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28" r:id="rId3"/>
    <p:sldId id="329" r:id="rId4"/>
    <p:sldId id="331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2" r:id="rId14"/>
    <p:sldId id="369" r:id="rId15"/>
    <p:sldId id="343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275" r:id="rId24"/>
    <p:sldId id="353" r:id="rId25"/>
    <p:sldId id="280" r:id="rId26"/>
    <p:sldId id="354" r:id="rId27"/>
    <p:sldId id="355" r:id="rId28"/>
    <p:sldId id="357" r:id="rId29"/>
    <p:sldId id="356" r:id="rId30"/>
    <p:sldId id="358" r:id="rId31"/>
    <p:sldId id="315" r:id="rId32"/>
    <p:sldId id="316" r:id="rId33"/>
    <p:sldId id="317" r:id="rId34"/>
    <p:sldId id="360" r:id="rId35"/>
    <p:sldId id="290" r:id="rId36"/>
    <p:sldId id="362" r:id="rId37"/>
    <p:sldId id="365" r:id="rId38"/>
    <p:sldId id="363" r:id="rId39"/>
    <p:sldId id="366" r:id="rId40"/>
    <p:sldId id="297" r:id="rId41"/>
    <p:sldId id="298" r:id="rId42"/>
    <p:sldId id="367" r:id="rId43"/>
    <p:sldId id="299" r:id="rId44"/>
    <p:sldId id="300" r:id="rId45"/>
    <p:sldId id="301" r:id="rId46"/>
    <p:sldId id="302" r:id="rId47"/>
    <p:sldId id="368" r:id="rId48"/>
    <p:sldId id="32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7" autoAdjust="0"/>
    <p:restoredTop sz="81256" autoAdjust="0"/>
  </p:normalViewPr>
  <p:slideViewPr>
    <p:cSldViewPr showGuides="1">
      <p:cViewPr>
        <p:scale>
          <a:sx n="100" d="100"/>
          <a:sy n="100" d="100"/>
        </p:scale>
        <p:origin x="252" y="-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17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A207-F1E9-4D32-95A5-D431753E82B5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58009-63C4-43E6-9D2B-00EE74C6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(2D) -&gt; Line -&gt; 1.5D Terrain -&gt; 2.5D Terrain</a:t>
            </a:r>
          </a:p>
          <a:p>
            <a:endParaRPr lang="en-US" dirty="0"/>
          </a:p>
          <a:p>
            <a:r>
              <a:rPr lang="en-US" dirty="0"/>
              <a:t>Explain Competitive Ratio better, before mentioning as goal</a:t>
            </a:r>
          </a:p>
          <a:p>
            <a:r>
              <a:rPr lang="en-US" dirty="0"/>
              <a:t>Separation of p0 and t</a:t>
            </a:r>
          </a:p>
          <a:p>
            <a:endParaRPr lang="en-US" dirty="0"/>
          </a:p>
          <a:p>
            <a:r>
              <a:rPr lang="en-US" dirty="0"/>
              <a:t>Explain Beck paper better</a:t>
            </a:r>
          </a:p>
          <a:p>
            <a:endParaRPr lang="en-US" dirty="0"/>
          </a:p>
          <a:p>
            <a:r>
              <a:rPr lang="en-US" dirty="0"/>
              <a:t>And Lower bound on 1.5D Terrain better</a:t>
            </a:r>
          </a:p>
          <a:p>
            <a:endParaRPr lang="en-US" dirty="0"/>
          </a:p>
          <a:p>
            <a:r>
              <a:rPr lang="en-US" dirty="0"/>
              <a:t>Don’t spend so much time of explanation of 1.5D terrain and just define as height function</a:t>
            </a:r>
          </a:p>
          <a:p>
            <a:endParaRPr lang="en-US" dirty="0"/>
          </a:p>
          <a:p>
            <a:r>
              <a:rPr lang="en-US" dirty="0"/>
              <a:t>2.5D Terrain planes at intervals and reachable cells with MST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Visibility Rays</a:t>
            </a:r>
          </a:p>
          <a:p>
            <a:r>
              <a:rPr lang="en-US" dirty="0"/>
              <a:t>Vertical ray not clear</a:t>
            </a:r>
          </a:p>
          <a:p>
            <a:endParaRPr lang="en-US" dirty="0"/>
          </a:p>
          <a:p>
            <a:r>
              <a:rPr lang="en-US" dirty="0"/>
              <a:t>Bound length of strategy </a:t>
            </a:r>
          </a:p>
          <a:p>
            <a:endParaRPr lang="en-US" dirty="0"/>
          </a:p>
          <a:p>
            <a:r>
              <a:rPr lang="en-US" dirty="0"/>
              <a:t>Balance of correctness</a:t>
            </a:r>
          </a:p>
          <a:p>
            <a:endParaRPr lang="en-US" dirty="0"/>
          </a:p>
          <a:p>
            <a:r>
              <a:rPr lang="en-US" dirty="0"/>
              <a:t>No flying points</a:t>
            </a:r>
          </a:p>
          <a:p>
            <a:endParaRPr lang="en-US" dirty="0"/>
          </a:p>
          <a:p>
            <a:r>
              <a:rPr lang="en-US" dirty="0"/>
              <a:t>Better plane with pits</a:t>
            </a:r>
          </a:p>
          <a:p>
            <a:endParaRPr lang="en-US" dirty="0"/>
          </a:p>
          <a:p>
            <a:r>
              <a:rPr lang="en-US" dirty="0"/>
              <a:t>No target visibility</a:t>
            </a:r>
          </a:p>
          <a:p>
            <a:endParaRPr lang="en-US" dirty="0"/>
          </a:p>
          <a:p>
            <a:r>
              <a:rPr lang="en-US" dirty="0"/>
              <a:t>Not Yellow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6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9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30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0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07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10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30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8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CDF0F-5BE6-613A-4B03-110629EE1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05585F-0812-A312-EC2E-AA7F23556F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134FC7-CE46-1732-87C5-1C4E2994C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2177-45ED-3012-5776-9C57A6E2A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27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1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8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06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803A4-4ACC-8306-5779-DAFA6770B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DCAB1-D13F-0B09-558F-376D703C7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0F58D5-A6C4-463C-A6A8-1B67B901C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904B7-5D2A-3636-D1EA-DA5A773D0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7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803A4-4ACC-8306-5779-DAFA6770B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DCAB1-D13F-0B09-558F-376D703C7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0F58D5-A6C4-463C-A6A8-1B67B901C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904B7-5D2A-3636-D1EA-DA5A773D0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89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326F5-C409-F06A-78D4-F1626A528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0EEE8D-A5B0-517C-DE75-4F1C74ED1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366CC-5B02-2C27-8369-7B2F91113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41519-7443-6607-2417-F76403D24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41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EB132-21AE-FB10-0DEB-209BBC052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7B021-8720-5A7F-9BE3-7AB12BB89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59AEC-A243-D448-6FA0-A58F903C2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5BD67-35E1-8D39-0413-0A8DD214A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3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EB132-21AE-FB10-0DEB-209BBC052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7B021-8720-5A7F-9BE3-7AB12BB89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59AEC-A243-D448-6FA0-A58F903C2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5BD67-35E1-8D39-0413-0A8DD214A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3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9CCF5-E843-777F-E790-835A1A5A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6CC53E-632E-2753-5EF3-4B7899E811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DAEAA3-6804-A7A3-236A-1FD1AE901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DA9D5-8CC3-F921-8CA9-D96808952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7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6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A6BD5-BE6E-2B0B-0ED4-69FA3B8E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A4B5E-6236-6F77-686E-1C0AF90F0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EEE399-9174-1E31-8D0C-88A97E720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54895-BC48-6C9F-2599-651CB9AF99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1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803A4-4ACC-8306-5779-DAFA6770B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DCAB1-D13F-0B09-558F-376D703C7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0F58D5-A6C4-463C-A6A8-1B67B901C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904B7-5D2A-3636-D1EA-DA5A773D0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46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morph </a:t>
            </a:r>
            <a:r>
              <a:rPr lang="en-US"/>
              <a:t>for general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9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4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4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5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83-550C-9C0A-08AA-812E086E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762-9D00-0F9C-28A2-B1E65FFD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6C67D-D8E6-9E86-1F1E-C233795E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50A7-3552-ED8C-3C44-D81E388C4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8009-63C4-43E6-9D2B-00EE74C6C2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3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1BC211-CD2C-4013-8528-5392CA50AE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095875" y="4849187"/>
            <a:ext cx="20002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D8B4105-BF66-447C-BA61-510451F5BE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32" y="685800"/>
            <a:ext cx="7200948" cy="184308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DF3816-5D70-4137-BEE6-1C2A27FAF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5518" y="2708904"/>
            <a:ext cx="7200962" cy="23403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 b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4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manta ra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8B4105-BF66-447C-BA61-510451F5BE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32" y="685800"/>
            <a:ext cx="7200948" cy="184308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DF3816-5D70-4137-BEE6-1C2A27FAF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5518" y="2708904"/>
            <a:ext cx="7200962" cy="23403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 b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1354307-9731-B9CF-5EFB-1E2FD5C94B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875" y="4857750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9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pengui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8B4105-BF66-447C-BA61-510451F5BE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32" y="685800"/>
            <a:ext cx="7200948" cy="184308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DF3816-5D70-4137-BEE6-1C2A27FAF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5518" y="2708904"/>
            <a:ext cx="7200962" cy="23403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 b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BFCFC0F-990A-DD8B-5205-B78040E871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875" y="4857750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93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phoeni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8B4105-BF66-447C-BA61-510451F5BE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32" y="685800"/>
            <a:ext cx="7200948" cy="184308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DF3816-5D70-4137-BEE6-1C2A27FAF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5518" y="2708904"/>
            <a:ext cx="7200962" cy="23403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 b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11B7F31-8FB4-9323-44FC-69E7E392E3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875" y="4857750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6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rhi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8B4105-BF66-447C-BA61-510451F5BE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32" y="685800"/>
            <a:ext cx="7200948" cy="184308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DF3816-5D70-4137-BEE6-1C2A27FAF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5518" y="2708904"/>
            <a:ext cx="7200962" cy="23403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 b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76655390-E3D1-2D71-5509-F5A526015F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875" y="4857750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8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snai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8B4105-BF66-447C-BA61-510451F5BE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32" y="685800"/>
            <a:ext cx="7200948" cy="184308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DF3816-5D70-4137-BEE6-1C2A27FAF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5518" y="2708904"/>
            <a:ext cx="7200962" cy="23403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 b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7D502AA4-151B-D14A-2C70-ED451132CF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875" y="4857750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4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o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8B4105-BF66-447C-BA61-510451F5BE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32" y="685800"/>
            <a:ext cx="7200948" cy="184308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DF3816-5D70-4137-BEE6-1C2A27FAF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5518" y="2708904"/>
            <a:ext cx="7200962" cy="23403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 b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E03503B-1C77-8793-8485-1D8742508F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875" y="4857750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42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03E2-C040-4E57-84C0-5772C0BA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29E8-0EED-4F1E-BDC1-A0EDCC31A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55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310A-21F4-4680-8D48-E707CA32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09CB-2AAA-4856-A66F-8D0CBE972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268412"/>
            <a:ext cx="5400991" cy="5221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4BA88-77CE-4C74-9F37-953898012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046" y="1268413"/>
            <a:ext cx="5400991" cy="5221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3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EC1C-B250-40F4-8ECA-3C154174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8336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43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Blink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8B4105-BF66-447C-BA61-510451F5BE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32" y="685800"/>
            <a:ext cx="7200948" cy="184308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DF3816-5D70-4137-BEE6-1C2A27FAF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5518" y="2708904"/>
            <a:ext cx="7200962" cy="23403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 b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6977E76-BD2A-74DE-EC18-30278605CF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3000" y="4689161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5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c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8B4105-BF66-447C-BA61-510451F5BE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32" y="685800"/>
            <a:ext cx="7200948" cy="184308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DF3816-5D70-4137-BEE6-1C2A27FAF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5518" y="2708904"/>
            <a:ext cx="7200962" cy="23403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 b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01F9CF-386D-31B7-8772-48DF7B9261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875" y="4852042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chamele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8B4105-BF66-447C-BA61-510451F5BE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32" y="685800"/>
            <a:ext cx="7200948" cy="184308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DF3816-5D70-4137-BEE6-1C2A27FAF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5518" y="2708904"/>
            <a:ext cx="7200962" cy="23403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 b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0988C1B-A67B-C58E-29F2-2CAEA89F81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875" y="4857750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Cthulh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8B4105-BF66-447C-BA61-510451F5BE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32" y="685800"/>
            <a:ext cx="7200948" cy="184308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DF3816-5D70-4137-BEE6-1C2A27FAF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5518" y="2708904"/>
            <a:ext cx="7200962" cy="23403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 b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680721A-C9B0-322F-9555-8CE9B4DFB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875" y="4857750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7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d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8B4105-BF66-447C-BA61-510451F5BE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32" y="685800"/>
            <a:ext cx="7200948" cy="184308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DF3816-5D70-4137-BEE6-1C2A27FAF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5518" y="2708904"/>
            <a:ext cx="7200962" cy="23403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 b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6976C0-93CE-1737-C2B8-7ADF993884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875" y="4857750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6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drag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8B4105-BF66-447C-BA61-510451F5BE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32" y="685800"/>
            <a:ext cx="7200948" cy="184308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DF3816-5D70-4137-BEE6-1C2A27FAF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5518" y="2708904"/>
            <a:ext cx="7200962" cy="23403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 b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FAC883-D368-533C-547A-6E3C50C5C2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875" y="4857750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7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flamin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8B4105-BF66-447C-BA61-510451F5BE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32" y="685800"/>
            <a:ext cx="7200948" cy="184308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DF3816-5D70-4137-BEE6-1C2A27FAF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5518" y="2708904"/>
            <a:ext cx="7200962" cy="23403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 b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2FCBE8D-A7B0-DD6C-2EFA-01AC984AD8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875" y="4857750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l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8B4105-BF66-447C-BA61-510451F5BE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32" y="685800"/>
            <a:ext cx="7200948" cy="184308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DF3816-5D70-4137-BEE6-1C2A27FAF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5518" y="2708904"/>
            <a:ext cx="7200962" cy="23403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 b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A82F65A-E984-E044-E71A-71B0CE0919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875" y="4857750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5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FDEF9-BAD2-41B6-B4D1-C5CCD234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3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C774-DB5B-464B-BC5F-FE8BCD35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4"/>
            <a:ext cx="11522075" cy="522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73" r:id="rId5"/>
    <p:sldLayoutId id="2147483666" r:id="rId6"/>
    <p:sldLayoutId id="2147483678" r:id="rId7"/>
    <p:sldLayoutId id="2147483679" r:id="rId8"/>
    <p:sldLayoutId id="2147483676" r:id="rId9"/>
    <p:sldLayoutId id="2147483669" r:id="rId10"/>
    <p:sldLayoutId id="2147483675" r:id="rId11"/>
    <p:sldLayoutId id="2147483668" r:id="rId12"/>
    <p:sldLayoutId id="2147483670" r:id="rId13"/>
    <p:sldLayoutId id="2147483677" r:id="rId14"/>
    <p:sldLayoutId id="2147483671" r:id="rId15"/>
    <p:sldLayoutId id="2147483650" r:id="rId16"/>
    <p:sldLayoutId id="2147483652" r:id="rId17"/>
    <p:sldLayoutId id="2147483654" r:id="rId18"/>
    <p:sldLayoutId id="214748365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5ACBF0"/>
          </p15:clr>
        </p15:guide>
        <p15:guide id="2" orient="horz" pos="686" userDrawn="1">
          <p15:clr>
            <a:srgbClr val="5ACBF0"/>
          </p15:clr>
        </p15:guide>
        <p15:guide id="3" orient="horz" pos="799" userDrawn="1">
          <p15:clr>
            <a:srgbClr val="5ACBF0"/>
          </p15:clr>
        </p15:guide>
        <p15:guide id="4" orient="horz" pos="4088" userDrawn="1">
          <p15:clr>
            <a:srgbClr val="5ACBF0"/>
          </p15:clr>
        </p15:guide>
        <p15:guide id="5" pos="211" userDrawn="1">
          <p15:clr>
            <a:srgbClr val="5ACBF0"/>
          </p15:clr>
        </p15:guide>
        <p15:guide id="6" pos="7469" userDrawn="1">
          <p15:clr>
            <a:srgbClr val="5ACBF0"/>
          </p15:clr>
        </p15:guide>
        <p15:guide id="7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BD4F-4294-47F3-BDC7-85EA20E99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800"/>
            <a:ext cx="12192000" cy="1843080"/>
          </a:xfrm>
        </p:spPr>
        <p:txBody>
          <a:bodyPr/>
          <a:lstStyle/>
          <a:p>
            <a:r>
              <a:rPr lang="en-US" dirty="0"/>
              <a:t>Competitive Searching over Terrains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653B6-294B-4FA3-A18E-0F3C89951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5519" y="2498006"/>
            <a:ext cx="7200962" cy="2340312"/>
          </a:xfrm>
        </p:spPr>
        <p:txBody>
          <a:bodyPr/>
          <a:lstStyle/>
          <a:p>
            <a:r>
              <a:rPr lang="nl-NL" sz="2800" dirty="0" err="1"/>
              <a:t>Sarita</a:t>
            </a:r>
            <a:r>
              <a:rPr lang="nl-NL" sz="2800" dirty="0"/>
              <a:t> de Berg</a:t>
            </a:r>
            <a:br>
              <a:rPr lang="nl-NL" sz="2800" dirty="0"/>
            </a:br>
            <a:br>
              <a:rPr lang="nl-NL" sz="300" dirty="0"/>
            </a:br>
            <a:r>
              <a:rPr lang="nl-NL" sz="2800" dirty="0">
                <a:solidFill>
                  <a:schemeClr val="bg1">
                    <a:lumMod val="50000"/>
                  </a:schemeClr>
                </a:solidFill>
              </a:rPr>
              <a:t>Utrecht University</a:t>
            </a:r>
          </a:p>
          <a:p>
            <a:endParaRPr lang="nl-NL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l-NL" sz="2800" dirty="0">
                <a:solidFill>
                  <a:schemeClr val="accent1"/>
                </a:solidFill>
              </a:rPr>
              <a:t>Nathan van Beusekom</a:t>
            </a:r>
            <a:r>
              <a:rPr lang="nl-NL" sz="2800" dirty="0"/>
              <a:t>, Max van Mulken, Kevin Verbeek, Jules Wulms</a:t>
            </a:r>
            <a:br>
              <a:rPr lang="nl-NL" sz="2800" dirty="0"/>
            </a:br>
            <a:r>
              <a:rPr lang="nl-NL" sz="2800" dirty="0">
                <a:solidFill>
                  <a:schemeClr val="bg1">
                    <a:lumMod val="50000"/>
                  </a:schemeClr>
                </a:solidFill>
              </a:rPr>
              <a:t>TU Eindhoven</a:t>
            </a:r>
          </a:p>
        </p:txBody>
      </p:sp>
    </p:spTree>
    <p:extLst>
      <p:ext uri="{BB962C8B-B14F-4D97-AF65-F5344CB8AC3E}">
        <p14:creationId xmlns:p14="http://schemas.microsoft.com/office/powerpoint/2010/main" val="39923585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8BAD2-DCB7-FDA6-542F-75D87F405F76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8BAD2-DCB7-FDA6-542F-75D87F40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170E933-AAC3-BA74-BE76-9014F0C1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4"/>
            <a:ext cx="11522075" cy="5221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 with </a:t>
            </a:r>
            <a:r>
              <a:rPr lang="en-US" dirty="0">
                <a:solidFill>
                  <a:schemeClr val="accent1"/>
                </a:solidFill>
              </a:rPr>
              <a:t>unit distances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Doubling strategy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(Beck &amp; Newman, 1970)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grpSp>
        <p:nvGrpSpPr>
          <p:cNvPr id="16" name="Content Placeholder 14">
            <a:extLst>
              <a:ext uri="{FF2B5EF4-FFF2-40B4-BE49-F238E27FC236}">
                <a16:creationId xmlns:a16="http://schemas.microsoft.com/office/drawing/2014/main" id="{7EAC6F8F-8D3F-54FF-598D-6C268F5C2194}"/>
              </a:ext>
            </a:extLst>
          </p:cNvPr>
          <p:cNvGrpSpPr/>
          <p:nvPr/>
        </p:nvGrpSpPr>
        <p:grpSpPr>
          <a:xfrm>
            <a:off x="2317111" y="5044734"/>
            <a:ext cx="7557775" cy="544852"/>
            <a:chOff x="2326952" y="4326072"/>
            <a:chExt cx="7557775" cy="54485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CACB1B-27A8-DFDE-C35F-6158933B5327}"/>
                </a:ext>
              </a:extLst>
            </p:cNvPr>
            <p:cNvSpPr/>
            <p:nvPr/>
          </p:nvSpPr>
          <p:spPr>
            <a:xfrm flipV="1">
              <a:off x="2326952" y="4326072"/>
              <a:ext cx="7557775" cy="19864"/>
            </a:xfrm>
            <a:custGeom>
              <a:avLst/>
              <a:gdLst>
                <a:gd name="connsiteX0" fmla="*/ -127 w 7557775"/>
                <a:gd name="connsiteY0" fmla="*/ -511 h 19864"/>
                <a:gd name="connsiteX1" fmla="*/ 7557649 w 7557775"/>
                <a:gd name="connsiteY1" fmla="*/ -511 h 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7775" h="19864">
                  <a:moveTo>
                    <a:pt x="-127" y="-511"/>
                  </a:moveTo>
                  <a:lnTo>
                    <a:pt x="7557649" y="-511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926C96-A908-72CC-6F47-EF8B1AC45C16}"/>
                </a:ext>
              </a:extLst>
            </p:cNvPr>
            <p:cNvSpPr/>
            <p:nvPr/>
          </p:nvSpPr>
          <p:spPr>
            <a:xfrm flipV="1">
              <a:off x="610584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67FF66-875E-AB0C-C227-812BC0469F4D}"/>
                </a:ext>
              </a:extLst>
            </p:cNvPr>
            <p:cNvSpPr/>
            <p:nvPr/>
          </p:nvSpPr>
          <p:spPr>
            <a:xfrm flipV="1">
              <a:off x="579093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7B8C73-F94B-0D13-E063-C5D0043D5137}"/>
                </a:ext>
              </a:extLst>
            </p:cNvPr>
            <p:cNvSpPr/>
            <p:nvPr/>
          </p:nvSpPr>
          <p:spPr>
            <a:xfrm flipV="1">
              <a:off x="5476025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69B3B6-EEE8-C084-4F68-950C52610179}"/>
                </a:ext>
              </a:extLst>
            </p:cNvPr>
            <p:cNvSpPr/>
            <p:nvPr/>
          </p:nvSpPr>
          <p:spPr>
            <a:xfrm flipV="1">
              <a:off x="6420747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698ECCD-BCEB-C96B-631C-0C3426B3798C}"/>
                </a:ext>
              </a:extLst>
            </p:cNvPr>
            <p:cNvSpPr/>
            <p:nvPr/>
          </p:nvSpPr>
          <p:spPr>
            <a:xfrm flipV="1">
              <a:off x="673565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873F04-F569-7582-7A98-211390A97290}"/>
                </a:ext>
              </a:extLst>
            </p:cNvPr>
            <p:cNvSpPr/>
            <p:nvPr/>
          </p:nvSpPr>
          <p:spPr>
            <a:xfrm flipV="1">
              <a:off x="5161118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5C4B54-6D1D-4B9E-DB21-8A0D999F7125}"/>
                </a:ext>
              </a:extLst>
            </p:cNvPr>
            <p:cNvSpPr/>
            <p:nvPr/>
          </p:nvSpPr>
          <p:spPr>
            <a:xfrm flipV="1">
              <a:off x="484621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9DC775A-7D1E-63CE-0346-004CEB1511A3}"/>
                </a:ext>
              </a:extLst>
            </p:cNvPr>
            <p:cNvSpPr/>
            <p:nvPr/>
          </p:nvSpPr>
          <p:spPr>
            <a:xfrm flipV="1">
              <a:off x="7050562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21D94F6-7390-E372-8552-31B6104DE25B}"/>
                </a:ext>
              </a:extLst>
            </p:cNvPr>
            <p:cNvSpPr/>
            <p:nvPr/>
          </p:nvSpPr>
          <p:spPr>
            <a:xfrm flipV="1">
              <a:off x="7365469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088AD1-BC15-9043-6EDA-A723B5F0DB1B}"/>
                </a:ext>
              </a:extLst>
            </p:cNvPr>
            <p:cNvSpPr/>
            <p:nvPr/>
          </p:nvSpPr>
          <p:spPr>
            <a:xfrm flipV="1">
              <a:off x="453130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1A74EE-F692-476C-CBFE-99148C262421}"/>
                </a:ext>
              </a:extLst>
            </p:cNvPr>
            <p:cNvSpPr/>
            <p:nvPr/>
          </p:nvSpPr>
          <p:spPr>
            <a:xfrm flipV="1">
              <a:off x="768037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E8BB4-4B15-1E6D-BC9F-779FF37F4D62}"/>
                </a:ext>
              </a:extLst>
            </p:cNvPr>
            <p:cNvSpPr/>
            <p:nvPr/>
          </p:nvSpPr>
          <p:spPr>
            <a:xfrm flipV="1">
              <a:off x="799528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7588DC-AE91-8E68-B613-F59A2A39CC10}"/>
                </a:ext>
              </a:extLst>
            </p:cNvPr>
            <p:cNvSpPr/>
            <p:nvPr/>
          </p:nvSpPr>
          <p:spPr>
            <a:xfrm flipV="1">
              <a:off x="831019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4B305B-CE85-C00B-FD75-4BBFA05A5CFC}"/>
                </a:ext>
              </a:extLst>
            </p:cNvPr>
            <p:cNvSpPr/>
            <p:nvPr/>
          </p:nvSpPr>
          <p:spPr>
            <a:xfrm flipV="1">
              <a:off x="8625098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E1CD45-E0E6-A262-AFF1-9A5FE6A4A310}"/>
                </a:ext>
              </a:extLst>
            </p:cNvPr>
            <p:cNvSpPr/>
            <p:nvPr/>
          </p:nvSpPr>
          <p:spPr>
            <a:xfrm flipV="1">
              <a:off x="894000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A4A895B-AF82-258D-4849-742C9A80946B}"/>
                </a:ext>
              </a:extLst>
            </p:cNvPr>
            <p:cNvSpPr/>
            <p:nvPr/>
          </p:nvSpPr>
          <p:spPr>
            <a:xfrm flipV="1">
              <a:off x="421639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6939A4-07E5-C341-643D-FD8D462738D2}"/>
                </a:ext>
              </a:extLst>
            </p:cNvPr>
            <p:cNvSpPr/>
            <p:nvPr/>
          </p:nvSpPr>
          <p:spPr>
            <a:xfrm flipV="1">
              <a:off x="3901489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82192E-6D0F-3F8C-E6A6-5AAFEBDE2DDB}"/>
                </a:ext>
              </a:extLst>
            </p:cNvPr>
            <p:cNvSpPr/>
            <p:nvPr/>
          </p:nvSpPr>
          <p:spPr>
            <a:xfrm flipV="1">
              <a:off x="358658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0C403BD-CFAF-EA35-B3C6-9369D91C198F}"/>
                </a:ext>
              </a:extLst>
            </p:cNvPr>
            <p:cNvSpPr/>
            <p:nvPr/>
          </p:nvSpPr>
          <p:spPr>
            <a:xfrm flipV="1">
              <a:off x="327167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91BD2E-9561-8AC8-A493-25BFC8283CA2}"/>
                </a:ext>
              </a:extLst>
            </p:cNvPr>
            <p:cNvSpPr/>
            <p:nvPr/>
          </p:nvSpPr>
          <p:spPr>
            <a:xfrm flipV="1">
              <a:off x="2956767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8762A51-5388-91D2-2717-D937A3258FF9}"/>
                </a:ext>
              </a:extLst>
            </p:cNvPr>
            <p:cNvSpPr/>
            <p:nvPr/>
          </p:nvSpPr>
          <p:spPr>
            <a:xfrm flipV="1">
              <a:off x="4531303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05E4D61-BBEB-894A-A4AC-8E2337C957DD}"/>
                </a:ext>
              </a:extLst>
            </p:cNvPr>
            <p:cNvSpPr/>
            <p:nvPr/>
          </p:nvSpPr>
          <p:spPr>
            <a:xfrm flipV="1">
              <a:off x="6105840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BCA2EC6-F70F-0C9F-9B3F-827089CF04A8}"/>
                </a:ext>
              </a:extLst>
            </p:cNvPr>
            <p:cNvSpPr/>
            <p:nvPr/>
          </p:nvSpPr>
          <p:spPr>
            <a:xfrm flipV="1">
              <a:off x="2956767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7BD01C-BDA3-8876-8CEF-20E478EABF0A}"/>
                </a:ext>
              </a:extLst>
            </p:cNvPr>
            <p:cNvSpPr/>
            <p:nvPr/>
          </p:nvSpPr>
          <p:spPr>
            <a:xfrm>
              <a:off x="6064521" y="4734668"/>
              <a:ext cx="82417" cy="136256"/>
            </a:xfrm>
            <a:custGeom>
              <a:avLst/>
              <a:gdLst>
                <a:gd name="connsiteX0" fmla="*/ 82608 w 82417"/>
                <a:gd name="connsiteY0" fmla="*/ 68622 h 136256"/>
                <a:gd name="connsiteX1" fmla="*/ 74919 w 82417"/>
                <a:gd name="connsiteY1" fmla="*/ 22376 h 136256"/>
                <a:gd name="connsiteX2" fmla="*/ 41707 w 82417"/>
                <a:gd name="connsiteY2" fmla="*/ 28 h 136256"/>
                <a:gd name="connsiteX3" fmla="*/ 7264 w 82417"/>
                <a:gd name="connsiteY3" fmla="*/ 23617 h 136256"/>
                <a:gd name="connsiteX4" fmla="*/ 191 w 82417"/>
                <a:gd name="connsiteY4" fmla="*/ 68622 h 136256"/>
                <a:gd name="connsiteX5" fmla="*/ 9109 w 82417"/>
                <a:gd name="connsiteY5" fmla="*/ 116420 h 136256"/>
                <a:gd name="connsiteX6" fmla="*/ 41399 w 82417"/>
                <a:gd name="connsiteY6" fmla="*/ 136285 h 136256"/>
                <a:gd name="connsiteX7" fmla="*/ 75535 w 82417"/>
                <a:gd name="connsiteY7" fmla="*/ 113317 h 136256"/>
                <a:gd name="connsiteX8" fmla="*/ 82608 w 82417"/>
                <a:gd name="connsiteY8" fmla="*/ 68622 h 136256"/>
                <a:gd name="connsiteX9" fmla="*/ 41399 w 82417"/>
                <a:gd name="connsiteY9" fmla="*/ 131939 h 136256"/>
                <a:gd name="connsiteX10" fmla="*/ 18642 w 82417"/>
                <a:gd name="connsiteY10" fmla="*/ 108040 h 136256"/>
                <a:gd name="connsiteX11" fmla="*/ 16489 w 82417"/>
                <a:gd name="connsiteY11" fmla="*/ 66139 h 136256"/>
                <a:gd name="connsiteX12" fmla="*/ 18027 w 82417"/>
                <a:gd name="connsiteY12" fmla="*/ 29825 h 136256"/>
                <a:gd name="connsiteX13" fmla="*/ 41399 w 82417"/>
                <a:gd name="connsiteY13" fmla="*/ 4373 h 136256"/>
                <a:gd name="connsiteX14" fmla="*/ 64464 w 82417"/>
                <a:gd name="connsiteY14" fmla="*/ 27652 h 136256"/>
                <a:gd name="connsiteX15" fmla="*/ 66616 w 82417"/>
                <a:gd name="connsiteY15" fmla="*/ 66139 h 136256"/>
                <a:gd name="connsiteX16" fmla="*/ 64464 w 82417"/>
                <a:gd name="connsiteY16" fmla="*/ 107109 h 136256"/>
                <a:gd name="connsiteX17" fmla="*/ 41399 w 82417"/>
                <a:gd name="connsiteY17" fmla="*/ 131939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417" h="136256">
                  <a:moveTo>
                    <a:pt x="82608" y="68622"/>
                  </a:moveTo>
                  <a:cubicBezTo>
                    <a:pt x="82608" y="52793"/>
                    <a:pt x="81685" y="36963"/>
                    <a:pt x="74919" y="22376"/>
                  </a:cubicBezTo>
                  <a:cubicBezTo>
                    <a:pt x="66001" y="3132"/>
                    <a:pt x="49702" y="28"/>
                    <a:pt x="41707" y="28"/>
                  </a:cubicBezTo>
                  <a:cubicBezTo>
                    <a:pt x="29713" y="28"/>
                    <a:pt x="15567" y="5305"/>
                    <a:pt x="7264" y="23617"/>
                  </a:cubicBezTo>
                  <a:cubicBezTo>
                    <a:pt x="1113" y="37274"/>
                    <a:pt x="191" y="52793"/>
                    <a:pt x="191" y="68622"/>
                  </a:cubicBezTo>
                  <a:cubicBezTo>
                    <a:pt x="191" y="83520"/>
                    <a:pt x="806" y="101212"/>
                    <a:pt x="9109" y="116420"/>
                  </a:cubicBezTo>
                  <a:cubicBezTo>
                    <a:pt x="17412" y="132250"/>
                    <a:pt x="31866" y="136285"/>
                    <a:pt x="41399" y="136285"/>
                  </a:cubicBezTo>
                  <a:cubicBezTo>
                    <a:pt x="51855" y="136285"/>
                    <a:pt x="66924" y="132250"/>
                    <a:pt x="75535" y="113317"/>
                  </a:cubicBezTo>
                  <a:cubicBezTo>
                    <a:pt x="81685" y="99660"/>
                    <a:pt x="82608" y="84141"/>
                    <a:pt x="82608" y="68622"/>
                  </a:cubicBezTo>
                  <a:close/>
                  <a:moveTo>
                    <a:pt x="41399" y="131939"/>
                  </a:moveTo>
                  <a:cubicBezTo>
                    <a:pt x="33711" y="131939"/>
                    <a:pt x="22025" y="126973"/>
                    <a:pt x="18642" y="108040"/>
                  </a:cubicBezTo>
                  <a:cubicBezTo>
                    <a:pt x="16489" y="96246"/>
                    <a:pt x="16489" y="77933"/>
                    <a:pt x="16489" y="66139"/>
                  </a:cubicBezTo>
                  <a:cubicBezTo>
                    <a:pt x="16489" y="53413"/>
                    <a:pt x="16489" y="40377"/>
                    <a:pt x="18027" y="29825"/>
                  </a:cubicBezTo>
                  <a:cubicBezTo>
                    <a:pt x="21717" y="6236"/>
                    <a:pt x="36479" y="4373"/>
                    <a:pt x="41399" y="4373"/>
                  </a:cubicBezTo>
                  <a:cubicBezTo>
                    <a:pt x="47857" y="4373"/>
                    <a:pt x="60773" y="8098"/>
                    <a:pt x="64464" y="27652"/>
                  </a:cubicBezTo>
                  <a:cubicBezTo>
                    <a:pt x="66616" y="38826"/>
                    <a:pt x="66616" y="53724"/>
                    <a:pt x="66616" y="66139"/>
                  </a:cubicBezTo>
                  <a:cubicBezTo>
                    <a:pt x="66616" y="81037"/>
                    <a:pt x="66616" y="94384"/>
                    <a:pt x="64464" y="107109"/>
                  </a:cubicBezTo>
                  <a:cubicBezTo>
                    <a:pt x="61388" y="126042"/>
                    <a:pt x="50317" y="131939"/>
                    <a:pt x="41399" y="131939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913E9B-191D-BDE3-5E9C-D4DFBBDFB400}"/>
                </a:ext>
              </a:extLst>
            </p:cNvPr>
            <p:cNvSpPr/>
            <p:nvPr/>
          </p:nvSpPr>
          <p:spPr>
            <a:xfrm>
              <a:off x="7641210" y="4734668"/>
              <a:ext cx="78111" cy="136256"/>
            </a:xfrm>
            <a:custGeom>
              <a:avLst/>
              <a:gdLst>
                <a:gd name="connsiteX0" fmla="*/ 78382 w 78111"/>
                <a:gd name="connsiteY0" fmla="*/ 92211 h 136256"/>
                <a:gd name="connsiteX1" fmla="*/ 41171 w 78111"/>
                <a:gd name="connsiteY1" fmla="*/ 48758 h 136256"/>
                <a:gd name="connsiteX2" fmla="*/ 16262 w 78111"/>
                <a:gd name="connsiteY2" fmla="*/ 59000 h 136256"/>
                <a:gd name="connsiteX3" fmla="*/ 16262 w 78111"/>
                <a:gd name="connsiteY3" fmla="*/ 20203 h 136256"/>
                <a:gd name="connsiteX4" fmla="*/ 32868 w 78111"/>
                <a:gd name="connsiteY4" fmla="*/ 22686 h 136256"/>
                <a:gd name="connsiteX5" fmla="*/ 71002 w 78111"/>
                <a:gd name="connsiteY5" fmla="*/ 2201 h 136256"/>
                <a:gd name="connsiteX6" fmla="*/ 68849 w 78111"/>
                <a:gd name="connsiteY6" fmla="*/ 28 h 136256"/>
                <a:gd name="connsiteX7" fmla="*/ 67311 w 78111"/>
                <a:gd name="connsiteY7" fmla="*/ 649 h 136256"/>
                <a:gd name="connsiteX8" fmla="*/ 40557 w 78111"/>
                <a:gd name="connsiteY8" fmla="*/ 6546 h 136256"/>
                <a:gd name="connsiteX9" fmla="*/ 14417 w 78111"/>
                <a:gd name="connsiteY9" fmla="*/ 959 h 136256"/>
                <a:gd name="connsiteX10" fmla="*/ 12264 w 78111"/>
                <a:gd name="connsiteY10" fmla="*/ 338 h 136256"/>
                <a:gd name="connsiteX11" fmla="*/ 10111 w 78111"/>
                <a:gd name="connsiteY11" fmla="*/ 4994 h 136256"/>
                <a:gd name="connsiteX12" fmla="*/ 10111 w 78111"/>
                <a:gd name="connsiteY12" fmla="*/ 63656 h 136256"/>
                <a:gd name="connsiteX13" fmla="*/ 12879 w 78111"/>
                <a:gd name="connsiteY13" fmla="*/ 68622 h 136256"/>
                <a:gd name="connsiteX14" fmla="*/ 15647 w 78111"/>
                <a:gd name="connsiteY14" fmla="*/ 67070 h 136256"/>
                <a:gd name="connsiteX15" fmla="*/ 40864 w 78111"/>
                <a:gd name="connsiteY15" fmla="*/ 53103 h 136256"/>
                <a:gd name="connsiteX16" fmla="*/ 57470 w 78111"/>
                <a:gd name="connsiteY16" fmla="*/ 65829 h 136256"/>
                <a:gd name="connsiteX17" fmla="*/ 61161 w 78111"/>
                <a:gd name="connsiteY17" fmla="*/ 90659 h 136256"/>
                <a:gd name="connsiteX18" fmla="*/ 56240 w 78111"/>
                <a:gd name="connsiteY18" fmla="*/ 117972 h 136256"/>
                <a:gd name="connsiteX19" fmla="*/ 35329 w 78111"/>
                <a:gd name="connsiteY19" fmla="*/ 130698 h 136256"/>
                <a:gd name="connsiteX20" fmla="*/ 6421 w 78111"/>
                <a:gd name="connsiteY20" fmla="*/ 108661 h 136256"/>
                <a:gd name="connsiteX21" fmla="*/ 9804 w 78111"/>
                <a:gd name="connsiteY21" fmla="*/ 108971 h 136256"/>
                <a:gd name="connsiteX22" fmla="*/ 19645 w 78111"/>
                <a:gd name="connsiteY22" fmla="*/ 99350 h 136256"/>
                <a:gd name="connsiteX23" fmla="*/ 9804 w 78111"/>
                <a:gd name="connsiteY23" fmla="*/ 89417 h 136256"/>
                <a:gd name="connsiteX24" fmla="*/ 271 w 78111"/>
                <a:gd name="connsiteY24" fmla="*/ 99970 h 136256"/>
                <a:gd name="connsiteX25" fmla="*/ 35636 w 78111"/>
                <a:gd name="connsiteY25" fmla="*/ 136285 h 136256"/>
                <a:gd name="connsiteX26" fmla="*/ 78382 w 78111"/>
                <a:gd name="connsiteY26" fmla="*/ 92211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111" h="136256">
                  <a:moveTo>
                    <a:pt x="78382" y="92211"/>
                  </a:moveTo>
                  <a:cubicBezTo>
                    <a:pt x="78382" y="68622"/>
                    <a:pt x="62391" y="48758"/>
                    <a:pt x="41171" y="48758"/>
                  </a:cubicBezTo>
                  <a:cubicBezTo>
                    <a:pt x="31946" y="48758"/>
                    <a:pt x="23335" y="51861"/>
                    <a:pt x="16262" y="59000"/>
                  </a:cubicBezTo>
                  <a:lnTo>
                    <a:pt x="16262" y="20203"/>
                  </a:lnTo>
                  <a:cubicBezTo>
                    <a:pt x="20260" y="21444"/>
                    <a:pt x="26718" y="22686"/>
                    <a:pt x="32868" y="22686"/>
                  </a:cubicBezTo>
                  <a:cubicBezTo>
                    <a:pt x="57163" y="22686"/>
                    <a:pt x="71002" y="4684"/>
                    <a:pt x="71002" y="2201"/>
                  </a:cubicBezTo>
                  <a:cubicBezTo>
                    <a:pt x="71002" y="959"/>
                    <a:pt x="70387" y="28"/>
                    <a:pt x="68849" y="28"/>
                  </a:cubicBezTo>
                  <a:cubicBezTo>
                    <a:pt x="68849" y="28"/>
                    <a:pt x="68234" y="28"/>
                    <a:pt x="67311" y="649"/>
                  </a:cubicBezTo>
                  <a:cubicBezTo>
                    <a:pt x="63313" y="2511"/>
                    <a:pt x="53780" y="6546"/>
                    <a:pt x="40557" y="6546"/>
                  </a:cubicBezTo>
                  <a:cubicBezTo>
                    <a:pt x="32868" y="6546"/>
                    <a:pt x="23643" y="4994"/>
                    <a:pt x="14417" y="959"/>
                  </a:cubicBezTo>
                  <a:cubicBezTo>
                    <a:pt x="12879" y="338"/>
                    <a:pt x="12572" y="338"/>
                    <a:pt x="12264" y="338"/>
                  </a:cubicBezTo>
                  <a:cubicBezTo>
                    <a:pt x="10111" y="338"/>
                    <a:pt x="10111" y="1890"/>
                    <a:pt x="10111" y="4994"/>
                  </a:cubicBezTo>
                  <a:lnTo>
                    <a:pt x="10111" y="63656"/>
                  </a:lnTo>
                  <a:cubicBezTo>
                    <a:pt x="10111" y="67070"/>
                    <a:pt x="10111" y="68622"/>
                    <a:pt x="12879" y="68622"/>
                  </a:cubicBezTo>
                  <a:cubicBezTo>
                    <a:pt x="14417" y="68622"/>
                    <a:pt x="14724" y="68312"/>
                    <a:pt x="15647" y="67070"/>
                  </a:cubicBezTo>
                  <a:cubicBezTo>
                    <a:pt x="17799" y="63966"/>
                    <a:pt x="24873" y="53103"/>
                    <a:pt x="40864" y="53103"/>
                  </a:cubicBezTo>
                  <a:cubicBezTo>
                    <a:pt x="51012" y="53103"/>
                    <a:pt x="55933" y="62104"/>
                    <a:pt x="57470" y="65829"/>
                  </a:cubicBezTo>
                  <a:cubicBezTo>
                    <a:pt x="60546" y="73278"/>
                    <a:pt x="61161" y="80727"/>
                    <a:pt x="61161" y="90659"/>
                  </a:cubicBezTo>
                  <a:cubicBezTo>
                    <a:pt x="61161" y="97798"/>
                    <a:pt x="61161" y="109592"/>
                    <a:pt x="56240" y="117972"/>
                  </a:cubicBezTo>
                  <a:cubicBezTo>
                    <a:pt x="51628" y="125732"/>
                    <a:pt x="44247" y="130698"/>
                    <a:pt x="35329" y="130698"/>
                  </a:cubicBezTo>
                  <a:cubicBezTo>
                    <a:pt x="21182" y="130698"/>
                    <a:pt x="9804" y="120145"/>
                    <a:pt x="6421" y="108661"/>
                  </a:cubicBezTo>
                  <a:cubicBezTo>
                    <a:pt x="7036" y="108661"/>
                    <a:pt x="7651" y="108971"/>
                    <a:pt x="9804" y="108971"/>
                  </a:cubicBezTo>
                  <a:cubicBezTo>
                    <a:pt x="16262" y="108971"/>
                    <a:pt x="19645" y="104005"/>
                    <a:pt x="19645" y="99350"/>
                  </a:cubicBezTo>
                  <a:cubicBezTo>
                    <a:pt x="19645" y="94384"/>
                    <a:pt x="16262" y="89417"/>
                    <a:pt x="9804" y="89417"/>
                  </a:cubicBezTo>
                  <a:cubicBezTo>
                    <a:pt x="7036" y="89417"/>
                    <a:pt x="271" y="90969"/>
                    <a:pt x="271" y="99970"/>
                  </a:cubicBezTo>
                  <a:cubicBezTo>
                    <a:pt x="271" y="117041"/>
                    <a:pt x="13802" y="136285"/>
                    <a:pt x="35636" y="136285"/>
                  </a:cubicBezTo>
                  <a:cubicBezTo>
                    <a:pt x="58393" y="136285"/>
                    <a:pt x="78382" y="117351"/>
                    <a:pt x="78382" y="92211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Content Placeholder 14">
              <a:extLst>
                <a:ext uri="{FF2B5EF4-FFF2-40B4-BE49-F238E27FC236}">
                  <a16:creationId xmlns:a16="http://schemas.microsoft.com/office/drawing/2014/main" id="{BED60DBD-8D4D-3A22-0B77-52740FB30C12}"/>
                </a:ext>
              </a:extLst>
            </p:cNvPr>
            <p:cNvGrpSpPr/>
            <p:nvPr/>
          </p:nvGrpSpPr>
          <p:grpSpPr>
            <a:xfrm>
              <a:off x="9174407" y="4734668"/>
              <a:ext cx="170610" cy="136256"/>
              <a:chOff x="9174407" y="4734668"/>
              <a:chExt cx="170610" cy="136256"/>
            </a:xfrm>
            <a:solidFill>
              <a:srgbClr val="000000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230ABC7-4593-DCE6-5EF7-32B13143A6CB}"/>
                  </a:ext>
                </a:extLst>
              </p:cNvPr>
              <p:cNvSpPr/>
              <p:nvPr/>
            </p:nvSpPr>
            <p:spPr>
              <a:xfrm>
                <a:off x="9174407" y="4734668"/>
                <a:ext cx="64580" cy="131911"/>
              </a:xfrm>
              <a:custGeom>
                <a:avLst/>
                <a:gdLst>
                  <a:gd name="connsiteX0" fmla="*/ 40634 w 64580"/>
                  <a:gd name="connsiteY0" fmla="*/ 5305 h 131911"/>
                  <a:gd name="connsiteX1" fmla="*/ 36021 w 64580"/>
                  <a:gd name="connsiteY1" fmla="*/ 28 h 131911"/>
                  <a:gd name="connsiteX2" fmla="*/ 348 w 64580"/>
                  <a:gd name="connsiteY2" fmla="*/ 12754 h 131911"/>
                  <a:gd name="connsiteX3" fmla="*/ 348 w 64580"/>
                  <a:gd name="connsiteY3" fmla="*/ 18961 h 131911"/>
                  <a:gd name="connsiteX4" fmla="*/ 25873 w 64580"/>
                  <a:gd name="connsiteY4" fmla="*/ 13685 h 131911"/>
                  <a:gd name="connsiteX5" fmla="*/ 25873 w 64580"/>
                  <a:gd name="connsiteY5" fmla="*/ 116420 h 131911"/>
                  <a:gd name="connsiteX6" fmla="*/ 7729 w 64580"/>
                  <a:gd name="connsiteY6" fmla="*/ 125732 h 131911"/>
                  <a:gd name="connsiteX7" fmla="*/ 1578 w 64580"/>
                  <a:gd name="connsiteY7" fmla="*/ 125732 h 131911"/>
                  <a:gd name="connsiteX8" fmla="*/ 1578 w 64580"/>
                  <a:gd name="connsiteY8" fmla="*/ 131939 h 131911"/>
                  <a:gd name="connsiteX9" fmla="*/ 33253 w 64580"/>
                  <a:gd name="connsiteY9" fmla="*/ 131319 h 131911"/>
                  <a:gd name="connsiteX10" fmla="*/ 64929 w 64580"/>
                  <a:gd name="connsiteY10" fmla="*/ 131939 h 131911"/>
                  <a:gd name="connsiteX11" fmla="*/ 64929 w 64580"/>
                  <a:gd name="connsiteY11" fmla="*/ 125732 h 131911"/>
                  <a:gd name="connsiteX12" fmla="*/ 58778 w 64580"/>
                  <a:gd name="connsiteY12" fmla="*/ 125732 h 131911"/>
                  <a:gd name="connsiteX13" fmla="*/ 40634 w 64580"/>
                  <a:gd name="connsiteY13" fmla="*/ 11642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580" h="131911">
                    <a:moveTo>
                      <a:pt x="40634" y="5305"/>
                    </a:moveTo>
                    <a:cubicBezTo>
                      <a:pt x="40634" y="338"/>
                      <a:pt x="40634" y="28"/>
                      <a:pt x="36021" y="28"/>
                    </a:cubicBezTo>
                    <a:cubicBezTo>
                      <a:pt x="23720" y="12754"/>
                      <a:pt x="6498" y="12754"/>
                      <a:pt x="348" y="12754"/>
                    </a:cubicBezTo>
                    <a:lnTo>
                      <a:pt x="348" y="18961"/>
                    </a:lnTo>
                    <a:cubicBezTo>
                      <a:pt x="4346" y="18961"/>
                      <a:pt x="15724" y="18961"/>
                      <a:pt x="25873" y="13685"/>
                    </a:cubicBezTo>
                    <a:lnTo>
                      <a:pt x="25873" y="116420"/>
                    </a:lnTo>
                    <a:cubicBezTo>
                      <a:pt x="25873" y="123559"/>
                      <a:pt x="25258" y="125732"/>
                      <a:pt x="7729" y="125732"/>
                    </a:cubicBezTo>
                    <a:lnTo>
                      <a:pt x="1578" y="125732"/>
                    </a:lnTo>
                    <a:lnTo>
                      <a:pt x="1578" y="131939"/>
                    </a:lnTo>
                    <a:cubicBezTo>
                      <a:pt x="8344" y="131319"/>
                      <a:pt x="25258" y="131319"/>
                      <a:pt x="33253" y="131319"/>
                    </a:cubicBezTo>
                    <a:cubicBezTo>
                      <a:pt x="40941" y="131319"/>
                      <a:pt x="58163" y="131319"/>
                      <a:pt x="64929" y="131939"/>
                    </a:cubicBezTo>
                    <a:lnTo>
                      <a:pt x="64929" y="125732"/>
                    </a:lnTo>
                    <a:lnTo>
                      <a:pt x="58778" y="125732"/>
                    </a:lnTo>
                    <a:cubicBezTo>
                      <a:pt x="40941" y="125732"/>
                      <a:pt x="40634" y="123559"/>
                      <a:pt x="40634" y="11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7571D0D-2989-D604-42F0-9E77897D1D66}"/>
                  </a:ext>
                </a:extLst>
              </p:cNvPr>
              <p:cNvSpPr/>
              <p:nvPr/>
            </p:nvSpPr>
            <p:spPr>
              <a:xfrm>
                <a:off x="9262601" y="4734668"/>
                <a:ext cx="82417" cy="136256"/>
              </a:xfrm>
              <a:custGeom>
                <a:avLst/>
                <a:gdLst>
                  <a:gd name="connsiteX0" fmla="*/ 82770 w 82417"/>
                  <a:gd name="connsiteY0" fmla="*/ 68622 h 136256"/>
                  <a:gd name="connsiteX1" fmla="*/ 75082 w 82417"/>
                  <a:gd name="connsiteY1" fmla="*/ 22376 h 136256"/>
                  <a:gd name="connsiteX2" fmla="*/ 41869 w 82417"/>
                  <a:gd name="connsiteY2" fmla="*/ 28 h 136256"/>
                  <a:gd name="connsiteX3" fmla="*/ 7426 w 82417"/>
                  <a:gd name="connsiteY3" fmla="*/ 23617 h 136256"/>
                  <a:gd name="connsiteX4" fmla="*/ 353 w 82417"/>
                  <a:gd name="connsiteY4" fmla="*/ 68622 h 136256"/>
                  <a:gd name="connsiteX5" fmla="*/ 9271 w 82417"/>
                  <a:gd name="connsiteY5" fmla="*/ 116420 h 136256"/>
                  <a:gd name="connsiteX6" fmla="*/ 41562 w 82417"/>
                  <a:gd name="connsiteY6" fmla="*/ 136285 h 136256"/>
                  <a:gd name="connsiteX7" fmla="*/ 75697 w 82417"/>
                  <a:gd name="connsiteY7" fmla="*/ 113317 h 136256"/>
                  <a:gd name="connsiteX8" fmla="*/ 82770 w 82417"/>
                  <a:gd name="connsiteY8" fmla="*/ 68622 h 136256"/>
                  <a:gd name="connsiteX9" fmla="*/ 41562 w 82417"/>
                  <a:gd name="connsiteY9" fmla="*/ 131939 h 136256"/>
                  <a:gd name="connsiteX10" fmla="*/ 18805 w 82417"/>
                  <a:gd name="connsiteY10" fmla="*/ 108040 h 136256"/>
                  <a:gd name="connsiteX11" fmla="*/ 16652 w 82417"/>
                  <a:gd name="connsiteY11" fmla="*/ 66139 h 136256"/>
                  <a:gd name="connsiteX12" fmla="*/ 18190 w 82417"/>
                  <a:gd name="connsiteY12" fmla="*/ 29825 h 136256"/>
                  <a:gd name="connsiteX13" fmla="*/ 41562 w 82417"/>
                  <a:gd name="connsiteY13" fmla="*/ 4373 h 136256"/>
                  <a:gd name="connsiteX14" fmla="*/ 64626 w 82417"/>
                  <a:gd name="connsiteY14" fmla="*/ 27652 h 136256"/>
                  <a:gd name="connsiteX15" fmla="*/ 66779 w 82417"/>
                  <a:gd name="connsiteY15" fmla="*/ 66139 h 136256"/>
                  <a:gd name="connsiteX16" fmla="*/ 64626 w 82417"/>
                  <a:gd name="connsiteY16" fmla="*/ 107109 h 136256"/>
                  <a:gd name="connsiteX17" fmla="*/ 41562 w 82417"/>
                  <a:gd name="connsiteY17" fmla="*/ 131939 h 13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417" h="136256">
                    <a:moveTo>
                      <a:pt x="82770" y="68622"/>
                    </a:moveTo>
                    <a:cubicBezTo>
                      <a:pt x="82770" y="52793"/>
                      <a:pt x="81848" y="36963"/>
                      <a:pt x="75082" y="22376"/>
                    </a:cubicBezTo>
                    <a:cubicBezTo>
                      <a:pt x="66164" y="3132"/>
                      <a:pt x="49865" y="28"/>
                      <a:pt x="41869" y="28"/>
                    </a:cubicBezTo>
                    <a:cubicBezTo>
                      <a:pt x="29875" y="28"/>
                      <a:pt x="15729" y="5305"/>
                      <a:pt x="7426" y="23617"/>
                    </a:cubicBezTo>
                    <a:cubicBezTo>
                      <a:pt x="1276" y="37274"/>
                      <a:pt x="353" y="52793"/>
                      <a:pt x="353" y="68622"/>
                    </a:cubicBezTo>
                    <a:cubicBezTo>
                      <a:pt x="353" y="83520"/>
                      <a:pt x="968" y="101212"/>
                      <a:pt x="9271" y="116420"/>
                    </a:cubicBezTo>
                    <a:cubicBezTo>
                      <a:pt x="17574" y="132250"/>
                      <a:pt x="32028" y="136285"/>
                      <a:pt x="41562" y="136285"/>
                    </a:cubicBezTo>
                    <a:cubicBezTo>
                      <a:pt x="52017" y="136285"/>
                      <a:pt x="67086" y="132250"/>
                      <a:pt x="75697" y="113317"/>
                    </a:cubicBezTo>
                    <a:cubicBezTo>
                      <a:pt x="81848" y="99660"/>
                      <a:pt x="82770" y="84141"/>
                      <a:pt x="82770" y="68622"/>
                    </a:cubicBezTo>
                    <a:close/>
                    <a:moveTo>
                      <a:pt x="41562" y="131939"/>
                    </a:moveTo>
                    <a:cubicBezTo>
                      <a:pt x="33873" y="131939"/>
                      <a:pt x="22187" y="126973"/>
                      <a:pt x="18805" y="108040"/>
                    </a:cubicBezTo>
                    <a:cubicBezTo>
                      <a:pt x="16652" y="96246"/>
                      <a:pt x="16652" y="77933"/>
                      <a:pt x="16652" y="66139"/>
                    </a:cubicBezTo>
                    <a:cubicBezTo>
                      <a:pt x="16652" y="53413"/>
                      <a:pt x="16652" y="40377"/>
                      <a:pt x="18190" y="29825"/>
                    </a:cubicBezTo>
                    <a:cubicBezTo>
                      <a:pt x="21880" y="6236"/>
                      <a:pt x="36641" y="4373"/>
                      <a:pt x="41562" y="4373"/>
                    </a:cubicBezTo>
                    <a:cubicBezTo>
                      <a:pt x="48020" y="4373"/>
                      <a:pt x="60936" y="8098"/>
                      <a:pt x="64626" y="27652"/>
                    </a:cubicBezTo>
                    <a:cubicBezTo>
                      <a:pt x="66779" y="38826"/>
                      <a:pt x="66779" y="53724"/>
                      <a:pt x="66779" y="66139"/>
                    </a:cubicBezTo>
                    <a:cubicBezTo>
                      <a:pt x="66779" y="81037"/>
                      <a:pt x="66779" y="94384"/>
                      <a:pt x="64626" y="107109"/>
                    </a:cubicBezTo>
                    <a:cubicBezTo>
                      <a:pt x="61551" y="126042"/>
                      <a:pt x="50480" y="131939"/>
                      <a:pt x="41562" y="131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AAC982-0634-E158-FAAB-164C878DA45F}"/>
                </a:ext>
              </a:extLst>
            </p:cNvPr>
            <p:cNvSpPr/>
            <p:nvPr/>
          </p:nvSpPr>
          <p:spPr>
            <a:xfrm>
              <a:off x="4422328" y="4804960"/>
              <a:ext cx="119935" cy="7759"/>
            </a:xfrm>
            <a:custGeom>
              <a:avLst/>
              <a:gdLst>
                <a:gd name="connsiteX0" fmla="*/ 112969 w 119935"/>
                <a:gd name="connsiteY0" fmla="*/ 7787 h 7759"/>
                <a:gd name="connsiteX1" fmla="*/ 120042 w 119935"/>
                <a:gd name="connsiteY1" fmla="*/ 3752 h 7759"/>
                <a:gd name="connsiteX2" fmla="*/ 112969 w 119935"/>
                <a:gd name="connsiteY2" fmla="*/ 28 h 7759"/>
                <a:gd name="connsiteX3" fmla="*/ 6872 w 119935"/>
                <a:gd name="connsiteY3" fmla="*/ 28 h 7759"/>
                <a:gd name="connsiteX4" fmla="*/ 107 w 119935"/>
                <a:gd name="connsiteY4" fmla="*/ 3752 h 7759"/>
                <a:gd name="connsiteX5" fmla="*/ 6872 w 119935"/>
                <a:gd name="connsiteY5" fmla="*/ 7787 h 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35" h="7759">
                  <a:moveTo>
                    <a:pt x="112969" y="7787"/>
                  </a:moveTo>
                  <a:cubicBezTo>
                    <a:pt x="116352" y="7787"/>
                    <a:pt x="120042" y="7787"/>
                    <a:pt x="120042" y="3752"/>
                  </a:cubicBezTo>
                  <a:cubicBezTo>
                    <a:pt x="120042" y="28"/>
                    <a:pt x="116352" y="28"/>
                    <a:pt x="112969" y="28"/>
                  </a:cubicBezTo>
                  <a:lnTo>
                    <a:pt x="6872" y="28"/>
                  </a:lnTo>
                  <a:cubicBezTo>
                    <a:pt x="3489" y="28"/>
                    <a:pt x="107" y="28"/>
                    <a:pt x="107" y="3752"/>
                  </a:cubicBezTo>
                  <a:cubicBezTo>
                    <a:pt x="107" y="7787"/>
                    <a:pt x="3489" y="7787"/>
                    <a:pt x="6872" y="7787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0AE9EA7-3936-9D3E-1BBC-ABC958C205A1}"/>
                </a:ext>
              </a:extLst>
            </p:cNvPr>
            <p:cNvSpPr/>
            <p:nvPr/>
          </p:nvSpPr>
          <p:spPr>
            <a:xfrm>
              <a:off x="4568384" y="4726434"/>
              <a:ext cx="78111" cy="136256"/>
            </a:xfrm>
            <a:custGeom>
              <a:avLst/>
              <a:gdLst>
                <a:gd name="connsiteX0" fmla="*/ 78226 w 78111"/>
                <a:gd name="connsiteY0" fmla="*/ 92210 h 136256"/>
                <a:gd name="connsiteX1" fmla="*/ 41015 w 78111"/>
                <a:gd name="connsiteY1" fmla="*/ 48757 h 136256"/>
                <a:gd name="connsiteX2" fmla="*/ 16106 w 78111"/>
                <a:gd name="connsiteY2" fmla="*/ 59000 h 136256"/>
                <a:gd name="connsiteX3" fmla="*/ 16106 w 78111"/>
                <a:gd name="connsiteY3" fmla="*/ 20202 h 136256"/>
                <a:gd name="connsiteX4" fmla="*/ 32712 w 78111"/>
                <a:gd name="connsiteY4" fmla="*/ 22685 h 136256"/>
                <a:gd name="connsiteX5" fmla="*/ 70846 w 78111"/>
                <a:gd name="connsiteY5" fmla="*/ 2200 h 136256"/>
                <a:gd name="connsiteX6" fmla="*/ 68693 w 78111"/>
                <a:gd name="connsiteY6" fmla="*/ 28 h 136256"/>
                <a:gd name="connsiteX7" fmla="*/ 67155 w 78111"/>
                <a:gd name="connsiteY7" fmla="*/ 648 h 136256"/>
                <a:gd name="connsiteX8" fmla="*/ 40400 w 78111"/>
                <a:gd name="connsiteY8" fmla="*/ 6546 h 136256"/>
                <a:gd name="connsiteX9" fmla="*/ 14261 w 78111"/>
                <a:gd name="connsiteY9" fmla="*/ 959 h 136256"/>
                <a:gd name="connsiteX10" fmla="*/ 12108 w 78111"/>
                <a:gd name="connsiteY10" fmla="*/ 338 h 136256"/>
                <a:gd name="connsiteX11" fmla="*/ 9955 w 78111"/>
                <a:gd name="connsiteY11" fmla="*/ 4994 h 136256"/>
                <a:gd name="connsiteX12" fmla="*/ 9955 w 78111"/>
                <a:gd name="connsiteY12" fmla="*/ 63655 h 136256"/>
                <a:gd name="connsiteX13" fmla="*/ 12723 w 78111"/>
                <a:gd name="connsiteY13" fmla="*/ 68622 h 136256"/>
                <a:gd name="connsiteX14" fmla="*/ 15491 w 78111"/>
                <a:gd name="connsiteY14" fmla="*/ 67070 h 136256"/>
                <a:gd name="connsiteX15" fmla="*/ 40708 w 78111"/>
                <a:gd name="connsiteY15" fmla="*/ 53103 h 136256"/>
                <a:gd name="connsiteX16" fmla="*/ 57314 w 78111"/>
                <a:gd name="connsiteY16" fmla="*/ 65828 h 136256"/>
                <a:gd name="connsiteX17" fmla="*/ 61005 w 78111"/>
                <a:gd name="connsiteY17" fmla="*/ 90659 h 136256"/>
                <a:gd name="connsiteX18" fmla="*/ 56084 w 78111"/>
                <a:gd name="connsiteY18" fmla="*/ 117972 h 136256"/>
                <a:gd name="connsiteX19" fmla="*/ 35172 w 78111"/>
                <a:gd name="connsiteY19" fmla="*/ 130697 h 136256"/>
                <a:gd name="connsiteX20" fmla="*/ 6265 w 78111"/>
                <a:gd name="connsiteY20" fmla="*/ 108660 h 136256"/>
                <a:gd name="connsiteX21" fmla="*/ 9648 w 78111"/>
                <a:gd name="connsiteY21" fmla="*/ 108971 h 136256"/>
                <a:gd name="connsiteX22" fmla="*/ 19489 w 78111"/>
                <a:gd name="connsiteY22" fmla="*/ 99349 h 136256"/>
                <a:gd name="connsiteX23" fmla="*/ 9648 w 78111"/>
                <a:gd name="connsiteY23" fmla="*/ 89417 h 136256"/>
                <a:gd name="connsiteX24" fmla="*/ 114 w 78111"/>
                <a:gd name="connsiteY24" fmla="*/ 99970 h 136256"/>
                <a:gd name="connsiteX25" fmla="*/ 35480 w 78111"/>
                <a:gd name="connsiteY25" fmla="*/ 136284 h 136256"/>
                <a:gd name="connsiteX26" fmla="*/ 78226 w 78111"/>
                <a:gd name="connsiteY26" fmla="*/ 92210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111" h="136256">
                  <a:moveTo>
                    <a:pt x="78226" y="92210"/>
                  </a:moveTo>
                  <a:cubicBezTo>
                    <a:pt x="78226" y="68622"/>
                    <a:pt x="62235" y="48757"/>
                    <a:pt x="41015" y="48757"/>
                  </a:cubicBezTo>
                  <a:cubicBezTo>
                    <a:pt x="31790" y="48757"/>
                    <a:pt x="23179" y="51861"/>
                    <a:pt x="16106" y="59000"/>
                  </a:cubicBezTo>
                  <a:lnTo>
                    <a:pt x="16106" y="20202"/>
                  </a:lnTo>
                  <a:cubicBezTo>
                    <a:pt x="20104" y="21444"/>
                    <a:pt x="26562" y="22685"/>
                    <a:pt x="32712" y="22685"/>
                  </a:cubicBezTo>
                  <a:cubicBezTo>
                    <a:pt x="57007" y="22685"/>
                    <a:pt x="70846" y="4683"/>
                    <a:pt x="70846" y="2200"/>
                  </a:cubicBezTo>
                  <a:cubicBezTo>
                    <a:pt x="70846" y="959"/>
                    <a:pt x="70230" y="28"/>
                    <a:pt x="68693" y="28"/>
                  </a:cubicBezTo>
                  <a:cubicBezTo>
                    <a:pt x="68693" y="28"/>
                    <a:pt x="68078" y="28"/>
                    <a:pt x="67155" y="648"/>
                  </a:cubicBezTo>
                  <a:cubicBezTo>
                    <a:pt x="63157" y="2511"/>
                    <a:pt x="53624" y="6546"/>
                    <a:pt x="40400" y="6546"/>
                  </a:cubicBezTo>
                  <a:cubicBezTo>
                    <a:pt x="32712" y="6546"/>
                    <a:pt x="23486" y="4994"/>
                    <a:pt x="14261" y="959"/>
                  </a:cubicBezTo>
                  <a:cubicBezTo>
                    <a:pt x="12723" y="338"/>
                    <a:pt x="12415" y="338"/>
                    <a:pt x="12108" y="338"/>
                  </a:cubicBezTo>
                  <a:cubicBezTo>
                    <a:pt x="9955" y="338"/>
                    <a:pt x="9955" y="1890"/>
                    <a:pt x="9955" y="4994"/>
                  </a:cubicBezTo>
                  <a:lnTo>
                    <a:pt x="9955" y="63655"/>
                  </a:lnTo>
                  <a:cubicBezTo>
                    <a:pt x="9955" y="67070"/>
                    <a:pt x="9955" y="68622"/>
                    <a:pt x="12723" y="68622"/>
                  </a:cubicBezTo>
                  <a:cubicBezTo>
                    <a:pt x="14261" y="68622"/>
                    <a:pt x="14568" y="68311"/>
                    <a:pt x="15491" y="67070"/>
                  </a:cubicBezTo>
                  <a:cubicBezTo>
                    <a:pt x="17643" y="63966"/>
                    <a:pt x="24717" y="53103"/>
                    <a:pt x="40708" y="53103"/>
                  </a:cubicBezTo>
                  <a:cubicBezTo>
                    <a:pt x="50856" y="53103"/>
                    <a:pt x="55777" y="62104"/>
                    <a:pt x="57314" y="65828"/>
                  </a:cubicBezTo>
                  <a:cubicBezTo>
                    <a:pt x="60390" y="73277"/>
                    <a:pt x="61005" y="80726"/>
                    <a:pt x="61005" y="90659"/>
                  </a:cubicBezTo>
                  <a:cubicBezTo>
                    <a:pt x="61005" y="97797"/>
                    <a:pt x="61005" y="109592"/>
                    <a:pt x="56084" y="117972"/>
                  </a:cubicBezTo>
                  <a:cubicBezTo>
                    <a:pt x="51471" y="125731"/>
                    <a:pt x="44091" y="130697"/>
                    <a:pt x="35172" y="130697"/>
                  </a:cubicBezTo>
                  <a:cubicBezTo>
                    <a:pt x="21026" y="130697"/>
                    <a:pt x="9648" y="120144"/>
                    <a:pt x="6265" y="108660"/>
                  </a:cubicBezTo>
                  <a:cubicBezTo>
                    <a:pt x="6880" y="108660"/>
                    <a:pt x="7495" y="108971"/>
                    <a:pt x="9648" y="108971"/>
                  </a:cubicBezTo>
                  <a:cubicBezTo>
                    <a:pt x="16106" y="108971"/>
                    <a:pt x="19489" y="104005"/>
                    <a:pt x="19489" y="99349"/>
                  </a:cubicBezTo>
                  <a:cubicBezTo>
                    <a:pt x="19489" y="94383"/>
                    <a:pt x="16106" y="89417"/>
                    <a:pt x="9648" y="89417"/>
                  </a:cubicBezTo>
                  <a:cubicBezTo>
                    <a:pt x="6880" y="89417"/>
                    <a:pt x="114" y="90969"/>
                    <a:pt x="114" y="99970"/>
                  </a:cubicBezTo>
                  <a:cubicBezTo>
                    <a:pt x="114" y="117041"/>
                    <a:pt x="13646" y="136284"/>
                    <a:pt x="35480" y="136284"/>
                  </a:cubicBezTo>
                  <a:cubicBezTo>
                    <a:pt x="58237" y="136284"/>
                    <a:pt x="78226" y="117351"/>
                    <a:pt x="78226" y="92210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EE1960-ED3C-6099-52BF-795F4F9F6358}"/>
                </a:ext>
              </a:extLst>
            </p:cNvPr>
            <p:cNvSpPr/>
            <p:nvPr/>
          </p:nvSpPr>
          <p:spPr>
            <a:xfrm>
              <a:off x="2798774" y="4804960"/>
              <a:ext cx="119935" cy="7759"/>
            </a:xfrm>
            <a:custGeom>
              <a:avLst/>
              <a:gdLst>
                <a:gd name="connsiteX0" fmla="*/ 112886 w 119935"/>
                <a:gd name="connsiteY0" fmla="*/ 7787 h 7759"/>
                <a:gd name="connsiteX1" fmla="*/ 119960 w 119935"/>
                <a:gd name="connsiteY1" fmla="*/ 3752 h 7759"/>
                <a:gd name="connsiteX2" fmla="*/ 112886 w 119935"/>
                <a:gd name="connsiteY2" fmla="*/ 28 h 7759"/>
                <a:gd name="connsiteX3" fmla="*/ 6790 w 119935"/>
                <a:gd name="connsiteY3" fmla="*/ 28 h 7759"/>
                <a:gd name="connsiteX4" fmla="*/ 24 w 119935"/>
                <a:gd name="connsiteY4" fmla="*/ 3752 h 7759"/>
                <a:gd name="connsiteX5" fmla="*/ 6790 w 119935"/>
                <a:gd name="connsiteY5" fmla="*/ 7787 h 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35" h="7759">
                  <a:moveTo>
                    <a:pt x="112886" y="7787"/>
                  </a:moveTo>
                  <a:cubicBezTo>
                    <a:pt x="116269" y="7787"/>
                    <a:pt x="119960" y="7787"/>
                    <a:pt x="119960" y="3752"/>
                  </a:cubicBezTo>
                  <a:cubicBezTo>
                    <a:pt x="119960" y="28"/>
                    <a:pt x="116269" y="28"/>
                    <a:pt x="112886" y="28"/>
                  </a:cubicBezTo>
                  <a:lnTo>
                    <a:pt x="6790" y="28"/>
                  </a:lnTo>
                  <a:cubicBezTo>
                    <a:pt x="3407" y="28"/>
                    <a:pt x="24" y="28"/>
                    <a:pt x="24" y="3752"/>
                  </a:cubicBezTo>
                  <a:cubicBezTo>
                    <a:pt x="24" y="7787"/>
                    <a:pt x="3407" y="7787"/>
                    <a:pt x="6790" y="7787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Content Placeholder 14">
              <a:extLst>
                <a:ext uri="{FF2B5EF4-FFF2-40B4-BE49-F238E27FC236}">
                  <a16:creationId xmlns:a16="http://schemas.microsoft.com/office/drawing/2014/main" id="{B15D32D8-9460-CDE0-AE97-6D99DD29FD49}"/>
                </a:ext>
              </a:extLst>
            </p:cNvPr>
            <p:cNvGrpSpPr/>
            <p:nvPr/>
          </p:nvGrpSpPr>
          <p:grpSpPr>
            <a:xfrm>
              <a:off x="2952518" y="4726434"/>
              <a:ext cx="170616" cy="136256"/>
              <a:chOff x="2952518" y="4726434"/>
              <a:chExt cx="170616" cy="136256"/>
            </a:xfrm>
            <a:solidFill>
              <a:srgbClr val="000000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FE36D45-2ED0-93FC-0B5A-BA1E813F9FC0}"/>
                  </a:ext>
                </a:extLst>
              </p:cNvPr>
              <p:cNvSpPr/>
              <p:nvPr/>
            </p:nvSpPr>
            <p:spPr>
              <a:xfrm>
                <a:off x="2952518" y="4726434"/>
                <a:ext cx="64580" cy="131911"/>
              </a:xfrm>
              <a:custGeom>
                <a:avLst/>
                <a:gdLst>
                  <a:gd name="connsiteX0" fmla="*/ 40318 w 64580"/>
                  <a:gd name="connsiteY0" fmla="*/ 5304 h 131911"/>
                  <a:gd name="connsiteX1" fmla="*/ 35705 w 64580"/>
                  <a:gd name="connsiteY1" fmla="*/ 28 h 131911"/>
                  <a:gd name="connsiteX2" fmla="*/ 32 w 64580"/>
                  <a:gd name="connsiteY2" fmla="*/ 12753 h 131911"/>
                  <a:gd name="connsiteX3" fmla="*/ 32 w 64580"/>
                  <a:gd name="connsiteY3" fmla="*/ 18961 h 131911"/>
                  <a:gd name="connsiteX4" fmla="*/ 25557 w 64580"/>
                  <a:gd name="connsiteY4" fmla="*/ 13684 h 131911"/>
                  <a:gd name="connsiteX5" fmla="*/ 25557 w 64580"/>
                  <a:gd name="connsiteY5" fmla="*/ 116420 h 131911"/>
                  <a:gd name="connsiteX6" fmla="*/ 7412 w 64580"/>
                  <a:gd name="connsiteY6" fmla="*/ 125731 h 131911"/>
                  <a:gd name="connsiteX7" fmla="*/ 1262 w 64580"/>
                  <a:gd name="connsiteY7" fmla="*/ 125731 h 131911"/>
                  <a:gd name="connsiteX8" fmla="*/ 1262 w 64580"/>
                  <a:gd name="connsiteY8" fmla="*/ 131939 h 131911"/>
                  <a:gd name="connsiteX9" fmla="*/ 32937 w 64580"/>
                  <a:gd name="connsiteY9" fmla="*/ 131318 h 131911"/>
                  <a:gd name="connsiteX10" fmla="*/ 64613 w 64580"/>
                  <a:gd name="connsiteY10" fmla="*/ 131939 h 131911"/>
                  <a:gd name="connsiteX11" fmla="*/ 64613 w 64580"/>
                  <a:gd name="connsiteY11" fmla="*/ 125731 h 131911"/>
                  <a:gd name="connsiteX12" fmla="*/ 58462 w 64580"/>
                  <a:gd name="connsiteY12" fmla="*/ 125731 h 131911"/>
                  <a:gd name="connsiteX13" fmla="*/ 40318 w 64580"/>
                  <a:gd name="connsiteY13" fmla="*/ 11642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580" h="131911">
                    <a:moveTo>
                      <a:pt x="40318" y="5304"/>
                    </a:moveTo>
                    <a:cubicBezTo>
                      <a:pt x="40318" y="338"/>
                      <a:pt x="40318" y="28"/>
                      <a:pt x="35705" y="28"/>
                    </a:cubicBezTo>
                    <a:cubicBezTo>
                      <a:pt x="23404" y="12753"/>
                      <a:pt x="6182" y="12753"/>
                      <a:pt x="32" y="12753"/>
                    </a:cubicBezTo>
                    <a:lnTo>
                      <a:pt x="32" y="18961"/>
                    </a:lnTo>
                    <a:cubicBezTo>
                      <a:pt x="4030" y="18961"/>
                      <a:pt x="15408" y="18961"/>
                      <a:pt x="25557" y="13684"/>
                    </a:cubicBezTo>
                    <a:lnTo>
                      <a:pt x="25557" y="116420"/>
                    </a:lnTo>
                    <a:cubicBezTo>
                      <a:pt x="25557" y="123559"/>
                      <a:pt x="24942" y="125731"/>
                      <a:pt x="7412" y="125731"/>
                    </a:cubicBezTo>
                    <a:lnTo>
                      <a:pt x="1262" y="125731"/>
                    </a:lnTo>
                    <a:lnTo>
                      <a:pt x="1262" y="131939"/>
                    </a:lnTo>
                    <a:cubicBezTo>
                      <a:pt x="8028" y="131318"/>
                      <a:pt x="24942" y="131318"/>
                      <a:pt x="32937" y="131318"/>
                    </a:cubicBezTo>
                    <a:cubicBezTo>
                      <a:pt x="40625" y="131318"/>
                      <a:pt x="57847" y="131318"/>
                      <a:pt x="64613" y="131939"/>
                    </a:cubicBezTo>
                    <a:lnTo>
                      <a:pt x="64613" y="125731"/>
                    </a:lnTo>
                    <a:lnTo>
                      <a:pt x="58462" y="125731"/>
                    </a:lnTo>
                    <a:cubicBezTo>
                      <a:pt x="40625" y="125731"/>
                      <a:pt x="40318" y="123559"/>
                      <a:pt x="40318" y="11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BC13508-E137-997E-A047-A6C77ADC083A}"/>
                  </a:ext>
                </a:extLst>
              </p:cNvPr>
              <p:cNvSpPr/>
              <p:nvPr/>
            </p:nvSpPr>
            <p:spPr>
              <a:xfrm>
                <a:off x="3040718" y="4726434"/>
                <a:ext cx="82417" cy="136256"/>
              </a:xfrm>
              <a:custGeom>
                <a:avLst/>
                <a:gdLst>
                  <a:gd name="connsiteX0" fmla="*/ 82454 w 82417"/>
                  <a:gd name="connsiteY0" fmla="*/ 68622 h 136256"/>
                  <a:gd name="connsiteX1" fmla="*/ 74766 w 82417"/>
                  <a:gd name="connsiteY1" fmla="*/ 22375 h 136256"/>
                  <a:gd name="connsiteX2" fmla="*/ 41553 w 82417"/>
                  <a:gd name="connsiteY2" fmla="*/ 28 h 136256"/>
                  <a:gd name="connsiteX3" fmla="*/ 7110 w 82417"/>
                  <a:gd name="connsiteY3" fmla="*/ 23617 h 136256"/>
                  <a:gd name="connsiteX4" fmla="*/ 37 w 82417"/>
                  <a:gd name="connsiteY4" fmla="*/ 68622 h 136256"/>
                  <a:gd name="connsiteX5" fmla="*/ 8955 w 82417"/>
                  <a:gd name="connsiteY5" fmla="*/ 116420 h 136256"/>
                  <a:gd name="connsiteX6" fmla="*/ 41246 w 82417"/>
                  <a:gd name="connsiteY6" fmla="*/ 136284 h 136256"/>
                  <a:gd name="connsiteX7" fmla="*/ 75381 w 82417"/>
                  <a:gd name="connsiteY7" fmla="*/ 113316 h 136256"/>
                  <a:gd name="connsiteX8" fmla="*/ 82454 w 82417"/>
                  <a:gd name="connsiteY8" fmla="*/ 68622 h 136256"/>
                  <a:gd name="connsiteX9" fmla="*/ 41246 w 82417"/>
                  <a:gd name="connsiteY9" fmla="*/ 131939 h 136256"/>
                  <a:gd name="connsiteX10" fmla="*/ 18488 w 82417"/>
                  <a:gd name="connsiteY10" fmla="*/ 108040 h 136256"/>
                  <a:gd name="connsiteX11" fmla="*/ 16336 w 82417"/>
                  <a:gd name="connsiteY11" fmla="*/ 66138 h 136256"/>
                  <a:gd name="connsiteX12" fmla="*/ 17874 w 82417"/>
                  <a:gd name="connsiteY12" fmla="*/ 29824 h 136256"/>
                  <a:gd name="connsiteX13" fmla="*/ 41246 w 82417"/>
                  <a:gd name="connsiteY13" fmla="*/ 4373 h 136256"/>
                  <a:gd name="connsiteX14" fmla="*/ 64310 w 82417"/>
                  <a:gd name="connsiteY14" fmla="*/ 27651 h 136256"/>
                  <a:gd name="connsiteX15" fmla="*/ 66463 w 82417"/>
                  <a:gd name="connsiteY15" fmla="*/ 66138 h 136256"/>
                  <a:gd name="connsiteX16" fmla="*/ 64310 w 82417"/>
                  <a:gd name="connsiteY16" fmla="*/ 107109 h 136256"/>
                  <a:gd name="connsiteX17" fmla="*/ 41246 w 82417"/>
                  <a:gd name="connsiteY17" fmla="*/ 131939 h 13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417" h="136256">
                    <a:moveTo>
                      <a:pt x="82454" y="68622"/>
                    </a:moveTo>
                    <a:cubicBezTo>
                      <a:pt x="82454" y="52792"/>
                      <a:pt x="81531" y="36963"/>
                      <a:pt x="74766" y="22375"/>
                    </a:cubicBezTo>
                    <a:cubicBezTo>
                      <a:pt x="65848" y="3131"/>
                      <a:pt x="49549" y="28"/>
                      <a:pt x="41553" y="28"/>
                    </a:cubicBezTo>
                    <a:cubicBezTo>
                      <a:pt x="29559" y="28"/>
                      <a:pt x="15413" y="5304"/>
                      <a:pt x="7110" y="23617"/>
                    </a:cubicBezTo>
                    <a:cubicBezTo>
                      <a:pt x="959" y="37273"/>
                      <a:pt x="37" y="52792"/>
                      <a:pt x="37" y="68622"/>
                    </a:cubicBezTo>
                    <a:cubicBezTo>
                      <a:pt x="37" y="83520"/>
                      <a:pt x="652" y="101211"/>
                      <a:pt x="8955" y="116420"/>
                    </a:cubicBezTo>
                    <a:cubicBezTo>
                      <a:pt x="17258" y="132249"/>
                      <a:pt x="31712" y="136284"/>
                      <a:pt x="41246" y="136284"/>
                    </a:cubicBezTo>
                    <a:cubicBezTo>
                      <a:pt x="51701" y="136284"/>
                      <a:pt x="66770" y="132249"/>
                      <a:pt x="75381" y="113316"/>
                    </a:cubicBezTo>
                    <a:cubicBezTo>
                      <a:pt x="81531" y="99659"/>
                      <a:pt x="82454" y="84140"/>
                      <a:pt x="82454" y="68622"/>
                    </a:cubicBezTo>
                    <a:close/>
                    <a:moveTo>
                      <a:pt x="41246" y="131939"/>
                    </a:moveTo>
                    <a:cubicBezTo>
                      <a:pt x="33557" y="131939"/>
                      <a:pt x="21871" y="126973"/>
                      <a:pt x="18488" y="108040"/>
                    </a:cubicBezTo>
                    <a:cubicBezTo>
                      <a:pt x="16336" y="96245"/>
                      <a:pt x="16336" y="77933"/>
                      <a:pt x="16336" y="66138"/>
                    </a:cubicBezTo>
                    <a:cubicBezTo>
                      <a:pt x="16336" y="53413"/>
                      <a:pt x="16336" y="40377"/>
                      <a:pt x="17874" y="29824"/>
                    </a:cubicBezTo>
                    <a:cubicBezTo>
                      <a:pt x="21564" y="6235"/>
                      <a:pt x="36325" y="4373"/>
                      <a:pt x="41246" y="4373"/>
                    </a:cubicBezTo>
                    <a:cubicBezTo>
                      <a:pt x="47704" y="4373"/>
                      <a:pt x="60620" y="8097"/>
                      <a:pt x="64310" y="27651"/>
                    </a:cubicBezTo>
                    <a:cubicBezTo>
                      <a:pt x="66463" y="38825"/>
                      <a:pt x="66463" y="53723"/>
                      <a:pt x="66463" y="66138"/>
                    </a:cubicBezTo>
                    <a:cubicBezTo>
                      <a:pt x="66463" y="81037"/>
                      <a:pt x="66463" y="94383"/>
                      <a:pt x="64310" y="107109"/>
                    </a:cubicBezTo>
                    <a:cubicBezTo>
                      <a:pt x="61235" y="126042"/>
                      <a:pt x="50164" y="131939"/>
                      <a:pt x="41246" y="131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6E5460-00F0-1D49-5528-9B228D355C68}"/>
                </a:ext>
              </a:extLst>
            </p:cNvPr>
            <p:cNvSpPr/>
            <p:nvPr/>
          </p:nvSpPr>
          <p:spPr>
            <a:xfrm flipV="1">
              <a:off x="264186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9B4E6D4-2A28-146B-BD9E-4BC6693D8C0E}"/>
                </a:ext>
              </a:extLst>
            </p:cNvPr>
            <p:cNvSpPr/>
            <p:nvPr/>
          </p:nvSpPr>
          <p:spPr>
            <a:xfrm flipV="1">
              <a:off x="925491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920664C-785F-581E-6D48-03E1E1832E61}"/>
                </a:ext>
              </a:extLst>
            </p:cNvPr>
            <p:cNvSpPr/>
            <p:nvPr/>
          </p:nvSpPr>
          <p:spPr>
            <a:xfrm flipV="1">
              <a:off x="7680376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F5B41B-FDF1-6ECD-4A0D-7D42FB33D9AF}"/>
                </a:ext>
              </a:extLst>
            </p:cNvPr>
            <p:cNvSpPr/>
            <p:nvPr/>
          </p:nvSpPr>
          <p:spPr>
            <a:xfrm flipV="1">
              <a:off x="9254913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4531BE-C3D9-D212-A55B-0F2AA306239D}"/>
                </a:ext>
              </a:extLst>
            </p:cNvPr>
            <p:cNvSpPr/>
            <p:nvPr/>
          </p:nvSpPr>
          <p:spPr>
            <a:xfrm flipV="1">
              <a:off x="956982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4154438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438" y="4993230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7250238" y="4658400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703039-440C-7376-85E4-8FCF8B87A98B}"/>
              </a:ext>
            </a:extLst>
          </p:cNvPr>
          <p:cNvSpPr/>
          <p:nvPr/>
        </p:nvSpPr>
        <p:spPr>
          <a:xfrm>
            <a:off x="6051888" y="500969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45B848-E67D-4E7E-9425-512057906446}"/>
              </a:ext>
            </a:extLst>
          </p:cNvPr>
          <p:cNvSpPr/>
          <p:nvPr/>
        </p:nvSpPr>
        <p:spPr>
          <a:xfrm>
            <a:off x="4162717" y="5009692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60071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8BAD2-DCB7-FDA6-542F-75D87F405F76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8BAD2-DCB7-FDA6-542F-75D87F40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170E933-AAC3-BA74-BE76-9014F0C1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4"/>
            <a:ext cx="11522075" cy="5221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 with </a:t>
            </a:r>
            <a:r>
              <a:rPr lang="en-US" dirty="0">
                <a:solidFill>
                  <a:schemeClr val="accent1"/>
                </a:solidFill>
              </a:rPr>
              <a:t>unit distances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Doubling strategy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(Beck &amp; Newman, 1970)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grpSp>
        <p:nvGrpSpPr>
          <p:cNvPr id="16" name="Content Placeholder 14">
            <a:extLst>
              <a:ext uri="{FF2B5EF4-FFF2-40B4-BE49-F238E27FC236}">
                <a16:creationId xmlns:a16="http://schemas.microsoft.com/office/drawing/2014/main" id="{7EAC6F8F-8D3F-54FF-598D-6C268F5C2194}"/>
              </a:ext>
            </a:extLst>
          </p:cNvPr>
          <p:cNvGrpSpPr/>
          <p:nvPr/>
        </p:nvGrpSpPr>
        <p:grpSpPr>
          <a:xfrm>
            <a:off x="2317111" y="5044734"/>
            <a:ext cx="7557775" cy="544852"/>
            <a:chOff x="2326952" y="4326072"/>
            <a:chExt cx="7557775" cy="54485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CACB1B-27A8-DFDE-C35F-6158933B5327}"/>
                </a:ext>
              </a:extLst>
            </p:cNvPr>
            <p:cNvSpPr/>
            <p:nvPr/>
          </p:nvSpPr>
          <p:spPr>
            <a:xfrm flipV="1">
              <a:off x="2326952" y="4326072"/>
              <a:ext cx="7557775" cy="19864"/>
            </a:xfrm>
            <a:custGeom>
              <a:avLst/>
              <a:gdLst>
                <a:gd name="connsiteX0" fmla="*/ -127 w 7557775"/>
                <a:gd name="connsiteY0" fmla="*/ -511 h 19864"/>
                <a:gd name="connsiteX1" fmla="*/ 7557649 w 7557775"/>
                <a:gd name="connsiteY1" fmla="*/ -511 h 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7775" h="19864">
                  <a:moveTo>
                    <a:pt x="-127" y="-511"/>
                  </a:moveTo>
                  <a:lnTo>
                    <a:pt x="7557649" y="-511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926C96-A908-72CC-6F47-EF8B1AC45C16}"/>
                </a:ext>
              </a:extLst>
            </p:cNvPr>
            <p:cNvSpPr/>
            <p:nvPr/>
          </p:nvSpPr>
          <p:spPr>
            <a:xfrm flipV="1">
              <a:off x="610584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67FF66-875E-AB0C-C227-812BC0469F4D}"/>
                </a:ext>
              </a:extLst>
            </p:cNvPr>
            <p:cNvSpPr/>
            <p:nvPr/>
          </p:nvSpPr>
          <p:spPr>
            <a:xfrm flipV="1">
              <a:off x="579093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7B8C73-F94B-0D13-E063-C5D0043D5137}"/>
                </a:ext>
              </a:extLst>
            </p:cNvPr>
            <p:cNvSpPr/>
            <p:nvPr/>
          </p:nvSpPr>
          <p:spPr>
            <a:xfrm flipV="1">
              <a:off x="5476025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69B3B6-EEE8-C084-4F68-950C52610179}"/>
                </a:ext>
              </a:extLst>
            </p:cNvPr>
            <p:cNvSpPr/>
            <p:nvPr/>
          </p:nvSpPr>
          <p:spPr>
            <a:xfrm flipV="1">
              <a:off x="6420747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698ECCD-BCEB-C96B-631C-0C3426B3798C}"/>
                </a:ext>
              </a:extLst>
            </p:cNvPr>
            <p:cNvSpPr/>
            <p:nvPr/>
          </p:nvSpPr>
          <p:spPr>
            <a:xfrm flipV="1">
              <a:off x="673565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873F04-F569-7582-7A98-211390A97290}"/>
                </a:ext>
              </a:extLst>
            </p:cNvPr>
            <p:cNvSpPr/>
            <p:nvPr/>
          </p:nvSpPr>
          <p:spPr>
            <a:xfrm flipV="1">
              <a:off x="5161118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5C4B54-6D1D-4B9E-DB21-8A0D999F7125}"/>
                </a:ext>
              </a:extLst>
            </p:cNvPr>
            <p:cNvSpPr/>
            <p:nvPr/>
          </p:nvSpPr>
          <p:spPr>
            <a:xfrm flipV="1">
              <a:off x="484621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9DC775A-7D1E-63CE-0346-004CEB1511A3}"/>
                </a:ext>
              </a:extLst>
            </p:cNvPr>
            <p:cNvSpPr/>
            <p:nvPr/>
          </p:nvSpPr>
          <p:spPr>
            <a:xfrm flipV="1">
              <a:off x="7050562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21D94F6-7390-E372-8552-31B6104DE25B}"/>
                </a:ext>
              </a:extLst>
            </p:cNvPr>
            <p:cNvSpPr/>
            <p:nvPr/>
          </p:nvSpPr>
          <p:spPr>
            <a:xfrm flipV="1">
              <a:off x="7365469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088AD1-BC15-9043-6EDA-A723B5F0DB1B}"/>
                </a:ext>
              </a:extLst>
            </p:cNvPr>
            <p:cNvSpPr/>
            <p:nvPr/>
          </p:nvSpPr>
          <p:spPr>
            <a:xfrm flipV="1">
              <a:off x="453130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1A74EE-F692-476C-CBFE-99148C262421}"/>
                </a:ext>
              </a:extLst>
            </p:cNvPr>
            <p:cNvSpPr/>
            <p:nvPr/>
          </p:nvSpPr>
          <p:spPr>
            <a:xfrm flipV="1">
              <a:off x="768037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E8BB4-4B15-1E6D-BC9F-779FF37F4D62}"/>
                </a:ext>
              </a:extLst>
            </p:cNvPr>
            <p:cNvSpPr/>
            <p:nvPr/>
          </p:nvSpPr>
          <p:spPr>
            <a:xfrm flipV="1">
              <a:off x="799528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7588DC-AE91-8E68-B613-F59A2A39CC10}"/>
                </a:ext>
              </a:extLst>
            </p:cNvPr>
            <p:cNvSpPr/>
            <p:nvPr/>
          </p:nvSpPr>
          <p:spPr>
            <a:xfrm flipV="1">
              <a:off x="831019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4B305B-CE85-C00B-FD75-4BBFA05A5CFC}"/>
                </a:ext>
              </a:extLst>
            </p:cNvPr>
            <p:cNvSpPr/>
            <p:nvPr/>
          </p:nvSpPr>
          <p:spPr>
            <a:xfrm flipV="1">
              <a:off x="8625098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E1CD45-E0E6-A262-AFF1-9A5FE6A4A310}"/>
                </a:ext>
              </a:extLst>
            </p:cNvPr>
            <p:cNvSpPr/>
            <p:nvPr/>
          </p:nvSpPr>
          <p:spPr>
            <a:xfrm flipV="1">
              <a:off x="894000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A4A895B-AF82-258D-4849-742C9A80946B}"/>
                </a:ext>
              </a:extLst>
            </p:cNvPr>
            <p:cNvSpPr/>
            <p:nvPr/>
          </p:nvSpPr>
          <p:spPr>
            <a:xfrm flipV="1">
              <a:off x="421639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6939A4-07E5-C341-643D-FD8D462738D2}"/>
                </a:ext>
              </a:extLst>
            </p:cNvPr>
            <p:cNvSpPr/>
            <p:nvPr/>
          </p:nvSpPr>
          <p:spPr>
            <a:xfrm flipV="1">
              <a:off x="3901489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82192E-6D0F-3F8C-E6A6-5AAFEBDE2DDB}"/>
                </a:ext>
              </a:extLst>
            </p:cNvPr>
            <p:cNvSpPr/>
            <p:nvPr/>
          </p:nvSpPr>
          <p:spPr>
            <a:xfrm flipV="1">
              <a:off x="358658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0C403BD-CFAF-EA35-B3C6-9369D91C198F}"/>
                </a:ext>
              </a:extLst>
            </p:cNvPr>
            <p:cNvSpPr/>
            <p:nvPr/>
          </p:nvSpPr>
          <p:spPr>
            <a:xfrm flipV="1">
              <a:off x="327167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91BD2E-9561-8AC8-A493-25BFC8283CA2}"/>
                </a:ext>
              </a:extLst>
            </p:cNvPr>
            <p:cNvSpPr/>
            <p:nvPr/>
          </p:nvSpPr>
          <p:spPr>
            <a:xfrm flipV="1">
              <a:off x="2956767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8762A51-5388-91D2-2717-D937A3258FF9}"/>
                </a:ext>
              </a:extLst>
            </p:cNvPr>
            <p:cNvSpPr/>
            <p:nvPr/>
          </p:nvSpPr>
          <p:spPr>
            <a:xfrm flipV="1">
              <a:off x="4531303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05E4D61-BBEB-894A-A4AC-8E2337C957DD}"/>
                </a:ext>
              </a:extLst>
            </p:cNvPr>
            <p:cNvSpPr/>
            <p:nvPr/>
          </p:nvSpPr>
          <p:spPr>
            <a:xfrm flipV="1">
              <a:off x="6105840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BCA2EC6-F70F-0C9F-9B3F-827089CF04A8}"/>
                </a:ext>
              </a:extLst>
            </p:cNvPr>
            <p:cNvSpPr/>
            <p:nvPr/>
          </p:nvSpPr>
          <p:spPr>
            <a:xfrm flipV="1">
              <a:off x="2956767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7BD01C-BDA3-8876-8CEF-20E478EABF0A}"/>
                </a:ext>
              </a:extLst>
            </p:cNvPr>
            <p:cNvSpPr/>
            <p:nvPr/>
          </p:nvSpPr>
          <p:spPr>
            <a:xfrm>
              <a:off x="6064521" y="4734668"/>
              <a:ext cx="82417" cy="136256"/>
            </a:xfrm>
            <a:custGeom>
              <a:avLst/>
              <a:gdLst>
                <a:gd name="connsiteX0" fmla="*/ 82608 w 82417"/>
                <a:gd name="connsiteY0" fmla="*/ 68622 h 136256"/>
                <a:gd name="connsiteX1" fmla="*/ 74919 w 82417"/>
                <a:gd name="connsiteY1" fmla="*/ 22376 h 136256"/>
                <a:gd name="connsiteX2" fmla="*/ 41707 w 82417"/>
                <a:gd name="connsiteY2" fmla="*/ 28 h 136256"/>
                <a:gd name="connsiteX3" fmla="*/ 7264 w 82417"/>
                <a:gd name="connsiteY3" fmla="*/ 23617 h 136256"/>
                <a:gd name="connsiteX4" fmla="*/ 191 w 82417"/>
                <a:gd name="connsiteY4" fmla="*/ 68622 h 136256"/>
                <a:gd name="connsiteX5" fmla="*/ 9109 w 82417"/>
                <a:gd name="connsiteY5" fmla="*/ 116420 h 136256"/>
                <a:gd name="connsiteX6" fmla="*/ 41399 w 82417"/>
                <a:gd name="connsiteY6" fmla="*/ 136285 h 136256"/>
                <a:gd name="connsiteX7" fmla="*/ 75535 w 82417"/>
                <a:gd name="connsiteY7" fmla="*/ 113317 h 136256"/>
                <a:gd name="connsiteX8" fmla="*/ 82608 w 82417"/>
                <a:gd name="connsiteY8" fmla="*/ 68622 h 136256"/>
                <a:gd name="connsiteX9" fmla="*/ 41399 w 82417"/>
                <a:gd name="connsiteY9" fmla="*/ 131939 h 136256"/>
                <a:gd name="connsiteX10" fmla="*/ 18642 w 82417"/>
                <a:gd name="connsiteY10" fmla="*/ 108040 h 136256"/>
                <a:gd name="connsiteX11" fmla="*/ 16489 w 82417"/>
                <a:gd name="connsiteY11" fmla="*/ 66139 h 136256"/>
                <a:gd name="connsiteX12" fmla="*/ 18027 w 82417"/>
                <a:gd name="connsiteY12" fmla="*/ 29825 h 136256"/>
                <a:gd name="connsiteX13" fmla="*/ 41399 w 82417"/>
                <a:gd name="connsiteY13" fmla="*/ 4373 h 136256"/>
                <a:gd name="connsiteX14" fmla="*/ 64464 w 82417"/>
                <a:gd name="connsiteY14" fmla="*/ 27652 h 136256"/>
                <a:gd name="connsiteX15" fmla="*/ 66616 w 82417"/>
                <a:gd name="connsiteY15" fmla="*/ 66139 h 136256"/>
                <a:gd name="connsiteX16" fmla="*/ 64464 w 82417"/>
                <a:gd name="connsiteY16" fmla="*/ 107109 h 136256"/>
                <a:gd name="connsiteX17" fmla="*/ 41399 w 82417"/>
                <a:gd name="connsiteY17" fmla="*/ 131939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417" h="136256">
                  <a:moveTo>
                    <a:pt x="82608" y="68622"/>
                  </a:moveTo>
                  <a:cubicBezTo>
                    <a:pt x="82608" y="52793"/>
                    <a:pt x="81685" y="36963"/>
                    <a:pt x="74919" y="22376"/>
                  </a:cubicBezTo>
                  <a:cubicBezTo>
                    <a:pt x="66001" y="3132"/>
                    <a:pt x="49702" y="28"/>
                    <a:pt x="41707" y="28"/>
                  </a:cubicBezTo>
                  <a:cubicBezTo>
                    <a:pt x="29713" y="28"/>
                    <a:pt x="15567" y="5305"/>
                    <a:pt x="7264" y="23617"/>
                  </a:cubicBezTo>
                  <a:cubicBezTo>
                    <a:pt x="1113" y="37274"/>
                    <a:pt x="191" y="52793"/>
                    <a:pt x="191" y="68622"/>
                  </a:cubicBezTo>
                  <a:cubicBezTo>
                    <a:pt x="191" y="83520"/>
                    <a:pt x="806" y="101212"/>
                    <a:pt x="9109" y="116420"/>
                  </a:cubicBezTo>
                  <a:cubicBezTo>
                    <a:pt x="17412" y="132250"/>
                    <a:pt x="31866" y="136285"/>
                    <a:pt x="41399" y="136285"/>
                  </a:cubicBezTo>
                  <a:cubicBezTo>
                    <a:pt x="51855" y="136285"/>
                    <a:pt x="66924" y="132250"/>
                    <a:pt x="75535" y="113317"/>
                  </a:cubicBezTo>
                  <a:cubicBezTo>
                    <a:pt x="81685" y="99660"/>
                    <a:pt x="82608" y="84141"/>
                    <a:pt x="82608" y="68622"/>
                  </a:cubicBezTo>
                  <a:close/>
                  <a:moveTo>
                    <a:pt x="41399" y="131939"/>
                  </a:moveTo>
                  <a:cubicBezTo>
                    <a:pt x="33711" y="131939"/>
                    <a:pt x="22025" y="126973"/>
                    <a:pt x="18642" y="108040"/>
                  </a:cubicBezTo>
                  <a:cubicBezTo>
                    <a:pt x="16489" y="96246"/>
                    <a:pt x="16489" y="77933"/>
                    <a:pt x="16489" y="66139"/>
                  </a:cubicBezTo>
                  <a:cubicBezTo>
                    <a:pt x="16489" y="53413"/>
                    <a:pt x="16489" y="40377"/>
                    <a:pt x="18027" y="29825"/>
                  </a:cubicBezTo>
                  <a:cubicBezTo>
                    <a:pt x="21717" y="6236"/>
                    <a:pt x="36479" y="4373"/>
                    <a:pt x="41399" y="4373"/>
                  </a:cubicBezTo>
                  <a:cubicBezTo>
                    <a:pt x="47857" y="4373"/>
                    <a:pt x="60773" y="8098"/>
                    <a:pt x="64464" y="27652"/>
                  </a:cubicBezTo>
                  <a:cubicBezTo>
                    <a:pt x="66616" y="38826"/>
                    <a:pt x="66616" y="53724"/>
                    <a:pt x="66616" y="66139"/>
                  </a:cubicBezTo>
                  <a:cubicBezTo>
                    <a:pt x="66616" y="81037"/>
                    <a:pt x="66616" y="94384"/>
                    <a:pt x="64464" y="107109"/>
                  </a:cubicBezTo>
                  <a:cubicBezTo>
                    <a:pt x="61388" y="126042"/>
                    <a:pt x="50317" y="131939"/>
                    <a:pt x="41399" y="131939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913E9B-191D-BDE3-5E9C-D4DFBBDFB400}"/>
                </a:ext>
              </a:extLst>
            </p:cNvPr>
            <p:cNvSpPr/>
            <p:nvPr/>
          </p:nvSpPr>
          <p:spPr>
            <a:xfrm>
              <a:off x="7641210" y="4734668"/>
              <a:ext cx="78111" cy="136256"/>
            </a:xfrm>
            <a:custGeom>
              <a:avLst/>
              <a:gdLst>
                <a:gd name="connsiteX0" fmla="*/ 78382 w 78111"/>
                <a:gd name="connsiteY0" fmla="*/ 92211 h 136256"/>
                <a:gd name="connsiteX1" fmla="*/ 41171 w 78111"/>
                <a:gd name="connsiteY1" fmla="*/ 48758 h 136256"/>
                <a:gd name="connsiteX2" fmla="*/ 16262 w 78111"/>
                <a:gd name="connsiteY2" fmla="*/ 59000 h 136256"/>
                <a:gd name="connsiteX3" fmla="*/ 16262 w 78111"/>
                <a:gd name="connsiteY3" fmla="*/ 20203 h 136256"/>
                <a:gd name="connsiteX4" fmla="*/ 32868 w 78111"/>
                <a:gd name="connsiteY4" fmla="*/ 22686 h 136256"/>
                <a:gd name="connsiteX5" fmla="*/ 71002 w 78111"/>
                <a:gd name="connsiteY5" fmla="*/ 2201 h 136256"/>
                <a:gd name="connsiteX6" fmla="*/ 68849 w 78111"/>
                <a:gd name="connsiteY6" fmla="*/ 28 h 136256"/>
                <a:gd name="connsiteX7" fmla="*/ 67311 w 78111"/>
                <a:gd name="connsiteY7" fmla="*/ 649 h 136256"/>
                <a:gd name="connsiteX8" fmla="*/ 40557 w 78111"/>
                <a:gd name="connsiteY8" fmla="*/ 6546 h 136256"/>
                <a:gd name="connsiteX9" fmla="*/ 14417 w 78111"/>
                <a:gd name="connsiteY9" fmla="*/ 959 h 136256"/>
                <a:gd name="connsiteX10" fmla="*/ 12264 w 78111"/>
                <a:gd name="connsiteY10" fmla="*/ 338 h 136256"/>
                <a:gd name="connsiteX11" fmla="*/ 10111 w 78111"/>
                <a:gd name="connsiteY11" fmla="*/ 4994 h 136256"/>
                <a:gd name="connsiteX12" fmla="*/ 10111 w 78111"/>
                <a:gd name="connsiteY12" fmla="*/ 63656 h 136256"/>
                <a:gd name="connsiteX13" fmla="*/ 12879 w 78111"/>
                <a:gd name="connsiteY13" fmla="*/ 68622 h 136256"/>
                <a:gd name="connsiteX14" fmla="*/ 15647 w 78111"/>
                <a:gd name="connsiteY14" fmla="*/ 67070 h 136256"/>
                <a:gd name="connsiteX15" fmla="*/ 40864 w 78111"/>
                <a:gd name="connsiteY15" fmla="*/ 53103 h 136256"/>
                <a:gd name="connsiteX16" fmla="*/ 57470 w 78111"/>
                <a:gd name="connsiteY16" fmla="*/ 65829 h 136256"/>
                <a:gd name="connsiteX17" fmla="*/ 61161 w 78111"/>
                <a:gd name="connsiteY17" fmla="*/ 90659 h 136256"/>
                <a:gd name="connsiteX18" fmla="*/ 56240 w 78111"/>
                <a:gd name="connsiteY18" fmla="*/ 117972 h 136256"/>
                <a:gd name="connsiteX19" fmla="*/ 35329 w 78111"/>
                <a:gd name="connsiteY19" fmla="*/ 130698 h 136256"/>
                <a:gd name="connsiteX20" fmla="*/ 6421 w 78111"/>
                <a:gd name="connsiteY20" fmla="*/ 108661 h 136256"/>
                <a:gd name="connsiteX21" fmla="*/ 9804 w 78111"/>
                <a:gd name="connsiteY21" fmla="*/ 108971 h 136256"/>
                <a:gd name="connsiteX22" fmla="*/ 19645 w 78111"/>
                <a:gd name="connsiteY22" fmla="*/ 99350 h 136256"/>
                <a:gd name="connsiteX23" fmla="*/ 9804 w 78111"/>
                <a:gd name="connsiteY23" fmla="*/ 89417 h 136256"/>
                <a:gd name="connsiteX24" fmla="*/ 271 w 78111"/>
                <a:gd name="connsiteY24" fmla="*/ 99970 h 136256"/>
                <a:gd name="connsiteX25" fmla="*/ 35636 w 78111"/>
                <a:gd name="connsiteY25" fmla="*/ 136285 h 136256"/>
                <a:gd name="connsiteX26" fmla="*/ 78382 w 78111"/>
                <a:gd name="connsiteY26" fmla="*/ 92211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111" h="136256">
                  <a:moveTo>
                    <a:pt x="78382" y="92211"/>
                  </a:moveTo>
                  <a:cubicBezTo>
                    <a:pt x="78382" y="68622"/>
                    <a:pt x="62391" y="48758"/>
                    <a:pt x="41171" y="48758"/>
                  </a:cubicBezTo>
                  <a:cubicBezTo>
                    <a:pt x="31946" y="48758"/>
                    <a:pt x="23335" y="51861"/>
                    <a:pt x="16262" y="59000"/>
                  </a:cubicBezTo>
                  <a:lnTo>
                    <a:pt x="16262" y="20203"/>
                  </a:lnTo>
                  <a:cubicBezTo>
                    <a:pt x="20260" y="21444"/>
                    <a:pt x="26718" y="22686"/>
                    <a:pt x="32868" y="22686"/>
                  </a:cubicBezTo>
                  <a:cubicBezTo>
                    <a:pt x="57163" y="22686"/>
                    <a:pt x="71002" y="4684"/>
                    <a:pt x="71002" y="2201"/>
                  </a:cubicBezTo>
                  <a:cubicBezTo>
                    <a:pt x="71002" y="959"/>
                    <a:pt x="70387" y="28"/>
                    <a:pt x="68849" y="28"/>
                  </a:cubicBezTo>
                  <a:cubicBezTo>
                    <a:pt x="68849" y="28"/>
                    <a:pt x="68234" y="28"/>
                    <a:pt x="67311" y="649"/>
                  </a:cubicBezTo>
                  <a:cubicBezTo>
                    <a:pt x="63313" y="2511"/>
                    <a:pt x="53780" y="6546"/>
                    <a:pt x="40557" y="6546"/>
                  </a:cubicBezTo>
                  <a:cubicBezTo>
                    <a:pt x="32868" y="6546"/>
                    <a:pt x="23643" y="4994"/>
                    <a:pt x="14417" y="959"/>
                  </a:cubicBezTo>
                  <a:cubicBezTo>
                    <a:pt x="12879" y="338"/>
                    <a:pt x="12572" y="338"/>
                    <a:pt x="12264" y="338"/>
                  </a:cubicBezTo>
                  <a:cubicBezTo>
                    <a:pt x="10111" y="338"/>
                    <a:pt x="10111" y="1890"/>
                    <a:pt x="10111" y="4994"/>
                  </a:cubicBezTo>
                  <a:lnTo>
                    <a:pt x="10111" y="63656"/>
                  </a:lnTo>
                  <a:cubicBezTo>
                    <a:pt x="10111" y="67070"/>
                    <a:pt x="10111" y="68622"/>
                    <a:pt x="12879" y="68622"/>
                  </a:cubicBezTo>
                  <a:cubicBezTo>
                    <a:pt x="14417" y="68622"/>
                    <a:pt x="14724" y="68312"/>
                    <a:pt x="15647" y="67070"/>
                  </a:cubicBezTo>
                  <a:cubicBezTo>
                    <a:pt x="17799" y="63966"/>
                    <a:pt x="24873" y="53103"/>
                    <a:pt x="40864" y="53103"/>
                  </a:cubicBezTo>
                  <a:cubicBezTo>
                    <a:pt x="51012" y="53103"/>
                    <a:pt x="55933" y="62104"/>
                    <a:pt x="57470" y="65829"/>
                  </a:cubicBezTo>
                  <a:cubicBezTo>
                    <a:pt x="60546" y="73278"/>
                    <a:pt x="61161" y="80727"/>
                    <a:pt x="61161" y="90659"/>
                  </a:cubicBezTo>
                  <a:cubicBezTo>
                    <a:pt x="61161" y="97798"/>
                    <a:pt x="61161" y="109592"/>
                    <a:pt x="56240" y="117972"/>
                  </a:cubicBezTo>
                  <a:cubicBezTo>
                    <a:pt x="51628" y="125732"/>
                    <a:pt x="44247" y="130698"/>
                    <a:pt x="35329" y="130698"/>
                  </a:cubicBezTo>
                  <a:cubicBezTo>
                    <a:pt x="21182" y="130698"/>
                    <a:pt x="9804" y="120145"/>
                    <a:pt x="6421" y="108661"/>
                  </a:cubicBezTo>
                  <a:cubicBezTo>
                    <a:pt x="7036" y="108661"/>
                    <a:pt x="7651" y="108971"/>
                    <a:pt x="9804" y="108971"/>
                  </a:cubicBezTo>
                  <a:cubicBezTo>
                    <a:pt x="16262" y="108971"/>
                    <a:pt x="19645" y="104005"/>
                    <a:pt x="19645" y="99350"/>
                  </a:cubicBezTo>
                  <a:cubicBezTo>
                    <a:pt x="19645" y="94384"/>
                    <a:pt x="16262" y="89417"/>
                    <a:pt x="9804" y="89417"/>
                  </a:cubicBezTo>
                  <a:cubicBezTo>
                    <a:pt x="7036" y="89417"/>
                    <a:pt x="271" y="90969"/>
                    <a:pt x="271" y="99970"/>
                  </a:cubicBezTo>
                  <a:cubicBezTo>
                    <a:pt x="271" y="117041"/>
                    <a:pt x="13802" y="136285"/>
                    <a:pt x="35636" y="136285"/>
                  </a:cubicBezTo>
                  <a:cubicBezTo>
                    <a:pt x="58393" y="136285"/>
                    <a:pt x="78382" y="117351"/>
                    <a:pt x="78382" y="92211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Content Placeholder 14">
              <a:extLst>
                <a:ext uri="{FF2B5EF4-FFF2-40B4-BE49-F238E27FC236}">
                  <a16:creationId xmlns:a16="http://schemas.microsoft.com/office/drawing/2014/main" id="{BED60DBD-8D4D-3A22-0B77-52740FB30C12}"/>
                </a:ext>
              </a:extLst>
            </p:cNvPr>
            <p:cNvGrpSpPr/>
            <p:nvPr/>
          </p:nvGrpSpPr>
          <p:grpSpPr>
            <a:xfrm>
              <a:off x="9174407" y="4734668"/>
              <a:ext cx="170610" cy="136256"/>
              <a:chOff x="9174407" y="4734668"/>
              <a:chExt cx="170610" cy="136256"/>
            </a:xfrm>
            <a:solidFill>
              <a:srgbClr val="000000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230ABC7-4593-DCE6-5EF7-32B13143A6CB}"/>
                  </a:ext>
                </a:extLst>
              </p:cNvPr>
              <p:cNvSpPr/>
              <p:nvPr/>
            </p:nvSpPr>
            <p:spPr>
              <a:xfrm>
                <a:off x="9174407" y="4734668"/>
                <a:ext cx="64580" cy="131911"/>
              </a:xfrm>
              <a:custGeom>
                <a:avLst/>
                <a:gdLst>
                  <a:gd name="connsiteX0" fmla="*/ 40634 w 64580"/>
                  <a:gd name="connsiteY0" fmla="*/ 5305 h 131911"/>
                  <a:gd name="connsiteX1" fmla="*/ 36021 w 64580"/>
                  <a:gd name="connsiteY1" fmla="*/ 28 h 131911"/>
                  <a:gd name="connsiteX2" fmla="*/ 348 w 64580"/>
                  <a:gd name="connsiteY2" fmla="*/ 12754 h 131911"/>
                  <a:gd name="connsiteX3" fmla="*/ 348 w 64580"/>
                  <a:gd name="connsiteY3" fmla="*/ 18961 h 131911"/>
                  <a:gd name="connsiteX4" fmla="*/ 25873 w 64580"/>
                  <a:gd name="connsiteY4" fmla="*/ 13685 h 131911"/>
                  <a:gd name="connsiteX5" fmla="*/ 25873 w 64580"/>
                  <a:gd name="connsiteY5" fmla="*/ 116420 h 131911"/>
                  <a:gd name="connsiteX6" fmla="*/ 7729 w 64580"/>
                  <a:gd name="connsiteY6" fmla="*/ 125732 h 131911"/>
                  <a:gd name="connsiteX7" fmla="*/ 1578 w 64580"/>
                  <a:gd name="connsiteY7" fmla="*/ 125732 h 131911"/>
                  <a:gd name="connsiteX8" fmla="*/ 1578 w 64580"/>
                  <a:gd name="connsiteY8" fmla="*/ 131939 h 131911"/>
                  <a:gd name="connsiteX9" fmla="*/ 33253 w 64580"/>
                  <a:gd name="connsiteY9" fmla="*/ 131319 h 131911"/>
                  <a:gd name="connsiteX10" fmla="*/ 64929 w 64580"/>
                  <a:gd name="connsiteY10" fmla="*/ 131939 h 131911"/>
                  <a:gd name="connsiteX11" fmla="*/ 64929 w 64580"/>
                  <a:gd name="connsiteY11" fmla="*/ 125732 h 131911"/>
                  <a:gd name="connsiteX12" fmla="*/ 58778 w 64580"/>
                  <a:gd name="connsiteY12" fmla="*/ 125732 h 131911"/>
                  <a:gd name="connsiteX13" fmla="*/ 40634 w 64580"/>
                  <a:gd name="connsiteY13" fmla="*/ 11642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580" h="131911">
                    <a:moveTo>
                      <a:pt x="40634" y="5305"/>
                    </a:moveTo>
                    <a:cubicBezTo>
                      <a:pt x="40634" y="338"/>
                      <a:pt x="40634" y="28"/>
                      <a:pt x="36021" y="28"/>
                    </a:cubicBezTo>
                    <a:cubicBezTo>
                      <a:pt x="23720" y="12754"/>
                      <a:pt x="6498" y="12754"/>
                      <a:pt x="348" y="12754"/>
                    </a:cubicBezTo>
                    <a:lnTo>
                      <a:pt x="348" y="18961"/>
                    </a:lnTo>
                    <a:cubicBezTo>
                      <a:pt x="4346" y="18961"/>
                      <a:pt x="15724" y="18961"/>
                      <a:pt x="25873" y="13685"/>
                    </a:cubicBezTo>
                    <a:lnTo>
                      <a:pt x="25873" y="116420"/>
                    </a:lnTo>
                    <a:cubicBezTo>
                      <a:pt x="25873" y="123559"/>
                      <a:pt x="25258" y="125732"/>
                      <a:pt x="7729" y="125732"/>
                    </a:cubicBezTo>
                    <a:lnTo>
                      <a:pt x="1578" y="125732"/>
                    </a:lnTo>
                    <a:lnTo>
                      <a:pt x="1578" y="131939"/>
                    </a:lnTo>
                    <a:cubicBezTo>
                      <a:pt x="8344" y="131319"/>
                      <a:pt x="25258" y="131319"/>
                      <a:pt x="33253" y="131319"/>
                    </a:cubicBezTo>
                    <a:cubicBezTo>
                      <a:pt x="40941" y="131319"/>
                      <a:pt x="58163" y="131319"/>
                      <a:pt x="64929" y="131939"/>
                    </a:cubicBezTo>
                    <a:lnTo>
                      <a:pt x="64929" y="125732"/>
                    </a:lnTo>
                    <a:lnTo>
                      <a:pt x="58778" y="125732"/>
                    </a:lnTo>
                    <a:cubicBezTo>
                      <a:pt x="40941" y="125732"/>
                      <a:pt x="40634" y="123559"/>
                      <a:pt x="40634" y="11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7571D0D-2989-D604-42F0-9E77897D1D66}"/>
                  </a:ext>
                </a:extLst>
              </p:cNvPr>
              <p:cNvSpPr/>
              <p:nvPr/>
            </p:nvSpPr>
            <p:spPr>
              <a:xfrm>
                <a:off x="9262601" y="4734668"/>
                <a:ext cx="82417" cy="136256"/>
              </a:xfrm>
              <a:custGeom>
                <a:avLst/>
                <a:gdLst>
                  <a:gd name="connsiteX0" fmla="*/ 82770 w 82417"/>
                  <a:gd name="connsiteY0" fmla="*/ 68622 h 136256"/>
                  <a:gd name="connsiteX1" fmla="*/ 75082 w 82417"/>
                  <a:gd name="connsiteY1" fmla="*/ 22376 h 136256"/>
                  <a:gd name="connsiteX2" fmla="*/ 41869 w 82417"/>
                  <a:gd name="connsiteY2" fmla="*/ 28 h 136256"/>
                  <a:gd name="connsiteX3" fmla="*/ 7426 w 82417"/>
                  <a:gd name="connsiteY3" fmla="*/ 23617 h 136256"/>
                  <a:gd name="connsiteX4" fmla="*/ 353 w 82417"/>
                  <a:gd name="connsiteY4" fmla="*/ 68622 h 136256"/>
                  <a:gd name="connsiteX5" fmla="*/ 9271 w 82417"/>
                  <a:gd name="connsiteY5" fmla="*/ 116420 h 136256"/>
                  <a:gd name="connsiteX6" fmla="*/ 41562 w 82417"/>
                  <a:gd name="connsiteY6" fmla="*/ 136285 h 136256"/>
                  <a:gd name="connsiteX7" fmla="*/ 75697 w 82417"/>
                  <a:gd name="connsiteY7" fmla="*/ 113317 h 136256"/>
                  <a:gd name="connsiteX8" fmla="*/ 82770 w 82417"/>
                  <a:gd name="connsiteY8" fmla="*/ 68622 h 136256"/>
                  <a:gd name="connsiteX9" fmla="*/ 41562 w 82417"/>
                  <a:gd name="connsiteY9" fmla="*/ 131939 h 136256"/>
                  <a:gd name="connsiteX10" fmla="*/ 18805 w 82417"/>
                  <a:gd name="connsiteY10" fmla="*/ 108040 h 136256"/>
                  <a:gd name="connsiteX11" fmla="*/ 16652 w 82417"/>
                  <a:gd name="connsiteY11" fmla="*/ 66139 h 136256"/>
                  <a:gd name="connsiteX12" fmla="*/ 18190 w 82417"/>
                  <a:gd name="connsiteY12" fmla="*/ 29825 h 136256"/>
                  <a:gd name="connsiteX13" fmla="*/ 41562 w 82417"/>
                  <a:gd name="connsiteY13" fmla="*/ 4373 h 136256"/>
                  <a:gd name="connsiteX14" fmla="*/ 64626 w 82417"/>
                  <a:gd name="connsiteY14" fmla="*/ 27652 h 136256"/>
                  <a:gd name="connsiteX15" fmla="*/ 66779 w 82417"/>
                  <a:gd name="connsiteY15" fmla="*/ 66139 h 136256"/>
                  <a:gd name="connsiteX16" fmla="*/ 64626 w 82417"/>
                  <a:gd name="connsiteY16" fmla="*/ 107109 h 136256"/>
                  <a:gd name="connsiteX17" fmla="*/ 41562 w 82417"/>
                  <a:gd name="connsiteY17" fmla="*/ 131939 h 13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417" h="136256">
                    <a:moveTo>
                      <a:pt x="82770" y="68622"/>
                    </a:moveTo>
                    <a:cubicBezTo>
                      <a:pt x="82770" y="52793"/>
                      <a:pt x="81848" y="36963"/>
                      <a:pt x="75082" y="22376"/>
                    </a:cubicBezTo>
                    <a:cubicBezTo>
                      <a:pt x="66164" y="3132"/>
                      <a:pt x="49865" y="28"/>
                      <a:pt x="41869" y="28"/>
                    </a:cubicBezTo>
                    <a:cubicBezTo>
                      <a:pt x="29875" y="28"/>
                      <a:pt x="15729" y="5305"/>
                      <a:pt x="7426" y="23617"/>
                    </a:cubicBezTo>
                    <a:cubicBezTo>
                      <a:pt x="1276" y="37274"/>
                      <a:pt x="353" y="52793"/>
                      <a:pt x="353" y="68622"/>
                    </a:cubicBezTo>
                    <a:cubicBezTo>
                      <a:pt x="353" y="83520"/>
                      <a:pt x="968" y="101212"/>
                      <a:pt x="9271" y="116420"/>
                    </a:cubicBezTo>
                    <a:cubicBezTo>
                      <a:pt x="17574" y="132250"/>
                      <a:pt x="32028" y="136285"/>
                      <a:pt x="41562" y="136285"/>
                    </a:cubicBezTo>
                    <a:cubicBezTo>
                      <a:pt x="52017" y="136285"/>
                      <a:pt x="67086" y="132250"/>
                      <a:pt x="75697" y="113317"/>
                    </a:cubicBezTo>
                    <a:cubicBezTo>
                      <a:pt x="81848" y="99660"/>
                      <a:pt x="82770" y="84141"/>
                      <a:pt x="82770" y="68622"/>
                    </a:cubicBezTo>
                    <a:close/>
                    <a:moveTo>
                      <a:pt x="41562" y="131939"/>
                    </a:moveTo>
                    <a:cubicBezTo>
                      <a:pt x="33873" y="131939"/>
                      <a:pt x="22187" y="126973"/>
                      <a:pt x="18805" y="108040"/>
                    </a:cubicBezTo>
                    <a:cubicBezTo>
                      <a:pt x="16652" y="96246"/>
                      <a:pt x="16652" y="77933"/>
                      <a:pt x="16652" y="66139"/>
                    </a:cubicBezTo>
                    <a:cubicBezTo>
                      <a:pt x="16652" y="53413"/>
                      <a:pt x="16652" y="40377"/>
                      <a:pt x="18190" y="29825"/>
                    </a:cubicBezTo>
                    <a:cubicBezTo>
                      <a:pt x="21880" y="6236"/>
                      <a:pt x="36641" y="4373"/>
                      <a:pt x="41562" y="4373"/>
                    </a:cubicBezTo>
                    <a:cubicBezTo>
                      <a:pt x="48020" y="4373"/>
                      <a:pt x="60936" y="8098"/>
                      <a:pt x="64626" y="27652"/>
                    </a:cubicBezTo>
                    <a:cubicBezTo>
                      <a:pt x="66779" y="38826"/>
                      <a:pt x="66779" y="53724"/>
                      <a:pt x="66779" y="66139"/>
                    </a:cubicBezTo>
                    <a:cubicBezTo>
                      <a:pt x="66779" y="81037"/>
                      <a:pt x="66779" y="94384"/>
                      <a:pt x="64626" y="107109"/>
                    </a:cubicBezTo>
                    <a:cubicBezTo>
                      <a:pt x="61551" y="126042"/>
                      <a:pt x="50480" y="131939"/>
                      <a:pt x="41562" y="131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AAC982-0634-E158-FAAB-164C878DA45F}"/>
                </a:ext>
              </a:extLst>
            </p:cNvPr>
            <p:cNvSpPr/>
            <p:nvPr/>
          </p:nvSpPr>
          <p:spPr>
            <a:xfrm>
              <a:off x="4422328" y="4804960"/>
              <a:ext cx="119935" cy="7759"/>
            </a:xfrm>
            <a:custGeom>
              <a:avLst/>
              <a:gdLst>
                <a:gd name="connsiteX0" fmla="*/ 112969 w 119935"/>
                <a:gd name="connsiteY0" fmla="*/ 7787 h 7759"/>
                <a:gd name="connsiteX1" fmla="*/ 120042 w 119935"/>
                <a:gd name="connsiteY1" fmla="*/ 3752 h 7759"/>
                <a:gd name="connsiteX2" fmla="*/ 112969 w 119935"/>
                <a:gd name="connsiteY2" fmla="*/ 28 h 7759"/>
                <a:gd name="connsiteX3" fmla="*/ 6872 w 119935"/>
                <a:gd name="connsiteY3" fmla="*/ 28 h 7759"/>
                <a:gd name="connsiteX4" fmla="*/ 107 w 119935"/>
                <a:gd name="connsiteY4" fmla="*/ 3752 h 7759"/>
                <a:gd name="connsiteX5" fmla="*/ 6872 w 119935"/>
                <a:gd name="connsiteY5" fmla="*/ 7787 h 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35" h="7759">
                  <a:moveTo>
                    <a:pt x="112969" y="7787"/>
                  </a:moveTo>
                  <a:cubicBezTo>
                    <a:pt x="116352" y="7787"/>
                    <a:pt x="120042" y="7787"/>
                    <a:pt x="120042" y="3752"/>
                  </a:cubicBezTo>
                  <a:cubicBezTo>
                    <a:pt x="120042" y="28"/>
                    <a:pt x="116352" y="28"/>
                    <a:pt x="112969" y="28"/>
                  </a:cubicBezTo>
                  <a:lnTo>
                    <a:pt x="6872" y="28"/>
                  </a:lnTo>
                  <a:cubicBezTo>
                    <a:pt x="3489" y="28"/>
                    <a:pt x="107" y="28"/>
                    <a:pt x="107" y="3752"/>
                  </a:cubicBezTo>
                  <a:cubicBezTo>
                    <a:pt x="107" y="7787"/>
                    <a:pt x="3489" y="7787"/>
                    <a:pt x="6872" y="7787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0AE9EA7-3936-9D3E-1BBC-ABC958C205A1}"/>
                </a:ext>
              </a:extLst>
            </p:cNvPr>
            <p:cNvSpPr/>
            <p:nvPr/>
          </p:nvSpPr>
          <p:spPr>
            <a:xfrm>
              <a:off x="4568384" y="4726434"/>
              <a:ext cx="78111" cy="136256"/>
            </a:xfrm>
            <a:custGeom>
              <a:avLst/>
              <a:gdLst>
                <a:gd name="connsiteX0" fmla="*/ 78226 w 78111"/>
                <a:gd name="connsiteY0" fmla="*/ 92210 h 136256"/>
                <a:gd name="connsiteX1" fmla="*/ 41015 w 78111"/>
                <a:gd name="connsiteY1" fmla="*/ 48757 h 136256"/>
                <a:gd name="connsiteX2" fmla="*/ 16106 w 78111"/>
                <a:gd name="connsiteY2" fmla="*/ 59000 h 136256"/>
                <a:gd name="connsiteX3" fmla="*/ 16106 w 78111"/>
                <a:gd name="connsiteY3" fmla="*/ 20202 h 136256"/>
                <a:gd name="connsiteX4" fmla="*/ 32712 w 78111"/>
                <a:gd name="connsiteY4" fmla="*/ 22685 h 136256"/>
                <a:gd name="connsiteX5" fmla="*/ 70846 w 78111"/>
                <a:gd name="connsiteY5" fmla="*/ 2200 h 136256"/>
                <a:gd name="connsiteX6" fmla="*/ 68693 w 78111"/>
                <a:gd name="connsiteY6" fmla="*/ 28 h 136256"/>
                <a:gd name="connsiteX7" fmla="*/ 67155 w 78111"/>
                <a:gd name="connsiteY7" fmla="*/ 648 h 136256"/>
                <a:gd name="connsiteX8" fmla="*/ 40400 w 78111"/>
                <a:gd name="connsiteY8" fmla="*/ 6546 h 136256"/>
                <a:gd name="connsiteX9" fmla="*/ 14261 w 78111"/>
                <a:gd name="connsiteY9" fmla="*/ 959 h 136256"/>
                <a:gd name="connsiteX10" fmla="*/ 12108 w 78111"/>
                <a:gd name="connsiteY10" fmla="*/ 338 h 136256"/>
                <a:gd name="connsiteX11" fmla="*/ 9955 w 78111"/>
                <a:gd name="connsiteY11" fmla="*/ 4994 h 136256"/>
                <a:gd name="connsiteX12" fmla="*/ 9955 w 78111"/>
                <a:gd name="connsiteY12" fmla="*/ 63655 h 136256"/>
                <a:gd name="connsiteX13" fmla="*/ 12723 w 78111"/>
                <a:gd name="connsiteY13" fmla="*/ 68622 h 136256"/>
                <a:gd name="connsiteX14" fmla="*/ 15491 w 78111"/>
                <a:gd name="connsiteY14" fmla="*/ 67070 h 136256"/>
                <a:gd name="connsiteX15" fmla="*/ 40708 w 78111"/>
                <a:gd name="connsiteY15" fmla="*/ 53103 h 136256"/>
                <a:gd name="connsiteX16" fmla="*/ 57314 w 78111"/>
                <a:gd name="connsiteY16" fmla="*/ 65828 h 136256"/>
                <a:gd name="connsiteX17" fmla="*/ 61005 w 78111"/>
                <a:gd name="connsiteY17" fmla="*/ 90659 h 136256"/>
                <a:gd name="connsiteX18" fmla="*/ 56084 w 78111"/>
                <a:gd name="connsiteY18" fmla="*/ 117972 h 136256"/>
                <a:gd name="connsiteX19" fmla="*/ 35172 w 78111"/>
                <a:gd name="connsiteY19" fmla="*/ 130697 h 136256"/>
                <a:gd name="connsiteX20" fmla="*/ 6265 w 78111"/>
                <a:gd name="connsiteY20" fmla="*/ 108660 h 136256"/>
                <a:gd name="connsiteX21" fmla="*/ 9648 w 78111"/>
                <a:gd name="connsiteY21" fmla="*/ 108971 h 136256"/>
                <a:gd name="connsiteX22" fmla="*/ 19489 w 78111"/>
                <a:gd name="connsiteY22" fmla="*/ 99349 h 136256"/>
                <a:gd name="connsiteX23" fmla="*/ 9648 w 78111"/>
                <a:gd name="connsiteY23" fmla="*/ 89417 h 136256"/>
                <a:gd name="connsiteX24" fmla="*/ 114 w 78111"/>
                <a:gd name="connsiteY24" fmla="*/ 99970 h 136256"/>
                <a:gd name="connsiteX25" fmla="*/ 35480 w 78111"/>
                <a:gd name="connsiteY25" fmla="*/ 136284 h 136256"/>
                <a:gd name="connsiteX26" fmla="*/ 78226 w 78111"/>
                <a:gd name="connsiteY26" fmla="*/ 92210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111" h="136256">
                  <a:moveTo>
                    <a:pt x="78226" y="92210"/>
                  </a:moveTo>
                  <a:cubicBezTo>
                    <a:pt x="78226" y="68622"/>
                    <a:pt x="62235" y="48757"/>
                    <a:pt x="41015" y="48757"/>
                  </a:cubicBezTo>
                  <a:cubicBezTo>
                    <a:pt x="31790" y="48757"/>
                    <a:pt x="23179" y="51861"/>
                    <a:pt x="16106" y="59000"/>
                  </a:cubicBezTo>
                  <a:lnTo>
                    <a:pt x="16106" y="20202"/>
                  </a:lnTo>
                  <a:cubicBezTo>
                    <a:pt x="20104" y="21444"/>
                    <a:pt x="26562" y="22685"/>
                    <a:pt x="32712" y="22685"/>
                  </a:cubicBezTo>
                  <a:cubicBezTo>
                    <a:pt x="57007" y="22685"/>
                    <a:pt x="70846" y="4683"/>
                    <a:pt x="70846" y="2200"/>
                  </a:cubicBezTo>
                  <a:cubicBezTo>
                    <a:pt x="70846" y="959"/>
                    <a:pt x="70230" y="28"/>
                    <a:pt x="68693" y="28"/>
                  </a:cubicBezTo>
                  <a:cubicBezTo>
                    <a:pt x="68693" y="28"/>
                    <a:pt x="68078" y="28"/>
                    <a:pt x="67155" y="648"/>
                  </a:cubicBezTo>
                  <a:cubicBezTo>
                    <a:pt x="63157" y="2511"/>
                    <a:pt x="53624" y="6546"/>
                    <a:pt x="40400" y="6546"/>
                  </a:cubicBezTo>
                  <a:cubicBezTo>
                    <a:pt x="32712" y="6546"/>
                    <a:pt x="23486" y="4994"/>
                    <a:pt x="14261" y="959"/>
                  </a:cubicBezTo>
                  <a:cubicBezTo>
                    <a:pt x="12723" y="338"/>
                    <a:pt x="12415" y="338"/>
                    <a:pt x="12108" y="338"/>
                  </a:cubicBezTo>
                  <a:cubicBezTo>
                    <a:pt x="9955" y="338"/>
                    <a:pt x="9955" y="1890"/>
                    <a:pt x="9955" y="4994"/>
                  </a:cubicBezTo>
                  <a:lnTo>
                    <a:pt x="9955" y="63655"/>
                  </a:lnTo>
                  <a:cubicBezTo>
                    <a:pt x="9955" y="67070"/>
                    <a:pt x="9955" y="68622"/>
                    <a:pt x="12723" y="68622"/>
                  </a:cubicBezTo>
                  <a:cubicBezTo>
                    <a:pt x="14261" y="68622"/>
                    <a:pt x="14568" y="68311"/>
                    <a:pt x="15491" y="67070"/>
                  </a:cubicBezTo>
                  <a:cubicBezTo>
                    <a:pt x="17643" y="63966"/>
                    <a:pt x="24717" y="53103"/>
                    <a:pt x="40708" y="53103"/>
                  </a:cubicBezTo>
                  <a:cubicBezTo>
                    <a:pt x="50856" y="53103"/>
                    <a:pt x="55777" y="62104"/>
                    <a:pt x="57314" y="65828"/>
                  </a:cubicBezTo>
                  <a:cubicBezTo>
                    <a:pt x="60390" y="73277"/>
                    <a:pt x="61005" y="80726"/>
                    <a:pt x="61005" y="90659"/>
                  </a:cubicBezTo>
                  <a:cubicBezTo>
                    <a:pt x="61005" y="97797"/>
                    <a:pt x="61005" y="109592"/>
                    <a:pt x="56084" y="117972"/>
                  </a:cubicBezTo>
                  <a:cubicBezTo>
                    <a:pt x="51471" y="125731"/>
                    <a:pt x="44091" y="130697"/>
                    <a:pt x="35172" y="130697"/>
                  </a:cubicBezTo>
                  <a:cubicBezTo>
                    <a:pt x="21026" y="130697"/>
                    <a:pt x="9648" y="120144"/>
                    <a:pt x="6265" y="108660"/>
                  </a:cubicBezTo>
                  <a:cubicBezTo>
                    <a:pt x="6880" y="108660"/>
                    <a:pt x="7495" y="108971"/>
                    <a:pt x="9648" y="108971"/>
                  </a:cubicBezTo>
                  <a:cubicBezTo>
                    <a:pt x="16106" y="108971"/>
                    <a:pt x="19489" y="104005"/>
                    <a:pt x="19489" y="99349"/>
                  </a:cubicBezTo>
                  <a:cubicBezTo>
                    <a:pt x="19489" y="94383"/>
                    <a:pt x="16106" y="89417"/>
                    <a:pt x="9648" y="89417"/>
                  </a:cubicBezTo>
                  <a:cubicBezTo>
                    <a:pt x="6880" y="89417"/>
                    <a:pt x="114" y="90969"/>
                    <a:pt x="114" y="99970"/>
                  </a:cubicBezTo>
                  <a:cubicBezTo>
                    <a:pt x="114" y="117041"/>
                    <a:pt x="13646" y="136284"/>
                    <a:pt x="35480" y="136284"/>
                  </a:cubicBezTo>
                  <a:cubicBezTo>
                    <a:pt x="58237" y="136284"/>
                    <a:pt x="78226" y="117351"/>
                    <a:pt x="78226" y="92210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EE1960-ED3C-6099-52BF-795F4F9F6358}"/>
                </a:ext>
              </a:extLst>
            </p:cNvPr>
            <p:cNvSpPr/>
            <p:nvPr/>
          </p:nvSpPr>
          <p:spPr>
            <a:xfrm>
              <a:off x="2798774" y="4804960"/>
              <a:ext cx="119935" cy="7759"/>
            </a:xfrm>
            <a:custGeom>
              <a:avLst/>
              <a:gdLst>
                <a:gd name="connsiteX0" fmla="*/ 112886 w 119935"/>
                <a:gd name="connsiteY0" fmla="*/ 7787 h 7759"/>
                <a:gd name="connsiteX1" fmla="*/ 119960 w 119935"/>
                <a:gd name="connsiteY1" fmla="*/ 3752 h 7759"/>
                <a:gd name="connsiteX2" fmla="*/ 112886 w 119935"/>
                <a:gd name="connsiteY2" fmla="*/ 28 h 7759"/>
                <a:gd name="connsiteX3" fmla="*/ 6790 w 119935"/>
                <a:gd name="connsiteY3" fmla="*/ 28 h 7759"/>
                <a:gd name="connsiteX4" fmla="*/ 24 w 119935"/>
                <a:gd name="connsiteY4" fmla="*/ 3752 h 7759"/>
                <a:gd name="connsiteX5" fmla="*/ 6790 w 119935"/>
                <a:gd name="connsiteY5" fmla="*/ 7787 h 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35" h="7759">
                  <a:moveTo>
                    <a:pt x="112886" y="7787"/>
                  </a:moveTo>
                  <a:cubicBezTo>
                    <a:pt x="116269" y="7787"/>
                    <a:pt x="119960" y="7787"/>
                    <a:pt x="119960" y="3752"/>
                  </a:cubicBezTo>
                  <a:cubicBezTo>
                    <a:pt x="119960" y="28"/>
                    <a:pt x="116269" y="28"/>
                    <a:pt x="112886" y="28"/>
                  </a:cubicBezTo>
                  <a:lnTo>
                    <a:pt x="6790" y="28"/>
                  </a:lnTo>
                  <a:cubicBezTo>
                    <a:pt x="3407" y="28"/>
                    <a:pt x="24" y="28"/>
                    <a:pt x="24" y="3752"/>
                  </a:cubicBezTo>
                  <a:cubicBezTo>
                    <a:pt x="24" y="7787"/>
                    <a:pt x="3407" y="7787"/>
                    <a:pt x="6790" y="7787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Content Placeholder 14">
              <a:extLst>
                <a:ext uri="{FF2B5EF4-FFF2-40B4-BE49-F238E27FC236}">
                  <a16:creationId xmlns:a16="http://schemas.microsoft.com/office/drawing/2014/main" id="{B15D32D8-9460-CDE0-AE97-6D99DD29FD49}"/>
                </a:ext>
              </a:extLst>
            </p:cNvPr>
            <p:cNvGrpSpPr/>
            <p:nvPr/>
          </p:nvGrpSpPr>
          <p:grpSpPr>
            <a:xfrm>
              <a:off x="2952518" y="4726434"/>
              <a:ext cx="170616" cy="136256"/>
              <a:chOff x="2952518" y="4726434"/>
              <a:chExt cx="170616" cy="136256"/>
            </a:xfrm>
            <a:solidFill>
              <a:srgbClr val="000000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FE36D45-2ED0-93FC-0B5A-BA1E813F9FC0}"/>
                  </a:ext>
                </a:extLst>
              </p:cNvPr>
              <p:cNvSpPr/>
              <p:nvPr/>
            </p:nvSpPr>
            <p:spPr>
              <a:xfrm>
                <a:off x="2952518" y="4726434"/>
                <a:ext cx="64580" cy="131911"/>
              </a:xfrm>
              <a:custGeom>
                <a:avLst/>
                <a:gdLst>
                  <a:gd name="connsiteX0" fmla="*/ 40318 w 64580"/>
                  <a:gd name="connsiteY0" fmla="*/ 5304 h 131911"/>
                  <a:gd name="connsiteX1" fmla="*/ 35705 w 64580"/>
                  <a:gd name="connsiteY1" fmla="*/ 28 h 131911"/>
                  <a:gd name="connsiteX2" fmla="*/ 32 w 64580"/>
                  <a:gd name="connsiteY2" fmla="*/ 12753 h 131911"/>
                  <a:gd name="connsiteX3" fmla="*/ 32 w 64580"/>
                  <a:gd name="connsiteY3" fmla="*/ 18961 h 131911"/>
                  <a:gd name="connsiteX4" fmla="*/ 25557 w 64580"/>
                  <a:gd name="connsiteY4" fmla="*/ 13684 h 131911"/>
                  <a:gd name="connsiteX5" fmla="*/ 25557 w 64580"/>
                  <a:gd name="connsiteY5" fmla="*/ 116420 h 131911"/>
                  <a:gd name="connsiteX6" fmla="*/ 7412 w 64580"/>
                  <a:gd name="connsiteY6" fmla="*/ 125731 h 131911"/>
                  <a:gd name="connsiteX7" fmla="*/ 1262 w 64580"/>
                  <a:gd name="connsiteY7" fmla="*/ 125731 h 131911"/>
                  <a:gd name="connsiteX8" fmla="*/ 1262 w 64580"/>
                  <a:gd name="connsiteY8" fmla="*/ 131939 h 131911"/>
                  <a:gd name="connsiteX9" fmla="*/ 32937 w 64580"/>
                  <a:gd name="connsiteY9" fmla="*/ 131318 h 131911"/>
                  <a:gd name="connsiteX10" fmla="*/ 64613 w 64580"/>
                  <a:gd name="connsiteY10" fmla="*/ 131939 h 131911"/>
                  <a:gd name="connsiteX11" fmla="*/ 64613 w 64580"/>
                  <a:gd name="connsiteY11" fmla="*/ 125731 h 131911"/>
                  <a:gd name="connsiteX12" fmla="*/ 58462 w 64580"/>
                  <a:gd name="connsiteY12" fmla="*/ 125731 h 131911"/>
                  <a:gd name="connsiteX13" fmla="*/ 40318 w 64580"/>
                  <a:gd name="connsiteY13" fmla="*/ 11642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580" h="131911">
                    <a:moveTo>
                      <a:pt x="40318" y="5304"/>
                    </a:moveTo>
                    <a:cubicBezTo>
                      <a:pt x="40318" y="338"/>
                      <a:pt x="40318" y="28"/>
                      <a:pt x="35705" y="28"/>
                    </a:cubicBezTo>
                    <a:cubicBezTo>
                      <a:pt x="23404" y="12753"/>
                      <a:pt x="6182" y="12753"/>
                      <a:pt x="32" y="12753"/>
                    </a:cubicBezTo>
                    <a:lnTo>
                      <a:pt x="32" y="18961"/>
                    </a:lnTo>
                    <a:cubicBezTo>
                      <a:pt x="4030" y="18961"/>
                      <a:pt x="15408" y="18961"/>
                      <a:pt x="25557" y="13684"/>
                    </a:cubicBezTo>
                    <a:lnTo>
                      <a:pt x="25557" y="116420"/>
                    </a:lnTo>
                    <a:cubicBezTo>
                      <a:pt x="25557" y="123559"/>
                      <a:pt x="24942" y="125731"/>
                      <a:pt x="7412" y="125731"/>
                    </a:cubicBezTo>
                    <a:lnTo>
                      <a:pt x="1262" y="125731"/>
                    </a:lnTo>
                    <a:lnTo>
                      <a:pt x="1262" y="131939"/>
                    </a:lnTo>
                    <a:cubicBezTo>
                      <a:pt x="8028" y="131318"/>
                      <a:pt x="24942" y="131318"/>
                      <a:pt x="32937" y="131318"/>
                    </a:cubicBezTo>
                    <a:cubicBezTo>
                      <a:pt x="40625" y="131318"/>
                      <a:pt x="57847" y="131318"/>
                      <a:pt x="64613" y="131939"/>
                    </a:cubicBezTo>
                    <a:lnTo>
                      <a:pt x="64613" y="125731"/>
                    </a:lnTo>
                    <a:lnTo>
                      <a:pt x="58462" y="125731"/>
                    </a:lnTo>
                    <a:cubicBezTo>
                      <a:pt x="40625" y="125731"/>
                      <a:pt x="40318" y="123559"/>
                      <a:pt x="40318" y="11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BC13508-E137-997E-A047-A6C77ADC083A}"/>
                  </a:ext>
                </a:extLst>
              </p:cNvPr>
              <p:cNvSpPr/>
              <p:nvPr/>
            </p:nvSpPr>
            <p:spPr>
              <a:xfrm>
                <a:off x="3040718" y="4726434"/>
                <a:ext cx="82417" cy="136256"/>
              </a:xfrm>
              <a:custGeom>
                <a:avLst/>
                <a:gdLst>
                  <a:gd name="connsiteX0" fmla="*/ 82454 w 82417"/>
                  <a:gd name="connsiteY0" fmla="*/ 68622 h 136256"/>
                  <a:gd name="connsiteX1" fmla="*/ 74766 w 82417"/>
                  <a:gd name="connsiteY1" fmla="*/ 22375 h 136256"/>
                  <a:gd name="connsiteX2" fmla="*/ 41553 w 82417"/>
                  <a:gd name="connsiteY2" fmla="*/ 28 h 136256"/>
                  <a:gd name="connsiteX3" fmla="*/ 7110 w 82417"/>
                  <a:gd name="connsiteY3" fmla="*/ 23617 h 136256"/>
                  <a:gd name="connsiteX4" fmla="*/ 37 w 82417"/>
                  <a:gd name="connsiteY4" fmla="*/ 68622 h 136256"/>
                  <a:gd name="connsiteX5" fmla="*/ 8955 w 82417"/>
                  <a:gd name="connsiteY5" fmla="*/ 116420 h 136256"/>
                  <a:gd name="connsiteX6" fmla="*/ 41246 w 82417"/>
                  <a:gd name="connsiteY6" fmla="*/ 136284 h 136256"/>
                  <a:gd name="connsiteX7" fmla="*/ 75381 w 82417"/>
                  <a:gd name="connsiteY7" fmla="*/ 113316 h 136256"/>
                  <a:gd name="connsiteX8" fmla="*/ 82454 w 82417"/>
                  <a:gd name="connsiteY8" fmla="*/ 68622 h 136256"/>
                  <a:gd name="connsiteX9" fmla="*/ 41246 w 82417"/>
                  <a:gd name="connsiteY9" fmla="*/ 131939 h 136256"/>
                  <a:gd name="connsiteX10" fmla="*/ 18488 w 82417"/>
                  <a:gd name="connsiteY10" fmla="*/ 108040 h 136256"/>
                  <a:gd name="connsiteX11" fmla="*/ 16336 w 82417"/>
                  <a:gd name="connsiteY11" fmla="*/ 66138 h 136256"/>
                  <a:gd name="connsiteX12" fmla="*/ 17874 w 82417"/>
                  <a:gd name="connsiteY12" fmla="*/ 29824 h 136256"/>
                  <a:gd name="connsiteX13" fmla="*/ 41246 w 82417"/>
                  <a:gd name="connsiteY13" fmla="*/ 4373 h 136256"/>
                  <a:gd name="connsiteX14" fmla="*/ 64310 w 82417"/>
                  <a:gd name="connsiteY14" fmla="*/ 27651 h 136256"/>
                  <a:gd name="connsiteX15" fmla="*/ 66463 w 82417"/>
                  <a:gd name="connsiteY15" fmla="*/ 66138 h 136256"/>
                  <a:gd name="connsiteX16" fmla="*/ 64310 w 82417"/>
                  <a:gd name="connsiteY16" fmla="*/ 107109 h 136256"/>
                  <a:gd name="connsiteX17" fmla="*/ 41246 w 82417"/>
                  <a:gd name="connsiteY17" fmla="*/ 131939 h 13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417" h="136256">
                    <a:moveTo>
                      <a:pt x="82454" y="68622"/>
                    </a:moveTo>
                    <a:cubicBezTo>
                      <a:pt x="82454" y="52792"/>
                      <a:pt x="81531" y="36963"/>
                      <a:pt x="74766" y="22375"/>
                    </a:cubicBezTo>
                    <a:cubicBezTo>
                      <a:pt x="65848" y="3131"/>
                      <a:pt x="49549" y="28"/>
                      <a:pt x="41553" y="28"/>
                    </a:cubicBezTo>
                    <a:cubicBezTo>
                      <a:pt x="29559" y="28"/>
                      <a:pt x="15413" y="5304"/>
                      <a:pt x="7110" y="23617"/>
                    </a:cubicBezTo>
                    <a:cubicBezTo>
                      <a:pt x="959" y="37273"/>
                      <a:pt x="37" y="52792"/>
                      <a:pt x="37" y="68622"/>
                    </a:cubicBezTo>
                    <a:cubicBezTo>
                      <a:pt x="37" y="83520"/>
                      <a:pt x="652" y="101211"/>
                      <a:pt x="8955" y="116420"/>
                    </a:cubicBezTo>
                    <a:cubicBezTo>
                      <a:pt x="17258" y="132249"/>
                      <a:pt x="31712" y="136284"/>
                      <a:pt x="41246" y="136284"/>
                    </a:cubicBezTo>
                    <a:cubicBezTo>
                      <a:pt x="51701" y="136284"/>
                      <a:pt x="66770" y="132249"/>
                      <a:pt x="75381" y="113316"/>
                    </a:cubicBezTo>
                    <a:cubicBezTo>
                      <a:pt x="81531" y="99659"/>
                      <a:pt x="82454" y="84140"/>
                      <a:pt x="82454" y="68622"/>
                    </a:cubicBezTo>
                    <a:close/>
                    <a:moveTo>
                      <a:pt x="41246" y="131939"/>
                    </a:moveTo>
                    <a:cubicBezTo>
                      <a:pt x="33557" y="131939"/>
                      <a:pt x="21871" y="126973"/>
                      <a:pt x="18488" y="108040"/>
                    </a:cubicBezTo>
                    <a:cubicBezTo>
                      <a:pt x="16336" y="96245"/>
                      <a:pt x="16336" y="77933"/>
                      <a:pt x="16336" y="66138"/>
                    </a:cubicBezTo>
                    <a:cubicBezTo>
                      <a:pt x="16336" y="53413"/>
                      <a:pt x="16336" y="40377"/>
                      <a:pt x="17874" y="29824"/>
                    </a:cubicBezTo>
                    <a:cubicBezTo>
                      <a:pt x="21564" y="6235"/>
                      <a:pt x="36325" y="4373"/>
                      <a:pt x="41246" y="4373"/>
                    </a:cubicBezTo>
                    <a:cubicBezTo>
                      <a:pt x="47704" y="4373"/>
                      <a:pt x="60620" y="8097"/>
                      <a:pt x="64310" y="27651"/>
                    </a:cubicBezTo>
                    <a:cubicBezTo>
                      <a:pt x="66463" y="38825"/>
                      <a:pt x="66463" y="53723"/>
                      <a:pt x="66463" y="66138"/>
                    </a:cubicBezTo>
                    <a:cubicBezTo>
                      <a:pt x="66463" y="81037"/>
                      <a:pt x="66463" y="94383"/>
                      <a:pt x="64310" y="107109"/>
                    </a:cubicBezTo>
                    <a:cubicBezTo>
                      <a:pt x="61235" y="126042"/>
                      <a:pt x="50164" y="131939"/>
                      <a:pt x="41246" y="131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6E5460-00F0-1D49-5528-9B228D355C68}"/>
                </a:ext>
              </a:extLst>
            </p:cNvPr>
            <p:cNvSpPr/>
            <p:nvPr/>
          </p:nvSpPr>
          <p:spPr>
            <a:xfrm flipV="1">
              <a:off x="264186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9B4E6D4-2A28-146B-BD9E-4BC6693D8C0E}"/>
                </a:ext>
              </a:extLst>
            </p:cNvPr>
            <p:cNvSpPr/>
            <p:nvPr/>
          </p:nvSpPr>
          <p:spPr>
            <a:xfrm flipV="1">
              <a:off x="925491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920664C-785F-581E-6D48-03E1E1832E61}"/>
                </a:ext>
              </a:extLst>
            </p:cNvPr>
            <p:cNvSpPr/>
            <p:nvPr/>
          </p:nvSpPr>
          <p:spPr>
            <a:xfrm flipV="1">
              <a:off x="7680376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F5B41B-FDF1-6ECD-4A0D-7D42FB33D9AF}"/>
                </a:ext>
              </a:extLst>
            </p:cNvPr>
            <p:cNvSpPr/>
            <p:nvPr/>
          </p:nvSpPr>
          <p:spPr>
            <a:xfrm flipV="1">
              <a:off x="9254913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4531BE-C3D9-D212-A55B-0F2AA306239D}"/>
                </a:ext>
              </a:extLst>
            </p:cNvPr>
            <p:cNvSpPr/>
            <p:nvPr/>
          </p:nvSpPr>
          <p:spPr>
            <a:xfrm flipV="1">
              <a:off x="956982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4154438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438" y="4993230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5991326" y="4658400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308A32-6D55-3F77-1939-9D299C62B833}"/>
              </a:ext>
            </a:extLst>
          </p:cNvPr>
          <p:cNvSpPr/>
          <p:nvPr/>
        </p:nvSpPr>
        <p:spPr>
          <a:xfrm>
            <a:off x="6051888" y="500969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6777F4-3EDB-4D10-CD88-8E1AE5C471F3}"/>
              </a:ext>
            </a:extLst>
          </p:cNvPr>
          <p:cNvSpPr/>
          <p:nvPr/>
        </p:nvSpPr>
        <p:spPr>
          <a:xfrm>
            <a:off x="4162717" y="5009692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6915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8BAD2-DCB7-FDA6-542F-75D87F405F76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8BAD2-DCB7-FDA6-542F-75D87F40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170E933-AAC3-BA74-BE76-9014F0C1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4"/>
            <a:ext cx="11522075" cy="5221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 with </a:t>
            </a:r>
            <a:r>
              <a:rPr lang="en-US" dirty="0">
                <a:solidFill>
                  <a:schemeClr val="accent1"/>
                </a:solidFill>
              </a:rPr>
              <a:t>unit distances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Doubling strategy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(Beck &amp; Newman, 1970)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grpSp>
        <p:nvGrpSpPr>
          <p:cNvPr id="16" name="Content Placeholder 14">
            <a:extLst>
              <a:ext uri="{FF2B5EF4-FFF2-40B4-BE49-F238E27FC236}">
                <a16:creationId xmlns:a16="http://schemas.microsoft.com/office/drawing/2014/main" id="{7EAC6F8F-8D3F-54FF-598D-6C268F5C2194}"/>
              </a:ext>
            </a:extLst>
          </p:cNvPr>
          <p:cNvGrpSpPr/>
          <p:nvPr/>
        </p:nvGrpSpPr>
        <p:grpSpPr>
          <a:xfrm>
            <a:off x="2317111" y="5044734"/>
            <a:ext cx="7557775" cy="544852"/>
            <a:chOff x="2326952" y="4326072"/>
            <a:chExt cx="7557775" cy="54485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CACB1B-27A8-DFDE-C35F-6158933B5327}"/>
                </a:ext>
              </a:extLst>
            </p:cNvPr>
            <p:cNvSpPr/>
            <p:nvPr/>
          </p:nvSpPr>
          <p:spPr>
            <a:xfrm flipV="1">
              <a:off x="2326952" y="4326072"/>
              <a:ext cx="7557775" cy="19864"/>
            </a:xfrm>
            <a:custGeom>
              <a:avLst/>
              <a:gdLst>
                <a:gd name="connsiteX0" fmla="*/ -127 w 7557775"/>
                <a:gd name="connsiteY0" fmla="*/ -511 h 19864"/>
                <a:gd name="connsiteX1" fmla="*/ 7557649 w 7557775"/>
                <a:gd name="connsiteY1" fmla="*/ -511 h 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7775" h="19864">
                  <a:moveTo>
                    <a:pt x="-127" y="-511"/>
                  </a:moveTo>
                  <a:lnTo>
                    <a:pt x="7557649" y="-511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926C96-A908-72CC-6F47-EF8B1AC45C16}"/>
                </a:ext>
              </a:extLst>
            </p:cNvPr>
            <p:cNvSpPr/>
            <p:nvPr/>
          </p:nvSpPr>
          <p:spPr>
            <a:xfrm flipV="1">
              <a:off x="610584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67FF66-875E-AB0C-C227-812BC0469F4D}"/>
                </a:ext>
              </a:extLst>
            </p:cNvPr>
            <p:cNvSpPr/>
            <p:nvPr/>
          </p:nvSpPr>
          <p:spPr>
            <a:xfrm flipV="1">
              <a:off x="579093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7B8C73-F94B-0D13-E063-C5D0043D5137}"/>
                </a:ext>
              </a:extLst>
            </p:cNvPr>
            <p:cNvSpPr/>
            <p:nvPr/>
          </p:nvSpPr>
          <p:spPr>
            <a:xfrm flipV="1">
              <a:off x="5476025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69B3B6-EEE8-C084-4F68-950C52610179}"/>
                </a:ext>
              </a:extLst>
            </p:cNvPr>
            <p:cNvSpPr/>
            <p:nvPr/>
          </p:nvSpPr>
          <p:spPr>
            <a:xfrm flipV="1">
              <a:off x="6420747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698ECCD-BCEB-C96B-631C-0C3426B3798C}"/>
                </a:ext>
              </a:extLst>
            </p:cNvPr>
            <p:cNvSpPr/>
            <p:nvPr/>
          </p:nvSpPr>
          <p:spPr>
            <a:xfrm flipV="1">
              <a:off x="673565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873F04-F569-7582-7A98-211390A97290}"/>
                </a:ext>
              </a:extLst>
            </p:cNvPr>
            <p:cNvSpPr/>
            <p:nvPr/>
          </p:nvSpPr>
          <p:spPr>
            <a:xfrm flipV="1">
              <a:off x="5161118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5C4B54-6D1D-4B9E-DB21-8A0D999F7125}"/>
                </a:ext>
              </a:extLst>
            </p:cNvPr>
            <p:cNvSpPr/>
            <p:nvPr/>
          </p:nvSpPr>
          <p:spPr>
            <a:xfrm flipV="1">
              <a:off x="484621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9DC775A-7D1E-63CE-0346-004CEB1511A3}"/>
                </a:ext>
              </a:extLst>
            </p:cNvPr>
            <p:cNvSpPr/>
            <p:nvPr/>
          </p:nvSpPr>
          <p:spPr>
            <a:xfrm flipV="1">
              <a:off x="7050562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21D94F6-7390-E372-8552-31B6104DE25B}"/>
                </a:ext>
              </a:extLst>
            </p:cNvPr>
            <p:cNvSpPr/>
            <p:nvPr/>
          </p:nvSpPr>
          <p:spPr>
            <a:xfrm flipV="1">
              <a:off x="7365469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088AD1-BC15-9043-6EDA-A723B5F0DB1B}"/>
                </a:ext>
              </a:extLst>
            </p:cNvPr>
            <p:cNvSpPr/>
            <p:nvPr/>
          </p:nvSpPr>
          <p:spPr>
            <a:xfrm flipV="1">
              <a:off x="453130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1A74EE-F692-476C-CBFE-99148C262421}"/>
                </a:ext>
              </a:extLst>
            </p:cNvPr>
            <p:cNvSpPr/>
            <p:nvPr/>
          </p:nvSpPr>
          <p:spPr>
            <a:xfrm flipV="1">
              <a:off x="768037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E8BB4-4B15-1E6D-BC9F-779FF37F4D62}"/>
                </a:ext>
              </a:extLst>
            </p:cNvPr>
            <p:cNvSpPr/>
            <p:nvPr/>
          </p:nvSpPr>
          <p:spPr>
            <a:xfrm flipV="1">
              <a:off x="799528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7588DC-AE91-8E68-B613-F59A2A39CC10}"/>
                </a:ext>
              </a:extLst>
            </p:cNvPr>
            <p:cNvSpPr/>
            <p:nvPr/>
          </p:nvSpPr>
          <p:spPr>
            <a:xfrm flipV="1">
              <a:off x="831019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4B305B-CE85-C00B-FD75-4BBFA05A5CFC}"/>
                </a:ext>
              </a:extLst>
            </p:cNvPr>
            <p:cNvSpPr/>
            <p:nvPr/>
          </p:nvSpPr>
          <p:spPr>
            <a:xfrm flipV="1">
              <a:off x="8625098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E1CD45-E0E6-A262-AFF1-9A5FE6A4A310}"/>
                </a:ext>
              </a:extLst>
            </p:cNvPr>
            <p:cNvSpPr/>
            <p:nvPr/>
          </p:nvSpPr>
          <p:spPr>
            <a:xfrm flipV="1">
              <a:off x="894000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A4A895B-AF82-258D-4849-742C9A80946B}"/>
                </a:ext>
              </a:extLst>
            </p:cNvPr>
            <p:cNvSpPr/>
            <p:nvPr/>
          </p:nvSpPr>
          <p:spPr>
            <a:xfrm flipV="1">
              <a:off x="421639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6939A4-07E5-C341-643D-FD8D462738D2}"/>
                </a:ext>
              </a:extLst>
            </p:cNvPr>
            <p:cNvSpPr/>
            <p:nvPr/>
          </p:nvSpPr>
          <p:spPr>
            <a:xfrm flipV="1">
              <a:off x="3901489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82192E-6D0F-3F8C-E6A6-5AAFEBDE2DDB}"/>
                </a:ext>
              </a:extLst>
            </p:cNvPr>
            <p:cNvSpPr/>
            <p:nvPr/>
          </p:nvSpPr>
          <p:spPr>
            <a:xfrm flipV="1">
              <a:off x="358658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0C403BD-CFAF-EA35-B3C6-9369D91C198F}"/>
                </a:ext>
              </a:extLst>
            </p:cNvPr>
            <p:cNvSpPr/>
            <p:nvPr/>
          </p:nvSpPr>
          <p:spPr>
            <a:xfrm flipV="1">
              <a:off x="327167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91BD2E-9561-8AC8-A493-25BFC8283CA2}"/>
                </a:ext>
              </a:extLst>
            </p:cNvPr>
            <p:cNvSpPr/>
            <p:nvPr/>
          </p:nvSpPr>
          <p:spPr>
            <a:xfrm flipV="1">
              <a:off x="2956767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8762A51-5388-91D2-2717-D937A3258FF9}"/>
                </a:ext>
              </a:extLst>
            </p:cNvPr>
            <p:cNvSpPr/>
            <p:nvPr/>
          </p:nvSpPr>
          <p:spPr>
            <a:xfrm flipV="1">
              <a:off x="4531303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05E4D61-BBEB-894A-A4AC-8E2337C957DD}"/>
                </a:ext>
              </a:extLst>
            </p:cNvPr>
            <p:cNvSpPr/>
            <p:nvPr/>
          </p:nvSpPr>
          <p:spPr>
            <a:xfrm flipV="1">
              <a:off x="6105840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BCA2EC6-F70F-0C9F-9B3F-827089CF04A8}"/>
                </a:ext>
              </a:extLst>
            </p:cNvPr>
            <p:cNvSpPr/>
            <p:nvPr/>
          </p:nvSpPr>
          <p:spPr>
            <a:xfrm flipV="1">
              <a:off x="2956767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7BD01C-BDA3-8876-8CEF-20E478EABF0A}"/>
                </a:ext>
              </a:extLst>
            </p:cNvPr>
            <p:cNvSpPr/>
            <p:nvPr/>
          </p:nvSpPr>
          <p:spPr>
            <a:xfrm>
              <a:off x="6064521" y="4734668"/>
              <a:ext cx="82417" cy="136256"/>
            </a:xfrm>
            <a:custGeom>
              <a:avLst/>
              <a:gdLst>
                <a:gd name="connsiteX0" fmla="*/ 82608 w 82417"/>
                <a:gd name="connsiteY0" fmla="*/ 68622 h 136256"/>
                <a:gd name="connsiteX1" fmla="*/ 74919 w 82417"/>
                <a:gd name="connsiteY1" fmla="*/ 22376 h 136256"/>
                <a:gd name="connsiteX2" fmla="*/ 41707 w 82417"/>
                <a:gd name="connsiteY2" fmla="*/ 28 h 136256"/>
                <a:gd name="connsiteX3" fmla="*/ 7264 w 82417"/>
                <a:gd name="connsiteY3" fmla="*/ 23617 h 136256"/>
                <a:gd name="connsiteX4" fmla="*/ 191 w 82417"/>
                <a:gd name="connsiteY4" fmla="*/ 68622 h 136256"/>
                <a:gd name="connsiteX5" fmla="*/ 9109 w 82417"/>
                <a:gd name="connsiteY5" fmla="*/ 116420 h 136256"/>
                <a:gd name="connsiteX6" fmla="*/ 41399 w 82417"/>
                <a:gd name="connsiteY6" fmla="*/ 136285 h 136256"/>
                <a:gd name="connsiteX7" fmla="*/ 75535 w 82417"/>
                <a:gd name="connsiteY7" fmla="*/ 113317 h 136256"/>
                <a:gd name="connsiteX8" fmla="*/ 82608 w 82417"/>
                <a:gd name="connsiteY8" fmla="*/ 68622 h 136256"/>
                <a:gd name="connsiteX9" fmla="*/ 41399 w 82417"/>
                <a:gd name="connsiteY9" fmla="*/ 131939 h 136256"/>
                <a:gd name="connsiteX10" fmla="*/ 18642 w 82417"/>
                <a:gd name="connsiteY10" fmla="*/ 108040 h 136256"/>
                <a:gd name="connsiteX11" fmla="*/ 16489 w 82417"/>
                <a:gd name="connsiteY11" fmla="*/ 66139 h 136256"/>
                <a:gd name="connsiteX12" fmla="*/ 18027 w 82417"/>
                <a:gd name="connsiteY12" fmla="*/ 29825 h 136256"/>
                <a:gd name="connsiteX13" fmla="*/ 41399 w 82417"/>
                <a:gd name="connsiteY13" fmla="*/ 4373 h 136256"/>
                <a:gd name="connsiteX14" fmla="*/ 64464 w 82417"/>
                <a:gd name="connsiteY14" fmla="*/ 27652 h 136256"/>
                <a:gd name="connsiteX15" fmla="*/ 66616 w 82417"/>
                <a:gd name="connsiteY15" fmla="*/ 66139 h 136256"/>
                <a:gd name="connsiteX16" fmla="*/ 64464 w 82417"/>
                <a:gd name="connsiteY16" fmla="*/ 107109 h 136256"/>
                <a:gd name="connsiteX17" fmla="*/ 41399 w 82417"/>
                <a:gd name="connsiteY17" fmla="*/ 131939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417" h="136256">
                  <a:moveTo>
                    <a:pt x="82608" y="68622"/>
                  </a:moveTo>
                  <a:cubicBezTo>
                    <a:pt x="82608" y="52793"/>
                    <a:pt x="81685" y="36963"/>
                    <a:pt x="74919" y="22376"/>
                  </a:cubicBezTo>
                  <a:cubicBezTo>
                    <a:pt x="66001" y="3132"/>
                    <a:pt x="49702" y="28"/>
                    <a:pt x="41707" y="28"/>
                  </a:cubicBezTo>
                  <a:cubicBezTo>
                    <a:pt x="29713" y="28"/>
                    <a:pt x="15567" y="5305"/>
                    <a:pt x="7264" y="23617"/>
                  </a:cubicBezTo>
                  <a:cubicBezTo>
                    <a:pt x="1113" y="37274"/>
                    <a:pt x="191" y="52793"/>
                    <a:pt x="191" y="68622"/>
                  </a:cubicBezTo>
                  <a:cubicBezTo>
                    <a:pt x="191" y="83520"/>
                    <a:pt x="806" y="101212"/>
                    <a:pt x="9109" y="116420"/>
                  </a:cubicBezTo>
                  <a:cubicBezTo>
                    <a:pt x="17412" y="132250"/>
                    <a:pt x="31866" y="136285"/>
                    <a:pt x="41399" y="136285"/>
                  </a:cubicBezTo>
                  <a:cubicBezTo>
                    <a:pt x="51855" y="136285"/>
                    <a:pt x="66924" y="132250"/>
                    <a:pt x="75535" y="113317"/>
                  </a:cubicBezTo>
                  <a:cubicBezTo>
                    <a:pt x="81685" y="99660"/>
                    <a:pt x="82608" y="84141"/>
                    <a:pt x="82608" y="68622"/>
                  </a:cubicBezTo>
                  <a:close/>
                  <a:moveTo>
                    <a:pt x="41399" y="131939"/>
                  </a:moveTo>
                  <a:cubicBezTo>
                    <a:pt x="33711" y="131939"/>
                    <a:pt x="22025" y="126973"/>
                    <a:pt x="18642" y="108040"/>
                  </a:cubicBezTo>
                  <a:cubicBezTo>
                    <a:pt x="16489" y="96246"/>
                    <a:pt x="16489" y="77933"/>
                    <a:pt x="16489" y="66139"/>
                  </a:cubicBezTo>
                  <a:cubicBezTo>
                    <a:pt x="16489" y="53413"/>
                    <a:pt x="16489" y="40377"/>
                    <a:pt x="18027" y="29825"/>
                  </a:cubicBezTo>
                  <a:cubicBezTo>
                    <a:pt x="21717" y="6236"/>
                    <a:pt x="36479" y="4373"/>
                    <a:pt x="41399" y="4373"/>
                  </a:cubicBezTo>
                  <a:cubicBezTo>
                    <a:pt x="47857" y="4373"/>
                    <a:pt x="60773" y="8098"/>
                    <a:pt x="64464" y="27652"/>
                  </a:cubicBezTo>
                  <a:cubicBezTo>
                    <a:pt x="66616" y="38826"/>
                    <a:pt x="66616" y="53724"/>
                    <a:pt x="66616" y="66139"/>
                  </a:cubicBezTo>
                  <a:cubicBezTo>
                    <a:pt x="66616" y="81037"/>
                    <a:pt x="66616" y="94384"/>
                    <a:pt x="64464" y="107109"/>
                  </a:cubicBezTo>
                  <a:cubicBezTo>
                    <a:pt x="61388" y="126042"/>
                    <a:pt x="50317" y="131939"/>
                    <a:pt x="41399" y="131939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913E9B-191D-BDE3-5E9C-D4DFBBDFB400}"/>
                </a:ext>
              </a:extLst>
            </p:cNvPr>
            <p:cNvSpPr/>
            <p:nvPr/>
          </p:nvSpPr>
          <p:spPr>
            <a:xfrm>
              <a:off x="7641210" y="4734668"/>
              <a:ext cx="78111" cy="136256"/>
            </a:xfrm>
            <a:custGeom>
              <a:avLst/>
              <a:gdLst>
                <a:gd name="connsiteX0" fmla="*/ 78382 w 78111"/>
                <a:gd name="connsiteY0" fmla="*/ 92211 h 136256"/>
                <a:gd name="connsiteX1" fmla="*/ 41171 w 78111"/>
                <a:gd name="connsiteY1" fmla="*/ 48758 h 136256"/>
                <a:gd name="connsiteX2" fmla="*/ 16262 w 78111"/>
                <a:gd name="connsiteY2" fmla="*/ 59000 h 136256"/>
                <a:gd name="connsiteX3" fmla="*/ 16262 w 78111"/>
                <a:gd name="connsiteY3" fmla="*/ 20203 h 136256"/>
                <a:gd name="connsiteX4" fmla="*/ 32868 w 78111"/>
                <a:gd name="connsiteY4" fmla="*/ 22686 h 136256"/>
                <a:gd name="connsiteX5" fmla="*/ 71002 w 78111"/>
                <a:gd name="connsiteY5" fmla="*/ 2201 h 136256"/>
                <a:gd name="connsiteX6" fmla="*/ 68849 w 78111"/>
                <a:gd name="connsiteY6" fmla="*/ 28 h 136256"/>
                <a:gd name="connsiteX7" fmla="*/ 67311 w 78111"/>
                <a:gd name="connsiteY7" fmla="*/ 649 h 136256"/>
                <a:gd name="connsiteX8" fmla="*/ 40557 w 78111"/>
                <a:gd name="connsiteY8" fmla="*/ 6546 h 136256"/>
                <a:gd name="connsiteX9" fmla="*/ 14417 w 78111"/>
                <a:gd name="connsiteY9" fmla="*/ 959 h 136256"/>
                <a:gd name="connsiteX10" fmla="*/ 12264 w 78111"/>
                <a:gd name="connsiteY10" fmla="*/ 338 h 136256"/>
                <a:gd name="connsiteX11" fmla="*/ 10111 w 78111"/>
                <a:gd name="connsiteY11" fmla="*/ 4994 h 136256"/>
                <a:gd name="connsiteX12" fmla="*/ 10111 w 78111"/>
                <a:gd name="connsiteY12" fmla="*/ 63656 h 136256"/>
                <a:gd name="connsiteX13" fmla="*/ 12879 w 78111"/>
                <a:gd name="connsiteY13" fmla="*/ 68622 h 136256"/>
                <a:gd name="connsiteX14" fmla="*/ 15647 w 78111"/>
                <a:gd name="connsiteY14" fmla="*/ 67070 h 136256"/>
                <a:gd name="connsiteX15" fmla="*/ 40864 w 78111"/>
                <a:gd name="connsiteY15" fmla="*/ 53103 h 136256"/>
                <a:gd name="connsiteX16" fmla="*/ 57470 w 78111"/>
                <a:gd name="connsiteY16" fmla="*/ 65829 h 136256"/>
                <a:gd name="connsiteX17" fmla="*/ 61161 w 78111"/>
                <a:gd name="connsiteY17" fmla="*/ 90659 h 136256"/>
                <a:gd name="connsiteX18" fmla="*/ 56240 w 78111"/>
                <a:gd name="connsiteY18" fmla="*/ 117972 h 136256"/>
                <a:gd name="connsiteX19" fmla="*/ 35329 w 78111"/>
                <a:gd name="connsiteY19" fmla="*/ 130698 h 136256"/>
                <a:gd name="connsiteX20" fmla="*/ 6421 w 78111"/>
                <a:gd name="connsiteY20" fmla="*/ 108661 h 136256"/>
                <a:gd name="connsiteX21" fmla="*/ 9804 w 78111"/>
                <a:gd name="connsiteY21" fmla="*/ 108971 h 136256"/>
                <a:gd name="connsiteX22" fmla="*/ 19645 w 78111"/>
                <a:gd name="connsiteY22" fmla="*/ 99350 h 136256"/>
                <a:gd name="connsiteX23" fmla="*/ 9804 w 78111"/>
                <a:gd name="connsiteY23" fmla="*/ 89417 h 136256"/>
                <a:gd name="connsiteX24" fmla="*/ 271 w 78111"/>
                <a:gd name="connsiteY24" fmla="*/ 99970 h 136256"/>
                <a:gd name="connsiteX25" fmla="*/ 35636 w 78111"/>
                <a:gd name="connsiteY25" fmla="*/ 136285 h 136256"/>
                <a:gd name="connsiteX26" fmla="*/ 78382 w 78111"/>
                <a:gd name="connsiteY26" fmla="*/ 92211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111" h="136256">
                  <a:moveTo>
                    <a:pt x="78382" y="92211"/>
                  </a:moveTo>
                  <a:cubicBezTo>
                    <a:pt x="78382" y="68622"/>
                    <a:pt x="62391" y="48758"/>
                    <a:pt x="41171" y="48758"/>
                  </a:cubicBezTo>
                  <a:cubicBezTo>
                    <a:pt x="31946" y="48758"/>
                    <a:pt x="23335" y="51861"/>
                    <a:pt x="16262" y="59000"/>
                  </a:cubicBezTo>
                  <a:lnTo>
                    <a:pt x="16262" y="20203"/>
                  </a:lnTo>
                  <a:cubicBezTo>
                    <a:pt x="20260" y="21444"/>
                    <a:pt x="26718" y="22686"/>
                    <a:pt x="32868" y="22686"/>
                  </a:cubicBezTo>
                  <a:cubicBezTo>
                    <a:pt x="57163" y="22686"/>
                    <a:pt x="71002" y="4684"/>
                    <a:pt x="71002" y="2201"/>
                  </a:cubicBezTo>
                  <a:cubicBezTo>
                    <a:pt x="71002" y="959"/>
                    <a:pt x="70387" y="28"/>
                    <a:pt x="68849" y="28"/>
                  </a:cubicBezTo>
                  <a:cubicBezTo>
                    <a:pt x="68849" y="28"/>
                    <a:pt x="68234" y="28"/>
                    <a:pt x="67311" y="649"/>
                  </a:cubicBezTo>
                  <a:cubicBezTo>
                    <a:pt x="63313" y="2511"/>
                    <a:pt x="53780" y="6546"/>
                    <a:pt x="40557" y="6546"/>
                  </a:cubicBezTo>
                  <a:cubicBezTo>
                    <a:pt x="32868" y="6546"/>
                    <a:pt x="23643" y="4994"/>
                    <a:pt x="14417" y="959"/>
                  </a:cubicBezTo>
                  <a:cubicBezTo>
                    <a:pt x="12879" y="338"/>
                    <a:pt x="12572" y="338"/>
                    <a:pt x="12264" y="338"/>
                  </a:cubicBezTo>
                  <a:cubicBezTo>
                    <a:pt x="10111" y="338"/>
                    <a:pt x="10111" y="1890"/>
                    <a:pt x="10111" y="4994"/>
                  </a:cubicBezTo>
                  <a:lnTo>
                    <a:pt x="10111" y="63656"/>
                  </a:lnTo>
                  <a:cubicBezTo>
                    <a:pt x="10111" y="67070"/>
                    <a:pt x="10111" y="68622"/>
                    <a:pt x="12879" y="68622"/>
                  </a:cubicBezTo>
                  <a:cubicBezTo>
                    <a:pt x="14417" y="68622"/>
                    <a:pt x="14724" y="68312"/>
                    <a:pt x="15647" y="67070"/>
                  </a:cubicBezTo>
                  <a:cubicBezTo>
                    <a:pt x="17799" y="63966"/>
                    <a:pt x="24873" y="53103"/>
                    <a:pt x="40864" y="53103"/>
                  </a:cubicBezTo>
                  <a:cubicBezTo>
                    <a:pt x="51012" y="53103"/>
                    <a:pt x="55933" y="62104"/>
                    <a:pt x="57470" y="65829"/>
                  </a:cubicBezTo>
                  <a:cubicBezTo>
                    <a:pt x="60546" y="73278"/>
                    <a:pt x="61161" y="80727"/>
                    <a:pt x="61161" y="90659"/>
                  </a:cubicBezTo>
                  <a:cubicBezTo>
                    <a:pt x="61161" y="97798"/>
                    <a:pt x="61161" y="109592"/>
                    <a:pt x="56240" y="117972"/>
                  </a:cubicBezTo>
                  <a:cubicBezTo>
                    <a:pt x="51628" y="125732"/>
                    <a:pt x="44247" y="130698"/>
                    <a:pt x="35329" y="130698"/>
                  </a:cubicBezTo>
                  <a:cubicBezTo>
                    <a:pt x="21182" y="130698"/>
                    <a:pt x="9804" y="120145"/>
                    <a:pt x="6421" y="108661"/>
                  </a:cubicBezTo>
                  <a:cubicBezTo>
                    <a:pt x="7036" y="108661"/>
                    <a:pt x="7651" y="108971"/>
                    <a:pt x="9804" y="108971"/>
                  </a:cubicBezTo>
                  <a:cubicBezTo>
                    <a:pt x="16262" y="108971"/>
                    <a:pt x="19645" y="104005"/>
                    <a:pt x="19645" y="99350"/>
                  </a:cubicBezTo>
                  <a:cubicBezTo>
                    <a:pt x="19645" y="94384"/>
                    <a:pt x="16262" y="89417"/>
                    <a:pt x="9804" y="89417"/>
                  </a:cubicBezTo>
                  <a:cubicBezTo>
                    <a:pt x="7036" y="89417"/>
                    <a:pt x="271" y="90969"/>
                    <a:pt x="271" y="99970"/>
                  </a:cubicBezTo>
                  <a:cubicBezTo>
                    <a:pt x="271" y="117041"/>
                    <a:pt x="13802" y="136285"/>
                    <a:pt x="35636" y="136285"/>
                  </a:cubicBezTo>
                  <a:cubicBezTo>
                    <a:pt x="58393" y="136285"/>
                    <a:pt x="78382" y="117351"/>
                    <a:pt x="78382" y="92211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Content Placeholder 14">
              <a:extLst>
                <a:ext uri="{FF2B5EF4-FFF2-40B4-BE49-F238E27FC236}">
                  <a16:creationId xmlns:a16="http://schemas.microsoft.com/office/drawing/2014/main" id="{BED60DBD-8D4D-3A22-0B77-52740FB30C12}"/>
                </a:ext>
              </a:extLst>
            </p:cNvPr>
            <p:cNvGrpSpPr/>
            <p:nvPr/>
          </p:nvGrpSpPr>
          <p:grpSpPr>
            <a:xfrm>
              <a:off x="9174407" y="4734668"/>
              <a:ext cx="170610" cy="136256"/>
              <a:chOff x="9174407" y="4734668"/>
              <a:chExt cx="170610" cy="136256"/>
            </a:xfrm>
            <a:solidFill>
              <a:srgbClr val="000000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230ABC7-4593-DCE6-5EF7-32B13143A6CB}"/>
                  </a:ext>
                </a:extLst>
              </p:cNvPr>
              <p:cNvSpPr/>
              <p:nvPr/>
            </p:nvSpPr>
            <p:spPr>
              <a:xfrm>
                <a:off x="9174407" y="4734668"/>
                <a:ext cx="64580" cy="131911"/>
              </a:xfrm>
              <a:custGeom>
                <a:avLst/>
                <a:gdLst>
                  <a:gd name="connsiteX0" fmla="*/ 40634 w 64580"/>
                  <a:gd name="connsiteY0" fmla="*/ 5305 h 131911"/>
                  <a:gd name="connsiteX1" fmla="*/ 36021 w 64580"/>
                  <a:gd name="connsiteY1" fmla="*/ 28 h 131911"/>
                  <a:gd name="connsiteX2" fmla="*/ 348 w 64580"/>
                  <a:gd name="connsiteY2" fmla="*/ 12754 h 131911"/>
                  <a:gd name="connsiteX3" fmla="*/ 348 w 64580"/>
                  <a:gd name="connsiteY3" fmla="*/ 18961 h 131911"/>
                  <a:gd name="connsiteX4" fmla="*/ 25873 w 64580"/>
                  <a:gd name="connsiteY4" fmla="*/ 13685 h 131911"/>
                  <a:gd name="connsiteX5" fmla="*/ 25873 w 64580"/>
                  <a:gd name="connsiteY5" fmla="*/ 116420 h 131911"/>
                  <a:gd name="connsiteX6" fmla="*/ 7729 w 64580"/>
                  <a:gd name="connsiteY6" fmla="*/ 125732 h 131911"/>
                  <a:gd name="connsiteX7" fmla="*/ 1578 w 64580"/>
                  <a:gd name="connsiteY7" fmla="*/ 125732 h 131911"/>
                  <a:gd name="connsiteX8" fmla="*/ 1578 w 64580"/>
                  <a:gd name="connsiteY8" fmla="*/ 131939 h 131911"/>
                  <a:gd name="connsiteX9" fmla="*/ 33253 w 64580"/>
                  <a:gd name="connsiteY9" fmla="*/ 131319 h 131911"/>
                  <a:gd name="connsiteX10" fmla="*/ 64929 w 64580"/>
                  <a:gd name="connsiteY10" fmla="*/ 131939 h 131911"/>
                  <a:gd name="connsiteX11" fmla="*/ 64929 w 64580"/>
                  <a:gd name="connsiteY11" fmla="*/ 125732 h 131911"/>
                  <a:gd name="connsiteX12" fmla="*/ 58778 w 64580"/>
                  <a:gd name="connsiteY12" fmla="*/ 125732 h 131911"/>
                  <a:gd name="connsiteX13" fmla="*/ 40634 w 64580"/>
                  <a:gd name="connsiteY13" fmla="*/ 11642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580" h="131911">
                    <a:moveTo>
                      <a:pt x="40634" y="5305"/>
                    </a:moveTo>
                    <a:cubicBezTo>
                      <a:pt x="40634" y="338"/>
                      <a:pt x="40634" y="28"/>
                      <a:pt x="36021" y="28"/>
                    </a:cubicBezTo>
                    <a:cubicBezTo>
                      <a:pt x="23720" y="12754"/>
                      <a:pt x="6498" y="12754"/>
                      <a:pt x="348" y="12754"/>
                    </a:cubicBezTo>
                    <a:lnTo>
                      <a:pt x="348" y="18961"/>
                    </a:lnTo>
                    <a:cubicBezTo>
                      <a:pt x="4346" y="18961"/>
                      <a:pt x="15724" y="18961"/>
                      <a:pt x="25873" y="13685"/>
                    </a:cubicBezTo>
                    <a:lnTo>
                      <a:pt x="25873" y="116420"/>
                    </a:lnTo>
                    <a:cubicBezTo>
                      <a:pt x="25873" y="123559"/>
                      <a:pt x="25258" y="125732"/>
                      <a:pt x="7729" y="125732"/>
                    </a:cubicBezTo>
                    <a:lnTo>
                      <a:pt x="1578" y="125732"/>
                    </a:lnTo>
                    <a:lnTo>
                      <a:pt x="1578" y="131939"/>
                    </a:lnTo>
                    <a:cubicBezTo>
                      <a:pt x="8344" y="131319"/>
                      <a:pt x="25258" y="131319"/>
                      <a:pt x="33253" y="131319"/>
                    </a:cubicBezTo>
                    <a:cubicBezTo>
                      <a:pt x="40941" y="131319"/>
                      <a:pt x="58163" y="131319"/>
                      <a:pt x="64929" y="131939"/>
                    </a:cubicBezTo>
                    <a:lnTo>
                      <a:pt x="64929" y="125732"/>
                    </a:lnTo>
                    <a:lnTo>
                      <a:pt x="58778" y="125732"/>
                    </a:lnTo>
                    <a:cubicBezTo>
                      <a:pt x="40941" y="125732"/>
                      <a:pt x="40634" y="123559"/>
                      <a:pt x="40634" y="11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7571D0D-2989-D604-42F0-9E77897D1D66}"/>
                  </a:ext>
                </a:extLst>
              </p:cNvPr>
              <p:cNvSpPr/>
              <p:nvPr/>
            </p:nvSpPr>
            <p:spPr>
              <a:xfrm>
                <a:off x="9262601" y="4734668"/>
                <a:ext cx="82417" cy="136256"/>
              </a:xfrm>
              <a:custGeom>
                <a:avLst/>
                <a:gdLst>
                  <a:gd name="connsiteX0" fmla="*/ 82770 w 82417"/>
                  <a:gd name="connsiteY0" fmla="*/ 68622 h 136256"/>
                  <a:gd name="connsiteX1" fmla="*/ 75082 w 82417"/>
                  <a:gd name="connsiteY1" fmla="*/ 22376 h 136256"/>
                  <a:gd name="connsiteX2" fmla="*/ 41869 w 82417"/>
                  <a:gd name="connsiteY2" fmla="*/ 28 h 136256"/>
                  <a:gd name="connsiteX3" fmla="*/ 7426 w 82417"/>
                  <a:gd name="connsiteY3" fmla="*/ 23617 h 136256"/>
                  <a:gd name="connsiteX4" fmla="*/ 353 w 82417"/>
                  <a:gd name="connsiteY4" fmla="*/ 68622 h 136256"/>
                  <a:gd name="connsiteX5" fmla="*/ 9271 w 82417"/>
                  <a:gd name="connsiteY5" fmla="*/ 116420 h 136256"/>
                  <a:gd name="connsiteX6" fmla="*/ 41562 w 82417"/>
                  <a:gd name="connsiteY6" fmla="*/ 136285 h 136256"/>
                  <a:gd name="connsiteX7" fmla="*/ 75697 w 82417"/>
                  <a:gd name="connsiteY7" fmla="*/ 113317 h 136256"/>
                  <a:gd name="connsiteX8" fmla="*/ 82770 w 82417"/>
                  <a:gd name="connsiteY8" fmla="*/ 68622 h 136256"/>
                  <a:gd name="connsiteX9" fmla="*/ 41562 w 82417"/>
                  <a:gd name="connsiteY9" fmla="*/ 131939 h 136256"/>
                  <a:gd name="connsiteX10" fmla="*/ 18805 w 82417"/>
                  <a:gd name="connsiteY10" fmla="*/ 108040 h 136256"/>
                  <a:gd name="connsiteX11" fmla="*/ 16652 w 82417"/>
                  <a:gd name="connsiteY11" fmla="*/ 66139 h 136256"/>
                  <a:gd name="connsiteX12" fmla="*/ 18190 w 82417"/>
                  <a:gd name="connsiteY12" fmla="*/ 29825 h 136256"/>
                  <a:gd name="connsiteX13" fmla="*/ 41562 w 82417"/>
                  <a:gd name="connsiteY13" fmla="*/ 4373 h 136256"/>
                  <a:gd name="connsiteX14" fmla="*/ 64626 w 82417"/>
                  <a:gd name="connsiteY14" fmla="*/ 27652 h 136256"/>
                  <a:gd name="connsiteX15" fmla="*/ 66779 w 82417"/>
                  <a:gd name="connsiteY15" fmla="*/ 66139 h 136256"/>
                  <a:gd name="connsiteX16" fmla="*/ 64626 w 82417"/>
                  <a:gd name="connsiteY16" fmla="*/ 107109 h 136256"/>
                  <a:gd name="connsiteX17" fmla="*/ 41562 w 82417"/>
                  <a:gd name="connsiteY17" fmla="*/ 131939 h 13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417" h="136256">
                    <a:moveTo>
                      <a:pt x="82770" y="68622"/>
                    </a:moveTo>
                    <a:cubicBezTo>
                      <a:pt x="82770" y="52793"/>
                      <a:pt x="81848" y="36963"/>
                      <a:pt x="75082" y="22376"/>
                    </a:cubicBezTo>
                    <a:cubicBezTo>
                      <a:pt x="66164" y="3132"/>
                      <a:pt x="49865" y="28"/>
                      <a:pt x="41869" y="28"/>
                    </a:cubicBezTo>
                    <a:cubicBezTo>
                      <a:pt x="29875" y="28"/>
                      <a:pt x="15729" y="5305"/>
                      <a:pt x="7426" y="23617"/>
                    </a:cubicBezTo>
                    <a:cubicBezTo>
                      <a:pt x="1276" y="37274"/>
                      <a:pt x="353" y="52793"/>
                      <a:pt x="353" y="68622"/>
                    </a:cubicBezTo>
                    <a:cubicBezTo>
                      <a:pt x="353" y="83520"/>
                      <a:pt x="968" y="101212"/>
                      <a:pt x="9271" y="116420"/>
                    </a:cubicBezTo>
                    <a:cubicBezTo>
                      <a:pt x="17574" y="132250"/>
                      <a:pt x="32028" y="136285"/>
                      <a:pt x="41562" y="136285"/>
                    </a:cubicBezTo>
                    <a:cubicBezTo>
                      <a:pt x="52017" y="136285"/>
                      <a:pt x="67086" y="132250"/>
                      <a:pt x="75697" y="113317"/>
                    </a:cubicBezTo>
                    <a:cubicBezTo>
                      <a:pt x="81848" y="99660"/>
                      <a:pt x="82770" y="84141"/>
                      <a:pt x="82770" y="68622"/>
                    </a:cubicBezTo>
                    <a:close/>
                    <a:moveTo>
                      <a:pt x="41562" y="131939"/>
                    </a:moveTo>
                    <a:cubicBezTo>
                      <a:pt x="33873" y="131939"/>
                      <a:pt x="22187" y="126973"/>
                      <a:pt x="18805" y="108040"/>
                    </a:cubicBezTo>
                    <a:cubicBezTo>
                      <a:pt x="16652" y="96246"/>
                      <a:pt x="16652" y="77933"/>
                      <a:pt x="16652" y="66139"/>
                    </a:cubicBezTo>
                    <a:cubicBezTo>
                      <a:pt x="16652" y="53413"/>
                      <a:pt x="16652" y="40377"/>
                      <a:pt x="18190" y="29825"/>
                    </a:cubicBezTo>
                    <a:cubicBezTo>
                      <a:pt x="21880" y="6236"/>
                      <a:pt x="36641" y="4373"/>
                      <a:pt x="41562" y="4373"/>
                    </a:cubicBezTo>
                    <a:cubicBezTo>
                      <a:pt x="48020" y="4373"/>
                      <a:pt x="60936" y="8098"/>
                      <a:pt x="64626" y="27652"/>
                    </a:cubicBezTo>
                    <a:cubicBezTo>
                      <a:pt x="66779" y="38826"/>
                      <a:pt x="66779" y="53724"/>
                      <a:pt x="66779" y="66139"/>
                    </a:cubicBezTo>
                    <a:cubicBezTo>
                      <a:pt x="66779" y="81037"/>
                      <a:pt x="66779" y="94384"/>
                      <a:pt x="64626" y="107109"/>
                    </a:cubicBezTo>
                    <a:cubicBezTo>
                      <a:pt x="61551" y="126042"/>
                      <a:pt x="50480" y="131939"/>
                      <a:pt x="41562" y="131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AAC982-0634-E158-FAAB-164C878DA45F}"/>
                </a:ext>
              </a:extLst>
            </p:cNvPr>
            <p:cNvSpPr/>
            <p:nvPr/>
          </p:nvSpPr>
          <p:spPr>
            <a:xfrm>
              <a:off x="4422328" y="4804960"/>
              <a:ext cx="119935" cy="7759"/>
            </a:xfrm>
            <a:custGeom>
              <a:avLst/>
              <a:gdLst>
                <a:gd name="connsiteX0" fmla="*/ 112969 w 119935"/>
                <a:gd name="connsiteY0" fmla="*/ 7787 h 7759"/>
                <a:gd name="connsiteX1" fmla="*/ 120042 w 119935"/>
                <a:gd name="connsiteY1" fmla="*/ 3752 h 7759"/>
                <a:gd name="connsiteX2" fmla="*/ 112969 w 119935"/>
                <a:gd name="connsiteY2" fmla="*/ 28 h 7759"/>
                <a:gd name="connsiteX3" fmla="*/ 6872 w 119935"/>
                <a:gd name="connsiteY3" fmla="*/ 28 h 7759"/>
                <a:gd name="connsiteX4" fmla="*/ 107 w 119935"/>
                <a:gd name="connsiteY4" fmla="*/ 3752 h 7759"/>
                <a:gd name="connsiteX5" fmla="*/ 6872 w 119935"/>
                <a:gd name="connsiteY5" fmla="*/ 7787 h 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35" h="7759">
                  <a:moveTo>
                    <a:pt x="112969" y="7787"/>
                  </a:moveTo>
                  <a:cubicBezTo>
                    <a:pt x="116352" y="7787"/>
                    <a:pt x="120042" y="7787"/>
                    <a:pt x="120042" y="3752"/>
                  </a:cubicBezTo>
                  <a:cubicBezTo>
                    <a:pt x="120042" y="28"/>
                    <a:pt x="116352" y="28"/>
                    <a:pt x="112969" y="28"/>
                  </a:cubicBezTo>
                  <a:lnTo>
                    <a:pt x="6872" y="28"/>
                  </a:lnTo>
                  <a:cubicBezTo>
                    <a:pt x="3489" y="28"/>
                    <a:pt x="107" y="28"/>
                    <a:pt x="107" y="3752"/>
                  </a:cubicBezTo>
                  <a:cubicBezTo>
                    <a:pt x="107" y="7787"/>
                    <a:pt x="3489" y="7787"/>
                    <a:pt x="6872" y="7787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0AE9EA7-3936-9D3E-1BBC-ABC958C205A1}"/>
                </a:ext>
              </a:extLst>
            </p:cNvPr>
            <p:cNvSpPr/>
            <p:nvPr/>
          </p:nvSpPr>
          <p:spPr>
            <a:xfrm>
              <a:off x="4568384" y="4726434"/>
              <a:ext cx="78111" cy="136256"/>
            </a:xfrm>
            <a:custGeom>
              <a:avLst/>
              <a:gdLst>
                <a:gd name="connsiteX0" fmla="*/ 78226 w 78111"/>
                <a:gd name="connsiteY0" fmla="*/ 92210 h 136256"/>
                <a:gd name="connsiteX1" fmla="*/ 41015 w 78111"/>
                <a:gd name="connsiteY1" fmla="*/ 48757 h 136256"/>
                <a:gd name="connsiteX2" fmla="*/ 16106 w 78111"/>
                <a:gd name="connsiteY2" fmla="*/ 59000 h 136256"/>
                <a:gd name="connsiteX3" fmla="*/ 16106 w 78111"/>
                <a:gd name="connsiteY3" fmla="*/ 20202 h 136256"/>
                <a:gd name="connsiteX4" fmla="*/ 32712 w 78111"/>
                <a:gd name="connsiteY4" fmla="*/ 22685 h 136256"/>
                <a:gd name="connsiteX5" fmla="*/ 70846 w 78111"/>
                <a:gd name="connsiteY5" fmla="*/ 2200 h 136256"/>
                <a:gd name="connsiteX6" fmla="*/ 68693 w 78111"/>
                <a:gd name="connsiteY6" fmla="*/ 28 h 136256"/>
                <a:gd name="connsiteX7" fmla="*/ 67155 w 78111"/>
                <a:gd name="connsiteY7" fmla="*/ 648 h 136256"/>
                <a:gd name="connsiteX8" fmla="*/ 40400 w 78111"/>
                <a:gd name="connsiteY8" fmla="*/ 6546 h 136256"/>
                <a:gd name="connsiteX9" fmla="*/ 14261 w 78111"/>
                <a:gd name="connsiteY9" fmla="*/ 959 h 136256"/>
                <a:gd name="connsiteX10" fmla="*/ 12108 w 78111"/>
                <a:gd name="connsiteY10" fmla="*/ 338 h 136256"/>
                <a:gd name="connsiteX11" fmla="*/ 9955 w 78111"/>
                <a:gd name="connsiteY11" fmla="*/ 4994 h 136256"/>
                <a:gd name="connsiteX12" fmla="*/ 9955 w 78111"/>
                <a:gd name="connsiteY12" fmla="*/ 63655 h 136256"/>
                <a:gd name="connsiteX13" fmla="*/ 12723 w 78111"/>
                <a:gd name="connsiteY13" fmla="*/ 68622 h 136256"/>
                <a:gd name="connsiteX14" fmla="*/ 15491 w 78111"/>
                <a:gd name="connsiteY14" fmla="*/ 67070 h 136256"/>
                <a:gd name="connsiteX15" fmla="*/ 40708 w 78111"/>
                <a:gd name="connsiteY15" fmla="*/ 53103 h 136256"/>
                <a:gd name="connsiteX16" fmla="*/ 57314 w 78111"/>
                <a:gd name="connsiteY16" fmla="*/ 65828 h 136256"/>
                <a:gd name="connsiteX17" fmla="*/ 61005 w 78111"/>
                <a:gd name="connsiteY17" fmla="*/ 90659 h 136256"/>
                <a:gd name="connsiteX18" fmla="*/ 56084 w 78111"/>
                <a:gd name="connsiteY18" fmla="*/ 117972 h 136256"/>
                <a:gd name="connsiteX19" fmla="*/ 35172 w 78111"/>
                <a:gd name="connsiteY19" fmla="*/ 130697 h 136256"/>
                <a:gd name="connsiteX20" fmla="*/ 6265 w 78111"/>
                <a:gd name="connsiteY20" fmla="*/ 108660 h 136256"/>
                <a:gd name="connsiteX21" fmla="*/ 9648 w 78111"/>
                <a:gd name="connsiteY21" fmla="*/ 108971 h 136256"/>
                <a:gd name="connsiteX22" fmla="*/ 19489 w 78111"/>
                <a:gd name="connsiteY22" fmla="*/ 99349 h 136256"/>
                <a:gd name="connsiteX23" fmla="*/ 9648 w 78111"/>
                <a:gd name="connsiteY23" fmla="*/ 89417 h 136256"/>
                <a:gd name="connsiteX24" fmla="*/ 114 w 78111"/>
                <a:gd name="connsiteY24" fmla="*/ 99970 h 136256"/>
                <a:gd name="connsiteX25" fmla="*/ 35480 w 78111"/>
                <a:gd name="connsiteY25" fmla="*/ 136284 h 136256"/>
                <a:gd name="connsiteX26" fmla="*/ 78226 w 78111"/>
                <a:gd name="connsiteY26" fmla="*/ 92210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111" h="136256">
                  <a:moveTo>
                    <a:pt x="78226" y="92210"/>
                  </a:moveTo>
                  <a:cubicBezTo>
                    <a:pt x="78226" y="68622"/>
                    <a:pt x="62235" y="48757"/>
                    <a:pt x="41015" y="48757"/>
                  </a:cubicBezTo>
                  <a:cubicBezTo>
                    <a:pt x="31790" y="48757"/>
                    <a:pt x="23179" y="51861"/>
                    <a:pt x="16106" y="59000"/>
                  </a:cubicBezTo>
                  <a:lnTo>
                    <a:pt x="16106" y="20202"/>
                  </a:lnTo>
                  <a:cubicBezTo>
                    <a:pt x="20104" y="21444"/>
                    <a:pt x="26562" y="22685"/>
                    <a:pt x="32712" y="22685"/>
                  </a:cubicBezTo>
                  <a:cubicBezTo>
                    <a:pt x="57007" y="22685"/>
                    <a:pt x="70846" y="4683"/>
                    <a:pt x="70846" y="2200"/>
                  </a:cubicBezTo>
                  <a:cubicBezTo>
                    <a:pt x="70846" y="959"/>
                    <a:pt x="70230" y="28"/>
                    <a:pt x="68693" y="28"/>
                  </a:cubicBezTo>
                  <a:cubicBezTo>
                    <a:pt x="68693" y="28"/>
                    <a:pt x="68078" y="28"/>
                    <a:pt x="67155" y="648"/>
                  </a:cubicBezTo>
                  <a:cubicBezTo>
                    <a:pt x="63157" y="2511"/>
                    <a:pt x="53624" y="6546"/>
                    <a:pt x="40400" y="6546"/>
                  </a:cubicBezTo>
                  <a:cubicBezTo>
                    <a:pt x="32712" y="6546"/>
                    <a:pt x="23486" y="4994"/>
                    <a:pt x="14261" y="959"/>
                  </a:cubicBezTo>
                  <a:cubicBezTo>
                    <a:pt x="12723" y="338"/>
                    <a:pt x="12415" y="338"/>
                    <a:pt x="12108" y="338"/>
                  </a:cubicBezTo>
                  <a:cubicBezTo>
                    <a:pt x="9955" y="338"/>
                    <a:pt x="9955" y="1890"/>
                    <a:pt x="9955" y="4994"/>
                  </a:cubicBezTo>
                  <a:lnTo>
                    <a:pt x="9955" y="63655"/>
                  </a:lnTo>
                  <a:cubicBezTo>
                    <a:pt x="9955" y="67070"/>
                    <a:pt x="9955" y="68622"/>
                    <a:pt x="12723" y="68622"/>
                  </a:cubicBezTo>
                  <a:cubicBezTo>
                    <a:pt x="14261" y="68622"/>
                    <a:pt x="14568" y="68311"/>
                    <a:pt x="15491" y="67070"/>
                  </a:cubicBezTo>
                  <a:cubicBezTo>
                    <a:pt x="17643" y="63966"/>
                    <a:pt x="24717" y="53103"/>
                    <a:pt x="40708" y="53103"/>
                  </a:cubicBezTo>
                  <a:cubicBezTo>
                    <a:pt x="50856" y="53103"/>
                    <a:pt x="55777" y="62104"/>
                    <a:pt x="57314" y="65828"/>
                  </a:cubicBezTo>
                  <a:cubicBezTo>
                    <a:pt x="60390" y="73277"/>
                    <a:pt x="61005" y="80726"/>
                    <a:pt x="61005" y="90659"/>
                  </a:cubicBezTo>
                  <a:cubicBezTo>
                    <a:pt x="61005" y="97797"/>
                    <a:pt x="61005" y="109592"/>
                    <a:pt x="56084" y="117972"/>
                  </a:cubicBezTo>
                  <a:cubicBezTo>
                    <a:pt x="51471" y="125731"/>
                    <a:pt x="44091" y="130697"/>
                    <a:pt x="35172" y="130697"/>
                  </a:cubicBezTo>
                  <a:cubicBezTo>
                    <a:pt x="21026" y="130697"/>
                    <a:pt x="9648" y="120144"/>
                    <a:pt x="6265" y="108660"/>
                  </a:cubicBezTo>
                  <a:cubicBezTo>
                    <a:pt x="6880" y="108660"/>
                    <a:pt x="7495" y="108971"/>
                    <a:pt x="9648" y="108971"/>
                  </a:cubicBezTo>
                  <a:cubicBezTo>
                    <a:pt x="16106" y="108971"/>
                    <a:pt x="19489" y="104005"/>
                    <a:pt x="19489" y="99349"/>
                  </a:cubicBezTo>
                  <a:cubicBezTo>
                    <a:pt x="19489" y="94383"/>
                    <a:pt x="16106" y="89417"/>
                    <a:pt x="9648" y="89417"/>
                  </a:cubicBezTo>
                  <a:cubicBezTo>
                    <a:pt x="6880" y="89417"/>
                    <a:pt x="114" y="90969"/>
                    <a:pt x="114" y="99970"/>
                  </a:cubicBezTo>
                  <a:cubicBezTo>
                    <a:pt x="114" y="117041"/>
                    <a:pt x="13646" y="136284"/>
                    <a:pt x="35480" y="136284"/>
                  </a:cubicBezTo>
                  <a:cubicBezTo>
                    <a:pt x="58237" y="136284"/>
                    <a:pt x="78226" y="117351"/>
                    <a:pt x="78226" y="92210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EE1960-ED3C-6099-52BF-795F4F9F6358}"/>
                </a:ext>
              </a:extLst>
            </p:cNvPr>
            <p:cNvSpPr/>
            <p:nvPr/>
          </p:nvSpPr>
          <p:spPr>
            <a:xfrm>
              <a:off x="2798774" y="4804960"/>
              <a:ext cx="119935" cy="7759"/>
            </a:xfrm>
            <a:custGeom>
              <a:avLst/>
              <a:gdLst>
                <a:gd name="connsiteX0" fmla="*/ 112886 w 119935"/>
                <a:gd name="connsiteY0" fmla="*/ 7787 h 7759"/>
                <a:gd name="connsiteX1" fmla="*/ 119960 w 119935"/>
                <a:gd name="connsiteY1" fmla="*/ 3752 h 7759"/>
                <a:gd name="connsiteX2" fmla="*/ 112886 w 119935"/>
                <a:gd name="connsiteY2" fmla="*/ 28 h 7759"/>
                <a:gd name="connsiteX3" fmla="*/ 6790 w 119935"/>
                <a:gd name="connsiteY3" fmla="*/ 28 h 7759"/>
                <a:gd name="connsiteX4" fmla="*/ 24 w 119935"/>
                <a:gd name="connsiteY4" fmla="*/ 3752 h 7759"/>
                <a:gd name="connsiteX5" fmla="*/ 6790 w 119935"/>
                <a:gd name="connsiteY5" fmla="*/ 7787 h 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35" h="7759">
                  <a:moveTo>
                    <a:pt x="112886" y="7787"/>
                  </a:moveTo>
                  <a:cubicBezTo>
                    <a:pt x="116269" y="7787"/>
                    <a:pt x="119960" y="7787"/>
                    <a:pt x="119960" y="3752"/>
                  </a:cubicBezTo>
                  <a:cubicBezTo>
                    <a:pt x="119960" y="28"/>
                    <a:pt x="116269" y="28"/>
                    <a:pt x="112886" y="28"/>
                  </a:cubicBezTo>
                  <a:lnTo>
                    <a:pt x="6790" y="28"/>
                  </a:lnTo>
                  <a:cubicBezTo>
                    <a:pt x="3407" y="28"/>
                    <a:pt x="24" y="28"/>
                    <a:pt x="24" y="3752"/>
                  </a:cubicBezTo>
                  <a:cubicBezTo>
                    <a:pt x="24" y="7787"/>
                    <a:pt x="3407" y="7787"/>
                    <a:pt x="6790" y="7787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Content Placeholder 14">
              <a:extLst>
                <a:ext uri="{FF2B5EF4-FFF2-40B4-BE49-F238E27FC236}">
                  <a16:creationId xmlns:a16="http://schemas.microsoft.com/office/drawing/2014/main" id="{B15D32D8-9460-CDE0-AE97-6D99DD29FD49}"/>
                </a:ext>
              </a:extLst>
            </p:cNvPr>
            <p:cNvGrpSpPr/>
            <p:nvPr/>
          </p:nvGrpSpPr>
          <p:grpSpPr>
            <a:xfrm>
              <a:off x="2952518" y="4726434"/>
              <a:ext cx="170616" cy="136256"/>
              <a:chOff x="2952518" y="4726434"/>
              <a:chExt cx="170616" cy="136256"/>
            </a:xfrm>
            <a:solidFill>
              <a:srgbClr val="000000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FE36D45-2ED0-93FC-0B5A-BA1E813F9FC0}"/>
                  </a:ext>
                </a:extLst>
              </p:cNvPr>
              <p:cNvSpPr/>
              <p:nvPr/>
            </p:nvSpPr>
            <p:spPr>
              <a:xfrm>
                <a:off x="2952518" y="4726434"/>
                <a:ext cx="64580" cy="131911"/>
              </a:xfrm>
              <a:custGeom>
                <a:avLst/>
                <a:gdLst>
                  <a:gd name="connsiteX0" fmla="*/ 40318 w 64580"/>
                  <a:gd name="connsiteY0" fmla="*/ 5304 h 131911"/>
                  <a:gd name="connsiteX1" fmla="*/ 35705 w 64580"/>
                  <a:gd name="connsiteY1" fmla="*/ 28 h 131911"/>
                  <a:gd name="connsiteX2" fmla="*/ 32 w 64580"/>
                  <a:gd name="connsiteY2" fmla="*/ 12753 h 131911"/>
                  <a:gd name="connsiteX3" fmla="*/ 32 w 64580"/>
                  <a:gd name="connsiteY3" fmla="*/ 18961 h 131911"/>
                  <a:gd name="connsiteX4" fmla="*/ 25557 w 64580"/>
                  <a:gd name="connsiteY4" fmla="*/ 13684 h 131911"/>
                  <a:gd name="connsiteX5" fmla="*/ 25557 w 64580"/>
                  <a:gd name="connsiteY5" fmla="*/ 116420 h 131911"/>
                  <a:gd name="connsiteX6" fmla="*/ 7412 w 64580"/>
                  <a:gd name="connsiteY6" fmla="*/ 125731 h 131911"/>
                  <a:gd name="connsiteX7" fmla="*/ 1262 w 64580"/>
                  <a:gd name="connsiteY7" fmla="*/ 125731 h 131911"/>
                  <a:gd name="connsiteX8" fmla="*/ 1262 w 64580"/>
                  <a:gd name="connsiteY8" fmla="*/ 131939 h 131911"/>
                  <a:gd name="connsiteX9" fmla="*/ 32937 w 64580"/>
                  <a:gd name="connsiteY9" fmla="*/ 131318 h 131911"/>
                  <a:gd name="connsiteX10" fmla="*/ 64613 w 64580"/>
                  <a:gd name="connsiteY10" fmla="*/ 131939 h 131911"/>
                  <a:gd name="connsiteX11" fmla="*/ 64613 w 64580"/>
                  <a:gd name="connsiteY11" fmla="*/ 125731 h 131911"/>
                  <a:gd name="connsiteX12" fmla="*/ 58462 w 64580"/>
                  <a:gd name="connsiteY12" fmla="*/ 125731 h 131911"/>
                  <a:gd name="connsiteX13" fmla="*/ 40318 w 64580"/>
                  <a:gd name="connsiteY13" fmla="*/ 11642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580" h="131911">
                    <a:moveTo>
                      <a:pt x="40318" y="5304"/>
                    </a:moveTo>
                    <a:cubicBezTo>
                      <a:pt x="40318" y="338"/>
                      <a:pt x="40318" y="28"/>
                      <a:pt x="35705" y="28"/>
                    </a:cubicBezTo>
                    <a:cubicBezTo>
                      <a:pt x="23404" y="12753"/>
                      <a:pt x="6182" y="12753"/>
                      <a:pt x="32" y="12753"/>
                    </a:cubicBezTo>
                    <a:lnTo>
                      <a:pt x="32" y="18961"/>
                    </a:lnTo>
                    <a:cubicBezTo>
                      <a:pt x="4030" y="18961"/>
                      <a:pt x="15408" y="18961"/>
                      <a:pt x="25557" y="13684"/>
                    </a:cubicBezTo>
                    <a:lnTo>
                      <a:pt x="25557" y="116420"/>
                    </a:lnTo>
                    <a:cubicBezTo>
                      <a:pt x="25557" y="123559"/>
                      <a:pt x="24942" y="125731"/>
                      <a:pt x="7412" y="125731"/>
                    </a:cubicBezTo>
                    <a:lnTo>
                      <a:pt x="1262" y="125731"/>
                    </a:lnTo>
                    <a:lnTo>
                      <a:pt x="1262" y="131939"/>
                    </a:lnTo>
                    <a:cubicBezTo>
                      <a:pt x="8028" y="131318"/>
                      <a:pt x="24942" y="131318"/>
                      <a:pt x="32937" y="131318"/>
                    </a:cubicBezTo>
                    <a:cubicBezTo>
                      <a:pt x="40625" y="131318"/>
                      <a:pt x="57847" y="131318"/>
                      <a:pt x="64613" y="131939"/>
                    </a:cubicBezTo>
                    <a:lnTo>
                      <a:pt x="64613" y="125731"/>
                    </a:lnTo>
                    <a:lnTo>
                      <a:pt x="58462" y="125731"/>
                    </a:lnTo>
                    <a:cubicBezTo>
                      <a:pt x="40625" y="125731"/>
                      <a:pt x="40318" y="123559"/>
                      <a:pt x="40318" y="11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BC13508-E137-997E-A047-A6C77ADC083A}"/>
                  </a:ext>
                </a:extLst>
              </p:cNvPr>
              <p:cNvSpPr/>
              <p:nvPr/>
            </p:nvSpPr>
            <p:spPr>
              <a:xfrm>
                <a:off x="3040718" y="4726434"/>
                <a:ext cx="82417" cy="136256"/>
              </a:xfrm>
              <a:custGeom>
                <a:avLst/>
                <a:gdLst>
                  <a:gd name="connsiteX0" fmla="*/ 82454 w 82417"/>
                  <a:gd name="connsiteY0" fmla="*/ 68622 h 136256"/>
                  <a:gd name="connsiteX1" fmla="*/ 74766 w 82417"/>
                  <a:gd name="connsiteY1" fmla="*/ 22375 h 136256"/>
                  <a:gd name="connsiteX2" fmla="*/ 41553 w 82417"/>
                  <a:gd name="connsiteY2" fmla="*/ 28 h 136256"/>
                  <a:gd name="connsiteX3" fmla="*/ 7110 w 82417"/>
                  <a:gd name="connsiteY3" fmla="*/ 23617 h 136256"/>
                  <a:gd name="connsiteX4" fmla="*/ 37 w 82417"/>
                  <a:gd name="connsiteY4" fmla="*/ 68622 h 136256"/>
                  <a:gd name="connsiteX5" fmla="*/ 8955 w 82417"/>
                  <a:gd name="connsiteY5" fmla="*/ 116420 h 136256"/>
                  <a:gd name="connsiteX6" fmla="*/ 41246 w 82417"/>
                  <a:gd name="connsiteY6" fmla="*/ 136284 h 136256"/>
                  <a:gd name="connsiteX7" fmla="*/ 75381 w 82417"/>
                  <a:gd name="connsiteY7" fmla="*/ 113316 h 136256"/>
                  <a:gd name="connsiteX8" fmla="*/ 82454 w 82417"/>
                  <a:gd name="connsiteY8" fmla="*/ 68622 h 136256"/>
                  <a:gd name="connsiteX9" fmla="*/ 41246 w 82417"/>
                  <a:gd name="connsiteY9" fmla="*/ 131939 h 136256"/>
                  <a:gd name="connsiteX10" fmla="*/ 18488 w 82417"/>
                  <a:gd name="connsiteY10" fmla="*/ 108040 h 136256"/>
                  <a:gd name="connsiteX11" fmla="*/ 16336 w 82417"/>
                  <a:gd name="connsiteY11" fmla="*/ 66138 h 136256"/>
                  <a:gd name="connsiteX12" fmla="*/ 17874 w 82417"/>
                  <a:gd name="connsiteY12" fmla="*/ 29824 h 136256"/>
                  <a:gd name="connsiteX13" fmla="*/ 41246 w 82417"/>
                  <a:gd name="connsiteY13" fmla="*/ 4373 h 136256"/>
                  <a:gd name="connsiteX14" fmla="*/ 64310 w 82417"/>
                  <a:gd name="connsiteY14" fmla="*/ 27651 h 136256"/>
                  <a:gd name="connsiteX15" fmla="*/ 66463 w 82417"/>
                  <a:gd name="connsiteY15" fmla="*/ 66138 h 136256"/>
                  <a:gd name="connsiteX16" fmla="*/ 64310 w 82417"/>
                  <a:gd name="connsiteY16" fmla="*/ 107109 h 136256"/>
                  <a:gd name="connsiteX17" fmla="*/ 41246 w 82417"/>
                  <a:gd name="connsiteY17" fmla="*/ 131939 h 13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417" h="136256">
                    <a:moveTo>
                      <a:pt x="82454" y="68622"/>
                    </a:moveTo>
                    <a:cubicBezTo>
                      <a:pt x="82454" y="52792"/>
                      <a:pt x="81531" y="36963"/>
                      <a:pt x="74766" y="22375"/>
                    </a:cubicBezTo>
                    <a:cubicBezTo>
                      <a:pt x="65848" y="3131"/>
                      <a:pt x="49549" y="28"/>
                      <a:pt x="41553" y="28"/>
                    </a:cubicBezTo>
                    <a:cubicBezTo>
                      <a:pt x="29559" y="28"/>
                      <a:pt x="15413" y="5304"/>
                      <a:pt x="7110" y="23617"/>
                    </a:cubicBezTo>
                    <a:cubicBezTo>
                      <a:pt x="959" y="37273"/>
                      <a:pt x="37" y="52792"/>
                      <a:pt x="37" y="68622"/>
                    </a:cubicBezTo>
                    <a:cubicBezTo>
                      <a:pt x="37" y="83520"/>
                      <a:pt x="652" y="101211"/>
                      <a:pt x="8955" y="116420"/>
                    </a:cubicBezTo>
                    <a:cubicBezTo>
                      <a:pt x="17258" y="132249"/>
                      <a:pt x="31712" y="136284"/>
                      <a:pt x="41246" y="136284"/>
                    </a:cubicBezTo>
                    <a:cubicBezTo>
                      <a:pt x="51701" y="136284"/>
                      <a:pt x="66770" y="132249"/>
                      <a:pt x="75381" y="113316"/>
                    </a:cubicBezTo>
                    <a:cubicBezTo>
                      <a:pt x="81531" y="99659"/>
                      <a:pt x="82454" y="84140"/>
                      <a:pt x="82454" y="68622"/>
                    </a:cubicBezTo>
                    <a:close/>
                    <a:moveTo>
                      <a:pt x="41246" y="131939"/>
                    </a:moveTo>
                    <a:cubicBezTo>
                      <a:pt x="33557" y="131939"/>
                      <a:pt x="21871" y="126973"/>
                      <a:pt x="18488" y="108040"/>
                    </a:cubicBezTo>
                    <a:cubicBezTo>
                      <a:pt x="16336" y="96245"/>
                      <a:pt x="16336" y="77933"/>
                      <a:pt x="16336" y="66138"/>
                    </a:cubicBezTo>
                    <a:cubicBezTo>
                      <a:pt x="16336" y="53413"/>
                      <a:pt x="16336" y="40377"/>
                      <a:pt x="17874" y="29824"/>
                    </a:cubicBezTo>
                    <a:cubicBezTo>
                      <a:pt x="21564" y="6235"/>
                      <a:pt x="36325" y="4373"/>
                      <a:pt x="41246" y="4373"/>
                    </a:cubicBezTo>
                    <a:cubicBezTo>
                      <a:pt x="47704" y="4373"/>
                      <a:pt x="60620" y="8097"/>
                      <a:pt x="64310" y="27651"/>
                    </a:cubicBezTo>
                    <a:cubicBezTo>
                      <a:pt x="66463" y="38825"/>
                      <a:pt x="66463" y="53723"/>
                      <a:pt x="66463" y="66138"/>
                    </a:cubicBezTo>
                    <a:cubicBezTo>
                      <a:pt x="66463" y="81037"/>
                      <a:pt x="66463" y="94383"/>
                      <a:pt x="64310" y="107109"/>
                    </a:cubicBezTo>
                    <a:cubicBezTo>
                      <a:pt x="61235" y="126042"/>
                      <a:pt x="50164" y="131939"/>
                      <a:pt x="41246" y="131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6E5460-00F0-1D49-5528-9B228D355C68}"/>
                </a:ext>
              </a:extLst>
            </p:cNvPr>
            <p:cNvSpPr/>
            <p:nvPr/>
          </p:nvSpPr>
          <p:spPr>
            <a:xfrm flipV="1">
              <a:off x="264186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9B4E6D4-2A28-146B-BD9E-4BC6693D8C0E}"/>
                </a:ext>
              </a:extLst>
            </p:cNvPr>
            <p:cNvSpPr/>
            <p:nvPr/>
          </p:nvSpPr>
          <p:spPr>
            <a:xfrm flipV="1">
              <a:off x="925491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920664C-785F-581E-6D48-03E1E1832E61}"/>
                </a:ext>
              </a:extLst>
            </p:cNvPr>
            <p:cNvSpPr/>
            <p:nvPr/>
          </p:nvSpPr>
          <p:spPr>
            <a:xfrm flipV="1">
              <a:off x="7680376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F5B41B-FDF1-6ECD-4A0D-7D42FB33D9AF}"/>
                </a:ext>
              </a:extLst>
            </p:cNvPr>
            <p:cNvSpPr/>
            <p:nvPr/>
          </p:nvSpPr>
          <p:spPr>
            <a:xfrm flipV="1">
              <a:off x="9254913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4531BE-C3D9-D212-A55B-0F2AA306239D}"/>
                </a:ext>
              </a:extLst>
            </p:cNvPr>
            <p:cNvSpPr/>
            <p:nvPr/>
          </p:nvSpPr>
          <p:spPr>
            <a:xfrm flipV="1">
              <a:off x="956982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4154438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438" y="4993230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4104746" y="4658400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4691C4-A92B-18C3-32F5-3D31C736D530}"/>
              </a:ext>
            </a:extLst>
          </p:cNvPr>
          <p:cNvSpPr/>
          <p:nvPr/>
        </p:nvSpPr>
        <p:spPr>
          <a:xfrm>
            <a:off x="6051888" y="500969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0A60B8-6BCC-4F09-5595-FE289323E5AA}"/>
              </a:ext>
            </a:extLst>
          </p:cNvPr>
          <p:cNvSpPr/>
          <p:nvPr/>
        </p:nvSpPr>
        <p:spPr>
          <a:xfrm>
            <a:off x="4162717" y="5009692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19736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170E933-AAC3-BA74-BE76-9014F0C1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4"/>
            <a:ext cx="11522075" cy="5221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Competitive ratio?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CACB1B-27A8-DFDE-C35F-6158933B5327}"/>
              </a:ext>
            </a:extLst>
          </p:cNvPr>
          <p:cNvSpPr/>
          <p:nvPr/>
        </p:nvSpPr>
        <p:spPr>
          <a:xfrm flipV="1">
            <a:off x="2317111" y="5044734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926C96-A908-72CC-6F47-EF8B1AC45C16}"/>
              </a:ext>
            </a:extLst>
          </p:cNvPr>
          <p:cNvSpPr/>
          <p:nvPr/>
        </p:nvSpPr>
        <p:spPr>
          <a:xfrm flipV="1">
            <a:off x="6095999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67FF66-875E-AB0C-C227-812BC0469F4D}"/>
              </a:ext>
            </a:extLst>
          </p:cNvPr>
          <p:cNvSpPr/>
          <p:nvPr/>
        </p:nvSpPr>
        <p:spPr>
          <a:xfrm flipV="1">
            <a:off x="578109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7B8C73-F94B-0D13-E063-C5D0043D5137}"/>
              </a:ext>
            </a:extLst>
          </p:cNvPr>
          <p:cNvSpPr/>
          <p:nvPr/>
        </p:nvSpPr>
        <p:spPr>
          <a:xfrm flipV="1">
            <a:off x="5466184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469B3B6-EEE8-C084-4F68-950C52610179}"/>
              </a:ext>
            </a:extLst>
          </p:cNvPr>
          <p:cNvSpPr/>
          <p:nvPr/>
        </p:nvSpPr>
        <p:spPr>
          <a:xfrm flipV="1">
            <a:off x="6410906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98ECCD-BCEB-C96B-631C-0C3426B3798C}"/>
              </a:ext>
            </a:extLst>
          </p:cNvPr>
          <p:cNvSpPr/>
          <p:nvPr/>
        </p:nvSpPr>
        <p:spPr>
          <a:xfrm flipV="1">
            <a:off x="672581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873F04-F569-7582-7A98-211390A97290}"/>
              </a:ext>
            </a:extLst>
          </p:cNvPr>
          <p:cNvSpPr/>
          <p:nvPr/>
        </p:nvSpPr>
        <p:spPr>
          <a:xfrm flipV="1">
            <a:off x="515127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5C4B54-6D1D-4B9E-DB21-8A0D999F7125}"/>
              </a:ext>
            </a:extLst>
          </p:cNvPr>
          <p:cNvSpPr/>
          <p:nvPr/>
        </p:nvSpPr>
        <p:spPr>
          <a:xfrm flipV="1">
            <a:off x="483637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9DC775A-7D1E-63CE-0346-004CEB1511A3}"/>
              </a:ext>
            </a:extLst>
          </p:cNvPr>
          <p:cNvSpPr/>
          <p:nvPr/>
        </p:nvSpPr>
        <p:spPr>
          <a:xfrm flipV="1">
            <a:off x="7040721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1D94F6-7390-E372-8552-31B6104DE25B}"/>
              </a:ext>
            </a:extLst>
          </p:cNvPr>
          <p:cNvSpPr/>
          <p:nvPr/>
        </p:nvSpPr>
        <p:spPr>
          <a:xfrm flipV="1">
            <a:off x="735562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088AD1-BC15-9043-6EDA-A723B5F0DB1B}"/>
              </a:ext>
            </a:extLst>
          </p:cNvPr>
          <p:cNvSpPr/>
          <p:nvPr/>
        </p:nvSpPr>
        <p:spPr>
          <a:xfrm flipV="1">
            <a:off x="452146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1A74EE-F692-476C-CBFE-99148C262421}"/>
              </a:ext>
            </a:extLst>
          </p:cNvPr>
          <p:cNvSpPr/>
          <p:nvPr/>
        </p:nvSpPr>
        <p:spPr>
          <a:xfrm flipV="1">
            <a:off x="767053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46E8BB4-4B15-1E6D-BC9F-779FF37F4D62}"/>
              </a:ext>
            </a:extLst>
          </p:cNvPr>
          <p:cNvSpPr/>
          <p:nvPr/>
        </p:nvSpPr>
        <p:spPr>
          <a:xfrm flipV="1">
            <a:off x="798544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7588DC-AE91-8E68-B613-F59A2A39CC10}"/>
              </a:ext>
            </a:extLst>
          </p:cNvPr>
          <p:cNvSpPr/>
          <p:nvPr/>
        </p:nvSpPr>
        <p:spPr>
          <a:xfrm flipV="1">
            <a:off x="830035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4B305B-CE85-C00B-FD75-4BBFA05A5CFC}"/>
              </a:ext>
            </a:extLst>
          </p:cNvPr>
          <p:cNvSpPr/>
          <p:nvPr/>
        </p:nvSpPr>
        <p:spPr>
          <a:xfrm flipV="1">
            <a:off x="861525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4A895B-AF82-258D-4849-742C9A80946B}"/>
              </a:ext>
            </a:extLst>
          </p:cNvPr>
          <p:cNvSpPr/>
          <p:nvPr/>
        </p:nvSpPr>
        <p:spPr>
          <a:xfrm flipV="1">
            <a:off x="420655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16939A4-07E5-C341-643D-FD8D462738D2}"/>
              </a:ext>
            </a:extLst>
          </p:cNvPr>
          <p:cNvSpPr/>
          <p:nvPr/>
        </p:nvSpPr>
        <p:spPr>
          <a:xfrm flipV="1">
            <a:off x="389164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82192E-6D0F-3F8C-E6A6-5AAFEBDE2DDB}"/>
              </a:ext>
            </a:extLst>
          </p:cNvPr>
          <p:cNvSpPr/>
          <p:nvPr/>
        </p:nvSpPr>
        <p:spPr>
          <a:xfrm flipV="1">
            <a:off x="357674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762A51-5388-91D2-2717-D937A3258FF9}"/>
              </a:ext>
            </a:extLst>
          </p:cNvPr>
          <p:cNvSpPr/>
          <p:nvPr/>
        </p:nvSpPr>
        <p:spPr>
          <a:xfrm flipV="1">
            <a:off x="4521462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05E4D61-BBEB-894A-A4AC-8E2337C957DD}"/>
              </a:ext>
            </a:extLst>
          </p:cNvPr>
          <p:cNvSpPr/>
          <p:nvPr/>
        </p:nvSpPr>
        <p:spPr>
          <a:xfrm flipV="1">
            <a:off x="6095999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20664C-785F-581E-6D48-03E1E1832E61}"/>
              </a:ext>
            </a:extLst>
          </p:cNvPr>
          <p:cNvSpPr/>
          <p:nvPr/>
        </p:nvSpPr>
        <p:spPr>
          <a:xfrm flipV="1">
            <a:off x="7670535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9194454" y="4658400"/>
            <a:ext cx="213914" cy="226462"/>
          </a:xfrm>
          <a:prstGeom prst="triangle">
            <a:avLst/>
          </a:prstGeom>
          <a:solidFill>
            <a:schemeClr val="accent4">
              <a:alpha val="0"/>
            </a:schemeClr>
          </a:solidFill>
          <a:ln>
            <a:solidFill>
              <a:schemeClr val="accent4">
                <a:shade val="15000"/>
                <a:alpha val="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7F33095-2C5F-86FD-5404-B53CC4AFE23A}"/>
              </a:ext>
            </a:extLst>
          </p:cNvPr>
          <p:cNvSpPr/>
          <p:nvPr/>
        </p:nvSpPr>
        <p:spPr>
          <a:xfrm flipV="1">
            <a:off x="-3974487" y="5045075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D23CA92-41D9-8E6E-E95B-E51D14E8F110}"/>
              </a:ext>
            </a:extLst>
          </p:cNvPr>
          <p:cNvSpPr/>
          <p:nvPr/>
        </p:nvSpPr>
        <p:spPr>
          <a:xfrm flipV="1">
            <a:off x="-19559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FE8DFA-3C2F-04F5-B5F7-C72E75362519}"/>
              </a:ext>
            </a:extLst>
          </p:cNvPr>
          <p:cNvSpPr/>
          <p:nvPr/>
        </p:nvSpPr>
        <p:spPr>
          <a:xfrm flipV="1">
            <a:off x="-51050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15CE3-7424-CDB5-DA70-1337F1D901FB}"/>
              </a:ext>
            </a:extLst>
          </p:cNvPr>
          <p:cNvSpPr/>
          <p:nvPr/>
        </p:nvSpPr>
        <p:spPr>
          <a:xfrm flipV="1">
            <a:off x="-825414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0EC558-F42F-C5F7-2C8B-C088A8823C59}"/>
              </a:ext>
            </a:extLst>
          </p:cNvPr>
          <p:cNvSpPr/>
          <p:nvPr/>
        </p:nvSpPr>
        <p:spPr>
          <a:xfrm flipV="1">
            <a:off x="11930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97253B-5E0A-43F5-0CE7-CB08DE632837}"/>
              </a:ext>
            </a:extLst>
          </p:cNvPr>
          <p:cNvSpPr/>
          <p:nvPr/>
        </p:nvSpPr>
        <p:spPr>
          <a:xfrm flipV="1">
            <a:off x="43421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B733CF-8EED-ACB5-BE0C-FE6A9E5D1843}"/>
              </a:ext>
            </a:extLst>
          </p:cNvPr>
          <p:cNvSpPr/>
          <p:nvPr/>
        </p:nvSpPr>
        <p:spPr>
          <a:xfrm flipV="1">
            <a:off x="-1140321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383867-BDEE-B477-FE7A-8743BB0C6A21}"/>
              </a:ext>
            </a:extLst>
          </p:cNvPr>
          <p:cNvSpPr/>
          <p:nvPr/>
        </p:nvSpPr>
        <p:spPr>
          <a:xfrm flipV="1">
            <a:off x="-145522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BA467D-8814-487C-A2E4-6DA9E1DF4812}"/>
              </a:ext>
            </a:extLst>
          </p:cNvPr>
          <p:cNvSpPr/>
          <p:nvPr/>
        </p:nvSpPr>
        <p:spPr>
          <a:xfrm flipV="1">
            <a:off x="74912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BCD170-71E7-F04B-3606-2B3711FFFF72}"/>
              </a:ext>
            </a:extLst>
          </p:cNvPr>
          <p:cNvSpPr/>
          <p:nvPr/>
        </p:nvSpPr>
        <p:spPr>
          <a:xfrm flipV="1">
            <a:off x="106403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593027-33B6-4948-9139-0823187DBAEF}"/>
              </a:ext>
            </a:extLst>
          </p:cNvPr>
          <p:cNvSpPr/>
          <p:nvPr/>
        </p:nvSpPr>
        <p:spPr>
          <a:xfrm flipV="1">
            <a:off x="-177013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6DA340-01EC-952C-48B0-1FAFDD1B373E}"/>
              </a:ext>
            </a:extLst>
          </p:cNvPr>
          <p:cNvSpPr/>
          <p:nvPr/>
        </p:nvSpPr>
        <p:spPr>
          <a:xfrm flipV="1">
            <a:off x="1378937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7639778-F9DB-3A2D-F0D9-6A7F305525FF}"/>
              </a:ext>
            </a:extLst>
          </p:cNvPr>
          <p:cNvSpPr/>
          <p:nvPr/>
        </p:nvSpPr>
        <p:spPr>
          <a:xfrm flipV="1">
            <a:off x="169384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9B841CD-1EF8-5A93-D1B7-3047A5677F88}"/>
              </a:ext>
            </a:extLst>
          </p:cNvPr>
          <p:cNvSpPr/>
          <p:nvPr/>
        </p:nvSpPr>
        <p:spPr>
          <a:xfrm flipV="1">
            <a:off x="200875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41FFC6E-0703-0103-EFC2-9F3816BA4ED7}"/>
              </a:ext>
            </a:extLst>
          </p:cNvPr>
          <p:cNvSpPr/>
          <p:nvPr/>
        </p:nvSpPr>
        <p:spPr>
          <a:xfrm flipV="1">
            <a:off x="232365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B168965-D57A-5AFD-76D8-9DA33F05D8FC}"/>
              </a:ext>
            </a:extLst>
          </p:cNvPr>
          <p:cNvSpPr/>
          <p:nvPr/>
        </p:nvSpPr>
        <p:spPr>
          <a:xfrm flipV="1">
            <a:off x="-208504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E6FA0B3-16E3-5F17-DDB4-450F98971D6F}"/>
              </a:ext>
            </a:extLst>
          </p:cNvPr>
          <p:cNvSpPr/>
          <p:nvPr/>
        </p:nvSpPr>
        <p:spPr>
          <a:xfrm flipV="1">
            <a:off x="-239995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54C0B5A-9BCD-9CC5-158C-80E192A2D910}"/>
              </a:ext>
            </a:extLst>
          </p:cNvPr>
          <p:cNvSpPr/>
          <p:nvPr/>
        </p:nvSpPr>
        <p:spPr>
          <a:xfrm flipV="1">
            <a:off x="-271485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59183D7-980E-F2D1-B8C2-3AB4A39110FA}"/>
              </a:ext>
            </a:extLst>
          </p:cNvPr>
          <p:cNvSpPr/>
          <p:nvPr/>
        </p:nvSpPr>
        <p:spPr>
          <a:xfrm flipV="1">
            <a:off x="-302976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409FF05-3E5D-0E75-4104-4619F95B5658}"/>
              </a:ext>
            </a:extLst>
          </p:cNvPr>
          <p:cNvSpPr/>
          <p:nvPr/>
        </p:nvSpPr>
        <p:spPr>
          <a:xfrm flipV="1">
            <a:off x="-334467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3B919BC-9674-CAD1-FB72-D0D73EA86198}"/>
              </a:ext>
            </a:extLst>
          </p:cNvPr>
          <p:cNvSpPr/>
          <p:nvPr/>
        </p:nvSpPr>
        <p:spPr>
          <a:xfrm flipV="1">
            <a:off x="-1770136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B9555BF-7C55-11A8-6C20-AA414F8DBB62}"/>
              </a:ext>
            </a:extLst>
          </p:cNvPr>
          <p:cNvSpPr/>
          <p:nvPr/>
        </p:nvSpPr>
        <p:spPr>
          <a:xfrm flipV="1">
            <a:off x="-195599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47CC61D-E8CB-62BE-F264-29AB861EEBF8}"/>
              </a:ext>
            </a:extLst>
          </p:cNvPr>
          <p:cNvSpPr/>
          <p:nvPr/>
        </p:nvSpPr>
        <p:spPr>
          <a:xfrm flipV="1">
            <a:off x="-3344672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4A4CEA8-9C49-EE8B-6BA2-D01A0026C4C4}"/>
              </a:ext>
            </a:extLst>
          </p:cNvPr>
          <p:cNvSpPr/>
          <p:nvPr/>
        </p:nvSpPr>
        <p:spPr>
          <a:xfrm flipV="1">
            <a:off x="-365957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71B17B8-17D5-578B-25A6-46BD6DB32F63}"/>
              </a:ext>
            </a:extLst>
          </p:cNvPr>
          <p:cNvSpPr/>
          <p:nvPr/>
        </p:nvSpPr>
        <p:spPr>
          <a:xfrm flipV="1">
            <a:off x="1378937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A55176A7-DFD2-0F41-50FC-8FD4914474BC}"/>
              </a:ext>
            </a:extLst>
          </p:cNvPr>
          <p:cNvSpPr/>
          <p:nvPr/>
        </p:nvSpPr>
        <p:spPr>
          <a:xfrm flipV="1">
            <a:off x="8616280" y="5044388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D82E931-7DA8-BB37-4E9A-ED8A99E82D61}"/>
              </a:ext>
            </a:extLst>
          </p:cNvPr>
          <p:cNvSpPr/>
          <p:nvPr/>
        </p:nvSpPr>
        <p:spPr>
          <a:xfrm flipV="1">
            <a:off x="1239516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9D53B6FB-6C61-E1AB-58CF-F99AB418EF29}"/>
              </a:ext>
            </a:extLst>
          </p:cNvPr>
          <p:cNvSpPr/>
          <p:nvPr/>
        </p:nvSpPr>
        <p:spPr>
          <a:xfrm flipV="1">
            <a:off x="1208026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9FB9C34-EEB9-093D-547A-61E39BA045E8}"/>
              </a:ext>
            </a:extLst>
          </p:cNvPr>
          <p:cNvSpPr/>
          <p:nvPr/>
        </p:nvSpPr>
        <p:spPr>
          <a:xfrm flipV="1">
            <a:off x="11765353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7079FD7-6605-1EAE-56FA-0667000793ED}"/>
              </a:ext>
            </a:extLst>
          </p:cNvPr>
          <p:cNvSpPr/>
          <p:nvPr/>
        </p:nvSpPr>
        <p:spPr>
          <a:xfrm flipV="1">
            <a:off x="12710075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B3FB8B50-6B4D-FCB0-FA96-7C0A767BB4AD}"/>
              </a:ext>
            </a:extLst>
          </p:cNvPr>
          <p:cNvSpPr/>
          <p:nvPr/>
        </p:nvSpPr>
        <p:spPr>
          <a:xfrm flipV="1">
            <a:off x="1302498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2080783-28EE-2A42-4A6E-30F5A3CF6E48}"/>
              </a:ext>
            </a:extLst>
          </p:cNvPr>
          <p:cNvSpPr/>
          <p:nvPr/>
        </p:nvSpPr>
        <p:spPr>
          <a:xfrm flipV="1">
            <a:off x="1145044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C9A5CB2-C51A-7C28-F1A4-8F26EED85B3B}"/>
              </a:ext>
            </a:extLst>
          </p:cNvPr>
          <p:cNvSpPr/>
          <p:nvPr/>
        </p:nvSpPr>
        <p:spPr>
          <a:xfrm flipV="1">
            <a:off x="1113553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310F343-6237-EB02-2863-34E35744A528}"/>
              </a:ext>
            </a:extLst>
          </p:cNvPr>
          <p:cNvSpPr/>
          <p:nvPr/>
        </p:nvSpPr>
        <p:spPr>
          <a:xfrm flipV="1">
            <a:off x="13339890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9756524-AC41-02BF-A922-B042823F2F02}"/>
              </a:ext>
            </a:extLst>
          </p:cNvPr>
          <p:cNvSpPr/>
          <p:nvPr/>
        </p:nvSpPr>
        <p:spPr>
          <a:xfrm flipV="1">
            <a:off x="1365479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C5233FD1-D1C7-E5DF-F4CE-89C48A8CD2DA}"/>
              </a:ext>
            </a:extLst>
          </p:cNvPr>
          <p:cNvSpPr/>
          <p:nvPr/>
        </p:nvSpPr>
        <p:spPr>
          <a:xfrm flipV="1">
            <a:off x="1082063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D589BDEF-C344-050E-B6F9-F7EBE9AAEF00}"/>
              </a:ext>
            </a:extLst>
          </p:cNvPr>
          <p:cNvSpPr/>
          <p:nvPr/>
        </p:nvSpPr>
        <p:spPr>
          <a:xfrm flipV="1">
            <a:off x="1396970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68E460D7-C85D-93E2-FF57-0BACBFB9622A}"/>
              </a:ext>
            </a:extLst>
          </p:cNvPr>
          <p:cNvSpPr/>
          <p:nvPr/>
        </p:nvSpPr>
        <p:spPr>
          <a:xfrm flipV="1">
            <a:off x="1428461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63D06473-AACD-F56B-AE1F-FFE32BCFC908}"/>
              </a:ext>
            </a:extLst>
          </p:cNvPr>
          <p:cNvSpPr/>
          <p:nvPr/>
        </p:nvSpPr>
        <p:spPr>
          <a:xfrm flipV="1">
            <a:off x="1459951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568C509-FED5-188A-C3E5-04BB9510A75E}"/>
              </a:ext>
            </a:extLst>
          </p:cNvPr>
          <p:cNvSpPr/>
          <p:nvPr/>
        </p:nvSpPr>
        <p:spPr>
          <a:xfrm flipV="1">
            <a:off x="1491442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61536E-2CFE-E36C-BCBB-048097E34E72}"/>
              </a:ext>
            </a:extLst>
          </p:cNvPr>
          <p:cNvSpPr/>
          <p:nvPr/>
        </p:nvSpPr>
        <p:spPr>
          <a:xfrm flipV="1">
            <a:off x="1522933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B916C2B-4D16-F892-D96E-95C6433D4109}"/>
              </a:ext>
            </a:extLst>
          </p:cNvPr>
          <p:cNvSpPr/>
          <p:nvPr/>
        </p:nvSpPr>
        <p:spPr>
          <a:xfrm flipV="1">
            <a:off x="1050572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B42700D3-A6F4-89C0-EE9F-EF891439BDE5}"/>
              </a:ext>
            </a:extLst>
          </p:cNvPr>
          <p:cNvSpPr/>
          <p:nvPr/>
        </p:nvSpPr>
        <p:spPr>
          <a:xfrm flipV="1">
            <a:off x="1019081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70795F98-AF36-7112-5567-422DAB95CCDF}"/>
              </a:ext>
            </a:extLst>
          </p:cNvPr>
          <p:cNvSpPr/>
          <p:nvPr/>
        </p:nvSpPr>
        <p:spPr>
          <a:xfrm flipV="1">
            <a:off x="987590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C8AA19D7-B3B1-DB05-200D-D86464A96D4A}"/>
              </a:ext>
            </a:extLst>
          </p:cNvPr>
          <p:cNvSpPr/>
          <p:nvPr/>
        </p:nvSpPr>
        <p:spPr>
          <a:xfrm flipV="1">
            <a:off x="1082063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20D9875-AF94-4EDA-D3A2-79A0EB69CC14}"/>
              </a:ext>
            </a:extLst>
          </p:cNvPr>
          <p:cNvSpPr/>
          <p:nvPr/>
        </p:nvSpPr>
        <p:spPr>
          <a:xfrm flipV="1">
            <a:off x="12395168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ED393F8-8648-E01C-4490-17B5C87783B4}"/>
              </a:ext>
            </a:extLst>
          </p:cNvPr>
          <p:cNvSpPr/>
          <p:nvPr/>
        </p:nvSpPr>
        <p:spPr>
          <a:xfrm flipV="1">
            <a:off x="1554424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C697625D-80F7-9BC2-ABC5-1E0BEBBD70AD}"/>
              </a:ext>
            </a:extLst>
          </p:cNvPr>
          <p:cNvSpPr/>
          <p:nvPr/>
        </p:nvSpPr>
        <p:spPr>
          <a:xfrm flipV="1">
            <a:off x="13969704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063FC266-E79D-0F17-412B-FFCB7F6A812D}"/>
              </a:ext>
            </a:extLst>
          </p:cNvPr>
          <p:cNvSpPr/>
          <p:nvPr/>
        </p:nvSpPr>
        <p:spPr>
          <a:xfrm flipV="1">
            <a:off x="1554424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B0028C98-08DA-4F92-4C27-DB8E1BB86EF2}"/>
              </a:ext>
            </a:extLst>
          </p:cNvPr>
          <p:cNvSpPr/>
          <p:nvPr/>
        </p:nvSpPr>
        <p:spPr>
          <a:xfrm flipV="1">
            <a:off x="1585914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34BFE6-186C-DCD7-FEBE-808C468F1618}"/>
              </a:ext>
            </a:extLst>
          </p:cNvPr>
          <p:cNvSpPr/>
          <p:nvPr/>
        </p:nvSpPr>
        <p:spPr>
          <a:xfrm>
            <a:off x="11075269" y="5009208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blipFill>
                <a:blip r:embed="rId3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CDD83128-2701-74D7-C825-99092714003A}"/>
              </a:ext>
            </a:extLst>
          </p:cNvPr>
          <p:cNvSpPr/>
          <p:nvPr/>
        </p:nvSpPr>
        <p:spPr>
          <a:xfrm>
            <a:off x="6041013" y="500920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473CB6-FF4F-497F-EA7A-DA3F83214F4D}"/>
              </a:ext>
            </a:extLst>
          </p:cNvPr>
          <p:cNvCxnSpPr>
            <a:cxnSpLocks/>
          </p:cNvCxnSpPr>
          <p:nvPr/>
        </p:nvCxnSpPr>
        <p:spPr>
          <a:xfrm>
            <a:off x="8673303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AB5F70-B8C9-1D2A-5FCD-EF086B0F651F}"/>
              </a:ext>
            </a:extLst>
          </p:cNvPr>
          <p:cNvCxnSpPr>
            <a:cxnSpLocks/>
          </p:cNvCxnSpPr>
          <p:nvPr/>
        </p:nvCxnSpPr>
        <p:spPr>
          <a:xfrm>
            <a:off x="2389684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03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170E933-AAC3-BA74-BE76-9014F0C1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4"/>
            <a:ext cx="11522075" cy="5221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Competitive ratio?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CACB1B-27A8-DFDE-C35F-6158933B5327}"/>
              </a:ext>
            </a:extLst>
          </p:cNvPr>
          <p:cNvSpPr/>
          <p:nvPr/>
        </p:nvSpPr>
        <p:spPr>
          <a:xfrm flipV="1">
            <a:off x="2317111" y="5044734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926C96-A908-72CC-6F47-EF8B1AC45C16}"/>
              </a:ext>
            </a:extLst>
          </p:cNvPr>
          <p:cNvSpPr/>
          <p:nvPr/>
        </p:nvSpPr>
        <p:spPr>
          <a:xfrm flipV="1">
            <a:off x="6095999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67FF66-875E-AB0C-C227-812BC0469F4D}"/>
              </a:ext>
            </a:extLst>
          </p:cNvPr>
          <p:cNvSpPr/>
          <p:nvPr/>
        </p:nvSpPr>
        <p:spPr>
          <a:xfrm flipV="1">
            <a:off x="578109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7B8C73-F94B-0D13-E063-C5D0043D5137}"/>
              </a:ext>
            </a:extLst>
          </p:cNvPr>
          <p:cNvSpPr/>
          <p:nvPr/>
        </p:nvSpPr>
        <p:spPr>
          <a:xfrm flipV="1">
            <a:off x="5466184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469B3B6-EEE8-C084-4F68-950C52610179}"/>
              </a:ext>
            </a:extLst>
          </p:cNvPr>
          <p:cNvSpPr/>
          <p:nvPr/>
        </p:nvSpPr>
        <p:spPr>
          <a:xfrm flipV="1">
            <a:off x="6410906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98ECCD-BCEB-C96B-631C-0C3426B3798C}"/>
              </a:ext>
            </a:extLst>
          </p:cNvPr>
          <p:cNvSpPr/>
          <p:nvPr/>
        </p:nvSpPr>
        <p:spPr>
          <a:xfrm flipV="1">
            <a:off x="672581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873F04-F569-7582-7A98-211390A97290}"/>
              </a:ext>
            </a:extLst>
          </p:cNvPr>
          <p:cNvSpPr/>
          <p:nvPr/>
        </p:nvSpPr>
        <p:spPr>
          <a:xfrm flipV="1">
            <a:off x="515127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5C4B54-6D1D-4B9E-DB21-8A0D999F7125}"/>
              </a:ext>
            </a:extLst>
          </p:cNvPr>
          <p:cNvSpPr/>
          <p:nvPr/>
        </p:nvSpPr>
        <p:spPr>
          <a:xfrm flipV="1">
            <a:off x="483637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9DC775A-7D1E-63CE-0346-004CEB1511A3}"/>
              </a:ext>
            </a:extLst>
          </p:cNvPr>
          <p:cNvSpPr/>
          <p:nvPr/>
        </p:nvSpPr>
        <p:spPr>
          <a:xfrm flipV="1">
            <a:off x="7040721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1D94F6-7390-E372-8552-31B6104DE25B}"/>
              </a:ext>
            </a:extLst>
          </p:cNvPr>
          <p:cNvSpPr/>
          <p:nvPr/>
        </p:nvSpPr>
        <p:spPr>
          <a:xfrm flipV="1">
            <a:off x="735562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088AD1-BC15-9043-6EDA-A723B5F0DB1B}"/>
              </a:ext>
            </a:extLst>
          </p:cNvPr>
          <p:cNvSpPr/>
          <p:nvPr/>
        </p:nvSpPr>
        <p:spPr>
          <a:xfrm flipV="1">
            <a:off x="452146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1A74EE-F692-476C-CBFE-99148C262421}"/>
              </a:ext>
            </a:extLst>
          </p:cNvPr>
          <p:cNvSpPr/>
          <p:nvPr/>
        </p:nvSpPr>
        <p:spPr>
          <a:xfrm flipV="1">
            <a:off x="767053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46E8BB4-4B15-1E6D-BC9F-779FF37F4D62}"/>
              </a:ext>
            </a:extLst>
          </p:cNvPr>
          <p:cNvSpPr/>
          <p:nvPr/>
        </p:nvSpPr>
        <p:spPr>
          <a:xfrm flipV="1">
            <a:off x="798544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7588DC-AE91-8E68-B613-F59A2A39CC10}"/>
              </a:ext>
            </a:extLst>
          </p:cNvPr>
          <p:cNvSpPr/>
          <p:nvPr/>
        </p:nvSpPr>
        <p:spPr>
          <a:xfrm flipV="1">
            <a:off x="830035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4B305B-CE85-C00B-FD75-4BBFA05A5CFC}"/>
              </a:ext>
            </a:extLst>
          </p:cNvPr>
          <p:cNvSpPr/>
          <p:nvPr/>
        </p:nvSpPr>
        <p:spPr>
          <a:xfrm flipV="1">
            <a:off x="861525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4A895B-AF82-258D-4849-742C9A80946B}"/>
              </a:ext>
            </a:extLst>
          </p:cNvPr>
          <p:cNvSpPr/>
          <p:nvPr/>
        </p:nvSpPr>
        <p:spPr>
          <a:xfrm flipV="1">
            <a:off x="420655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16939A4-07E5-C341-643D-FD8D462738D2}"/>
              </a:ext>
            </a:extLst>
          </p:cNvPr>
          <p:cNvSpPr/>
          <p:nvPr/>
        </p:nvSpPr>
        <p:spPr>
          <a:xfrm flipV="1">
            <a:off x="389164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82192E-6D0F-3F8C-E6A6-5AAFEBDE2DDB}"/>
              </a:ext>
            </a:extLst>
          </p:cNvPr>
          <p:cNvSpPr/>
          <p:nvPr/>
        </p:nvSpPr>
        <p:spPr>
          <a:xfrm flipV="1">
            <a:off x="357674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762A51-5388-91D2-2717-D937A3258FF9}"/>
              </a:ext>
            </a:extLst>
          </p:cNvPr>
          <p:cNvSpPr/>
          <p:nvPr/>
        </p:nvSpPr>
        <p:spPr>
          <a:xfrm flipV="1">
            <a:off x="4521462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05E4D61-BBEB-894A-A4AC-8E2337C957DD}"/>
              </a:ext>
            </a:extLst>
          </p:cNvPr>
          <p:cNvSpPr/>
          <p:nvPr/>
        </p:nvSpPr>
        <p:spPr>
          <a:xfrm flipV="1">
            <a:off x="6095999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20664C-785F-581E-6D48-03E1E1832E61}"/>
              </a:ext>
            </a:extLst>
          </p:cNvPr>
          <p:cNvSpPr/>
          <p:nvPr/>
        </p:nvSpPr>
        <p:spPr>
          <a:xfrm flipV="1">
            <a:off x="7670535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10724670" y="4658400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7F33095-2C5F-86FD-5404-B53CC4AFE23A}"/>
              </a:ext>
            </a:extLst>
          </p:cNvPr>
          <p:cNvSpPr/>
          <p:nvPr/>
        </p:nvSpPr>
        <p:spPr>
          <a:xfrm flipV="1">
            <a:off x="-3974487" y="5045075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D23CA92-41D9-8E6E-E95B-E51D14E8F110}"/>
              </a:ext>
            </a:extLst>
          </p:cNvPr>
          <p:cNvSpPr/>
          <p:nvPr/>
        </p:nvSpPr>
        <p:spPr>
          <a:xfrm flipV="1">
            <a:off x="-19559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FE8DFA-3C2F-04F5-B5F7-C72E75362519}"/>
              </a:ext>
            </a:extLst>
          </p:cNvPr>
          <p:cNvSpPr/>
          <p:nvPr/>
        </p:nvSpPr>
        <p:spPr>
          <a:xfrm flipV="1">
            <a:off x="-51050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15CE3-7424-CDB5-DA70-1337F1D901FB}"/>
              </a:ext>
            </a:extLst>
          </p:cNvPr>
          <p:cNvSpPr/>
          <p:nvPr/>
        </p:nvSpPr>
        <p:spPr>
          <a:xfrm flipV="1">
            <a:off x="-825414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0EC558-F42F-C5F7-2C8B-C088A8823C59}"/>
              </a:ext>
            </a:extLst>
          </p:cNvPr>
          <p:cNvSpPr/>
          <p:nvPr/>
        </p:nvSpPr>
        <p:spPr>
          <a:xfrm flipV="1">
            <a:off x="11930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97253B-5E0A-43F5-0CE7-CB08DE632837}"/>
              </a:ext>
            </a:extLst>
          </p:cNvPr>
          <p:cNvSpPr/>
          <p:nvPr/>
        </p:nvSpPr>
        <p:spPr>
          <a:xfrm flipV="1">
            <a:off x="43421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B733CF-8EED-ACB5-BE0C-FE6A9E5D1843}"/>
              </a:ext>
            </a:extLst>
          </p:cNvPr>
          <p:cNvSpPr/>
          <p:nvPr/>
        </p:nvSpPr>
        <p:spPr>
          <a:xfrm flipV="1">
            <a:off x="-1140321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383867-BDEE-B477-FE7A-8743BB0C6A21}"/>
              </a:ext>
            </a:extLst>
          </p:cNvPr>
          <p:cNvSpPr/>
          <p:nvPr/>
        </p:nvSpPr>
        <p:spPr>
          <a:xfrm flipV="1">
            <a:off x="-145522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BA467D-8814-487C-A2E4-6DA9E1DF4812}"/>
              </a:ext>
            </a:extLst>
          </p:cNvPr>
          <p:cNvSpPr/>
          <p:nvPr/>
        </p:nvSpPr>
        <p:spPr>
          <a:xfrm flipV="1">
            <a:off x="74912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BCD170-71E7-F04B-3606-2B3711FFFF72}"/>
              </a:ext>
            </a:extLst>
          </p:cNvPr>
          <p:cNvSpPr/>
          <p:nvPr/>
        </p:nvSpPr>
        <p:spPr>
          <a:xfrm flipV="1">
            <a:off x="106403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593027-33B6-4948-9139-0823187DBAEF}"/>
              </a:ext>
            </a:extLst>
          </p:cNvPr>
          <p:cNvSpPr/>
          <p:nvPr/>
        </p:nvSpPr>
        <p:spPr>
          <a:xfrm flipV="1">
            <a:off x="-177013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6DA340-01EC-952C-48B0-1FAFDD1B373E}"/>
              </a:ext>
            </a:extLst>
          </p:cNvPr>
          <p:cNvSpPr/>
          <p:nvPr/>
        </p:nvSpPr>
        <p:spPr>
          <a:xfrm flipV="1">
            <a:off x="1378937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7639778-F9DB-3A2D-F0D9-6A7F305525FF}"/>
              </a:ext>
            </a:extLst>
          </p:cNvPr>
          <p:cNvSpPr/>
          <p:nvPr/>
        </p:nvSpPr>
        <p:spPr>
          <a:xfrm flipV="1">
            <a:off x="169384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9B841CD-1EF8-5A93-D1B7-3047A5677F88}"/>
              </a:ext>
            </a:extLst>
          </p:cNvPr>
          <p:cNvSpPr/>
          <p:nvPr/>
        </p:nvSpPr>
        <p:spPr>
          <a:xfrm flipV="1">
            <a:off x="200875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41FFC6E-0703-0103-EFC2-9F3816BA4ED7}"/>
              </a:ext>
            </a:extLst>
          </p:cNvPr>
          <p:cNvSpPr/>
          <p:nvPr/>
        </p:nvSpPr>
        <p:spPr>
          <a:xfrm flipV="1">
            <a:off x="232365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B168965-D57A-5AFD-76D8-9DA33F05D8FC}"/>
              </a:ext>
            </a:extLst>
          </p:cNvPr>
          <p:cNvSpPr/>
          <p:nvPr/>
        </p:nvSpPr>
        <p:spPr>
          <a:xfrm flipV="1">
            <a:off x="-208504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E6FA0B3-16E3-5F17-DDB4-450F98971D6F}"/>
              </a:ext>
            </a:extLst>
          </p:cNvPr>
          <p:cNvSpPr/>
          <p:nvPr/>
        </p:nvSpPr>
        <p:spPr>
          <a:xfrm flipV="1">
            <a:off x="-239995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54C0B5A-9BCD-9CC5-158C-80E192A2D910}"/>
              </a:ext>
            </a:extLst>
          </p:cNvPr>
          <p:cNvSpPr/>
          <p:nvPr/>
        </p:nvSpPr>
        <p:spPr>
          <a:xfrm flipV="1">
            <a:off x="-271485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59183D7-980E-F2D1-B8C2-3AB4A39110FA}"/>
              </a:ext>
            </a:extLst>
          </p:cNvPr>
          <p:cNvSpPr/>
          <p:nvPr/>
        </p:nvSpPr>
        <p:spPr>
          <a:xfrm flipV="1">
            <a:off x="-302976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409FF05-3E5D-0E75-4104-4619F95B5658}"/>
              </a:ext>
            </a:extLst>
          </p:cNvPr>
          <p:cNvSpPr/>
          <p:nvPr/>
        </p:nvSpPr>
        <p:spPr>
          <a:xfrm flipV="1">
            <a:off x="-334467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3B919BC-9674-CAD1-FB72-D0D73EA86198}"/>
              </a:ext>
            </a:extLst>
          </p:cNvPr>
          <p:cNvSpPr/>
          <p:nvPr/>
        </p:nvSpPr>
        <p:spPr>
          <a:xfrm flipV="1">
            <a:off x="-1770136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B9555BF-7C55-11A8-6C20-AA414F8DBB62}"/>
              </a:ext>
            </a:extLst>
          </p:cNvPr>
          <p:cNvSpPr/>
          <p:nvPr/>
        </p:nvSpPr>
        <p:spPr>
          <a:xfrm flipV="1">
            <a:off x="-195599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47CC61D-E8CB-62BE-F264-29AB861EEBF8}"/>
              </a:ext>
            </a:extLst>
          </p:cNvPr>
          <p:cNvSpPr/>
          <p:nvPr/>
        </p:nvSpPr>
        <p:spPr>
          <a:xfrm flipV="1">
            <a:off x="-3344672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4A4CEA8-9C49-EE8B-6BA2-D01A0026C4C4}"/>
              </a:ext>
            </a:extLst>
          </p:cNvPr>
          <p:cNvSpPr/>
          <p:nvPr/>
        </p:nvSpPr>
        <p:spPr>
          <a:xfrm flipV="1">
            <a:off x="-365957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71B17B8-17D5-578B-25A6-46BD6DB32F63}"/>
              </a:ext>
            </a:extLst>
          </p:cNvPr>
          <p:cNvSpPr/>
          <p:nvPr/>
        </p:nvSpPr>
        <p:spPr>
          <a:xfrm flipV="1">
            <a:off x="1378937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A55176A7-DFD2-0F41-50FC-8FD4914474BC}"/>
              </a:ext>
            </a:extLst>
          </p:cNvPr>
          <p:cNvSpPr/>
          <p:nvPr/>
        </p:nvSpPr>
        <p:spPr>
          <a:xfrm flipV="1">
            <a:off x="8616280" y="5044388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D82E931-7DA8-BB37-4E9A-ED8A99E82D61}"/>
              </a:ext>
            </a:extLst>
          </p:cNvPr>
          <p:cNvSpPr/>
          <p:nvPr/>
        </p:nvSpPr>
        <p:spPr>
          <a:xfrm flipV="1">
            <a:off x="1239516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9D53B6FB-6C61-E1AB-58CF-F99AB418EF29}"/>
              </a:ext>
            </a:extLst>
          </p:cNvPr>
          <p:cNvSpPr/>
          <p:nvPr/>
        </p:nvSpPr>
        <p:spPr>
          <a:xfrm flipV="1">
            <a:off x="1208026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9FB9C34-EEB9-093D-547A-61E39BA045E8}"/>
              </a:ext>
            </a:extLst>
          </p:cNvPr>
          <p:cNvSpPr/>
          <p:nvPr/>
        </p:nvSpPr>
        <p:spPr>
          <a:xfrm flipV="1">
            <a:off x="11765353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7079FD7-6605-1EAE-56FA-0667000793ED}"/>
              </a:ext>
            </a:extLst>
          </p:cNvPr>
          <p:cNvSpPr/>
          <p:nvPr/>
        </p:nvSpPr>
        <p:spPr>
          <a:xfrm flipV="1">
            <a:off x="12710075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B3FB8B50-6B4D-FCB0-FA96-7C0A767BB4AD}"/>
              </a:ext>
            </a:extLst>
          </p:cNvPr>
          <p:cNvSpPr/>
          <p:nvPr/>
        </p:nvSpPr>
        <p:spPr>
          <a:xfrm flipV="1">
            <a:off x="1302498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2080783-28EE-2A42-4A6E-30F5A3CF6E48}"/>
              </a:ext>
            </a:extLst>
          </p:cNvPr>
          <p:cNvSpPr/>
          <p:nvPr/>
        </p:nvSpPr>
        <p:spPr>
          <a:xfrm flipV="1">
            <a:off x="1145044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C9A5CB2-C51A-7C28-F1A4-8F26EED85B3B}"/>
              </a:ext>
            </a:extLst>
          </p:cNvPr>
          <p:cNvSpPr/>
          <p:nvPr/>
        </p:nvSpPr>
        <p:spPr>
          <a:xfrm flipV="1">
            <a:off x="1113553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310F343-6237-EB02-2863-34E35744A528}"/>
              </a:ext>
            </a:extLst>
          </p:cNvPr>
          <p:cNvSpPr/>
          <p:nvPr/>
        </p:nvSpPr>
        <p:spPr>
          <a:xfrm flipV="1">
            <a:off x="13339890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9756524-AC41-02BF-A922-B042823F2F02}"/>
              </a:ext>
            </a:extLst>
          </p:cNvPr>
          <p:cNvSpPr/>
          <p:nvPr/>
        </p:nvSpPr>
        <p:spPr>
          <a:xfrm flipV="1">
            <a:off x="1365479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C5233FD1-D1C7-E5DF-F4CE-89C48A8CD2DA}"/>
              </a:ext>
            </a:extLst>
          </p:cNvPr>
          <p:cNvSpPr/>
          <p:nvPr/>
        </p:nvSpPr>
        <p:spPr>
          <a:xfrm flipV="1">
            <a:off x="1082063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D589BDEF-C344-050E-B6F9-F7EBE9AAEF00}"/>
              </a:ext>
            </a:extLst>
          </p:cNvPr>
          <p:cNvSpPr/>
          <p:nvPr/>
        </p:nvSpPr>
        <p:spPr>
          <a:xfrm flipV="1">
            <a:off x="1396970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68E460D7-C85D-93E2-FF57-0BACBFB9622A}"/>
              </a:ext>
            </a:extLst>
          </p:cNvPr>
          <p:cNvSpPr/>
          <p:nvPr/>
        </p:nvSpPr>
        <p:spPr>
          <a:xfrm flipV="1">
            <a:off x="1428461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63D06473-AACD-F56B-AE1F-FFE32BCFC908}"/>
              </a:ext>
            </a:extLst>
          </p:cNvPr>
          <p:cNvSpPr/>
          <p:nvPr/>
        </p:nvSpPr>
        <p:spPr>
          <a:xfrm flipV="1">
            <a:off x="1459951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568C509-FED5-188A-C3E5-04BB9510A75E}"/>
              </a:ext>
            </a:extLst>
          </p:cNvPr>
          <p:cNvSpPr/>
          <p:nvPr/>
        </p:nvSpPr>
        <p:spPr>
          <a:xfrm flipV="1">
            <a:off x="1491442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61536E-2CFE-E36C-BCBB-048097E34E72}"/>
              </a:ext>
            </a:extLst>
          </p:cNvPr>
          <p:cNvSpPr/>
          <p:nvPr/>
        </p:nvSpPr>
        <p:spPr>
          <a:xfrm flipV="1">
            <a:off x="1522933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B916C2B-4D16-F892-D96E-95C6433D4109}"/>
              </a:ext>
            </a:extLst>
          </p:cNvPr>
          <p:cNvSpPr/>
          <p:nvPr/>
        </p:nvSpPr>
        <p:spPr>
          <a:xfrm flipV="1">
            <a:off x="1050572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B42700D3-A6F4-89C0-EE9F-EF891439BDE5}"/>
              </a:ext>
            </a:extLst>
          </p:cNvPr>
          <p:cNvSpPr/>
          <p:nvPr/>
        </p:nvSpPr>
        <p:spPr>
          <a:xfrm flipV="1">
            <a:off x="1019081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70795F98-AF36-7112-5567-422DAB95CCDF}"/>
              </a:ext>
            </a:extLst>
          </p:cNvPr>
          <p:cNvSpPr/>
          <p:nvPr/>
        </p:nvSpPr>
        <p:spPr>
          <a:xfrm flipV="1">
            <a:off x="987590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C8AA19D7-B3B1-DB05-200D-D86464A96D4A}"/>
              </a:ext>
            </a:extLst>
          </p:cNvPr>
          <p:cNvSpPr/>
          <p:nvPr/>
        </p:nvSpPr>
        <p:spPr>
          <a:xfrm flipV="1">
            <a:off x="1082063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20D9875-AF94-4EDA-D3A2-79A0EB69CC14}"/>
              </a:ext>
            </a:extLst>
          </p:cNvPr>
          <p:cNvSpPr/>
          <p:nvPr/>
        </p:nvSpPr>
        <p:spPr>
          <a:xfrm flipV="1">
            <a:off x="12395168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ED393F8-8648-E01C-4490-17B5C87783B4}"/>
              </a:ext>
            </a:extLst>
          </p:cNvPr>
          <p:cNvSpPr/>
          <p:nvPr/>
        </p:nvSpPr>
        <p:spPr>
          <a:xfrm flipV="1">
            <a:off x="1554424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C697625D-80F7-9BC2-ABC5-1E0BEBBD70AD}"/>
              </a:ext>
            </a:extLst>
          </p:cNvPr>
          <p:cNvSpPr/>
          <p:nvPr/>
        </p:nvSpPr>
        <p:spPr>
          <a:xfrm flipV="1">
            <a:off x="13969704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063FC266-E79D-0F17-412B-FFCB7F6A812D}"/>
              </a:ext>
            </a:extLst>
          </p:cNvPr>
          <p:cNvSpPr/>
          <p:nvPr/>
        </p:nvSpPr>
        <p:spPr>
          <a:xfrm flipV="1">
            <a:off x="1554424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B0028C98-08DA-4F92-4C27-DB8E1BB86EF2}"/>
              </a:ext>
            </a:extLst>
          </p:cNvPr>
          <p:cNvSpPr/>
          <p:nvPr/>
        </p:nvSpPr>
        <p:spPr>
          <a:xfrm flipV="1">
            <a:off x="1585914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34BFE6-186C-DCD7-FEBE-808C468F1618}"/>
              </a:ext>
            </a:extLst>
          </p:cNvPr>
          <p:cNvSpPr/>
          <p:nvPr/>
        </p:nvSpPr>
        <p:spPr>
          <a:xfrm>
            <a:off x="11075269" y="5009208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blipFill>
                <a:blip r:embed="rId3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33C5-A470-4EFA-3210-3ABB7252F920}"/>
                  </a:ext>
                </a:extLst>
              </p:cNvPr>
              <p:cNvSpPr txBox="1"/>
              <p:nvPr/>
            </p:nvSpPr>
            <p:spPr>
              <a:xfrm>
                <a:off x="10659541" y="5371246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33C5-A470-4EFA-3210-3ABB7252F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541" y="5371246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CDD83128-2701-74D7-C825-99092714003A}"/>
              </a:ext>
            </a:extLst>
          </p:cNvPr>
          <p:cNvSpPr/>
          <p:nvPr/>
        </p:nvSpPr>
        <p:spPr>
          <a:xfrm>
            <a:off x="6041013" y="500920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AB5F70-B8C9-1D2A-5FCD-EF086B0F651F}"/>
              </a:ext>
            </a:extLst>
          </p:cNvPr>
          <p:cNvCxnSpPr>
            <a:cxnSpLocks/>
          </p:cNvCxnSpPr>
          <p:nvPr/>
        </p:nvCxnSpPr>
        <p:spPr>
          <a:xfrm>
            <a:off x="2389684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473CB6-FF4F-497F-EA7A-DA3F83214F4D}"/>
              </a:ext>
            </a:extLst>
          </p:cNvPr>
          <p:cNvCxnSpPr>
            <a:cxnSpLocks/>
          </p:cNvCxnSpPr>
          <p:nvPr/>
        </p:nvCxnSpPr>
        <p:spPr>
          <a:xfrm>
            <a:off x="8673303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48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D170E933-AAC3-BA74-BE76-9014F0C14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268414"/>
                <a:ext cx="11522075" cy="52212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Competitive ratio?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Distance traveled: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D170E933-AAC3-BA74-BE76-9014F0C14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268414"/>
                <a:ext cx="11522075" cy="5221286"/>
              </a:xfrm>
              <a:blipFill>
                <a:blip r:embed="rId3"/>
                <a:stretch>
                  <a:fillRect l="-582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CACB1B-27A8-DFDE-C35F-6158933B5327}"/>
              </a:ext>
            </a:extLst>
          </p:cNvPr>
          <p:cNvSpPr/>
          <p:nvPr/>
        </p:nvSpPr>
        <p:spPr>
          <a:xfrm flipV="1">
            <a:off x="2317111" y="5044734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926C96-A908-72CC-6F47-EF8B1AC45C16}"/>
              </a:ext>
            </a:extLst>
          </p:cNvPr>
          <p:cNvSpPr/>
          <p:nvPr/>
        </p:nvSpPr>
        <p:spPr>
          <a:xfrm flipV="1">
            <a:off x="6095999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67FF66-875E-AB0C-C227-812BC0469F4D}"/>
              </a:ext>
            </a:extLst>
          </p:cNvPr>
          <p:cNvSpPr/>
          <p:nvPr/>
        </p:nvSpPr>
        <p:spPr>
          <a:xfrm flipV="1">
            <a:off x="578109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7B8C73-F94B-0D13-E063-C5D0043D5137}"/>
              </a:ext>
            </a:extLst>
          </p:cNvPr>
          <p:cNvSpPr/>
          <p:nvPr/>
        </p:nvSpPr>
        <p:spPr>
          <a:xfrm flipV="1">
            <a:off x="5466184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469B3B6-EEE8-C084-4F68-950C52610179}"/>
              </a:ext>
            </a:extLst>
          </p:cNvPr>
          <p:cNvSpPr/>
          <p:nvPr/>
        </p:nvSpPr>
        <p:spPr>
          <a:xfrm flipV="1">
            <a:off x="6410906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98ECCD-BCEB-C96B-631C-0C3426B3798C}"/>
              </a:ext>
            </a:extLst>
          </p:cNvPr>
          <p:cNvSpPr/>
          <p:nvPr/>
        </p:nvSpPr>
        <p:spPr>
          <a:xfrm flipV="1">
            <a:off x="672581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873F04-F569-7582-7A98-211390A97290}"/>
              </a:ext>
            </a:extLst>
          </p:cNvPr>
          <p:cNvSpPr/>
          <p:nvPr/>
        </p:nvSpPr>
        <p:spPr>
          <a:xfrm flipV="1">
            <a:off x="515127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5C4B54-6D1D-4B9E-DB21-8A0D999F7125}"/>
              </a:ext>
            </a:extLst>
          </p:cNvPr>
          <p:cNvSpPr/>
          <p:nvPr/>
        </p:nvSpPr>
        <p:spPr>
          <a:xfrm flipV="1">
            <a:off x="483637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9DC775A-7D1E-63CE-0346-004CEB1511A3}"/>
              </a:ext>
            </a:extLst>
          </p:cNvPr>
          <p:cNvSpPr/>
          <p:nvPr/>
        </p:nvSpPr>
        <p:spPr>
          <a:xfrm flipV="1">
            <a:off x="7040721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1D94F6-7390-E372-8552-31B6104DE25B}"/>
              </a:ext>
            </a:extLst>
          </p:cNvPr>
          <p:cNvSpPr/>
          <p:nvPr/>
        </p:nvSpPr>
        <p:spPr>
          <a:xfrm flipV="1">
            <a:off x="735562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088AD1-BC15-9043-6EDA-A723B5F0DB1B}"/>
              </a:ext>
            </a:extLst>
          </p:cNvPr>
          <p:cNvSpPr/>
          <p:nvPr/>
        </p:nvSpPr>
        <p:spPr>
          <a:xfrm flipV="1">
            <a:off x="452146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1A74EE-F692-476C-CBFE-99148C262421}"/>
              </a:ext>
            </a:extLst>
          </p:cNvPr>
          <p:cNvSpPr/>
          <p:nvPr/>
        </p:nvSpPr>
        <p:spPr>
          <a:xfrm flipV="1">
            <a:off x="767053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46E8BB4-4B15-1E6D-BC9F-779FF37F4D62}"/>
              </a:ext>
            </a:extLst>
          </p:cNvPr>
          <p:cNvSpPr/>
          <p:nvPr/>
        </p:nvSpPr>
        <p:spPr>
          <a:xfrm flipV="1">
            <a:off x="798544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7588DC-AE91-8E68-B613-F59A2A39CC10}"/>
              </a:ext>
            </a:extLst>
          </p:cNvPr>
          <p:cNvSpPr/>
          <p:nvPr/>
        </p:nvSpPr>
        <p:spPr>
          <a:xfrm flipV="1">
            <a:off x="830035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4B305B-CE85-C00B-FD75-4BBFA05A5CFC}"/>
              </a:ext>
            </a:extLst>
          </p:cNvPr>
          <p:cNvSpPr/>
          <p:nvPr/>
        </p:nvSpPr>
        <p:spPr>
          <a:xfrm flipV="1">
            <a:off x="861525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4A895B-AF82-258D-4849-742C9A80946B}"/>
              </a:ext>
            </a:extLst>
          </p:cNvPr>
          <p:cNvSpPr/>
          <p:nvPr/>
        </p:nvSpPr>
        <p:spPr>
          <a:xfrm flipV="1">
            <a:off x="420655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16939A4-07E5-C341-643D-FD8D462738D2}"/>
              </a:ext>
            </a:extLst>
          </p:cNvPr>
          <p:cNvSpPr/>
          <p:nvPr/>
        </p:nvSpPr>
        <p:spPr>
          <a:xfrm flipV="1">
            <a:off x="389164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82192E-6D0F-3F8C-E6A6-5AAFEBDE2DDB}"/>
              </a:ext>
            </a:extLst>
          </p:cNvPr>
          <p:cNvSpPr/>
          <p:nvPr/>
        </p:nvSpPr>
        <p:spPr>
          <a:xfrm flipV="1">
            <a:off x="357674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762A51-5388-91D2-2717-D937A3258FF9}"/>
              </a:ext>
            </a:extLst>
          </p:cNvPr>
          <p:cNvSpPr/>
          <p:nvPr/>
        </p:nvSpPr>
        <p:spPr>
          <a:xfrm flipV="1">
            <a:off x="4521462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05E4D61-BBEB-894A-A4AC-8E2337C957DD}"/>
              </a:ext>
            </a:extLst>
          </p:cNvPr>
          <p:cNvSpPr/>
          <p:nvPr/>
        </p:nvSpPr>
        <p:spPr>
          <a:xfrm flipV="1">
            <a:off x="6095999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20664C-785F-581E-6D48-03E1E1832E61}"/>
              </a:ext>
            </a:extLst>
          </p:cNvPr>
          <p:cNvSpPr/>
          <p:nvPr/>
        </p:nvSpPr>
        <p:spPr>
          <a:xfrm flipV="1">
            <a:off x="7670535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10714037" y="4658400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7F33095-2C5F-86FD-5404-B53CC4AFE23A}"/>
              </a:ext>
            </a:extLst>
          </p:cNvPr>
          <p:cNvSpPr/>
          <p:nvPr/>
        </p:nvSpPr>
        <p:spPr>
          <a:xfrm flipV="1">
            <a:off x="-3974487" y="5045075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D23CA92-41D9-8E6E-E95B-E51D14E8F110}"/>
              </a:ext>
            </a:extLst>
          </p:cNvPr>
          <p:cNvSpPr/>
          <p:nvPr/>
        </p:nvSpPr>
        <p:spPr>
          <a:xfrm flipV="1">
            <a:off x="-19559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FE8DFA-3C2F-04F5-B5F7-C72E75362519}"/>
              </a:ext>
            </a:extLst>
          </p:cNvPr>
          <p:cNvSpPr/>
          <p:nvPr/>
        </p:nvSpPr>
        <p:spPr>
          <a:xfrm flipV="1">
            <a:off x="-51050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15CE3-7424-CDB5-DA70-1337F1D901FB}"/>
              </a:ext>
            </a:extLst>
          </p:cNvPr>
          <p:cNvSpPr/>
          <p:nvPr/>
        </p:nvSpPr>
        <p:spPr>
          <a:xfrm flipV="1">
            <a:off x="-825414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0EC558-F42F-C5F7-2C8B-C088A8823C59}"/>
              </a:ext>
            </a:extLst>
          </p:cNvPr>
          <p:cNvSpPr/>
          <p:nvPr/>
        </p:nvSpPr>
        <p:spPr>
          <a:xfrm flipV="1">
            <a:off x="11930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97253B-5E0A-43F5-0CE7-CB08DE632837}"/>
              </a:ext>
            </a:extLst>
          </p:cNvPr>
          <p:cNvSpPr/>
          <p:nvPr/>
        </p:nvSpPr>
        <p:spPr>
          <a:xfrm flipV="1">
            <a:off x="43421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B733CF-8EED-ACB5-BE0C-FE6A9E5D1843}"/>
              </a:ext>
            </a:extLst>
          </p:cNvPr>
          <p:cNvSpPr/>
          <p:nvPr/>
        </p:nvSpPr>
        <p:spPr>
          <a:xfrm flipV="1">
            <a:off x="-1140321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383867-BDEE-B477-FE7A-8743BB0C6A21}"/>
              </a:ext>
            </a:extLst>
          </p:cNvPr>
          <p:cNvSpPr/>
          <p:nvPr/>
        </p:nvSpPr>
        <p:spPr>
          <a:xfrm flipV="1">
            <a:off x="-145522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BA467D-8814-487C-A2E4-6DA9E1DF4812}"/>
              </a:ext>
            </a:extLst>
          </p:cNvPr>
          <p:cNvSpPr/>
          <p:nvPr/>
        </p:nvSpPr>
        <p:spPr>
          <a:xfrm flipV="1">
            <a:off x="74912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BCD170-71E7-F04B-3606-2B3711FFFF72}"/>
              </a:ext>
            </a:extLst>
          </p:cNvPr>
          <p:cNvSpPr/>
          <p:nvPr/>
        </p:nvSpPr>
        <p:spPr>
          <a:xfrm flipV="1">
            <a:off x="106403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593027-33B6-4948-9139-0823187DBAEF}"/>
              </a:ext>
            </a:extLst>
          </p:cNvPr>
          <p:cNvSpPr/>
          <p:nvPr/>
        </p:nvSpPr>
        <p:spPr>
          <a:xfrm flipV="1">
            <a:off x="-177013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6DA340-01EC-952C-48B0-1FAFDD1B373E}"/>
              </a:ext>
            </a:extLst>
          </p:cNvPr>
          <p:cNvSpPr/>
          <p:nvPr/>
        </p:nvSpPr>
        <p:spPr>
          <a:xfrm flipV="1">
            <a:off x="1378937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7639778-F9DB-3A2D-F0D9-6A7F305525FF}"/>
              </a:ext>
            </a:extLst>
          </p:cNvPr>
          <p:cNvSpPr/>
          <p:nvPr/>
        </p:nvSpPr>
        <p:spPr>
          <a:xfrm flipV="1">
            <a:off x="169384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9B841CD-1EF8-5A93-D1B7-3047A5677F88}"/>
              </a:ext>
            </a:extLst>
          </p:cNvPr>
          <p:cNvSpPr/>
          <p:nvPr/>
        </p:nvSpPr>
        <p:spPr>
          <a:xfrm flipV="1">
            <a:off x="200875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41FFC6E-0703-0103-EFC2-9F3816BA4ED7}"/>
              </a:ext>
            </a:extLst>
          </p:cNvPr>
          <p:cNvSpPr/>
          <p:nvPr/>
        </p:nvSpPr>
        <p:spPr>
          <a:xfrm flipV="1">
            <a:off x="232365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B168965-D57A-5AFD-76D8-9DA33F05D8FC}"/>
              </a:ext>
            </a:extLst>
          </p:cNvPr>
          <p:cNvSpPr/>
          <p:nvPr/>
        </p:nvSpPr>
        <p:spPr>
          <a:xfrm flipV="1">
            <a:off x="-208504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E6FA0B3-16E3-5F17-DDB4-450F98971D6F}"/>
              </a:ext>
            </a:extLst>
          </p:cNvPr>
          <p:cNvSpPr/>
          <p:nvPr/>
        </p:nvSpPr>
        <p:spPr>
          <a:xfrm flipV="1">
            <a:off x="-239995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54C0B5A-9BCD-9CC5-158C-80E192A2D910}"/>
              </a:ext>
            </a:extLst>
          </p:cNvPr>
          <p:cNvSpPr/>
          <p:nvPr/>
        </p:nvSpPr>
        <p:spPr>
          <a:xfrm flipV="1">
            <a:off x="-271485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59183D7-980E-F2D1-B8C2-3AB4A39110FA}"/>
              </a:ext>
            </a:extLst>
          </p:cNvPr>
          <p:cNvSpPr/>
          <p:nvPr/>
        </p:nvSpPr>
        <p:spPr>
          <a:xfrm flipV="1">
            <a:off x="-302976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409FF05-3E5D-0E75-4104-4619F95B5658}"/>
              </a:ext>
            </a:extLst>
          </p:cNvPr>
          <p:cNvSpPr/>
          <p:nvPr/>
        </p:nvSpPr>
        <p:spPr>
          <a:xfrm flipV="1">
            <a:off x="-334467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3B919BC-9674-CAD1-FB72-D0D73EA86198}"/>
              </a:ext>
            </a:extLst>
          </p:cNvPr>
          <p:cNvSpPr/>
          <p:nvPr/>
        </p:nvSpPr>
        <p:spPr>
          <a:xfrm flipV="1">
            <a:off x="-1770136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B9555BF-7C55-11A8-6C20-AA414F8DBB62}"/>
              </a:ext>
            </a:extLst>
          </p:cNvPr>
          <p:cNvSpPr/>
          <p:nvPr/>
        </p:nvSpPr>
        <p:spPr>
          <a:xfrm flipV="1">
            <a:off x="-195599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47CC61D-E8CB-62BE-F264-29AB861EEBF8}"/>
              </a:ext>
            </a:extLst>
          </p:cNvPr>
          <p:cNvSpPr/>
          <p:nvPr/>
        </p:nvSpPr>
        <p:spPr>
          <a:xfrm flipV="1">
            <a:off x="-3344672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4A4CEA8-9C49-EE8B-6BA2-D01A0026C4C4}"/>
              </a:ext>
            </a:extLst>
          </p:cNvPr>
          <p:cNvSpPr/>
          <p:nvPr/>
        </p:nvSpPr>
        <p:spPr>
          <a:xfrm flipV="1">
            <a:off x="-365957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71B17B8-17D5-578B-25A6-46BD6DB32F63}"/>
              </a:ext>
            </a:extLst>
          </p:cNvPr>
          <p:cNvSpPr/>
          <p:nvPr/>
        </p:nvSpPr>
        <p:spPr>
          <a:xfrm flipV="1">
            <a:off x="1378937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A55176A7-DFD2-0F41-50FC-8FD4914474BC}"/>
              </a:ext>
            </a:extLst>
          </p:cNvPr>
          <p:cNvSpPr/>
          <p:nvPr/>
        </p:nvSpPr>
        <p:spPr>
          <a:xfrm flipV="1">
            <a:off x="8616280" y="5044388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D82E931-7DA8-BB37-4E9A-ED8A99E82D61}"/>
              </a:ext>
            </a:extLst>
          </p:cNvPr>
          <p:cNvSpPr/>
          <p:nvPr/>
        </p:nvSpPr>
        <p:spPr>
          <a:xfrm flipV="1">
            <a:off x="1239516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9D53B6FB-6C61-E1AB-58CF-F99AB418EF29}"/>
              </a:ext>
            </a:extLst>
          </p:cNvPr>
          <p:cNvSpPr/>
          <p:nvPr/>
        </p:nvSpPr>
        <p:spPr>
          <a:xfrm flipV="1">
            <a:off x="1208026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9FB9C34-EEB9-093D-547A-61E39BA045E8}"/>
              </a:ext>
            </a:extLst>
          </p:cNvPr>
          <p:cNvSpPr/>
          <p:nvPr/>
        </p:nvSpPr>
        <p:spPr>
          <a:xfrm flipV="1">
            <a:off x="11765353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7079FD7-6605-1EAE-56FA-0667000793ED}"/>
              </a:ext>
            </a:extLst>
          </p:cNvPr>
          <p:cNvSpPr/>
          <p:nvPr/>
        </p:nvSpPr>
        <p:spPr>
          <a:xfrm flipV="1">
            <a:off x="12710075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B3FB8B50-6B4D-FCB0-FA96-7C0A767BB4AD}"/>
              </a:ext>
            </a:extLst>
          </p:cNvPr>
          <p:cNvSpPr/>
          <p:nvPr/>
        </p:nvSpPr>
        <p:spPr>
          <a:xfrm flipV="1">
            <a:off x="1302498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2080783-28EE-2A42-4A6E-30F5A3CF6E48}"/>
              </a:ext>
            </a:extLst>
          </p:cNvPr>
          <p:cNvSpPr/>
          <p:nvPr/>
        </p:nvSpPr>
        <p:spPr>
          <a:xfrm flipV="1">
            <a:off x="1145044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C9A5CB2-C51A-7C28-F1A4-8F26EED85B3B}"/>
              </a:ext>
            </a:extLst>
          </p:cNvPr>
          <p:cNvSpPr/>
          <p:nvPr/>
        </p:nvSpPr>
        <p:spPr>
          <a:xfrm flipV="1">
            <a:off x="1113553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310F343-6237-EB02-2863-34E35744A528}"/>
              </a:ext>
            </a:extLst>
          </p:cNvPr>
          <p:cNvSpPr/>
          <p:nvPr/>
        </p:nvSpPr>
        <p:spPr>
          <a:xfrm flipV="1">
            <a:off x="13339890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9756524-AC41-02BF-A922-B042823F2F02}"/>
              </a:ext>
            </a:extLst>
          </p:cNvPr>
          <p:cNvSpPr/>
          <p:nvPr/>
        </p:nvSpPr>
        <p:spPr>
          <a:xfrm flipV="1">
            <a:off x="1365479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C5233FD1-D1C7-E5DF-F4CE-89C48A8CD2DA}"/>
              </a:ext>
            </a:extLst>
          </p:cNvPr>
          <p:cNvSpPr/>
          <p:nvPr/>
        </p:nvSpPr>
        <p:spPr>
          <a:xfrm flipV="1">
            <a:off x="1082063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D589BDEF-C344-050E-B6F9-F7EBE9AAEF00}"/>
              </a:ext>
            </a:extLst>
          </p:cNvPr>
          <p:cNvSpPr/>
          <p:nvPr/>
        </p:nvSpPr>
        <p:spPr>
          <a:xfrm flipV="1">
            <a:off x="1396970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68E460D7-C85D-93E2-FF57-0BACBFB9622A}"/>
              </a:ext>
            </a:extLst>
          </p:cNvPr>
          <p:cNvSpPr/>
          <p:nvPr/>
        </p:nvSpPr>
        <p:spPr>
          <a:xfrm flipV="1">
            <a:off x="1428461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63D06473-AACD-F56B-AE1F-FFE32BCFC908}"/>
              </a:ext>
            </a:extLst>
          </p:cNvPr>
          <p:cNvSpPr/>
          <p:nvPr/>
        </p:nvSpPr>
        <p:spPr>
          <a:xfrm flipV="1">
            <a:off x="1459951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568C509-FED5-188A-C3E5-04BB9510A75E}"/>
              </a:ext>
            </a:extLst>
          </p:cNvPr>
          <p:cNvSpPr/>
          <p:nvPr/>
        </p:nvSpPr>
        <p:spPr>
          <a:xfrm flipV="1">
            <a:off x="1491442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61536E-2CFE-E36C-BCBB-048097E34E72}"/>
              </a:ext>
            </a:extLst>
          </p:cNvPr>
          <p:cNvSpPr/>
          <p:nvPr/>
        </p:nvSpPr>
        <p:spPr>
          <a:xfrm flipV="1">
            <a:off x="1522933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B916C2B-4D16-F892-D96E-95C6433D4109}"/>
              </a:ext>
            </a:extLst>
          </p:cNvPr>
          <p:cNvSpPr/>
          <p:nvPr/>
        </p:nvSpPr>
        <p:spPr>
          <a:xfrm flipV="1">
            <a:off x="1050572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B42700D3-A6F4-89C0-EE9F-EF891439BDE5}"/>
              </a:ext>
            </a:extLst>
          </p:cNvPr>
          <p:cNvSpPr/>
          <p:nvPr/>
        </p:nvSpPr>
        <p:spPr>
          <a:xfrm flipV="1">
            <a:off x="1019081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70795F98-AF36-7112-5567-422DAB95CCDF}"/>
              </a:ext>
            </a:extLst>
          </p:cNvPr>
          <p:cNvSpPr/>
          <p:nvPr/>
        </p:nvSpPr>
        <p:spPr>
          <a:xfrm flipV="1">
            <a:off x="987590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C8AA19D7-B3B1-DB05-200D-D86464A96D4A}"/>
              </a:ext>
            </a:extLst>
          </p:cNvPr>
          <p:cNvSpPr/>
          <p:nvPr/>
        </p:nvSpPr>
        <p:spPr>
          <a:xfrm flipV="1">
            <a:off x="1082063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20D9875-AF94-4EDA-D3A2-79A0EB69CC14}"/>
              </a:ext>
            </a:extLst>
          </p:cNvPr>
          <p:cNvSpPr/>
          <p:nvPr/>
        </p:nvSpPr>
        <p:spPr>
          <a:xfrm flipV="1">
            <a:off x="12395168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ED393F8-8648-E01C-4490-17B5C87783B4}"/>
              </a:ext>
            </a:extLst>
          </p:cNvPr>
          <p:cNvSpPr/>
          <p:nvPr/>
        </p:nvSpPr>
        <p:spPr>
          <a:xfrm flipV="1">
            <a:off x="1554424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C697625D-80F7-9BC2-ABC5-1E0BEBBD70AD}"/>
              </a:ext>
            </a:extLst>
          </p:cNvPr>
          <p:cNvSpPr/>
          <p:nvPr/>
        </p:nvSpPr>
        <p:spPr>
          <a:xfrm flipV="1">
            <a:off x="13969704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063FC266-E79D-0F17-412B-FFCB7F6A812D}"/>
              </a:ext>
            </a:extLst>
          </p:cNvPr>
          <p:cNvSpPr/>
          <p:nvPr/>
        </p:nvSpPr>
        <p:spPr>
          <a:xfrm flipV="1">
            <a:off x="1554424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B0028C98-08DA-4F92-4C27-DB8E1BB86EF2}"/>
              </a:ext>
            </a:extLst>
          </p:cNvPr>
          <p:cNvSpPr/>
          <p:nvPr/>
        </p:nvSpPr>
        <p:spPr>
          <a:xfrm flipV="1">
            <a:off x="1585914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33C5-A470-4EFA-3210-3ABB7252F920}"/>
                  </a:ext>
                </a:extLst>
              </p:cNvPr>
              <p:cNvSpPr txBox="1"/>
              <p:nvPr/>
            </p:nvSpPr>
            <p:spPr>
              <a:xfrm>
                <a:off x="10659541" y="5371246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33C5-A470-4EFA-3210-3ABB7252F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541" y="5371246"/>
                <a:ext cx="266328" cy="400110"/>
              </a:xfrm>
              <a:prstGeom prst="rect">
                <a:avLst/>
              </a:prstGeom>
              <a:blipFill>
                <a:blip r:embed="rId5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AB5F70-B8C9-1D2A-5FCD-EF086B0F651F}"/>
              </a:ext>
            </a:extLst>
          </p:cNvPr>
          <p:cNvCxnSpPr>
            <a:cxnSpLocks/>
          </p:cNvCxnSpPr>
          <p:nvPr/>
        </p:nvCxnSpPr>
        <p:spPr>
          <a:xfrm>
            <a:off x="2389684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7989ED1-7746-D5C3-3498-06B2D01B5FCE}"/>
              </a:ext>
            </a:extLst>
          </p:cNvPr>
          <p:cNvSpPr/>
          <p:nvPr/>
        </p:nvSpPr>
        <p:spPr>
          <a:xfrm>
            <a:off x="11075269" y="5009208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631A4C-5342-708A-A9A0-A6464D73365C}"/>
              </a:ext>
            </a:extLst>
          </p:cNvPr>
          <p:cNvSpPr/>
          <p:nvPr/>
        </p:nvSpPr>
        <p:spPr>
          <a:xfrm>
            <a:off x="6041013" y="500920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6EF27C-E854-3EBB-676C-E168456699C4}"/>
              </a:ext>
            </a:extLst>
          </p:cNvPr>
          <p:cNvCxnSpPr>
            <a:cxnSpLocks/>
          </p:cNvCxnSpPr>
          <p:nvPr/>
        </p:nvCxnSpPr>
        <p:spPr>
          <a:xfrm>
            <a:off x="8673303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0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D170E933-AAC3-BA74-BE76-9014F0C14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268414"/>
                <a:ext cx="11522075" cy="52212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Competitive ratio?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Distance traveled: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D170E933-AAC3-BA74-BE76-9014F0C14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268414"/>
                <a:ext cx="11522075" cy="5221286"/>
              </a:xfrm>
              <a:blipFill>
                <a:blip r:embed="rId3"/>
                <a:stretch>
                  <a:fillRect l="-582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CACB1B-27A8-DFDE-C35F-6158933B5327}"/>
              </a:ext>
            </a:extLst>
          </p:cNvPr>
          <p:cNvSpPr/>
          <p:nvPr/>
        </p:nvSpPr>
        <p:spPr>
          <a:xfrm flipV="1">
            <a:off x="2317111" y="5044734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926C96-A908-72CC-6F47-EF8B1AC45C16}"/>
              </a:ext>
            </a:extLst>
          </p:cNvPr>
          <p:cNvSpPr/>
          <p:nvPr/>
        </p:nvSpPr>
        <p:spPr>
          <a:xfrm flipV="1">
            <a:off x="6095999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67FF66-875E-AB0C-C227-812BC0469F4D}"/>
              </a:ext>
            </a:extLst>
          </p:cNvPr>
          <p:cNvSpPr/>
          <p:nvPr/>
        </p:nvSpPr>
        <p:spPr>
          <a:xfrm flipV="1">
            <a:off x="578109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7B8C73-F94B-0D13-E063-C5D0043D5137}"/>
              </a:ext>
            </a:extLst>
          </p:cNvPr>
          <p:cNvSpPr/>
          <p:nvPr/>
        </p:nvSpPr>
        <p:spPr>
          <a:xfrm flipV="1">
            <a:off x="5466184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469B3B6-EEE8-C084-4F68-950C52610179}"/>
              </a:ext>
            </a:extLst>
          </p:cNvPr>
          <p:cNvSpPr/>
          <p:nvPr/>
        </p:nvSpPr>
        <p:spPr>
          <a:xfrm flipV="1">
            <a:off x="6410906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98ECCD-BCEB-C96B-631C-0C3426B3798C}"/>
              </a:ext>
            </a:extLst>
          </p:cNvPr>
          <p:cNvSpPr/>
          <p:nvPr/>
        </p:nvSpPr>
        <p:spPr>
          <a:xfrm flipV="1">
            <a:off x="672581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873F04-F569-7582-7A98-211390A97290}"/>
              </a:ext>
            </a:extLst>
          </p:cNvPr>
          <p:cNvSpPr/>
          <p:nvPr/>
        </p:nvSpPr>
        <p:spPr>
          <a:xfrm flipV="1">
            <a:off x="515127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5C4B54-6D1D-4B9E-DB21-8A0D999F7125}"/>
              </a:ext>
            </a:extLst>
          </p:cNvPr>
          <p:cNvSpPr/>
          <p:nvPr/>
        </p:nvSpPr>
        <p:spPr>
          <a:xfrm flipV="1">
            <a:off x="483637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9DC775A-7D1E-63CE-0346-004CEB1511A3}"/>
              </a:ext>
            </a:extLst>
          </p:cNvPr>
          <p:cNvSpPr/>
          <p:nvPr/>
        </p:nvSpPr>
        <p:spPr>
          <a:xfrm flipV="1">
            <a:off x="7040721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1D94F6-7390-E372-8552-31B6104DE25B}"/>
              </a:ext>
            </a:extLst>
          </p:cNvPr>
          <p:cNvSpPr/>
          <p:nvPr/>
        </p:nvSpPr>
        <p:spPr>
          <a:xfrm flipV="1">
            <a:off x="735562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088AD1-BC15-9043-6EDA-A723B5F0DB1B}"/>
              </a:ext>
            </a:extLst>
          </p:cNvPr>
          <p:cNvSpPr/>
          <p:nvPr/>
        </p:nvSpPr>
        <p:spPr>
          <a:xfrm flipV="1">
            <a:off x="452146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1A74EE-F692-476C-CBFE-99148C262421}"/>
              </a:ext>
            </a:extLst>
          </p:cNvPr>
          <p:cNvSpPr/>
          <p:nvPr/>
        </p:nvSpPr>
        <p:spPr>
          <a:xfrm flipV="1">
            <a:off x="767053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46E8BB4-4B15-1E6D-BC9F-779FF37F4D62}"/>
              </a:ext>
            </a:extLst>
          </p:cNvPr>
          <p:cNvSpPr/>
          <p:nvPr/>
        </p:nvSpPr>
        <p:spPr>
          <a:xfrm flipV="1">
            <a:off x="798544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7588DC-AE91-8E68-B613-F59A2A39CC10}"/>
              </a:ext>
            </a:extLst>
          </p:cNvPr>
          <p:cNvSpPr/>
          <p:nvPr/>
        </p:nvSpPr>
        <p:spPr>
          <a:xfrm flipV="1">
            <a:off x="830035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4B305B-CE85-C00B-FD75-4BBFA05A5CFC}"/>
              </a:ext>
            </a:extLst>
          </p:cNvPr>
          <p:cNvSpPr/>
          <p:nvPr/>
        </p:nvSpPr>
        <p:spPr>
          <a:xfrm flipV="1">
            <a:off x="861525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4A895B-AF82-258D-4849-742C9A80946B}"/>
              </a:ext>
            </a:extLst>
          </p:cNvPr>
          <p:cNvSpPr/>
          <p:nvPr/>
        </p:nvSpPr>
        <p:spPr>
          <a:xfrm flipV="1">
            <a:off x="420655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16939A4-07E5-C341-643D-FD8D462738D2}"/>
              </a:ext>
            </a:extLst>
          </p:cNvPr>
          <p:cNvSpPr/>
          <p:nvPr/>
        </p:nvSpPr>
        <p:spPr>
          <a:xfrm flipV="1">
            <a:off x="389164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82192E-6D0F-3F8C-E6A6-5AAFEBDE2DDB}"/>
              </a:ext>
            </a:extLst>
          </p:cNvPr>
          <p:cNvSpPr/>
          <p:nvPr/>
        </p:nvSpPr>
        <p:spPr>
          <a:xfrm flipV="1">
            <a:off x="357674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762A51-5388-91D2-2717-D937A3258FF9}"/>
              </a:ext>
            </a:extLst>
          </p:cNvPr>
          <p:cNvSpPr/>
          <p:nvPr/>
        </p:nvSpPr>
        <p:spPr>
          <a:xfrm flipV="1">
            <a:off x="4521462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05E4D61-BBEB-894A-A4AC-8E2337C957DD}"/>
              </a:ext>
            </a:extLst>
          </p:cNvPr>
          <p:cNvSpPr/>
          <p:nvPr/>
        </p:nvSpPr>
        <p:spPr>
          <a:xfrm flipV="1">
            <a:off x="6095999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20664C-785F-581E-6D48-03E1E1832E61}"/>
              </a:ext>
            </a:extLst>
          </p:cNvPr>
          <p:cNvSpPr/>
          <p:nvPr/>
        </p:nvSpPr>
        <p:spPr>
          <a:xfrm flipV="1">
            <a:off x="7670535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5992094" y="4658400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7F33095-2C5F-86FD-5404-B53CC4AFE23A}"/>
              </a:ext>
            </a:extLst>
          </p:cNvPr>
          <p:cNvSpPr/>
          <p:nvPr/>
        </p:nvSpPr>
        <p:spPr>
          <a:xfrm flipV="1">
            <a:off x="-3974487" y="5045075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D23CA92-41D9-8E6E-E95B-E51D14E8F110}"/>
              </a:ext>
            </a:extLst>
          </p:cNvPr>
          <p:cNvSpPr/>
          <p:nvPr/>
        </p:nvSpPr>
        <p:spPr>
          <a:xfrm flipV="1">
            <a:off x="-19559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FE8DFA-3C2F-04F5-B5F7-C72E75362519}"/>
              </a:ext>
            </a:extLst>
          </p:cNvPr>
          <p:cNvSpPr/>
          <p:nvPr/>
        </p:nvSpPr>
        <p:spPr>
          <a:xfrm flipV="1">
            <a:off x="-51050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15CE3-7424-CDB5-DA70-1337F1D901FB}"/>
              </a:ext>
            </a:extLst>
          </p:cNvPr>
          <p:cNvSpPr/>
          <p:nvPr/>
        </p:nvSpPr>
        <p:spPr>
          <a:xfrm flipV="1">
            <a:off x="-825414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0EC558-F42F-C5F7-2C8B-C088A8823C59}"/>
              </a:ext>
            </a:extLst>
          </p:cNvPr>
          <p:cNvSpPr/>
          <p:nvPr/>
        </p:nvSpPr>
        <p:spPr>
          <a:xfrm flipV="1">
            <a:off x="11930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97253B-5E0A-43F5-0CE7-CB08DE632837}"/>
              </a:ext>
            </a:extLst>
          </p:cNvPr>
          <p:cNvSpPr/>
          <p:nvPr/>
        </p:nvSpPr>
        <p:spPr>
          <a:xfrm flipV="1">
            <a:off x="43421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B733CF-8EED-ACB5-BE0C-FE6A9E5D1843}"/>
              </a:ext>
            </a:extLst>
          </p:cNvPr>
          <p:cNvSpPr/>
          <p:nvPr/>
        </p:nvSpPr>
        <p:spPr>
          <a:xfrm flipV="1">
            <a:off x="-1140321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383867-BDEE-B477-FE7A-8743BB0C6A21}"/>
              </a:ext>
            </a:extLst>
          </p:cNvPr>
          <p:cNvSpPr/>
          <p:nvPr/>
        </p:nvSpPr>
        <p:spPr>
          <a:xfrm flipV="1">
            <a:off x="-145522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BA467D-8814-487C-A2E4-6DA9E1DF4812}"/>
              </a:ext>
            </a:extLst>
          </p:cNvPr>
          <p:cNvSpPr/>
          <p:nvPr/>
        </p:nvSpPr>
        <p:spPr>
          <a:xfrm flipV="1">
            <a:off x="74912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BCD170-71E7-F04B-3606-2B3711FFFF72}"/>
              </a:ext>
            </a:extLst>
          </p:cNvPr>
          <p:cNvSpPr/>
          <p:nvPr/>
        </p:nvSpPr>
        <p:spPr>
          <a:xfrm flipV="1">
            <a:off x="106403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593027-33B6-4948-9139-0823187DBAEF}"/>
              </a:ext>
            </a:extLst>
          </p:cNvPr>
          <p:cNvSpPr/>
          <p:nvPr/>
        </p:nvSpPr>
        <p:spPr>
          <a:xfrm flipV="1">
            <a:off x="-177013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6DA340-01EC-952C-48B0-1FAFDD1B373E}"/>
              </a:ext>
            </a:extLst>
          </p:cNvPr>
          <p:cNvSpPr/>
          <p:nvPr/>
        </p:nvSpPr>
        <p:spPr>
          <a:xfrm flipV="1">
            <a:off x="1378937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7639778-F9DB-3A2D-F0D9-6A7F305525FF}"/>
              </a:ext>
            </a:extLst>
          </p:cNvPr>
          <p:cNvSpPr/>
          <p:nvPr/>
        </p:nvSpPr>
        <p:spPr>
          <a:xfrm flipV="1">
            <a:off x="169384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9B841CD-1EF8-5A93-D1B7-3047A5677F88}"/>
              </a:ext>
            </a:extLst>
          </p:cNvPr>
          <p:cNvSpPr/>
          <p:nvPr/>
        </p:nvSpPr>
        <p:spPr>
          <a:xfrm flipV="1">
            <a:off x="200875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41FFC6E-0703-0103-EFC2-9F3816BA4ED7}"/>
              </a:ext>
            </a:extLst>
          </p:cNvPr>
          <p:cNvSpPr/>
          <p:nvPr/>
        </p:nvSpPr>
        <p:spPr>
          <a:xfrm flipV="1">
            <a:off x="232365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B168965-D57A-5AFD-76D8-9DA33F05D8FC}"/>
              </a:ext>
            </a:extLst>
          </p:cNvPr>
          <p:cNvSpPr/>
          <p:nvPr/>
        </p:nvSpPr>
        <p:spPr>
          <a:xfrm flipV="1">
            <a:off x="-208504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E6FA0B3-16E3-5F17-DDB4-450F98971D6F}"/>
              </a:ext>
            </a:extLst>
          </p:cNvPr>
          <p:cNvSpPr/>
          <p:nvPr/>
        </p:nvSpPr>
        <p:spPr>
          <a:xfrm flipV="1">
            <a:off x="-239995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54C0B5A-9BCD-9CC5-158C-80E192A2D910}"/>
              </a:ext>
            </a:extLst>
          </p:cNvPr>
          <p:cNvSpPr/>
          <p:nvPr/>
        </p:nvSpPr>
        <p:spPr>
          <a:xfrm flipV="1">
            <a:off x="-271485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59183D7-980E-F2D1-B8C2-3AB4A39110FA}"/>
              </a:ext>
            </a:extLst>
          </p:cNvPr>
          <p:cNvSpPr/>
          <p:nvPr/>
        </p:nvSpPr>
        <p:spPr>
          <a:xfrm flipV="1">
            <a:off x="-302976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409FF05-3E5D-0E75-4104-4619F95B5658}"/>
              </a:ext>
            </a:extLst>
          </p:cNvPr>
          <p:cNvSpPr/>
          <p:nvPr/>
        </p:nvSpPr>
        <p:spPr>
          <a:xfrm flipV="1">
            <a:off x="-334467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3B919BC-9674-CAD1-FB72-D0D73EA86198}"/>
              </a:ext>
            </a:extLst>
          </p:cNvPr>
          <p:cNvSpPr/>
          <p:nvPr/>
        </p:nvSpPr>
        <p:spPr>
          <a:xfrm flipV="1">
            <a:off x="-1770136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B9555BF-7C55-11A8-6C20-AA414F8DBB62}"/>
              </a:ext>
            </a:extLst>
          </p:cNvPr>
          <p:cNvSpPr/>
          <p:nvPr/>
        </p:nvSpPr>
        <p:spPr>
          <a:xfrm flipV="1">
            <a:off x="-195599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47CC61D-E8CB-62BE-F264-29AB861EEBF8}"/>
              </a:ext>
            </a:extLst>
          </p:cNvPr>
          <p:cNvSpPr/>
          <p:nvPr/>
        </p:nvSpPr>
        <p:spPr>
          <a:xfrm flipV="1">
            <a:off x="-3344672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4A4CEA8-9C49-EE8B-6BA2-D01A0026C4C4}"/>
              </a:ext>
            </a:extLst>
          </p:cNvPr>
          <p:cNvSpPr/>
          <p:nvPr/>
        </p:nvSpPr>
        <p:spPr>
          <a:xfrm flipV="1">
            <a:off x="-365957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71B17B8-17D5-578B-25A6-46BD6DB32F63}"/>
              </a:ext>
            </a:extLst>
          </p:cNvPr>
          <p:cNvSpPr/>
          <p:nvPr/>
        </p:nvSpPr>
        <p:spPr>
          <a:xfrm flipV="1">
            <a:off x="1378937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A55176A7-DFD2-0F41-50FC-8FD4914474BC}"/>
              </a:ext>
            </a:extLst>
          </p:cNvPr>
          <p:cNvSpPr/>
          <p:nvPr/>
        </p:nvSpPr>
        <p:spPr>
          <a:xfrm flipV="1">
            <a:off x="8616280" y="5044388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D82E931-7DA8-BB37-4E9A-ED8A99E82D61}"/>
              </a:ext>
            </a:extLst>
          </p:cNvPr>
          <p:cNvSpPr/>
          <p:nvPr/>
        </p:nvSpPr>
        <p:spPr>
          <a:xfrm flipV="1">
            <a:off x="1239516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9D53B6FB-6C61-E1AB-58CF-F99AB418EF29}"/>
              </a:ext>
            </a:extLst>
          </p:cNvPr>
          <p:cNvSpPr/>
          <p:nvPr/>
        </p:nvSpPr>
        <p:spPr>
          <a:xfrm flipV="1">
            <a:off x="1208026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9FB9C34-EEB9-093D-547A-61E39BA045E8}"/>
              </a:ext>
            </a:extLst>
          </p:cNvPr>
          <p:cNvSpPr/>
          <p:nvPr/>
        </p:nvSpPr>
        <p:spPr>
          <a:xfrm flipV="1">
            <a:off x="11765353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7079FD7-6605-1EAE-56FA-0667000793ED}"/>
              </a:ext>
            </a:extLst>
          </p:cNvPr>
          <p:cNvSpPr/>
          <p:nvPr/>
        </p:nvSpPr>
        <p:spPr>
          <a:xfrm flipV="1">
            <a:off x="12710075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B3FB8B50-6B4D-FCB0-FA96-7C0A767BB4AD}"/>
              </a:ext>
            </a:extLst>
          </p:cNvPr>
          <p:cNvSpPr/>
          <p:nvPr/>
        </p:nvSpPr>
        <p:spPr>
          <a:xfrm flipV="1">
            <a:off x="1302498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2080783-28EE-2A42-4A6E-30F5A3CF6E48}"/>
              </a:ext>
            </a:extLst>
          </p:cNvPr>
          <p:cNvSpPr/>
          <p:nvPr/>
        </p:nvSpPr>
        <p:spPr>
          <a:xfrm flipV="1">
            <a:off x="1145044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C9A5CB2-C51A-7C28-F1A4-8F26EED85B3B}"/>
              </a:ext>
            </a:extLst>
          </p:cNvPr>
          <p:cNvSpPr/>
          <p:nvPr/>
        </p:nvSpPr>
        <p:spPr>
          <a:xfrm flipV="1">
            <a:off x="1113553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310F343-6237-EB02-2863-34E35744A528}"/>
              </a:ext>
            </a:extLst>
          </p:cNvPr>
          <p:cNvSpPr/>
          <p:nvPr/>
        </p:nvSpPr>
        <p:spPr>
          <a:xfrm flipV="1">
            <a:off x="13339890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9756524-AC41-02BF-A922-B042823F2F02}"/>
              </a:ext>
            </a:extLst>
          </p:cNvPr>
          <p:cNvSpPr/>
          <p:nvPr/>
        </p:nvSpPr>
        <p:spPr>
          <a:xfrm flipV="1">
            <a:off x="1365479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C5233FD1-D1C7-E5DF-F4CE-89C48A8CD2DA}"/>
              </a:ext>
            </a:extLst>
          </p:cNvPr>
          <p:cNvSpPr/>
          <p:nvPr/>
        </p:nvSpPr>
        <p:spPr>
          <a:xfrm flipV="1">
            <a:off x="1082063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D589BDEF-C344-050E-B6F9-F7EBE9AAEF00}"/>
              </a:ext>
            </a:extLst>
          </p:cNvPr>
          <p:cNvSpPr/>
          <p:nvPr/>
        </p:nvSpPr>
        <p:spPr>
          <a:xfrm flipV="1">
            <a:off x="1396970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68E460D7-C85D-93E2-FF57-0BACBFB9622A}"/>
              </a:ext>
            </a:extLst>
          </p:cNvPr>
          <p:cNvSpPr/>
          <p:nvPr/>
        </p:nvSpPr>
        <p:spPr>
          <a:xfrm flipV="1">
            <a:off x="1428461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63D06473-AACD-F56B-AE1F-FFE32BCFC908}"/>
              </a:ext>
            </a:extLst>
          </p:cNvPr>
          <p:cNvSpPr/>
          <p:nvPr/>
        </p:nvSpPr>
        <p:spPr>
          <a:xfrm flipV="1">
            <a:off x="1459951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568C509-FED5-188A-C3E5-04BB9510A75E}"/>
              </a:ext>
            </a:extLst>
          </p:cNvPr>
          <p:cNvSpPr/>
          <p:nvPr/>
        </p:nvSpPr>
        <p:spPr>
          <a:xfrm flipV="1">
            <a:off x="1491442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61536E-2CFE-E36C-BCBB-048097E34E72}"/>
              </a:ext>
            </a:extLst>
          </p:cNvPr>
          <p:cNvSpPr/>
          <p:nvPr/>
        </p:nvSpPr>
        <p:spPr>
          <a:xfrm flipV="1">
            <a:off x="1522933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B916C2B-4D16-F892-D96E-95C6433D4109}"/>
              </a:ext>
            </a:extLst>
          </p:cNvPr>
          <p:cNvSpPr/>
          <p:nvPr/>
        </p:nvSpPr>
        <p:spPr>
          <a:xfrm flipV="1">
            <a:off x="1050572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B42700D3-A6F4-89C0-EE9F-EF891439BDE5}"/>
              </a:ext>
            </a:extLst>
          </p:cNvPr>
          <p:cNvSpPr/>
          <p:nvPr/>
        </p:nvSpPr>
        <p:spPr>
          <a:xfrm flipV="1">
            <a:off x="1019081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70795F98-AF36-7112-5567-422DAB95CCDF}"/>
              </a:ext>
            </a:extLst>
          </p:cNvPr>
          <p:cNvSpPr/>
          <p:nvPr/>
        </p:nvSpPr>
        <p:spPr>
          <a:xfrm flipV="1">
            <a:off x="987590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C8AA19D7-B3B1-DB05-200D-D86464A96D4A}"/>
              </a:ext>
            </a:extLst>
          </p:cNvPr>
          <p:cNvSpPr/>
          <p:nvPr/>
        </p:nvSpPr>
        <p:spPr>
          <a:xfrm flipV="1">
            <a:off x="1082063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20D9875-AF94-4EDA-D3A2-79A0EB69CC14}"/>
              </a:ext>
            </a:extLst>
          </p:cNvPr>
          <p:cNvSpPr/>
          <p:nvPr/>
        </p:nvSpPr>
        <p:spPr>
          <a:xfrm flipV="1">
            <a:off x="12395168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ED393F8-8648-E01C-4490-17B5C87783B4}"/>
              </a:ext>
            </a:extLst>
          </p:cNvPr>
          <p:cNvSpPr/>
          <p:nvPr/>
        </p:nvSpPr>
        <p:spPr>
          <a:xfrm flipV="1">
            <a:off x="1554424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C697625D-80F7-9BC2-ABC5-1E0BEBBD70AD}"/>
              </a:ext>
            </a:extLst>
          </p:cNvPr>
          <p:cNvSpPr/>
          <p:nvPr/>
        </p:nvSpPr>
        <p:spPr>
          <a:xfrm flipV="1">
            <a:off x="13969704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063FC266-E79D-0F17-412B-FFCB7F6A812D}"/>
              </a:ext>
            </a:extLst>
          </p:cNvPr>
          <p:cNvSpPr/>
          <p:nvPr/>
        </p:nvSpPr>
        <p:spPr>
          <a:xfrm flipV="1">
            <a:off x="1554424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B0028C98-08DA-4F92-4C27-DB8E1BB86EF2}"/>
              </a:ext>
            </a:extLst>
          </p:cNvPr>
          <p:cNvSpPr/>
          <p:nvPr/>
        </p:nvSpPr>
        <p:spPr>
          <a:xfrm flipV="1">
            <a:off x="1585914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33C5-A470-4EFA-3210-3ABB7252F920}"/>
                  </a:ext>
                </a:extLst>
              </p:cNvPr>
              <p:cNvSpPr txBox="1"/>
              <p:nvPr/>
            </p:nvSpPr>
            <p:spPr>
              <a:xfrm>
                <a:off x="10659541" y="5371246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33C5-A470-4EFA-3210-3ABB7252F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541" y="5371246"/>
                <a:ext cx="266328" cy="400110"/>
              </a:xfrm>
              <a:prstGeom prst="rect">
                <a:avLst/>
              </a:prstGeom>
              <a:blipFill>
                <a:blip r:embed="rId5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AB5F70-B8C9-1D2A-5FCD-EF086B0F651F}"/>
              </a:ext>
            </a:extLst>
          </p:cNvPr>
          <p:cNvCxnSpPr>
            <a:cxnSpLocks/>
          </p:cNvCxnSpPr>
          <p:nvPr/>
        </p:nvCxnSpPr>
        <p:spPr>
          <a:xfrm>
            <a:off x="2389684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CAF1198-DB36-CB5E-E065-9C2E8EE74A87}"/>
              </a:ext>
            </a:extLst>
          </p:cNvPr>
          <p:cNvSpPr/>
          <p:nvPr/>
        </p:nvSpPr>
        <p:spPr>
          <a:xfrm>
            <a:off x="11075269" y="5009208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DD943D-4921-CCD2-C47F-6EDB49F00447}"/>
              </a:ext>
            </a:extLst>
          </p:cNvPr>
          <p:cNvSpPr/>
          <p:nvPr/>
        </p:nvSpPr>
        <p:spPr>
          <a:xfrm>
            <a:off x="6041013" y="500920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2465C3-D6D7-2B7B-DFF2-1FFC291902CB}"/>
              </a:ext>
            </a:extLst>
          </p:cNvPr>
          <p:cNvCxnSpPr>
            <a:cxnSpLocks/>
          </p:cNvCxnSpPr>
          <p:nvPr/>
        </p:nvCxnSpPr>
        <p:spPr>
          <a:xfrm>
            <a:off x="8673303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40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D170E933-AAC3-BA74-BE76-9014F0C14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268414"/>
                <a:ext cx="11522075" cy="52212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Competitive ratio?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Distance traveled: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D170E933-AAC3-BA74-BE76-9014F0C14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268414"/>
                <a:ext cx="11522075" cy="5221286"/>
              </a:xfrm>
              <a:blipFill>
                <a:blip r:embed="rId3"/>
                <a:stretch>
                  <a:fillRect l="-582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CACB1B-27A8-DFDE-C35F-6158933B5327}"/>
              </a:ext>
            </a:extLst>
          </p:cNvPr>
          <p:cNvSpPr/>
          <p:nvPr/>
        </p:nvSpPr>
        <p:spPr>
          <a:xfrm flipV="1">
            <a:off x="2317111" y="5044734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926C96-A908-72CC-6F47-EF8B1AC45C16}"/>
              </a:ext>
            </a:extLst>
          </p:cNvPr>
          <p:cNvSpPr/>
          <p:nvPr/>
        </p:nvSpPr>
        <p:spPr>
          <a:xfrm flipV="1">
            <a:off x="6095999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67FF66-875E-AB0C-C227-812BC0469F4D}"/>
              </a:ext>
            </a:extLst>
          </p:cNvPr>
          <p:cNvSpPr/>
          <p:nvPr/>
        </p:nvSpPr>
        <p:spPr>
          <a:xfrm flipV="1">
            <a:off x="578109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7B8C73-F94B-0D13-E063-C5D0043D5137}"/>
              </a:ext>
            </a:extLst>
          </p:cNvPr>
          <p:cNvSpPr/>
          <p:nvPr/>
        </p:nvSpPr>
        <p:spPr>
          <a:xfrm flipV="1">
            <a:off x="5466184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469B3B6-EEE8-C084-4F68-950C52610179}"/>
              </a:ext>
            </a:extLst>
          </p:cNvPr>
          <p:cNvSpPr/>
          <p:nvPr/>
        </p:nvSpPr>
        <p:spPr>
          <a:xfrm flipV="1">
            <a:off x="6410906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98ECCD-BCEB-C96B-631C-0C3426B3798C}"/>
              </a:ext>
            </a:extLst>
          </p:cNvPr>
          <p:cNvSpPr/>
          <p:nvPr/>
        </p:nvSpPr>
        <p:spPr>
          <a:xfrm flipV="1">
            <a:off x="672581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873F04-F569-7582-7A98-211390A97290}"/>
              </a:ext>
            </a:extLst>
          </p:cNvPr>
          <p:cNvSpPr/>
          <p:nvPr/>
        </p:nvSpPr>
        <p:spPr>
          <a:xfrm flipV="1">
            <a:off x="515127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5C4B54-6D1D-4B9E-DB21-8A0D999F7125}"/>
              </a:ext>
            </a:extLst>
          </p:cNvPr>
          <p:cNvSpPr/>
          <p:nvPr/>
        </p:nvSpPr>
        <p:spPr>
          <a:xfrm flipV="1">
            <a:off x="483637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9DC775A-7D1E-63CE-0346-004CEB1511A3}"/>
              </a:ext>
            </a:extLst>
          </p:cNvPr>
          <p:cNvSpPr/>
          <p:nvPr/>
        </p:nvSpPr>
        <p:spPr>
          <a:xfrm flipV="1">
            <a:off x="7040721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1D94F6-7390-E372-8552-31B6104DE25B}"/>
              </a:ext>
            </a:extLst>
          </p:cNvPr>
          <p:cNvSpPr/>
          <p:nvPr/>
        </p:nvSpPr>
        <p:spPr>
          <a:xfrm flipV="1">
            <a:off x="735562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088AD1-BC15-9043-6EDA-A723B5F0DB1B}"/>
              </a:ext>
            </a:extLst>
          </p:cNvPr>
          <p:cNvSpPr/>
          <p:nvPr/>
        </p:nvSpPr>
        <p:spPr>
          <a:xfrm flipV="1">
            <a:off x="452146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1A74EE-F692-476C-CBFE-99148C262421}"/>
              </a:ext>
            </a:extLst>
          </p:cNvPr>
          <p:cNvSpPr/>
          <p:nvPr/>
        </p:nvSpPr>
        <p:spPr>
          <a:xfrm flipV="1">
            <a:off x="767053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46E8BB4-4B15-1E6D-BC9F-779FF37F4D62}"/>
              </a:ext>
            </a:extLst>
          </p:cNvPr>
          <p:cNvSpPr/>
          <p:nvPr/>
        </p:nvSpPr>
        <p:spPr>
          <a:xfrm flipV="1">
            <a:off x="798544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7588DC-AE91-8E68-B613-F59A2A39CC10}"/>
              </a:ext>
            </a:extLst>
          </p:cNvPr>
          <p:cNvSpPr/>
          <p:nvPr/>
        </p:nvSpPr>
        <p:spPr>
          <a:xfrm flipV="1">
            <a:off x="830035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4B305B-CE85-C00B-FD75-4BBFA05A5CFC}"/>
              </a:ext>
            </a:extLst>
          </p:cNvPr>
          <p:cNvSpPr/>
          <p:nvPr/>
        </p:nvSpPr>
        <p:spPr>
          <a:xfrm flipV="1">
            <a:off x="861525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4A895B-AF82-258D-4849-742C9A80946B}"/>
              </a:ext>
            </a:extLst>
          </p:cNvPr>
          <p:cNvSpPr/>
          <p:nvPr/>
        </p:nvSpPr>
        <p:spPr>
          <a:xfrm flipV="1">
            <a:off x="420655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16939A4-07E5-C341-643D-FD8D462738D2}"/>
              </a:ext>
            </a:extLst>
          </p:cNvPr>
          <p:cNvSpPr/>
          <p:nvPr/>
        </p:nvSpPr>
        <p:spPr>
          <a:xfrm flipV="1">
            <a:off x="389164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82192E-6D0F-3F8C-E6A6-5AAFEBDE2DDB}"/>
              </a:ext>
            </a:extLst>
          </p:cNvPr>
          <p:cNvSpPr/>
          <p:nvPr/>
        </p:nvSpPr>
        <p:spPr>
          <a:xfrm flipV="1">
            <a:off x="357674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762A51-5388-91D2-2717-D937A3258FF9}"/>
              </a:ext>
            </a:extLst>
          </p:cNvPr>
          <p:cNvSpPr/>
          <p:nvPr/>
        </p:nvSpPr>
        <p:spPr>
          <a:xfrm flipV="1">
            <a:off x="4521462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05E4D61-BBEB-894A-A4AC-8E2337C957DD}"/>
              </a:ext>
            </a:extLst>
          </p:cNvPr>
          <p:cNvSpPr/>
          <p:nvPr/>
        </p:nvSpPr>
        <p:spPr>
          <a:xfrm flipV="1">
            <a:off x="6095999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20664C-785F-581E-6D48-03E1E1832E61}"/>
              </a:ext>
            </a:extLst>
          </p:cNvPr>
          <p:cNvSpPr/>
          <p:nvPr/>
        </p:nvSpPr>
        <p:spPr>
          <a:xfrm flipV="1">
            <a:off x="7670535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1282097" y="4658400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7F33095-2C5F-86FD-5404-B53CC4AFE23A}"/>
              </a:ext>
            </a:extLst>
          </p:cNvPr>
          <p:cNvSpPr/>
          <p:nvPr/>
        </p:nvSpPr>
        <p:spPr>
          <a:xfrm flipV="1">
            <a:off x="-3974487" y="5045075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D23CA92-41D9-8E6E-E95B-E51D14E8F110}"/>
              </a:ext>
            </a:extLst>
          </p:cNvPr>
          <p:cNvSpPr/>
          <p:nvPr/>
        </p:nvSpPr>
        <p:spPr>
          <a:xfrm flipV="1">
            <a:off x="-19559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FE8DFA-3C2F-04F5-B5F7-C72E75362519}"/>
              </a:ext>
            </a:extLst>
          </p:cNvPr>
          <p:cNvSpPr/>
          <p:nvPr/>
        </p:nvSpPr>
        <p:spPr>
          <a:xfrm flipV="1">
            <a:off x="-51050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15CE3-7424-CDB5-DA70-1337F1D901FB}"/>
              </a:ext>
            </a:extLst>
          </p:cNvPr>
          <p:cNvSpPr/>
          <p:nvPr/>
        </p:nvSpPr>
        <p:spPr>
          <a:xfrm flipV="1">
            <a:off x="-825414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0EC558-F42F-C5F7-2C8B-C088A8823C59}"/>
              </a:ext>
            </a:extLst>
          </p:cNvPr>
          <p:cNvSpPr/>
          <p:nvPr/>
        </p:nvSpPr>
        <p:spPr>
          <a:xfrm flipV="1">
            <a:off x="11930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97253B-5E0A-43F5-0CE7-CB08DE632837}"/>
              </a:ext>
            </a:extLst>
          </p:cNvPr>
          <p:cNvSpPr/>
          <p:nvPr/>
        </p:nvSpPr>
        <p:spPr>
          <a:xfrm flipV="1">
            <a:off x="43421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B733CF-8EED-ACB5-BE0C-FE6A9E5D1843}"/>
              </a:ext>
            </a:extLst>
          </p:cNvPr>
          <p:cNvSpPr/>
          <p:nvPr/>
        </p:nvSpPr>
        <p:spPr>
          <a:xfrm flipV="1">
            <a:off x="-1140321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383867-BDEE-B477-FE7A-8743BB0C6A21}"/>
              </a:ext>
            </a:extLst>
          </p:cNvPr>
          <p:cNvSpPr/>
          <p:nvPr/>
        </p:nvSpPr>
        <p:spPr>
          <a:xfrm flipV="1">
            <a:off x="-145522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BA467D-8814-487C-A2E4-6DA9E1DF4812}"/>
              </a:ext>
            </a:extLst>
          </p:cNvPr>
          <p:cNvSpPr/>
          <p:nvPr/>
        </p:nvSpPr>
        <p:spPr>
          <a:xfrm flipV="1">
            <a:off x="74912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BCD170-71E7-F04B-3606-2B3711FFFF72}"/>
              </a:ext>
            </a:extLst>
          </p:cNvPr>
          <p:cNvSpPr/>
          <p:nvPr/>
        </p:nvSpPr>
        <p:spPr>
          <a:xfrm flipV="1">
            <a:off x="106403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593027-33B6-4948-9139-0823187DBAEF}"/>
              </a:ext>
            </a:extLst>
          </p:cNvPr>
          <p:cNvSpPr/>
          <p:nvPr/>
        </p:nvSpPr>
        <p:spPr>
          <a:xfrm flipV="1">
            <a:off x="-177013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6DA340-01EC-952C-48B0-1FAFDD1B373E}"/>
              </a:ext>
            </a:extLst>
          </p:cNvPr>
          <p:cNvSpPr/>
          <p:nvPr/>
        </p:nvSpPr>
        <p:spPr>
          <a:xfrm flipV="1">
            <a:off x="1378937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7639778-F9DB-3A2D-F0D9-6A7F305525FF}"/>
              </a:ext>
            </a:extLst>
          </p:cNvPr>
          <p:cNvSpPr/>
          <p:nvPr/>
        </p:nvSpPr>
        <p:spPr>
          <a:xfrm flipV="1">
            <a:off x="169384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9B841CD-1EF8-5A93-D1B7-3047A5677F88}"/>
              </a:ext>
            </a:extLst>
          </p:cNvPr>
          <p:cNvSpPr/>
          <p:nvPr/>
        </p:nvSpPr>
        <p:spPr>
          <a:xfrm flipV="1">
            <a:off x="200875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41FFC6E-0703-0103-EFC2-9F3816BA4ED7}"/>
              </a:ext>
            </a:extLst>
          </p:cNvPr>
          <p:cNvSpPr/>
          <p:nvPr/>
        </p:nvSpPr>
        <p:spPr>
          <a:xfrm flipV="1">
            <a:off x="232365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B168965-D57A-5AFD-76D8-9DA33F05D8FC}"/>
              </a:ext>
            </a:extLst>
          </p:cNvPr>
          <p:cNvSpPr/>
          <p:nvPr/>
        </p:nvSpPr>
        <p:spPr>
          <a:xfrm flipV="1">
            <a:off x="-208504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E6FA0B3-16E3-5F17-DDB4-450F98971D6F}"/>
              </a:ext>
            </a:extLst>
          </p:cNvPr>
          <p:cNvSpPr/>
          <p:nvPr/>
        </p:nvSpPr>
        <p:spPr>
          <a:xfrm flipV="1">
            <a:off x="-239995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54C0B5A-9BCD-9CC5-158C-80E192A2D910}"/>
              </a:ext>
            </a:extLst>
          </p:cNvPr>
          <p:cNvSpPr/>
          <p:nvPr/>
        </p:nvSpPr>
        <p:spPr>
          <a:xfrm flipV="1">
            <a:off x="-271485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59183D7-980E-F2D1-B8C2-3AB4A39110FA}"/>
              </a:ext>
            </a:extLst>
          </p:cNvPr>
          <p:cNvSpPr/>
          <p:nvPr/>
        </p:nvSpPr>
        <p:spPr>
          <a:xfrm flipV="1">
            <a:off x="-302976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409FF05-3E5D-0E75-4104-4619F95B5658}"/>
              </a:ext>
            </a:extLst>
          </p:cNvPr>
          <p:cNvSpPr/>
          <p:nvPr/>
        </p:nvSpPr>
        <p:spPr>
          <a:xfrm flipV="1">
            <a:off x="-334467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3B919BC-9674-CAD1-FB72-D0D73EA86198}"/>
              </a:ext>
            </a:extLst>
          </p:cNvPr>
          <p:cNvSpPr/>
          <p:nvPr/>
        </p:nvSpPr>
        <p:spPr>
          <a:xfrm flipV="1">
            <a:off x="-1770136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B9555BF-7C55-11A8-6C20-AA414F8DBB62}"/>
              </a:ext>
            </a:extLst>
          </p:cNvPr>
          <p:cNvSpPr/>
          <p:nvPr/>
        </p:nvSpPr>
        <p:spPr>
          <a:xfrm flipV="1">
            <a:off x="-195599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47CC61D-E8CB-62BE-F264-29AB861EEBF8}"/>
              </a:ext>
            </a:extLst>
          </p:cNvPr>
          <p:cNvSpPr/>
          <p:nvPr/>
        </p:nvSpPr>
        <p:spPr>
          <a:xfrm flipV="1">
            <a:off x="-3344672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4A4CEA8-9C49-EE8B-6BA2-D01A0026C4C4}"/>
              </a:ext>
            </a:extLst>
          </p:cNvPr>
          <p:cNvSpPr/>
          <p:nvPr/>
        </p:nvSpPr>
        <p:spPr>
          <a:xfrm flipV="1">
            <a:off x="-365957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71B17B8-17D5-578B-25A6-46BD6DB32F63}"/>
              </a:ext>
            </a:extLst>
          </p:cNvPr>
          <p:cNvSpPr/>
          <p:nvPr/>
        </p:nvSpPr>
        <p:spPr>
          <a:xfrm flipV="1">
            <a:off x="1378937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A55176A7-DFD2-0F41-50FC-8FD4914474BC}"/>
              </a:ext>
            </a:extLst>
          </p:cNvPr>
          <p:cNvSpPr/>
          <p:nvPr/>
        </p:nvSpPr>
        <p:spPr>
          <a:xfrm flipV="1">
            <a:off x="8616280" y="5044388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D82E931-7DA8-BB37-4E9A-ED8A99E82D61}"/>
              </a:ext>
            </a:extLst>
          </p:cNvPr>
          <p:cNvSpPr/>
          <p:nvPr/>
        </p:nvSpPr>
        <p:spPr>
          <a:xfrm flipV="1">
            <a:off x="1239516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9D53B6FB-6C61-E1AB-58CF-F99AB418EF29}"/>
              </a:ext>
            </a:extLst>
          </p:cNvPr>
          <p:cNvSpPr/>
          <p:nvPr/>
        </p:nvSpPr>
        <p:spPr>
          <a:xfrm flipV="1">
            <a:off x="1208026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9FB9C34-EEB9-093D-547A-61E39BA045E8}"/>
              </a:ext>
            </a:extLst>
          </p:cNvPr>
          <p:cNvSpPr/>
          <p:nvPr/>
        </p:nvSpPr>
        <p:spPr>
          <a:xfrm flipV="1">
            <a:off x="11765353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7079FD7-6605-1EAE-56FA-0667000793ED}"/>
              </a:ext>
            </a:extLst>
          </p:cNvPr>
          <p:cNvSpPr/>
          <p:nvPr/>
        </p:nvSpPr>
        <p:spPr>
          <a:xfrm flipV="1">
            <a:off x="12710075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B3FB8B50-6B4D-FCB0-FA96-7C0A767BB4AD}"/>
              </a:ext>
            </a:extLst>
          </p:cNvPr>
          <p:cNvSpPr/>
          <p:nvPr/>
        </p:nvSpPr>
        <p:spPr>
          <a:xfrm flipV="1">
            <a:off x="1302498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2080783-28EE-2A42-4A6E-30F5A3CF6E48}"/>
              </a:ext>
            </a:extLst>
          </p:cNvPr>
          <p:cNvSpPr/>
          <p:nvPr/>
        </p:nvSpPr>
        <p:spPr>
          <a:xfrm flipV="1">
            <a:off x="1145044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C9A5CB2-C51A-7C28-F1A4-8F26EED85B3B}"/>
              </a:ext>
            </a:extLst>
          </p:cNvPr>
          <p:cNvSpPr/>
          <p:nvPr/>
        </p:nvSpPr>
        <p:spPr>
          <a:xfrm flipV="1">
            <a:off x="1113553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310F343-6237-EB02-2863-34E35744A528}"/>
              </a:ext>
            </a:extLst>
          </p:cNvPr>
          <p:cNvSpPr/>
          <p:nvPr/>
        </p:nvSpPr>
        <p:spPr>
          <a:xfrm flipV="1">
            <a:off x="13339890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9756524-AC41-02BF-A922-B042823F2F02}"/>
              </a:ext>
            </a:extLst>
          </p:cNvPr>
          <p:cNvSpPr/>
          <p:nvPr/>
        </p:nvSpPr>
        <p:spPr>
          <a:xfrm flipV="1">
            <a:off x="1365479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C5233FD1-D1C7-E5DF-F4CE-89C48A8CD2DA}"/>
              </a:ext>
            </a:extLst>
          </p:cNvPr>
          <p:cNvSpPr/>
          <p:nvPr/>
        </p:nvSpPr>
        <p:spPr>
          <a:xfrm flipV="1">
            <a:off x="1082063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D589BDEF-C344-050E-B6F9-F7EBE9AAEF00}"/>
              </a:ext>
            </a:extLst>
          </p:cNvPr>
          <p:cNvSpPr/>
          <p:nvPr/>
        </p:nvSpPr>
        <p:spPr>
          <a:xfrm flipV="1">
            <a:off x="1396970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68E460D7-C85D-93E2-FF57-0BACBFB9622A}"/>
              </a:ext>
            </a:extLst>
          </p:cNvPr>
          <p:cNvSpPr/>
          <p:nvPr/>
        </p:nvSpPr>
        <p:spPr>
          <a:xfrm flipV="1">
            <a:off x="1428461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63D06473-AACD-F56B-AE1F-FFE32BCFC908}"/>
              </a:ext>
            </a:extLst>
          </p:cNvPr>
          <p:cNvSpPr/>
          <p:nvPr/>
        </p:nvSpPr>
        <p:spPr>
          <a:xfrm flipV="1">
            <a:off x="1459951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568C509-FED5-188A-C3E5-04BB9510A75E}"/>
              </a:ext>
            </a:extLst>
          </p:cNvPr>
          <p:cNvSpPr/>
          <p:nvPr/>
        </p:nvSpPr>
        <p:spPr>
          <a:xfrm flipV="1">
            <a:off x="1491442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61536E-2CFE-E36C-BCBB-048097E34E72}"/>
              </a:ext>
            </a:extLst>
          </p:cNvPr>
          <p:cNvSpPr/>
          <p:nvPr/>
        </p:nvSpPr>
        <p:spPr>
          <a:xfrm flipV="1">
            <a:off x="1522933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B916C2B-4D16-F892-D96E-95C6433D4109}"/>
              </a:ext>
            </a:extLst>
          </p:cNvPr>
          <p:cNvSpPr/>
          <p:nvPr/>
        </p:nvSpPr>
        <p:spPr>
          <a:xfrm flipV="1">
            <a:off x="1050572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B42700D3-A6F4-89C0-EE9F-EF891439BDE5}"/>
              </a:ext>
            </a:extLst>
          </p:cNvPr>
          <p:cNvSpPr/>
          <p:nvPr/>
        </p:nvSpPr>
        <p:spPr>
          <a:xfrm flipV="1">
            <a:off x="1019081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70795F98-AF36-7112-5567-422DAB95CCDF}"/>
              </a:ext>
            </a:extLst>
          </p:cNvPr>
          <p:cNvSpPr/>
          <p:nvPr/>
        </p:nvSpPr>
        <p:spPr>
          <a:xfrm flipV="1">
            <a:off x="987590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C8AA19D7-B3B1-DB05-200D-D86464A96D4A}"/>
              </a:ext>
            </a:extLst>
          </p:cNvPr>
          <p:cNvSpPr/>
          <p:nvPr/>
        </p:nvSpPr>
        <p:spPr>
          <a:xfrm flipV="1">
            <a:off x="1082063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20D9875-AF94-4EDA-D3A2-79A0EB69CC14}"/>
              </a:ext>
            </a:extLst>
          </p:cNvPr>
          <p:cNvSpPr/>
          <p:nvPr/>
        </p:nvSpPr>
        <p:spPr>
          <a:xfrm flipV="1">
            <a:off x="12395168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ED393F8-8648-E01C-4490-17B5C87783B4}"/>
              </a:ext>
            </a:extLst>
          </p:cNvPr>
          <p:cNvSpPr/>
          <p:nvPr/>
        </p:nvSpPr>
        <p:spPr>
          <a:xfrm flipV="1">
            <a:off x="1554424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C697625D-80F7-9BC2-ABC5-1E0BEBBD70AD}"/>
              </a:ext>
            </a:extLst>
          </p:cNvPr>
          <p:cNvSpPr/>
          <p:nvPr/>
        </p:nvSpPr>
        <p:spPr>
          <a:xfrm flipV="1">
            <a:off x="13969704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063FC266-E79D-0F17-412B-FFCB7F6A812D}"/>
              </a:ext>
            </a:extLst>
          </p:cNvPr>
          <p:cNvSpPr/>
          <p:nvPr/>
        </p:nvSpPr>
        <p:spPr>
          <a:xfrm flipV="1">
            <a:off x="1554424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B0028C98-08DA-4F92-4C27-DB8E1BB86EF2}"/>
              </a:ext>
            </a:extLst>
          </p:cNvPr>
          <p:cNvSpPr/>
          <p:nvPr/>
        </p:nvSpPr>
        <p:spPr>
          <a:xfrm flipV="1">
            <a:off x="1585914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33C5-A470-4EFA-3210-3ABB7252F920}"/>
                  </a:ext>
                </a:extLst>
              </p:cNvPr>
              <p:cNvSpPr txBox="1"/>
              <p:nvPr/>
            </p:nvSpPr>
            <p:spPr>
              <a:xfrm>
                <a:off x="10659541" y="5371246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33C5-A470-4EFA-3210-3ABB7252F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541" y="5371246"/>
                <a:ext cx="266328" cy="400110"/>
              </a:xfrm>
              <a:prstGeom prst="rect">
                <a:avLst/>
              </a:prstGeom>
              <a:blipFill>
                <a:blip r:embed="rId5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AB5F70-B8C9-1D2A-5FCD-EF086B0F651F}"/>
              </a:ext>
            </a:extLst>
          </p:cNvPr>
          <p:cNvCxnSpPr>
            <a:cxnSpLocks/>
          </p:cNvCxnSpPr>
          <p:nvPr/>
        </p:nvCxnSpPr>
        <p:spPr>
          <a:xfrm>
            <a:off x="2389684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D19D64-B635-3A0D-B2D8-840E35A03A47}"/>
                  </a:ext>
                </a:extLst>
              </p:cNvPr>
              <p:cNvSpPr txBox="1"/>
              <p:nvPr/>
            </p:nvSpPr>
            <p:spPr>
              <a:xfrm>
                <a:off x="1126286" y="5365045"/>
                <a:ext cx="518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D19D64-B635-3A0D-B2D8-840E35A03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286" y="5365045"/>
                <a:ext cx="51899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5E477A4F-AD92-AC48-3326-244781683CC4}"/>
              </a:ext>
            </a:extLst>
          </p:cNvPr>
          <p:cNvSpPr/>
          <p:nvPr/>
        </p:nvSpPr>
        <p:spPr>
          <a:xfrm>
            <a:off x="11075269" y="5009208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05BE08D-B52B-56B3-0DF9-AB83D94DA588}"/>
              </a:ext>
            </a:extLst>
          </p:cNvPr>
          <p:cNvSpPr/>
          <p:nvPr/>
        </p:nvSpPr>
        <p:spPr>
          <a:xfrm>
            <a:off x="6041013" y="500920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F00BB3-4197-BFCE-AFD8-764B7705F95C}"/>
              </a:ext>
            </a:extLst>
          </p:cNvPr>
          <p:cNvCxnSpPr>
            <a:cxnSpLocks/>
          </p:cNvCxnSpPr>
          <p:nvPr/>
        </p:nvCxnSpPr>
        <p:spPr>
          <a:xfrm>
            <a:off x="8673303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36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D170E933-AAC3-BA74-BE76-9014F0C14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268414"/>
                <a:ext cx="11522075" cy="52212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Competitive ratio?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Distance traveled: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D170E933-AAC3-BA74-BE76-9014F0C14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268414"/>
                <a:ext cx="11522075" cy="5221286"/>
              </a:xfrm>
              <a:blipFill>
                <a:blip r:embed="rId3"/>
                <a:stretch>
                  <a:fillRect l="-582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CACB1B-27A8-DFDE-C35F-6158933B5327}"/>
              </a:ext>
            </a:extLst>
          </p:cNvPr>
          <p:cNvSpPr/>
          <p:nvPr/>
        </p:nvSpPr>
        <p:spPr>
          <a:xfrm flipV="1">
            <a:off x="2317111" y="5044734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926C96-A908-72CC-6F47-EF8B1AC45C16}"/>
              </a:ext>
            </a:extLst>
          </p:cNvPr>
          <p:cNvSpPr/>
          <p:nvPr/>
        </p:nvSpPr>
        <p:spPr>
          <a:xfrm flipV="1">
            <a:off x="6095999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67FF66-875E-AB0C-C227-812BC0469F4D}"/>
              </a:ext>
            </a:extLst>
          </p:cNvPr>
          <p:cNvSpPr/>
          <p:nvPr/>
        </p:nvSpPr>
        <p:spPr>
          <a:xfrm flipV="1">
            <a:off x="578109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7B8C73-F94B-0D13-E063-C5D0043D5137}"/>
              </a:ext>
            </a:extLst>
          </p:cNvPr>
          <p:cNvSpPr/>
          <p:nvPr/>
        </p:nvSpPr>
        <p:spPr>
          <a:xfrm flipV="1">
            <a:off x="5466184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469B3B6-EEE8-C084-4F68-950C52610179}"/>
              </a:ext>
            </a:extLst>
          </p:cNvPr>
          <p:cNvSpPr/>
          <p:nvPr/>
        </p:nvSpPr>
        <p:spPr>
          <a:xfrm flipV="1">
            <a:off x="6410906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98ECCD-BCEB-C96B-631C-0C3426B3798C}"/>
              </a:ext>
            </a:extLst>
          </p:cNvPr>
          <p:cNvSpPr/>
          <p:nvPr/>
        </p:nvSpPr>
        <p:spPr>
          <a:xfrm flipV="1">
            <a:off x="672581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873F04-F569-7582-7A98-211390A97290}"/>
              </a:ext>
            </a:extLst>
          </p:cNvPr>
          <p:cNvSpPr/>
          <p:nvPr/>
        </p:nvSpPr>
        <p:spPr>
          <a:xfrm flipV="1">
            <a:off x="515127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5C4B54-6D1D-4B9E-DB21-8A0D999F7125}"/>
              </a:ext>
            </a:extLst>
          </p:cNvPr>
          <p:cNvSpPr/>
          <p:nvPr/>
        </p:nvSpPr>
        <p:spPr>
          <a:xfrm flipV="1">
            <a:off x="483637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9DC775A-7D1E-63CE-0346-004CEB1511A3}"/>
              </a:ext>
            </a:extLst>
          </p:cNvPr>
          <p:cNvSpPr/>
          <p:nvPr/>
        </p:nvSpPr>
        <p:spPr>
          <a:xfrm flipV="1">
            <a:off x="7040721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1D94F6-7390-E372-8552-31B6104DE25B}"/>
              </a:ext>
            </a:extLst>
          </p:cNvPr>
          <p:cNvSpPr/>
          <p:nvPr/>
        </p:nvSpPr>
        <p:spPr>
          <a:xfrm flipV="1">
            <a:off x="735562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088AD1-BC15-9043-6EDA-A723B5F0DB1B}"/>
              </a:ext>
            </a:extLst>
          </p:cNvPr>
          <p:cNvSpPr/>
          <p:nvPr/>
        </p:nvSpPr>
        <p:spPr>
          <a:xfrm flipV="1">
            <a:off x="452146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1A74EE-F692-476C-CBFE-99148C262421}"/>
              </a:ext>
            </a:extLst>
          </p:cNvPr>
          <p:cNvSpPr/>
          <p:nvPr/>
        </p:nvSpPr>
        <p:spPr>
          <a:xfrm flipV="1">
            <a:off x="767053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46E8BB4-4B15-1E6D-BC9F-779FF37F4D62}"/>
              </a:ext>
            </a:extLst>
          </p:cNvPr>
          <p:cNvSpPr/>
          <p:nvPr/>
        </p:nvSpPr>
        <p:spPr>
          <a:xfrm flipV="1">
            <a:off x="798544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7588DC-AE91-8E68-B613-F59A2A39CC10}"/>
              </a:ext>
            </a:extLst>
          </p:cNvPr>
          <p:cNvSpPr/>
          <p:nvPr/>
        </p:nvSpPr>
        <p:spPr>
          <a:xfrm flipV="1">
            <a:off x="830035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4B305B-CE85-C00B-FD75-4BBFA05A5CFC}"/>
              </a:ext>
            </a:extLst>
          </p:cNvPr>
          <p:cNvSpPr/>
          <p:nvPr/>
        </p:nvSpPr>
        <p:spPr>
          <a:xfrm flipV="1">
            <a:off x="861525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4A895B-AF82-258D-4849-742C9A80946B}"/>
              </a:ext>
            </a:extLst>
          </p:cNvPr>
          <p:cNvSpPr/>
          <p:nvPr/>
        </p:nvSpPr>
        <p:spPr>
          <a:xfrm flipV="1">
            <a:off x="420655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16939A4-07E5-C341-643D-FD8D462738D2}"/>
              </a:ext>
            </a:extLst>
          </p:cNvPr>
          <p:cNvSpPr/>
          <p:nvPr/>
        </p:nvSpPr>
        <p:spPr>
          <a:xfrm flipV="1">
            <a:off x="389164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82192E-6D0F-3F8C-E6A6-5AAFEBDE2DDB}"/>
              </a:ext>
            </a:extLst>
          </p:cNvPr>
          <p:cNvSpPr/>
          <p:nvPr/>
        </p:nvSpPr>
        <p:spPr>
          <a:xfrm flipV="1">
            <a:off x="357674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762A51-5388-91D2-2717-D937A3258FF9}"/>
              </a:ext>
            </a:extLst>
          </p:cNvPr>
          <p:cNvSpPr/>
          <p:nvPr/>
        </p:nvSpPr>
        <p:spPr>
          <a:xfrm flipV="1">
            <a:off x="4521462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05E4D61-BBEB-894A-A4AC-8E2337C957DD}"/>
              </a:ext>
            </a:extLst>
          </p:cNvPr>
          <p:cNvSpPr/>
          <p:nvPr/>
        </p:nvSpPr>
        <p:spPr>
          <a:xfrm flipV="1">
            <a:off x="6095999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20664C-785F-581E-6D48-03E1E1832E61}"/>
              </a:ext>
            </a:extLst>
          </p:cNvPr>
          <p:cNvSpPr/>
          <p:nvPr/>
        </p:nvSpPr>
        <p:spPr>
          <a:xfrm flipV="1">
            <a:off x="7670535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5994203" y="4658400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7F33095-2C5F-86FD-5404-B53CC4AFE23A}"/>
              </a:ext>
            </a:extLst>
          </p:cNvPr>
          <p:cNvSpPr/>
          <p:nvPr/>
        </p:nvSpPr>
        <p:spPr>
          <a:xfrm flipV="1">
            <a:off x="-3974487" y="5045075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D23CA92-41D9-8E6E-E95B-E51D14E8F110}"/>
              </a:ext>
            </a:extLst>
          </p:cNvPr>
          <p:cNvSpPr/>
          <p:nvPr/>
        </p:nvSpPr>
        <p:spPr>
          <a:xfrm flipV="1">
            <a:off x="-19559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FE8DFA-3C2F-04F5-B5F7-C72E75362519}"/>
              </a:ext>
            </a:extLst>
          </p:cNvPr>
          <p:cNvSpPr/>
          <p:nvPr/>
        </p:nvSpPr>
        <p:spPr>
          <a:xfrm flipV="1">
            <a:off x="-51050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15CE3-7424-CDB5-DA70-1337F1D901FB}"/>
              </a:ext>
            </a:extLst>
          </p:cNvPr>
          <p:cNvSpPr/>
          <p:nvPr/>
        </p:nvSpPr>
        <p:spPr>
          <a:xfrm flipV="1">
            <a:off x="-825414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0EC558-F42F-C5F7-2C8B-C088A8823C59}"/>
              </a:ext>
            </a:extLst>
          </p:cNvPr>
          <p:cNvSpPr/>
          <p:nvPr/>
        </p:nvSpPr>
        <p:spPr>
          <a:xfrm flipV="1">
            <a:off x="11930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97253B-5E0A-43F5-0CE7-CB08DE632837}"/>
              </a:ext>
            </a:extLst>
          </p:cNvPr>
          <p:cNvSpPr/>
          <p:nvPr/>
        </p:nvSpPr>
        <p:spPr>
          <a:xfrm flipV="1">
            <a:off x="43421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B733CF-8EED-ACB5-BE0C-FE6A9E5D1843}"/>
              </a:ext>
            </a:extLst>
          </p:cNvPr>
          <p:cNvSpPr/>
          <p:nvPr/>
        </p:nvSpPr>
        <p:spPr>
          <a:xfrm flipV="1">
            <a:off x="-1140321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383867-BDEE-B477-FE7A-8743BB0C6A21}"/>
              </a:ext>
            </a:extLst>
          </p:cNvPr>
          <p:cNvSpPr/>
          <p:nvPr/>
        </p:nvSpPr>
        <p:spPr>
          <a:xfrm flipV="1">
            <a:off x="-145522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BA467D-8814-487C-A2E4-6DA9E1DF4812}"/>
              </a:ext>
            </a:extLst>
          </p:cNvPr>
          <p:cNvSpPr/>
          <p:nvPr/>
        </p:nvSpPr>
        <p:spPr>
          <a:xfrm flipV="1">
            <a:off x="74912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BCD170-71E7-F04B-3606-2B3711FFFF72}"/>
              </a:ext>
            </a:extLst>
          </p:cNvPr>
          <p:cNvSpPr/>
          <p:nvPr/>
        </p:nvSpPr>
        <p:spPr>
          <a:xfrm flipV="1">
            <a:off x="106403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593027-33B6-4948-9139-0823187DBAEF}"/>
              </a:ext>
            </a:extLst>
          </p:cNvPr>
          <p:cNvSpPr/>
          <p:nvPr/>
        </p:nvSpPr>
        <p:spPr>
          <a:xfrm flipV="1">
            <a:off x="-177013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6DA340-01EC-952C-48B0-1FAFDD1B373E}"/>
              </a:ext>
            </a:extLst>
          </p:cNvPr>
          <p:cNvSpPr/>
          <p:nvPr/>
        </p:nvSpPr>
        <p:spPr>
          <a:xfrm flipV="1">
            <a:off x="1378937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7639778-F9DB-3A2D-F0D9-6A7F305525FF}"/>
              </a:ext>
            </a:extLst>
          </p:cNvPr>
          <p:cNvSpPr/>
          <p:nvPr/>
        </p:nvSpPr>
        <p:spPr>
          <a:xfrm flipV="1">
            <a:off x="169384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9B841CD-1EF8-5A93-D1B7-3047A5677F88}"/>
              </a:ext>
            </a:extLst>
          </p:cNvPr>
          <p:cNvSpPr/>
          <p:nvPr/>
        </p:nvSpPr>
        <p:spPr>
          <a:xfrm flipV="1">
            <a:off x="200875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41FFC6E-0703-0103-EFC2-9F3816BA4ED7}"/>
              </a:ext>
            </a:extLst>
          </p:cNvPr>
          <p:cNvSpPr/>
          <p:nvPr/>
        </p:nvSpPr>
        <p:spPr>
          <a:xfrm flipV="1">
            <a:off x="232365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B168965-D57A-5AFD-76D8-9DA33F05D8FC}"/>
              </a:ext>
            </a:extLst>
          </p:cNvPr>
          <p:cNvSpPr/>
          <p:nvPr/>
        </p:nvSpPr>
        <p:spPr>
          <a:xfrm flipV="1">
            <a:off x="-208504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E6FA0B3-16E3-5F17-DDB4-450F98971D6F}"/>
              </a:ext>
            </a:extLst>
          </p:cNvPr>
          <p:cNvSpPr/>
          <p:nvPr/>
        </p:nvSpPr>
        <p:spPr>
          <a:xfrm flipV="1">
            <a:off x="-239995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54C0B5A-9BCD-9CC5-158C-80E192A2D910}"/>
              </a:ext>
            </a:extLst>
          </p:cNvPr>
          <p:cNvSpPr/>
          <p:nvPr/>
        </p:nvSpPr>
        <p:spPr>
          <a:xfrm flipV="1">
            <a:off x="-271485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59183D7-980E-F2D1-B8C2-3AB4A39110FA}"/>
              </a:ext>
            </a:extLst>
          </p:cNvPr>
          <p:cNvSpPr/>
          <p:nvPr/>
        </p:nvSpPr>
        <p:spPr>
          <a:xfrm flipV="1">
            <a:off x="-302976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409FF05-3E5D-0E75-4104-4619F95B5658}"/>
              </a:ext>
            </a:extLst>
          </p:cNvPr>
          <p:cNvSpPr/>
          <p:nvPr/>
        </p:nvSpPr>
        <p:spPr>
          <a:xfrm flipV="1">
            <a:off x="-334467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3B919BC-9674-CAD1-FB72-D0D73EA86198}"/>
              </a:ext>
            </a:extLst>
          </p:cNvPr>
          <p:cNvSpPr/>
          <p:nvPr/>
        </p:nvSpPr>
        <p:spPr>
          <a:xfrm flipV="1">
            <a:off x="-1770136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B9555BF-7C55-11A8-6C20-AA414F8DBB62}"/>
              </a:ext>
            </a:extLst>
          </p:cNvPr>
          <p:cNvSpPr/>
          <p:nvPr/>
        </p:nvSpPr>
        <p:spPr>
          <a:xfrm flipV="1">
            <a:off x="-195599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47CC61D-E8CB-62BE-F264-29AB861EEBF8}"/>
              </a:ext>
            </a:extLst>
          </p:cNvPr>
          <p:cNvSpPr/>
          <p:nvPr/>
        </p:nvSpPr>
        <p:spPr>
          <a:xfrm flipV="1">
            <a:off x="-3344672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4A4CEA8-9C49-EE8B-6BA2-D01A0026C4C4}"/>
              </a:ext>
            </a:extLst>
          </p:cNvPr>
          <p:cNvSpPr/>
          <p:nvPr/>
        </p:nvSpPr>
        <p:spPr>
          <a:xfrm flipV="1">
            <a:off x="-365957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71B17B8-17D5-578B-25A6-46BD6DB32F63}"/>
              </a:ext>
            </a:extLst>
          </p:cNvPr>
          <p:cNvSpPr/>
          <p:nvPr/>
        </p:nvSpPr>
        <p:spPr>
          <a:xfrm flipV="1">
            <a:off x="1378937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A55176A7-DFD2-0F41-50FC-8FD4914474BC}"/>
              </a:ext>
            </a:extLst>
          </p:cNvPr>
          <p:cNvSpPr/>
          <p:nvPr/>
        </p:nvSpPr>
        <p:spPr>
          <a:xfrm flipV="1">
            <a:off x="8616280" y="5044388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D82E931-7DA8-BB37-4E9A-ED8A99E82D61}"/>
              </a:ext>
            </a:extLst>
          </p:cNvPr>
          <p:cNvSpPr/>
          <p:nvPr/>
        </p:nvSpPr>
        <p:spPr>
          <a:xfrm flipV="1">
            <a:off x="1239516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9D53B6FB-6C61-E1AB-58CF-F99AB418EF29}"/>
              </a:ext>
            </a:extLst>
          </p:cNvPr>
          <p:cNvSpPr/>
          <p:nvPr/>
        </p:nvSpPr>
        <p:spPr>
          <a:xfrm flipV="1">
            <a:off x="1208026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9FB9C34-EEB9-093D-547A-61E39BA045E8}"/>
              </a:ext>
            </a:extLst>
          </p:cNvPr>
          <p:cNvSpPr/>
          <p:nvPr/>
        </p:nvSpPr>
        <p:spPr>
          <a:xfrm flipV="1">
            <a:off x="11765353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7079FD7-6605-1EAE-56FA-0667000793ED}"/>
              </a:ext>
            </a:extLst>
          </p:cNvPr>
          <p:cNvSpPr/>
          <p:nvPr/>
        </p:nvSpPr>
        <p:spPr>
          <a:xfrm flipV="1">
            <a:off x="12710075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B3FB8B50-6B4D-FCB0-FA96-7C0A767BB4AD}"/>
              </a:ext>
            </a:extLst>
          </p:cNvPr>
          <p:cNvSpPr/>
          <p:nvPr/>
        </p:nvSpPr>
        <p:spPr>
          <a:xfrm flipV="1">
            <a:off x="1302498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2080783-28EE-2A42-4A6E-30F5A3CF6E48}"/>
              </a:ext>
            </a:extLst>
          </p:cNvPr>
          <p:cNvSpPr/>
          <p:nvPr/>
        </p:nvSpPr>
        <p:spPr>
          <a:xfrm flipV="1">
            <a:off x="1145044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C9A5CB2-C51A-7C28-F1A4-8F26EED85B3B}"/>
              </a:ext>
            </a:extLst>
          </p:cNvPr>
          <p:cNvSpPr/>
          <p:nvPr/>
        </p:nvSpPr>
        <p:spPr>
          <a:xfrm flipV="1">
            <a:off x="1113553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310F343-6237-EB02-2863-34E35744A528}"/>
              </a:ext>
            </a:extLst>
          </p:cNvPr>
          <p:cNvSpPr/>
          <p:nvPr/>
        </p:nvSpPr>
        <p:spPr>
          <a:xfrm flipV="1">
            <a:off x="13339890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9756524-AC41-02BF-A922-B042823F2F02}"/>
              </a:ext>
            </a:extLst>
          </p:cNvPr>
          <p:cNvSpPr/>
          <p:nvPr/>
        </p:nvSpPr>
        <p:spPr>
          <a:xfrm flipV="1">
            <a:off x="1365479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C5233FD1-D1C7-E5DF-F4CE-89C48A8CD2DA}"/>
              </a:ext>
            </a:extLst>
          </p:cNvPr>
          <p:cNvSpPr/>
          <p:nvPr/>
        </p:nvSpPr>
        <p:spPr>
          <a:xfrm flipV="1">
            <a:off x="1082063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D589BDEF-C344-050E-B6F9-F7EBE9AAEF00}"/>
              </a:ext>
            </a:extLst>
          </p:cNvPr>
          <p:cNvSpPr/>
          <p:nvPr/>
        </p:nvSpPr>
        <p:spPr>
          <a:xfrm flipV="1">
            <a:off x="1396970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68E460D7-C85D-93E2-FF57-0BACBFB9622A}"/>
              </a:ext>
            </a:extLst>
          </p:cNvPr>
          <p:cNvSpPr/>
          <p:nvPr/>
        </p:nvSpPr>
        <p:spPr>
          <a:xfrm flipV="1">
            <a:off x="1428461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63D06473-AACD-F56B-AE1F-FFE32BCFC908}"/>
              </a:ext>
            </a:extLst>
          </p:cNvPr>
          <p:cNvSpPr/>
          <p:nvPr/>
        </p:nvSpPr>
        <p:spPr>
          <a:xfrm flipV="1">
            <a:off x="1459951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568C509-FED5-188A-C3E5-04BB9510A75E}"/>
              </a:ext>
            </a:extLst>
          </p:cNvPr>
          <p:cNvSpPr/>
          <p:nvPr/>
        </p:nvSpPr>
        <p:spPr>
          <a:xfrm flipV="1">
            <a:off x="1491442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61536E-2CFE-E36C-BCBB-048097E34E72}"/>
              </a:ext>
            </a:extLst>
          </p:cNvPr>
          <p:cNvSpPr/>
          <p:nvPr/>
        </p:nvSpPr>
        <p:spPr>
          <a:xfrm flipV="1">
            <a:off x="1522933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B916C2B-4D16-F892-D96E-95C6433D4109}"/>
              </a:ext>
            </a:extLst>
          </p:cNvPr>
          <p:cNvSpPr/>
          <p:nvPr/>
        </p:nvSpPr>
        <p:spPr>
          <a:xfrm flipV="1">
            <a:off x="1050572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B42700D3-A6F4-89C0-EE9F-EF891439BDE5}"/>
              </a:ext>
            </a:extLst>
          </p:cNvPr>
          <p:cNvSpPr/>
          <p:nvPr/>
        </p:nvSpPr>
        <p:spPr>
          <a:xfrm flipV="1">
            <a:off x="1019081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70795F98-AF36-7112-5567-422DAB95CCDF}"/>
              </a:ext>
            </a:extLst>
          </p:cNvPr>
          <p:cNvSpPr/>
          <p:nvPr/>
        </p:nvSpPr>
        <p:spPr>
          <a:xfrm flipV="1">
            <a:off x="987590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C8AA19D7-B3B1-DB05-200D-D86464A96D4A}"/>
              </a:ext>
            </a:extLst>
          </p:cNvPr>
          <p:cNvSpPr/>
          <p:nvPr/>
        </p:nvSpPr>
        <p:spPr>
          <a:xfrm flipV="1">
            <a:off x="1082063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20D9875-AF94-4EDA-D3A2-79A0EB69CC14}"/>
              </a:ext>
            </a:extLst>
          </p:cNvPr>
          <p:cNvSpPr/>
          <p:nvPr/>
        </p:nvSpPr>
        <p:spPr>
          <a:xfrm flipV="1">
            <a:off x="12395168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ED393F8-8648-E01C-4490-17B5C87783B4}"/>
              </a:ext>
            </a:extLst>
          </p:cNvPr>
          <p:cNvSpPr/>
          <p:nvPr/>
        </p:nvSpPr>
        <p:spPr>
          <a:xfrm flipV="1">
            <a:off x="1554424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C697625D-80F7-9BC2-ABC5-1E0BEBBD70AD}"/>
              </a:ext>
            </a:extLst>
          </p:cNvPr>
          <p:cNvSpPr/>
          <p:nvPr/>
        </p:nvSpPr>
        <p:spPr>
          <a:xfrm flipV="1">
            <a:off x="13969704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063FC266-E79D-0F17-412B-FFCB7F6A812D}"/>
              </a:ext>
            </a:extLst>
          </p:cNvPr>
          <p:cNvSpPr/>
          <p:nvPr/>
        </p:nvSpPr>
        <p:spPr>
          <a:xfrm flipV="1">
            <a:off x="1554424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B0028C98-08DA-4F92-4C27-DB8E1BB86EF2}"/>
              </a:ext>
            </a:extLst>
          </p:cNvPr>
          <p:cNvSpPr/>
          <p:nvPr/>
        </p:nvSpPr>
        <p:spPr>
          <a:xfrm flipV="1">
            <a:off x="1585914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33C5-A470-4EFA-3210-3ABB7252F920}"/>
                  </a:ext>
                </a:extLst>
              </p:cNvPr>
              <p:cNvSpPr txBox="1"/>
              <p:nvPr/>
            </p:nvSpPr>
            <p:spPr>
              <a:xfrm>
                <a:off x="10659541" y="5371246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33C5-A470-4EFA-3210-3ABB7252F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541" y="5371246"/>
                <a:ext cx="266328" cy="400110"/>
              </a:xfrm>
              <a:prstGeom prst="rect">
                <a:avLst/>
              </a:prstGeom>
              <a:blipFill>
                <a:blip r:embed="rId5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AB5F70-B8C9-1D2A-5FCD-EF086B0F651F}"/>
              </a:ext>
            </a:extLst>
          </p:cNvPr>
          <p:cNvCxnSpPr>
            <a:cxnSpLocks/>
          </p:cNvCxnSpPr>
          <p:nvPr/>
        </p:nvCxnSpPr>
        <p:spPr>
          <a:xfrm>
            <a:off x="2389684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D19D64-B635-3A0D-B2D8-840E35A03A47}"/>
                  </a:ext>
                </a:extLst>
              </p:cNvPr>
              <p:cNvSpPr txBox="1"/>
              <p:nvPr/>
            </p:nvSpPr>
            <p:spPr>
              <a:xfrm>
                <a:off x="1126286" y="5365045"/>
                <a:ext cx="518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D19D64-B635-3A0D-B2D8-840E35A03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286" y="5365045"/>
                <a:ext cx="51899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929F6E0-654B-E9DE-FF20-49182FF04691}"/>
              </a:ext>
            </a:extLst>
          </p:cNvPr>
          <p:cNvSpPr/>
          <p:nvPr/>
        </p:nvSpPr>
        <p:spPr>
          <a:xfrm>
            <a:off x="11075269" y="5009208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093E8B-B1B3-C744-18E4-A1AFCD2D04F6}"/>
              </a:ext>
            </a:extLst>
          </p:cNvPr>
          <p:cNvSpPr/>
          <p:nvPr/>
        </p:nvSpPr>
        <p:spPr>
          <a:xfrm>
            <a:off x="6041013" y="500920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F85E21-DE73-9BAF-0D93-87EDF1CCB485}"/>
              </a:ext>
            </a:extLst>
          </p:cNvPr>
          <p:cNvCxnSpPr>
            <a:cxnSpLocks/>
          </p:cNvCxnSpPr>
          <p:nvPr/>
        </p:nvCxnSpPr>
        <p:spPr>
          <a:xfrm>
            <a:off x="8673303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30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D170E933-AAC3-BA74-BE76-9014F0C14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268414"/>
                <a:ext cx="11522075" cy="52212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Competitive ratio?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Distance traveled: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D170E933-AAC3-BA74-BE76-9014F0C14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268414"/>
                <a:ext cx="11522075" cy="5221286"/>
              </a:xfrm>
              <a:blipFill>
                <a:blip r:embed="rId3"/>
                <a:stretch>
                  <a:fillRect l="-582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CACB1B-27A8-DFDE-C35F-6158933B5327}"/>
              </a:ext>
            </a:extLst>
          </p:cNvPr>
          <p:cNvSpPr/>
          <p:nvPr/>
        </p:nvSpPr>
        <p:spPr>
          <a:xfrm flipV="1">
            <a:off x="2317111" y="5044734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926C96-A908-72CC-6F47-EF8B1AC45C16}"/>
              </a:ext>
            </a:extLst>
          </p:cNvPr>
          <p:cNvSpPr/>
          <p:nvPr/>
        </p:nvSpPr>
        <p:spPr>
          <a:xfrm flipV="1">
            <a:off x="6095999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67FF66-875E-AB0C-C227-812BC0469F4D}"/>
              </a:ext>
            </a:extLst>
          </p:cNvPr>
          <p:cNvSpPr/>
          <p:nvPr/>
        </p:nvSpPr>
        <p:spPr>
          <a:xfrm flipV="1">
            <a:off x="578109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7B8C73-F94B-0D13-E063-C5D0043D5137}"/>
              </a:ext>
            </a:extLst>
          </p:cNvPr>
          <p:cNvSpPr/>
          <p:nvPr/>
        </p:nvSpPr>
        <p:spPr>
          <a:xfrm flipV="1">
            <a:off x="5466184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469B3B6-EEE8-C084-4F68-950C52610179}"/>
              </a:ext>
            </a:extLst>
          </p:cNvPr>
          <p:cNvSpPr/>
          <p:nvPr/>
        </p:nvSpPr>
        <p:spPr>
          <a:xfrm flipV="1">
            <a:off x="6410906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98ECCD-BCEB-C96B-631C-0C3426B3798C}"/>
              </a:ext>
            </a:extLst>
          </p:cNvPr>
          <p:cNvSpPr/>
          <p:nvPr/>
        </p:nvSpPr>
        <p:spPr>
          <a:xfrm flipV="1">
            <a:off x="672581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873F04-F569-7582-7A98-211390A97290}"/>
              </a:ext>
            </a:extLst>
          </p:cNvPr>
          <p:cNvSpPr/>
          <p:nvPr/>
        </p:nvSpPr>
        <p:spPr>
          <a:xfrm flipV="1">
            <a:off x="515127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5C4B54-6D1D-4B9E-DB21-8A0D999F7125}"/>
              </a:ext>
            </a:extLst>
          </p:cNvPr>
          <p:cNvSpPr/>
          <p:nvPr/>
        </p:nvSpPr>
        <p:spPr>
          <a:xfrm flipV="1">
            <a:off x="483637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9DC775A-7D1E-63CE-0346-004CEB1511A3}"/>
              </a:ext>
            </a:extLst>
          </p:cNvPr>
          <p:cNvSpPr/>
          <p:nvPr/>
        </p:nvSpPr>
        <p:spPr>
          <a:xfrm flipV="1">
            <a:off x="7040721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1D94F6-7390-E372-8552-31B6104DE25B}"/>
              </a:ext>
            </a:extLst>
          </p:cNvPr>
          <p:cNvSpPr/>
          <p:nvPr/>
        </p:nvSpPr>
        <p:spPr>
          <a:xfrm flipV="1">
            <a:off x="735562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088AD1-BC15-9043-6EDA-A723B5F0DB1B}"/>
              </a:ext>
            </a:extLst>
          </p:cNvPr>
          <p:cNvSpPr/>
          <p:nvPr/>
        </p:nvSpPr>
        <p:spPr>
          <a:xfrm flipV="1">
            <a:off x="452146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1A74EE-F692-476C-CBFE-99148C262421}"/>
              </a:ext>
            </a:extLst>
          </p:cNvPr>
          <p:cNvSpPr/>
          <p:nvPr/>
        </p:nvSpPr>
        <p:spPr>
          <a:xfrm flipV="1">
            <a:off x="767053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46E8BB4-4B15-1E6D-BC9F-779FF37F4D62}"/>
              </a:ext>
            </a:extLst>
          </p:cNvPr>
          <p:cNvSpPr/>
          <p:nvPr/>
        </p:nvSpPr>
        <p:spPr>
          <a:xfrm flipV="1">
            <a:off x="798544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7588DC-AE91-8E68-B613-F59A2A39CC10}"/>
              </a:ext>
            </a:extLst>
          </p:cNvPr>
          <p:cNvSpPr/>
          <p:nvPr/>
        </p:nvSpPr>
        <p:spPr>
          <a:xfrm flipV="1">
            <a:off x="830035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4B305B-CE85-C00B-FD75-4BBFA05A5CFC}"/>
              </a:ext>
            </a:extLst>
          </p:cNvPr>
          <p:cNvSpPr/>
          <p:nvPr/>
        </p:nvSpPr>
        <p:spPr>
          <a:xfrm flipV="1">
            <a:off x="861525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4A895B-AF82-258D-4849-742C9A80946B}"/>
              </a:ext>
            </a:extLst>
          </p:cNvPr>
          <p:cNvSpPr/>
          <p:nvPr/>
        </p:nvSpPr>
        <p:spPr>
          <a:xfrm flipV="1">
            <a:off x="420655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16939A4-07E5-C341-643D-FD8D462738D2}"/>
              </a:ext>
            </a:extLst>
          </p:cNvPr>
          <p:cNvSpPr/>
          <p:nvPr/>
        </p:nvSpPr>
        <p:spPr>
          <a:xfrm flipV="1">
            <a:off x="389164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82192E-6D0F-3F8C-E6A6-5AAFEBDE2DDB}"/>
              </a:ext>
            </a:extLst>
          </p:cNvPr>
          <p:cNvSpPr/>
          <p:nvPr/>
        </p:nvSpPr>
        <p:spPr>
          <a:xfrm flipV="1">
            <a:off x="357674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762A51-5388-91D2-2717-D937A3258FF9}"/>
              </a:ext>
            </a:extLst>
          </p:cNvPr>
          <p:cNvSpPr/>
          <p:nvPr/>
        </p:nvSpPr>
        <p:spPr>
          <a:xfrm flipV="1">
            <a:off x="4521462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05E4D61-BBEB-894A-A4AC-8E2337C957DD}"/>
              </a:ext>
            </a:extLst>
          </p:cNvPr>
          <p:cNvSpPr/>
          <p:nvPr/>
        </p:nvSpPr>
        <p:spPr>
          <a:xfrm flipV="1">
            <a:off x="6095999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20664C-785F-581E-6D48-03E1E1832E61}"/>
              </a:ext>
            </a:extLst>
          </p:cNvPr>
          <p:cNvSpPr/>
          <p:nvPr/>
        </p:nvSpPr>
        <p:spPr>
          <a:xfrm flipV="1">
            <a:off x="7670535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11026553" y="4658400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7F33095-2C5F-86FD-5404-B53CC4AFE23A}"/>
              </a:ext>
            </a:extLst>
          </p:cNvPr>
          <p:cNvSpPr/>
          <p:nvPr/>
        </p:nvSpPr>
        <p:spPr>
          <a:xfrm flipV="1">
            <a:off x="-3974487" y="5045075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D23CA92-41D9-8E6E-E95B-E51D14E8F110}"/>
              </a:ext>
            </a:extLst>
          </p:cNvPr>
          <p:cNvSpPr/>
          <p:nvPr/>
        </p:nvSpPr>
        <p:spPr>
          <a:xfrm flipV="1">
            <a:off x="-19559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FE8DFA-3C2F-04F5-B5F7-C72E75362519}"/>
              </a:ext>
            </a:extLst>
          </p:cNvPr>
          <p:cNvSpPr/>
          <p:nvPr/>
        </p:nvSpPr>
        <p:spPr>
          <a:xfrm flipV="1">
            <a:off x="-51050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15CE3-7424-CDB5-DA70-1337F1D901FB}"/>
              </a:ext>
            </a:extLst>
          </p:cNvPr>
          <p:cNvSpPr/>
          <p:nvPr/>
        </p:nvSpPr>
        <p:spPr>
          <a:xfrm flipV="1">
            <a:off x="-825414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0EC558-F42F-C5F7-2C8B-C088A8823C59}"/>
              </a:ext>
            </a:extLst>
          </p:cNvPr>
          <p:cNvSpPr/>
          <p:nvPr/>
        </p:nvSpPr>
        <p:spPr>
          <a:xfrm flipV="1">
            <a:off x="11930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97253B-5E0A-43F5-0CE7-CB08DE632837}"/>
              </a:ext>
            </a:extLst>
          </p:cNvPr>
          <p:cNvSpPr/>
          <p:nvPr/>
        </p:nvSpPr>
        <p:spPr>
          <a:xfrm flipV="1">
            <a:off x="43421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B733CF-8EED-ACB5-BE0C-FE6A9E5D1843}"/>
              </a:ext>
            </a:extLst>
          </p:cNvPr>
          <p:cNvSpPr/>
          <p:nvPr/>
        </p:nvSpPr>
        <p:spPr>
          <a:xfrm flipV="1">
            <a:off x="-1140321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383867-BDEE-B477-FE7A-8743BB0C6A21}"/>
              </a:ext>
            </a:extLst>
          </p:cNvPr>
          <p:cNvSpPr/>
          <p:nvPr/>
        </p:nvSpPr>
        <p:spPr>
          <a:xfrm flipV="1">
            <a:off x="-145522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BA467D-8814-487C-A2E4-6DA9E1DF4812}"/>
              </a:ext>
            </a:extLst>
          </p:cNvPr>
          <p:cNvSpPr/>
          <p:nvPr/>
        </p:nvSpPr>
        <p:spPr>
          <a:xfrm flipV="1">
            <a:off x="74912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BCD170-71E7-F04B-3606-2B3711FFFF72}"/>
              </a:ext>
            </a:extLst>
          </p:cNvPr>
          <p:cNvSpPr/>
          <p:nvPr/>
        </p:nvSpPr>
        <p:spPr>
          <a:xfrm flipV="1">
            <a:off x="106403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593027-33B6-4948-9139-0823187DBAEF}"/>
              </a:ext>
            </a:extLst>
          </p:cNvPr>
          <p:cNvSpPr/>
          <p:nvPr/>
        </p:nvSpPr>
        <p:spPr>
          <a:xfrm flipV="1">
            <a:off x="-177013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6DA340-01EC-952C-48B0-1FAFDD1B373E}"/>
              </a:ext>
            </a:extLst>
          </p:cNvPr>
          <p:cNvSpPr/>
          <p:nvPr/>
        </p:nvSpPr>
        <p:spPr>
          <a:xfrm flipV="1">
            <a:off x="1378937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7639778-F9DB-3A2D-F0D9-6A7F305525FF}"/>
              </a:ext>
            </a:extLst>
          </p:cNvPr>
          <p:cNvSpPr/>
          <p:nvPr/>
        </p:nvSpPr>
        <p:spPr>
          <a:xfrm flipV="1">
            <a:off x="169384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9B841CD-1EF8-5A93-D1B7-3047A5677F88}"/>
              </a:ext>
            </a:extLst>
          </p:cNvPr>
          <p:cNvSpPr/>
          <p:nvPr/>
        </p:nvSpPr>
        <p:spPr>
          <a:xfrm flipV="1">
            <a:off x="200875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41FFC6E-0703-0103-EFC2-9F3816BA4ED7}"/>
              </a:ext>
            </a:extLst>
          </p:cNvPr>
          <p:cNvSpPr/>
          <p:nvPr/>
        </p:nvSpPr>
        <p:spPr>
          <a:xfrm flipV="1">
            <a:off x="232365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B168965-D57A-5AFD-76D8-9DA33F05D8FC}"/>
              </a:ext>
            </a:extLst>
          </p:cNvPr>
          <p:cNvSpPr/>
          <p:nvPr/>
        </p:nvSpPr>
        <p:spPr>
          <a:xfrm flipV="1">
            <a:off x="-208504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E6FA0B3-16E3-5F17-DDB4-450F98971D6F}"/>
              </a:ext>
            </a:extLst>
          </p:cNvPr>
          <p:cNvSpPr/>
          <p:nvPr/>
        </p:nvSpPr>
        <p:spPr>
          <a:xfrm flipV="1">
            <a:off x="-239995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54C0B5A-9BCD-9CC5-158C-80E192A2D910}"/>
              </a:ext>
            </a:extLst>
          </p:cNvPr>
          <p:cNvSpPr/>
          <p:nvPr/>
        </p:nvSpPr>
        <p:spPr>
          <a:xfrm flipV="1">
            <a:off x="-271485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59183D7-980E-F2D1-B8C2-3AB4A39110FA}"/>
              </a:ext>
            </a:extLst>
          </p:cNvPr>
          <p:cNvSpPr/>
          <p:nvPr/>
        </p:nvSpPr>
        <p:spPr>
          <a:xfrm flipV="1">
            <a:off x="-302976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409FF05-3E5D-0E75-4104-4619F95B5658}"/>
              </a:ext>
            </a:extLst>
          </p:cNvPr>
          <p:cNvSpPr/>
          <p:nvPr/>
        </p:nvSpPr>
        <p:spPr>
          <a:xfrm flipV="1">
            <a:off x="-334467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3B919BC-9674-CAD1-FB72-D0D73EA86198}"/>
              </a:ext>
            </a:extLst>
          </p:cNvPr>
          <p:cNvSpPr/>
          <p:nvPr/>
        </p:nvSpPr>
        <p:spPr>
          <a:xfrm flipV="1">
            <a:off x="-1770136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B9555BF-7C55-11A8-6C20-AA414F8DBB62}"/>
              </a:ext>
            </a:extLst>
          </p:cNvPr>
          <p:cNvSpPr/>
          <p:nvPr/>
        </p:nvSpPr>
        <p:spPr>
          <a:xfrm flipV="1">
            <a:off x="-195599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47CC61D-E8CB-62BE-F264-29AB861EEBF8}"/>
              </a:ext>
            </a:extLst>
          </p:cNvPr>
          <p:cNvSpPr/>
          <p:nvPr/>
        </p:nvSpPr>
        <p:spPr>
          <a:xfrm flipV="1">
            <a:off x="-3344672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4A4CEA8-9C49-EE8B-6BA2-D01A0026C4C4}"/>
              </a:ext>
            </a:extLst>
          </p:cNvPr>
          <p:cNvSpPr/>
          <p:nvPr/>
        </p:nvSpPr>
        <p:spPr>
          <a:xfrm flipV="1">
            <a:off x="-365957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71B17B8-17D5-578B-25A6-46BD6DB32F63}"/>
              </a:ext>
            </a:extLst>
          </p:cNvPr>
          <p:cNvSpPr/>
          <p:nvPr/>
        </p:nvSpPr>
        <p:spPr>
          <a:xfrm flipV="1">
            <a:off x="1378937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A55176A7-DFD2-0F41-50FC-8FD4914474BC}"/>
              </a:ext>
            </a:extLst>
          </p:cNvPr>
          <p:cNvSpPr/>
          <p:nvPr/>
        </p:nvSpPr>
        <p:spPr>
          <a:xfrm flipV="1">
            <a:off x="8616280" y="5044388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D82E931-7DA8-BB37-4E9A-ED8A99E82D61}"/>
              </a:ext>
            </a:extLst>
          </p:cNvPr>
          <p:cNvSpPr/>
          <p:nvPr/>
        </p:nvSpPr>
        <p:spPr>
          <a:xfrm flipV="1">
            <a:off x="1239516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9D53B6FB-6C61-E1AB-58CF-F99AB418EF29}"/>
              </a:ext>
            </a:extLst>
          </p:cNvPr>
          <p:cNvSpPr/>
          <p:nvPr/>
        </p:nvSpPr>
        <p:spPr>
          <a:xfrm flipV="1">
            <a:off x="1208026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9FB9C34-EEB9-093D-547A-61E39BA045E8}"/>
              </a:ext>
            </a:extLst>
          </p:cNvPr>
          <p:cNvSpPr/>
          <p:nvPr/>
        </p:nvSpPr>
        <p:spPr>
          <a:xfrm flipV="1">
            <a:off x="11765353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7079FD7-6605-1EAE-56FA-0667000793ED}"/>
              </a:ext>
            </a:extLst>
          </p:cNvPr>
          <p:cNvSpPr/>
          <p:nvPr/>
        </p:nvSpPr>
        <p:spPr>
          <a:xfrm flipV="1">
            <a:off x="12710075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B3FB8B50-6B4D-FCB0-FA96-7C0A767BB4AD}"/>
              </a:ext>
            </a:extLst>
          </p:cNvPr>
          <p:cNvSpPr/>
          <p:nvPr/>
        </p:nvSpPr>
        <p:spPr>
          <a:xfrm flipV="1">
            <a:off x="1302498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2080783-28EE-2A42-4A6E-30F5A3CF6E48}"/>
              </a:ext>
            </a:extLst>
          </p:cNvPr>
          <p:cNvSpPr/>
          <p:nvPr/>
        </p:nvSpPr>
        <p:spPr>
          <a:xfrm flipV="1">
            <a:off x="1145044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C9A5CB2-C51A-7C28-F1A4-8F26EED85B3B}"/>
              </a:ext>
            </a:extLst>
          </p:cNvPr>
          <p:cNvSpPr/>
          <p:nvPr/>
        </p:nvSpPr>
        <p:spPr>
          <a:xfrm flipV="1">
            <a:off x="1113553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310F343-6237-EB02-2863-34E35744A528}"/>
              </a:ext>
            </a:extLst>
          </p:cNvPr>
          <p:cNvSpPr/>
          <p:nvPr/>
        </p:nvSpPr>
        <p:spPr>
          <a:xfrm flipV="1">
            <a:off x="13339890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9756524-AC41-02BF-A922-B042823F2F02}"/>
              </a:ext>
            </a:extLst>
          </p:cNvPr>
          <p:cNvSpPr/>
          <p:nvPr/>
        </p:nvSpPr>
        <p:spPr>
          <a:xfrm flipV="1">
            <a:off x="1365479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C5233FD1-D1C7-E5DF-F4CE-89C48A8CD2DA}"/>
              </a:ext>
            </a:extLst>
          </p:cNvPr>
          <p:cNvSpPr/>
          <p:nvPr/>
        </p:nvSpPr>
        <p:spPr>
          <a:xfrm flipV="1">
            <a:off x="1082063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D589BDEF-C344-050E-B6F9-F7EBE9AAEF00}"/>
              </a:ext>
            </a:extLst>
          </p:cNvPr>
          <p:cNvSpPr/>
          <p:nvPr/>
        </p:nvSpPr>
        <p:spPr>
          <a:xfrm flipV="1">
            <a:off x="1396970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68E460D7-C85D-93E2-FF57-0BACBFB9622A}"/>
              </a:ext>
            </a:extLst>
          </p:cNvPr>
          <p:cNvSpPr/>
          <p:nvPr/>
        </p:nvSpPr>
        <p:spPr>
          <a:xfrm flipV="1">
            <a:off x="1428461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63D06473-AACD-F56B-AE1F-FFE32BCFC908}"/>
              </a:ext>
            </a:extLst>
          </p:cNvPr>
          <p:cNvSpPr/>
          <p:nvPr/>
        </p:nvSpPr>
        <p:spPr>
          <a:xfrm flipV="1">
            <a:off x="1459951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568C509-FED5-188A-C3E5-04BB9510A75E}"/>
              </a:ext>
            </a:extLst>
          </p:cNvPr>
          <p:cNvSpPr/>
          <p:nvPr/>
        </p:nvSpPr>
        <p:spPr>
          <a:xfrm flipV="1">
            <a:off x="1491442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61536E-2CFE-E36C-BCBB-048097E34E72}"/>
              </a:ext>
            </a:extLst>
          </p:cNvPr>
          <p:cNvSpPr/>
          <p:nvPr/>
        </p:nvSpPr>
        <p:spPr>
          <a:xfrm flipV="1">
            <a:off x="1522933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B916C2B-4D16-F892-D96E-95C6433D4109}"/>
              </a:ext>
            </a:extLst>
          </p:cNvPr>
          <p:cNvSpPr/>
          <p:nvPr/>
        </p:nvSpPr>
        <p:spPr>
          <a:xfrm flipV="1">
            <a:off x="1050572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B42700D3-A6F4-89C0-EE9F-EF891439BDE5}"/>
              </a:ext>
            </a:extLst>
          </p:cNvPr>
          <p:cNvSpPr/>
          <p:nvPr/>
        </p:nvSpPr>
        <p:spPr>
          <a:xfrm flipV="1">
            <a:off x="1019081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70795F98-AF36-7112-5567-422DAB95CCDF}"/>
              </a:ext>
            </a:extLst>
          </p:cNvPr>
          <p:cNvSpPr/>
          <p:nvPr/>
        </p:nvSpPr>
        <p:spPr>
          <a:xfrm flipV="1">
            <a:off x="987590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C8AA19D7-B3B1-DB05-200D-D86464A96D4A}"/>
              </a:ext>
            </a:extLst>
          </p:cNvPr>
          <p:cNvSpPr/>
          <p:nvPr/>
        </p:nvSpPr>
        <p:spPr>
          <a:xfrm flipV="1">
            <a:off x="1082063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20D9875-AF94-4EDA-D3A2-79A0EB69CC14}"/>
              </a:ext>
            </a:extLst>
          </p:cNvPr>
          <p:cNvSpPr/>
          <p:nvPr/>
        </p:nvSpPr>
        <p:spPr>
          <a:xfrm flipV="1">
            <a:off x="12395168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ED393F8-8648-E01C-4490-17B5C87783B4}"/>
              </a:ext>
            </a:extLst>
          </p:cNvPr>
          <p:cNvSpPr/>
          <p:nvPr/>
        </p:nvSpPr>
        <p:spPr>
          <a:xfrm flipV="1">
            <a:off x="1554424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C697625D-80F7-9BC2-ABC5-1E0BEBBD70AD}"/>
              </a:ext>
            </a:extLst>
          </p:cNvPr>
          <p:cNvSpPr/>
          <p:nvPr/>
        </p:nvSpPr>
        <p:spPr>
          <a:xfrm flipV="1">
            <a:off x="13969704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063FC266-E79D-0F17-412B-FFCB7F6A812D}"/>
              </a:ext>
            </a:extLst>
          </p:cNvPr>
          <p:cNvSpPr/>
          <p:nvPr/>
        </p:nvSpPr>
        <p:spPr>
          <a:xfrm flipV="1">
            <a:off x="1554424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B0028C98-08DA-4F92-4C27-DB8E1BB86EF2}"/>
              </a:ext>
            </a:extLst>
          </p:cNvPr>
          <p:cNvSpPr/>
          <p:nvPr/>
        </p:nvSpPr>
        <p:spPr>
          <a:xfrm flipV="1">
            <a:off x="1585914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33C5-A470-4EFA-3210-3ABB7252F920}"/>
                  </a:ext>
                </a:extLst>
              </p:cNvPr>
              <p:cNvSpPr txBox="1"/>
              <p:nvPr/>
            </p:nvSpPr>
            <p:spPr>
              <a:xfrm>
                <a:off x="10659541" y="5371246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33C5-A470-4EFA-3210-3ABB7252F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541" y="5371246"/>
                <a:ext cx="266328" cy="400110"/>
              </a:xfrm>
              <a:prstGeom prst="rect">
                <a:avLst/>
              </a:prstGeom>
              <a:blipFill>
                <a:blip r:embed="rId5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AB5F70-B8C9-1D2A-5FCD-EF086B0F651F}"/>
              </a:ext>
            </a:extLst>
          </p:cNvPr>
          <p:cNvCxnSpPr>
            <a:cxnSpLocks/>
          </p:cNvCxnSpPr>
          <p:nvPr/>
        </p:nvCxnSpPr>
        <p:spPr>
          <a:xfrm>
            <a:off x="2389684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D19D64-B635-3A0D-B2D8-840E35A03A47}"/>
                  </a:ext>
                </a:extLst>
              </p:cNvPr>
              <p:cNvSpPr txBox="1"/>
              <p:nvPr/>
            </p:nvSpPr>
            <p:spPr>
              <a:xfrm>
                <a:off x="1126286" y="5365045"/>
                <a:ext cx="518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D19D64-B635-3A0D-B2D8-840E35A03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286" y="5365045"/>
                <a:ext cx="51899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DAE76F8-EBEA-951F-52B5-C16F6BD81CC9}"/>
              </a:ext>
            </a:extLst>
          </p:cNvPr>
          <p:cNvSpPr/>
          <p:nvPr/>
        </p:nvSpPr>
        <p:spPr>
          <a:xfrm>
            <a:off x="11075269" y="5009208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90DFBB-CF17-44AD-FC22-36FAA9B5B835}"/>
              </a:ext>
            </a:extLst>
          </p:cNvPr>
          <p:cNvSpPr/>
          <p:nvPr/>
        </p:nvSpPr>
        <p:spPr>
          <a:xfrm>
            <a:off x="6041013" y="500920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F627F1-503C-42A2-8849-63AB7B1DE31F}"/>
              </a:ext>
            </a:extLst>
          </p:cNvPr>
          <p:cNvCxnSpPr>
            <a:cxnSpLocks/>
          </p:cNvCxnSpPr>
          <p:nvPr/>
        </p:nvCxnSpPr>
        <p:spPr>
          <a:xfrm>
            <a:off x="8673303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064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6FF24-DBEF-4A7E-6CC0-449E8D9D6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599CE-73C2-BF8A-2DEA-F0DDA00A9710}"/>
              </a:ext>
            </a:extLst>
          </p:cNvPr>
          <p:cNvSpPr/>
          <p:nvPr/>
        </p:nvSpPr>
        <p:spPr>
          <a:xfrm>
            <a:off x="3838960" y="2394477"/>
            <a:ext cx="4268962" cy="3192650"/>
          </a:xfrm>
          <a:custGeom>
            <a:avLst/>
            <a:gdLst>
              <a:gd name="connsiteX0" fmla="*/ 2226797 w 4294656"/>
              <a:gd name="connsiteY0" fmla="*/ 3198105 h 3198105"/>
              <a:gd name="connsiteX1" fmla="*/ 2244727 w 4294656"/>
              <a:gd name="connsiteY1" fmla="*/ 3042717 h 3198105"/>
              <a:gd name="connsiteX2" fmla="*/ 2286562 w 4294656"/>
              <a:gd name="connsiteY2" fmla="*/ 2976976 h 3198105"/>
              <a:gd name="connsiteX3" fmla="*/ 2310468 w 4294656"/>
              <a:gd name="connsiteY3" fmla="*/ 2947093 h 3198105"/>
              <a:gd name="connsiteX4" fmla="*/ 2346327 w 4294656"/>
              <a:gd name="connsiteY4" fmla="*/ 2881352 h 3198105"/>
              <a:gd name="connsiteX5" fmla="*/ 2346327 w 4294656"/>
              <a:gd name="connsiteY5" fmla="*/ 2618387 h 3198105"/>
              <a:gd name="connsiteX6" fmla="*/ 2340350 w 4294656"/>
              <a:gd name="connsiteY6" fmla="*/ 2600458 h 3198105"/>
              <a:gd name="connsiteX7" fmla="*/ 2316445 w 4294656"/>
              <a:gd name="connsiteY7" fmla="*/ 2582529 h 3198105"/>
              <a:gd name="connsiteX8" fmla="*/ 2268633 w 4294656"/>
              <a:gd name="connsiteY8" fmla="*/ 2534717 h 3198105"/>
              <a:gd name="connsiteX9" fmla="*/ 2244727 w 4294656"/>
              <a:gd name="connsiteY9" fmla="*/ 2504834 h 3198105"/>
              <a:gd name="connsiteX10" fmla="*/ 2226797 w 4294656"/>
              <a:gd name="connsiteY10" fmla="*/ 2492882 h 3198105"/>
              <a:gd name="connsiteX11" fmla="*/ 2167033 w 4294656"/>
              <a:gd name="connsiteY11" fmla="*/ 2445070 h 3198105"/>
              <a:gd name="connsiteX12" fmla="*/ 2149103 w 4294656"/>
              <a:gd name="connsiteY12" fmla="*/ 2433117 h 3198105"/>
              <a:gd name="connsiteX13" fmla="*/ 2107268 w 4294656"/>
              <a:gd name="connsiteY13" fmla="*/ 2403234 h 3198105"/>
              <a:gd name="connsiteX14" fmla="*/ 2065433 w 4294656"/>
              <a:gd name="connsiteY14" fmla="*/ 2379329 h 3198105"/>
              <a:gd name="connsiteX15" fmla="*/ 1999692 w 4294656"/>
              <a:gd name="connsiteY15" fmla="*/ 2337493 h 3198105"/>
              <a:gd name="connsiteX16" fmla="*/ 1957856 w 4294656"/>
              <a:gd name="connsiteY16" fmla="*/ 2271752 h 3198105"/>
              <a:gd name="connsiteX17" fmla="*/ 1933950 w 4294656"/>
              <a:gd name="connsiteY17" fmla="*/ 2211987 h 3198105"/>
              <a:gd name="connsiteX18" fmla="*/ 1916021 w 4294656"/>
              <a:gd name="connsiteY18" fmla="*/ 2152223 h 3198105"/>
              <a:gd name="connsiteX19" fmla="*/ 1910045 w 4294656"/>
              <a:gd name="connsiteY19" fmla="*/ 1972929 h 3198105"/>
              <a:gd name="connsiteX20" fmla="*/ 1874186 w 4294656"/>
              <a:gd name="connsiteY20" fmla="*/ 1937070 h 3198105"/>
              <a:gd name="connsiteX21" fmla="*/ 1784539 w 4294656"/>
              <a:gd name="connsiteY21" fmla="*/ 1883282 h 3198105"/>
              <a:gd name="connsiteX22" fmla="*/ 1629150 w 4294656"/>
              <a:gd name="connsiteY22" fmla="*/ 1793634 h 3198105"/>
              <a:gd name="connsiteX23" fmla="*/ 1473762 w 4294656"/>
              <a:gd name="connsiteY23" fmla="*/ 1769729 h 3198105"/>
              <a:gd name="connsiteX24" fmla="*/ 1354233 w 4294656"/>
              <a:gd name="connsiteY24" fmla="*/ 1727893 h 3198105"/>
              <a:gd name="connsiteX25" fmla="*/ 1258609 w 4294656"/>
              <a:gd name="connsiteY25" fmla="*/ 1680082 h 3198105"/>
              <a:gd name="connsiteX26" fmla="*/ 1151033 w 4294656"/>
              <a:gd name="connsiteY26" fmla="*/ 1668129 h 3198105"/>
              <a:gd name="connsiteX27" fmla="*/ 1121150 w 4294656"/>
              <a:gd name="connsiteY27" fmla="*/ 1650199 h 3198105"/>
              <a:gd name="connsiteX28" fmla="*/ 1049433 w 4294656"/>
              <a:gd name="connsiteY28" fmla="*/ 1602387 h 3198105"/>
              <a:gd name="connsiteX29" fmla="*/ 995645 w 4294656"/>
              <a:gd name="connsiteY29" fmla="*/ 1578482 h 3198105"/>
              <a:gd name="connsiteX30" fmla="*/ 923927 w 4294656"/>
              <a:gd name="connsiteY30" fmla="*/ 1554576 h 3198105"/>
              <a:gd name="connsiteX31" fmla="*/ 900021 w 4294656"/>
              <a:gd name="connsiteY31" fmla="*/ 1488834 h 3198105"/>
              <a:gd name="connsiteX32" fmla="*/ 882092 w 4294656"/>
              <a:gd name="connsiteY32" fmla="*/ 1470905 h 3198105"/>
              <a:gd name="connsiteX33" fmla="*/ 870139 w 4294656"/>
              <a:gd name="connsiteY33" fmla="*/ 1446999 h 3198105"/>
              <a:gd name="connsiteX34" fmla="*/ 852209 w 4294656"/>
              <a:gd name="connsiteY34" fmla="*/ 1429070 h 3198105"/>
              <a:gd name="connsiteX35" fmla="*/ 816350 w 4294656"/>
              <a:gd name="connsiteY35" fmla="*/ 1369305 h 3198105"/>
              <a:gd name="connsiteX36" fmla="*/ 792445 w 4294656"/>
              <a:gd name="connsiteY36" fmla="*/ 1345399 h 3198105"/>
              <a:gd name="connsiteX37" fmla="*/ 750609 w 4294656"/>
              <a:gd name="connsiteY37" fmla="*/ 1297587 h 3198105"/>
              <a:gd name="connsiteX38" fmla="*/ 708774 w 4294656"/>
              <a:gd name="connsiteY38" fmla="*/ 1243799 h 3198105"/>
              <a:gd name="connsiteX39" fmla="*/ 589245 w 4294656"/>
              <a:gd name="connsiteY39" fmla="*/ 1225870 h 3198105"/>
              <a:gd name="connsiteX40" fmla="*/ 475692 w 4294656"/>
              <a:gd name="connsiteY40" fmla="*/ 1213917 h 3198105"/>
              <a:gd name="connsiteX41" fmla="*/ 302374 w 4294656"/>
              <a:gd name="connsiteY41" fmla="*/ 1166105 h 3198105"/>
              <a:gd name="connsiteX42" fmla="*/ 135033 w 4294656"/>
              <a:gd name="connsiteY42" fmla="*/ 1136223 h 3198105"/>
              <a:gd name="connsiteX43" fmla="*/ 105150 w 4294656"/>
              <a:gd name="connsiteY43" fmla="*/ 1118293 h 3198105"/>
              <a:gd name="connsiteX44" fmla="*/ 33433 w 4294656"/>
              <a:gd name="connsiteY44" fmla="*/ 1052552 h 3198105"/>
              <a:gd name="connsiteX45" fmla="*/ 39409 w 4294656"/>
              <a:gd name="connsiteY45" fmla="*/ 550529 h 3198105"/>
              <a:gd name="connsiteX46" fmla="*/ 75268 w 4294656"/>
              <a:gd name="connsiteY46" fmla="*/ 532599 h 3198105"/>
              <a:gd name="connsiteX47" fmla="*/ 182845 w 4294656"/>
              <a:gd name="connsiteY47" fmla="*/ 454905 h 3198105"/>
              <a:gd name="connsiteX48" fmla="*/ 218703 w 4294656"/>
              <a:gd name="connsiteY48" fmla="*/ 425023 h 3198105"/>
              <a:gd name="connsiteX49" fmla="*/ 236633 w 4294656"/>
              <a:gd name="connsiteY49" fmla="*/ 395140 h 3198105"/>
              <a:gd name="connsiteX50" fmla="*/ 386045 w 4294656"/>
              <a:gd name="connsiteY50" fmla="*/ 329399 h 3198105"/>
              <a:gd name="connsiteX51" fmla="*/ 511550 w 4294656"/>
              <a:gd name="connsiteY51" fmla="*/ 299517 h 3198105"/>
              <a:gd name="connsiteX52" fmla="*/ 786468 w 4294656"/>
              <a:gd name="connsiteY52" fmla="*/ 311470 h 3198105"/>
              <a:gd name="connsiteX53" fmla="*/ 935880 w 4294656"/>
              <a:gd name="connsiteY53" fmla="*/ 359282 h 3198105"/>
              <a:gd name="connsiteX54" fmla="*/ 983692 w 4294656"/>
              <a:gd name="connsiteY54" fmla="*/ 377211 h 3198105"/>
              <a:gd name="connsiteX55" fmla="*/ 1151033 w 4294656"/>
              <a:gd name="connsiteY55" fmla="*/ 454905 h 3198105"/>
              <a:gd name="connsiteX56" fmla="*/ 1240680 w 4294656"/>
              <a:gd name="connsiteY56" fmla="*/ 502717 h 3198105"/>
              <a:gd name="connsiteX57" fmla="*/ 1318374 w 4294656"/>
              <a:gd name="connsiteY57" fmla="*/ 520646 h 3198105"/>
              <a:gd name="connsiteX58" fmla="*/ 1533527 w 4294656"/>
              <a:gd name="connsiteY58" fmla="*/ 526623 h 3198105"/>
              <a:gd name="connsiteX59" fmla="*/ 1784539 w 4294656"/>
              <a:gd name="connsiteY59" fmla="*/ 538576 h 3198105"/>
              <a:gd name="connsiteX60" fmla="*/ 1999692 w 4294656"/>
              <a:gd name="connsiteY60" fmla="*/ 502717 h 3198105"/>
              <a:gd name="connsiteX61" fmla="*/ 2053480 w 4294656"/>
              <a:gd name="connsiteY61" fmla="*/ 496740 h 3198105"/>
              <a:gd name="connsiteX62" fmla="*/ 2125197 w 4294656"/>
              <a:gd name="connsiteY62" fmla="*/ 472834 h 3198105"/>
              <a:gd name="connsiteX63" fmla="*/ 2178986 w 4294656"/>
              <a:gd name="connsiteY63" fmla="*/ 460882 h 3198105"/>
              <a:gd name="connsiteX64" fmla="*/ 2346327 w 4294656"/>
              <a:gd name="connsiteY64" fmla="*/ 395140 h 3198105"/>
              <a:gd name="connsiteX65" fmla="*/ 2429997 w 4294656"/>
              <a:gd name="connsiteY65" fmla="*/ 347329 h 3198105"/>
              <a:gd name="connsiteX66" fmla="*/ 2549527 w 4294656"/>
              <a:gd name="connsiteY66" fmla="*/ 251705 h 3198105"/>
              <a:gd name="connsiteX67" fmla="*/ 2657103 w 4294656"/>
              <a:gd name="connsiteY67" fmla="*/ 221823 h 3198105"/>
              <a:gd name="connsiteX68" fmla="*/ 2770656 w 4294656"/>
              <a:gd name="connsiteY68" fmla="*/ 174011 h 3198105"/>
              <a:gd name="connsiteX69" fmla="*/ 2866280 w 4294656"/>
              <a:gd name="connsiteY69" fmla="*/ 150105 h 3198105"/>
              <a:gd name="connsiteX70" fmla="*/ 3087409 w 4294656"/>
              <a:gd name="connsiteY70" fmla="*/ 144129 h 3198105"/>
              <a:gd name="connsiteX71" fmla="*/ 3422092 w 4294656"/>
              <a:gd name="connsiteY71" fmla="*/ 138152 h 3198105"/>
              <a:gd name="connsiteX72" fmla="*/ 3553574 w 4294656"/>
              <a:gd name="connsiteY72" fmla="*/ 108270 h 3198105"/>
              <a:gd name="connsiteX73" fmla="*/ 3858374 w 4294656"/>
              <a:gd name="connsiteY73" fmla="*/ 90340 h 3198105"/>
              <a:gd name="connsiteX74" fmla="*/ 3948021 w 4294656"/>
              <a:gd name="connsiteY74" fmla="*/ 60458 h 3198105"/>
              <a:gd name="connsiteX75" fmla="*/ 4061574 w 4294656"/>
              <a:gd name="connsiteY75" fmla="*/ 42529 h 3198105"/>
              <a:gd name="connsiteX76" fmla="*/ 4187080 w 4294656"/>
              <a:gd name="connsiteY76" fmla="*/ 12646 h 3198105"/>
              <a:gd name="connsiteX77" fmla="*/ 4210986 w 4294656"/>
              <a:gd name="connsiteY77" fmla="*/ 6670 h 3198105"/>
              <a:gd name="connsiteX78" fmla="*/ 4228915 w 4294656"/>
              <a:gd name="connsiteY78" fmla="*/ 693 h 3198105"/>
              <a:gd name="connsiteX79" fmla="*/ 4294656 w 4294656"/>
              <a:gd name="connsiteY79" fmla="*/ 693 h 3198105"/>
              <a:gd name="connsiteX0" fmla="*/ 2226797 w 4294656"/>
              <a:gd name="connsiteY0" fmla="*/ 3198105 h 3198105"/>
              <a:gd name="connsiteX1" fmla="*/ 2244727 w 4294656"/>
              <a:gd name="connsiteY1" fmla="*/ 3042717 h 3198105"/>
              <a:gd name="connsiteX2" fmla="*/ 2286562 w 4294656"/>
              <a:gd name="connsiteY2" fmla="*/ 2976976 h 3198105"/>
              <a:gd name="connsiteX3" fmla="*/ 2310468 w 4294656"/>
              <a:gd name="connsiteY3" fmla="*/ 2947093 h 3198105"/>
              <a:gd name="connsiteX4" fmla="*/ 2346327 w 4294656"/>
              <a:gd name="connsiteY4" fmla="*/ 2881352 h 3198105"/>
              <a:gd name="connsiteX5" fmla="*/ 2346327 w 4294656"/>
              <a:gd name="connsiteY5" fmla="*/ 2618387 h 3198105"/>
              <a:gd name="connsiteX6" fmla="*/ 2340350 w 4294656"/>
              <a:gd name="connsiteY6" fmla="*/ 2600458 h 3198105"/>
              <a:gd name="connsiteX7" fmla="*/ 2316445 w 4294656"/>
              <a:gd name="connsiteY7" fmla="*/ 2582529 h 3198105"/>
              <a:gd name="connsiteX8" fmla="*/ 2268633 w 4294656"/>
              <a:gd name="connsiteY8" fmla="*/ 2534717 h 3198105"/>
              <a:gd name="connsiteX9" fmla="*/ 2244727 w 4294656"/>
              <a:gd name="connsiteY9" fmla="*/ 2504834 h 3198105"/>
              <a:gd name="connsiteX10" fmla="*/ 2226797 w 4294656"/>
              <a:gd name="connsiteY10" fmla="*/ 2492882 h 3198105"/>
              <a:gd name="connsiteX11" fmla="*/ 2149103 w 4294656"/>
              <a:gd name="connsiteY11" fmla="*/ 2433117 h 3198105"/>
              <a:gd name="connsiteX12" fmla="*/ 2107268 w 4294656"/>
              <a:gd name="connsiteY12" fmla="*/ 2403234 h 3198105"/>
              <a:gd name="connsiteX13" fmla="*/ 2065433 w 4294656"/>
              <a:gd name="connsiteY13" fmla="*/ 2379329 h 3198105"/>
              <a:gd name="connsiteX14" fmla="*/ 1999692 w 4294656"/>
              <a:gd name="connsiteY14" fmla="*/ 2337493 h 3198105"/>
              <a:gd name="connsiteX15" fmla="*/ 1957856 w 4294656"/>
              <a:gd name="connsiteY15" fmla="*/ 2271752 h 3198105"/>
              <a:gd name="connsiteX16" fmla="*/ 1933950 w 4294656"/>
              <a:gd name="connsiteY16" fmla="*/ 2211987 h 3198105"/>
              <a:gd name="connsiteX17" fmla="*/ 1916021 w 4294656"/>
              <a:gd name="connsiteY17" fmla="*/ 2152223 h 3198105"/>
              <a:gd name="connsiteX18" fmla="*/ 1910045 w 4294656"/>
              <a:gd name="connsiteY18" fmla="*/ 1972929 h 3198105"/>
              <a:gd name="connsiteX19" fmla="*/ 1874186 w 4294656"/>
              <a:gd name="connsiteY19" fmla="*/ 1937070 h 3198105"/>
              <a:gd name="connsiteX20" fmla="*/ 1784539 w 4294656"/>
              <a:gd name="connsiteY20" fmla="*/ 1883282 h 3198105"/>
              <a:gd name="connsiteX21" fmla="*/ 1629150 w 4294656"/>
              <a:gd name="connsiteY21" fmla="*/ 1793634 h 3198105"/>
              <a:gd name="connsiteX22" fmla="*/ 1473762 w 4294656"/>
              <a:gd name="connsiteY22" fmla="*/ 1769729 h 3198105"/>
              <a:gd name="connsiteX23" fmla="*/ 1354233 w 4294656"/>
              <a:gd name="connsiteY23" fmla="*/ 1727893 h 3198105"/>
              <a:gd name="connsiteX24" fmla="*/ 1258609 w 4294656"/>
              <a:gd name="connsiteY24" fmla="*/ 1680082 h 3198105"/>
              <a:gd name="connsiteX25" fmla="*/ 1151033 w 4294656"/>
              <a:gd name="connsiteY25" fmla="*/ 1668129 h 3198105"/>
              <a:gd name="connsiteX26" fmla="*/ 1121150 w 4294656"/>
              <a:gd name="connsiteY26" fmla="*/ 1650199 h 3198105"/>
              <a:gd name="connsiteX27" fmla="*/ 1049433 w 4294656"/>
              <a:gd name="connsiteY27" fmla="*/ 1602387 h 3198105"/>
              <a:gd name="connsiteX28" fmla="*/ 995645 w 4294656"/>
              <a:gd name="connsiteY28" fmla="*/ 1578482 h 3198105"/>
              <a:gd name="connsiteX29" fmla="*/ 923927 w 4294656"/>
              <a:gd name="connsiteY29" fmla="*/ 1554576 h 3198105"/>
              <a:gd name="connsiteX30" fmla="*/ 900021 w 4294656"/>
              <a:gd name="connsiteY30" fmla="*/ 1488834 h 3198105"/>
              <a:gd name="connsiteX31" fmla="*/ 882092 w 4294656"/>
              <a:gd name="connsiteY31" fmla="*/ 1470905 h 3198105"/>
              <a:gd name="connsiteX32" fmla="*/ 870139 w 4294656"/>
              <a:gd name="connsiteY32" fmla="*/ 1446999 h 3198105"/>
              <a:gd name="connsiteX33" fmla="*/ 852209 w 4294656"/>
              <a:gd name="connsiteY33" fmla="*/ 1429070 h 3198105"/>
              <a:gd name="connsiteX34" fmla="*/ 816350 w 4294656"/>
              <a:gd name="connsiteY34" fmla="*/ 1369305 h 3198105"/>
              <a:gd name="connsiteX35" fmla="*/ 792445 w 4294656"/>
              <a:gd name="connsiteY35" fmla="*/ 1345399 h 3198105"/>
              <a:gd name="connsiteX36" fmla="*/ 750609 w 4294656"/>
              <a:gd name="connsiteY36" fmla="*/ 1297587 h 3198105"/>
              <a:gd name="connsiteX37" fmla="*/ 708774 w 4294656"/>
              <a:gd name="connsiteY37" fmla="*/ 1243799 h 3198105"/>
              <a:gd name="connsiteX38" fmla="*/ 589245 w 4294656"/>
              <a:gd name="connsiteY38" fmla="*/ 1225870 h 3198105"/>
              <a:gd name="connsiteX39" fmla="*/ 475692 w 4294656"/>
              <a:gd name="connsiteY39" fmla="*/ 1213917 h 3198105"/>
              <a:gd name="connsiteX40" fmla="*/ 302374 w 4294656"/>
              <a:gd name="connsiteY40" fmla="*/ 1166105 h 3198105"/>
              <a:gd name="connsiteX41" fmla="*/ 135033 w 4294656"/>
              <a:gd name="connsiteY41" fmla="*/ 1136223 h 3198105"/>
              <a:gd name="connsiteX42" fmla="*/ 105150 w 4294656"/>
              <a:gd name="connsiteY42" fmla="*/ 1118293 h 3198105"/>
              <a:gd name="connsiteX43" fmla="*/ 33433 w 4294656"/>
              <a:gd name="connsiteY43" fmla="*/ 1052552 h 3198105"/>
              <a:gd name="connsiteX44" fmla="*/ 39409 w 4294656"/>
              <a:gd name="connsiteY44" fmla="*/ 550529 h 3198105"/>
              <a:gd name="connsiteX45" fmla="*/ 75268 w 4294656"/>
              <a:gd name="connsiteY45" fmla="*/ 532599 h 3198105"/>
              <a:gd name="connsiteX46" fmla="*/ 182845 w 4294656"/>
              <a:gd name="connsiteY46" fmla="*/ 454905 h 3198105"/>
              <a:gd name="connsiteX47" fmla="*/ 218703 w 4294656"/>
              <a:gd name="connsiteY47" fmla="*/ 425023 h 3198105"/>
              <a:gd name="connsiteX48" fmla="*/ 236633 w 4294656"/>
              <a:gd name="connsiteY48" fmla="*/ 395140 h 3198105"/>
              <a:gd name="connsiteX49" fmla="*/ 386045 w 4294656"/>
              <a:gd name="connsiteY49" fmla="*/ 329399 h 3198105"/>
              <a:gd name="connsiteX50" fmla="*/ 511550 w 4294656"/>
              <a:gd name="connsiteY50" fmla="*/ 299517 h 3198105"/>
              <a:gd name="connsiteX51" fmla="*/ 786468 w 4294656"/>
              <a:gd name="connsiteY51" fmla="*/ 311470 h 3198105"/>
              <a:gd name="connsiteX52" fmla="*/ 935880 w 4294656"/>
              <a:gd name="connsiteY52" fmla="*/ 359282 h 3198105"/>
              <a:gd name="connsiteX53" fmla="*/ 983692 w 4294656"/>
              <a:gd name="connsiteY53" fmla="*/ 377211 h 3198105"/>
              <a:gd name="connsiteX54" fmla="*/ 1151033 w 4294656"/>
              <a:gd name="connsiteY54" fmla="*/ 454905 h 3198105"/>
              <a:gd name="connsiteX55" fmla="*/ 1240680 w 4294656"/>
              <a:gd name="connsiteY55" fmla="*/ 502717 h 3198105"/>
              <a:gd name="connsiteX56" fmla="*/ 1318374 w 4294656"/>
              <a:gd name="connsiteY56" fmla="*/ 520646 h 3198105"/>
              <a:gd name="connsiteX57" fmla="*/ 1533527 w 4294656"/>
              <a:gd name="connsiteY57" fmla="*/ 526623 h 3198105"/>
              <a:gd name="connsiteX58" fmla="*/ 1784539 w 4294656"/>
              <a:gd name="connsiteY58" fmla="*/ 538576 h 3198105"/>
              <a:gd name="connsiteX59" fmla="*/ 1999692 w 4294656"/>
              <a:gd name="connsiteY59" fmla="*/ 502717 h 3198105"/>
              <a:gd name="connsiteX60" fmla="*/ 2053480 w 4294656"/>
              <a:gd name="connsiteY60" fmla="*/ 496740 h 3198105"/>
              <a:gd name="connsiteX61" fmla="*/ 2125197 w 4294656"/>
              <a:gd name="connsiteY61" fmla="*/ 472834 h 3198105"/>
              <a:gd name="connsiteX62" fmla="*/ 2178986 w 4294656"/>
              <a:gd name="connsiteY62" fmla="*/ 460882 h 3198105"/>
              <a:gd name="connsiteX63" fmla="*/ 2346327 w 4294656"/>
              <a:gd name="connsiteY63" fmla="*/ 395140 h 3198105"/>
              <a:gd name="connsiteX64" fmla="*/ 2429997 w 4294656"/>
              <a:gd name="connsiteY64" fmla="*/ 347329 h 3198105"/>
              <a:gd name="connsiteX65" fmla="*/ 2549527 w 4294656"/>
              <a:gd name="connsiteY65" fmla="*/ 251705 h 3198105"/>
              <a:gd name="connsiteX66" fmla="*/ 2657103 w 4294656"/>
              <a:gd name="connsiteY66" fmla="*/ 221823 h 3198105"/>
              <a:gd name="connsiteX67" fmla="*/ 2770656 w 4294656"/>
              <a:gd name="connsiteY67" fmla="*/ 174011 h 3198105"/>
              <a:gd name="connsiteX68" fmla="*/ 2866280 w 4294656"/>
              <a:gd name="connsiteY68" fmla="*/ 150105 h 3198105"/>
              <a:gd name="connsiteX69" fmla="*/ 3087409 w 4294656"/>
              <a:gd name="connsiteY69" fmla="*/ 144129 h 3198105"/>
              <a:gd name="connsiteX70" fmla="*/ 3422092 w 4294656"/>
              <a:gd name="connsiteY70" fmla="*/ 138152 h 3198105"/>
              <a:gd name="connsiteX71" fmla="*/ 3553574 w 4294656"/>
              <a:gd name="connsiteY71" fmla="*/ 108270 h 3198105"/>
              <a:gd name="connsiteX72" fmla="*/ 3858374 w 4294656"/>
              <a:gd name="connsiteY72" fmla="*/ 90340 h 3198105"/>
              <a:gd name="connsiteX73" fmla="*/ 3948021 w 4294656"/>
              <a:gd name="connsiteY73" fmla="*/ 60458 h 3198105"/>
              <a:gd name="connsiteX74" fmla="*/ 4061574 w 4294656"/>
              <a:gd name="connsiteY74" fmla="*/ 42529 h 3198105"/>
              <a:gd name="connsiteX75" fmla="*/ 4187080 w 4294656"/>
              <a:gd name="connsiteY75" fmla="*/ 12646 h 3198105"/>
              <a:gd name="connsiteX76" fmla="*/ 4210986 w 4294656"/>
              <a:gd name="connsiteY76" fmla="*/ 6670 h 3198105"/>
              <a:gd name="connsiteX77" fmla="*/ 4228915 w 4294656"/>
              <a:gd name="connsiteY77" fmla="*/ 693 h 3198105"/>
              <a:gd name="connsiteX78" fmla="*/ 4294656 w 4294656"/>
              <a:gd name="connsiteY78" fmla="*/ 693 h 3198105"/>
              <a:gd name="connsiteX0" fmla="*/ 2226797 w 4294656"/>
              <a:gd name="connsiteY0" fmla="*/ 3198105 h 3198105"/>
              <a:gd name="connsiteX1" fmla="*/ 2244727 w 4294656"/>
              <a:gd name="connsiteY1" fmla="*/ 3042717 h 3198105"/>
              <a:gd name="connsiteX2" fmla="*/ 2286562 w 4294656"/>
              <a:gd name="connsiteY2" fmla="*/ 2976976 h 3198105"/>
              <a:gd name="connsiteX3" fmla="*/ 2310468 w 4294656"/>
              <a:gd name="connsiteY3" fmla="*/ 2947093 h 3198105"/>
              <a:gd name="connsiteX4" fmla="*/ 2346327 w 4294656"/>
              <a:gd name="connsiteY4" fmla="*/ 2881352 h 3198105"/>
              <a:gd name="connsiteX5" fmla="*/ 2346327 w 4294656"/>
              <a:gd name="connsiteY5" fmla="*/ 2618387 h 3198105"/>
              <a:gd name="connsiteX6" fmla="*/ 2340350 w 4294656"/>
              <a:gd name="connsiteY6" fmla="*/ 2600458 h 3198105"/>
              <a:gd name="connsiteX7" fmla="*/ 2268633 w 4294656"/>
              <a:gd name="connsiteY7" fmla="*/ 2534717 h 3198105"/>
              <a:gd name="connsiteX8" fmla="*/ 2244727 w 4294656"/>
              <a:gd name="connsiteY8" fmla="*/ 2504834 h 3198105"/>
              <a:gd name="connsiteX9" fmla="*/ 2226797 w 4294656"/>
              <a:gd name="connsiteY9" fmla="*/ 2492882 h 3198105"/>
              <a:gd name="connsiteX10" fmla="*/ 2149103 w 4294656"/>
              <a:gd name="connsiteY10" fmla="*/ 2433117 h 3198105"/>
              <a:gd name="connsiteX11" fmla="*/ 2107268 w 4294656"/>
              <a:gd name="connsiteY11" fmla="*/ 2403234 h 3198105"/>
              <a:gd name="connsiteX12" fmla="*/ 2065433 w 4294656"/>
              <a:gd name="connsiteY12" fmla="*/ 2379329 h 3198105"/>
              <a:gd name="connsiteX13" fmla="*/ 1999692 w 4294656"/>
              <a:gd name="connsiteY13" fmla="*/ 2337493 h 3198105"/>
              <a:gd name="connsiteX14" fmla="*/ 1957856 w 4294656"/>
              <a:gd name="connsiteY14" fmla="*/ 2271752 h 3198105"/>
              <a:gd name="connsiteX15" fmla="*/ 1933950 w 4294656"/>
              <a:gd name="connsiteY15" fmla="*/ 2211987 h 3198105"/>
              <a:gd name="connsiteX16" fmla="*/ 1916021 w 4294656"/>
              <a:gd name="connsiteY16" fmla="*/ 2152223 h 3198105"/>
              <a:gd name="connsiteX17" fmla="*/ 1910045 w 4294656"/>
              <a:gd name="connsiteY17" fmla="*/ 1972929 h 3198105"/>
              <a:gd name="connsiteX18" fmla="*/ 1874186 w 4294656"/>
              <a:gd name="connsiteY18" fmla="*/ 1937070 h 3198105"/>
              <a:gd name="connsiteX19" fmla="*/ 1784539 w 4294656"/>
              <a:gd name="connsiteY19" fmla="*/ 1883282 h 3198105"/>
              <a:gd name="connsiteX20" fmla="*/ 1629150 w 4294656"/>
              <a:gd name="connsiteY20" fmla="*/ 1793634 h 3198105"/>
              <a:gd name="connsiteX21" fmla="*/ 1473762 w 4294656"/>
              <a:gd name="connsiteY21" fmla="*/ 1769729 h 3198105"/>
              <a:gd name="connsiteX22" fmla="*/ 1354233 w 4294656"/>
              <a:gd name="connsiteY22" fmla="*/ 1727893 h 3198105"/>
              <a:gd name="connsiteX23" fmla="*/ 1258609 w 4294656"/>
              <a:gd name="connsiteY23" fmla="*/ 1680082 h 3198105"/>
              <a:gd name="connsiteX24" fmla="*/ 1151033 w 4294656"/>
              <a:gd name="connsiteY24" fmla="*/ 1668129 h 3198105"/>
              <a:gd name="connsiteX25" fmla="*/ 1121150 w 4294656"/>
              <a:gd name="connsiteY25" fmla="*/ 1650199 h 3198105"/>
              <a:gd name="connsiteX26" fmla="*/ 1049433 w 4294656"/>
              <a:gd name="connsiteY26" fmla="*/ 1602387 h 3198105"/>
              <a:gd name="connsiteX27" fmla="*/ 995645 w 4294656"/>
              <a:gd name="connsiteY27" fmla="*/ 1578482 h 3198105"/>
              <a:gd name="connsiteX28" fmla="*/ 923927 w 4294656"/>
              <a:gd name="connsiteY28" fmla="*/ 1554576 h 3198105"/>
              <a:gd name="connsiteX29" fmla="*/ 900021 w 4294656"/>
              <a:gd name="connsiteY29" fmla="*/ 1488834 h 3198105"/>
              <a:gd name="connsiteX30" fmla="*/ 882092 w 4294656"/>
              <a:gd name="connsiteY30" fmla="*/ 1470905 h 3198105"/>
              <a:gd name="connsiteX31" fmla="*/ 870139 w 4294656"/>
              <a:gd name="connsiteY31" fmla="*/ 1446999 h 3198105"/>
              <a:gd name="connsiteX32" fmla="*/ 852209 w 4294656"/>
              <a:gd name="connsiteY32" fmla="*/ 1429070 h 3198105"/>
              <a:gd name="connsiteX33" fmla="*/ 816350 w 4294656"/>
              <a:gd name="connsiteY33" fmla="*/ 1369305 h 3198105"/>
              <a:gd name="connsiteX34" fmla="*/ 792445 w 4294656"/>
              <a:gd name="connsiteY34" fmla="*/ 1345399 h 3198105"/>
              <a:gd name="connsiteX35" fmla="*/ 750609 w 4294656"/>
              <a:gd name="connsiteY35" fmla="*/ 1297587 h 3198105"/>
              <a:gd name="connsiteX36" fmla="*/ 708774 w 4294656"/>
              <a:gd name="connsiteY36" fmla="*/ 1243799 h 3198105"/>
              <a:gd name="connsiteX37" fmla="*/ 589245 w 4294656"/>
              <a:gd name="connsiteY37" fmla="*/ 1225870 h 3198105"/>
              <a:gd name="connsiteX38" fmla="*/ 475692 w 4294656"/>
              <a:gd name="connsiteY38" fmla="*/ 1213917 h 3198105"/>
              <a:gd name="connsiteX39" fmla="*/ 302374 w 4294656"/>
              <a:gd name="connsiteY39" fmla="*/ 1166105 h 3198105"/>
              <a:gd name="connsiteX40" fmla="*/ 135033 w 4294656"/>
              <a:gd name="connsiteY40" fmla="*/ 1136223 h 3198105"/>
              <a:gd name="connsiteX41" fmla="*/ 105150 w 4294656"/>
              <a:gd name="connsiteY41" fmla="*/ 1118293 h 3198105"/>
              <a:gd name="connsiteX42" fmla="*/ 33433 w 4294656"/>
              <a:gd name="connsiteY42" fmla="*/ 1052552 h 3198105"/>
              <a:gd name="connsiteX43" fmla="*/ 39409 w 4294656"/>
              <a:gd name="connsiteY43" fmla="*/ 550529 h 3198105"/>
              <a:gd name="connsiteX44" fmla="*/ 75268 w 4294656"/>
              <a:gd name="connsiteY44" fmla="*/ 532599 h 3198105"/>
              <a:gd name="connsiteX45" fmla="*/ 182845 w 4294656"/>
              <a:gd name="connsiteY45" fmla="*/ 454905 h 3198105"/>
              <a:gd name="connsiteX46" fmla="*/ 218703 w 4294656"/>
              <a:gd name="connsiteY46" fmla="*/ 425023 h 3198105"/>
              <a:gd name="connsiteX47" fmla="*/ 236633 w 4294656"/>
              <a:gd name="connsiteY47" fmla="*/ 395140 h 3198105"/>
              <a:gd name="connsiteX48" fmla="*/ 386045 w 4294656"/>
              <a:gd name="connsiteY48" fmla="*/ 329399 h 3198105"/>
              <a:gd name="connsiteX49" fmla="*/ 511550 w 4294656"/>
              <a:gd name="connsiteY49" fmla="*/ 299517 h 3198105"/>
              <a:gd name="connsiteX50" fmla="*/ 786468 w 4294656"/>
              <a:gd name="connsiteY50" fmla="*/ 311470 h 3198105"/>
              <a:gd name="connsiteX51" fmla="*/ 935880 w 4294656"/>
              <a:gd name="connsiteY51" fmla="*/ 359282 h 3198105"/>
              <a:gd name="connsiteX52" fmla="*/ 983692 w 4294656"/>
              <a:gd name="connsiteY52" fmla="*/ 377211 h 3198105"/>
              <a:gd name="connsiteX53" fmla="*/ 1151033 w 4294656"/>
              <a:gd name="connsiteY53" fmla="*/ 454905 h 3198105"/>
              <a:gd name="connsiteX54" fmla="*/ 1240680 w 4294656"/>
              <a:gd name="connsiteY54" fmla="*/ 502717 h 3198105"/>
              <a:gd name="connsiteX55" fmla="*/ 1318374 w 4294656"/>
              <a:gd name="connsiteY55" fmla="*/ 520646 h 3198105"/>
              <a:gd name="connsiteX56" fmla="*/ 1533527 w 4294656"/>
              <a:gd name="connsiteY56" fmla="*/ 526623 h 3198105"/>
              <a:gd name="connsiteX57" fmla="*/ 1784539 w 4294656"/>
              <a:gd name="connsiteY57" fmla="*/ 538576 h 3198105"/>
              <a:gd name="connsiteX58" fmla="*/ 1999692 w 4294656"/>
              <a:gd name="connsiteY58" fmla="*/ 502717 h 3198105"/>
              <a:gd name="connsiteX59" fmla="*/ 2053480 w 4294656"/>
              <a:gd name="connsiteY59" fmla="*/ 496740 h 3198105"/>
              <a:gd name="connsiteX60" fmla="*/ 2125197 w 4294656"/>
              <a:gd name="connsiteY60" fmla="*/ 472834 h 3198105"/>
              <a:gd name="connsiteX61" fmla="*/ 2178986 w 4294656"/>
              <a:gd name="connsiteY61" fmla="*/ 460882 h 3198105"/>
              <a:gd name="connsiteX62" fmla="*/ 2346327 w 4294656"/>
              <a:gd name="connsiteY62" fmla="*/ 395140 h 3198105"/>
              <a:gd name="connsiteX63" fmla="*/ 2429997 w 4294656"/>
              <a:gd name="connsiteY63" fmla="*/ 347329 h 3198105"/>
              <a:gd name="connsiteX64" fmla="*/ 2549527 w 4294656"/>
              <a:gd name="connsiteY64" fmla="*/ 251705 h 3198105"/>
              <a:gd name="connsiteX65" fmla="*/ 2657103 w 4294656"/>
              <a:gd name="connsiteY65" fmla="*/ 221823 h 3198105"/>
              <a:gd name="connsiteX66" fmla="*/ 2770656 w 4294656"/>
              <a:gd name="connsiteY66" fmla="*/ 174011 h 3198105"/>
              <a:gd name="connsiteX67" fmla="*/ 2866280 w 4294656"/>
              <a:gd name="connsiteY67" fmla="*/ 150105 h 3198105"/>
              <a:gd name="connsiteX68" fmla="*/ 3087409 w 4294656"/>
              <a:gd name="connsiteY68" fmla="*/ 144129 h 3198105"/>
              <a:gd name="connsiteX69" fmla="*/ 3422092 w 4294656"/>
              <a:gd name="connsiteY69" fmla="*/ 138152 h 3198105"/>
              <a:gd name="connsiteX70" fmla="*/ 3553574 w 4294656"/>
              <a:gd name="connsiteY70" fmla="*/ 108270 h 3198105"/>
              <a:gd name="connsiteX71" fmla="*/ 3858374 w 4294656"/>
              <a:gd name="connsiteY71" fmla="*/ 90340 h 3198105"/>
              <a:gd name="connsiteX72" fmla="*/ 3948021 w 4294656"/>
              <a:gd name="connsiteY72" fmla="*/ 60458 h 3198105"/>
              <a:gd name="connsiteX73" fmla="*/ 4061574 w 4294656"/>
              <a:gd name="connsiteY73" fmla="*/ 42529 h 3198105"/>
              <a:gd name="connsiteX74" fmla="*/ 4187080 w 4294656"/>
              <a:gd name="connsiteY74" fmla="*/ 12646 h 3198105"/>
              <a:gd name="connsiteX75" fmla="*/ 4210986 w 4294656"/>
              <a:gd name="connsiteY75" fmla="*/ 6670 h 3198105"/>
              <a:gd name="connsiteX76" fmla="*/ 4228915 w 4294656"/>
              <a:gd name="connsiteY76" fmla="*/ 693 h 3198105"/>
              <a:gd name="connsiteX77" fmla="*/ 4294656 w 4294656"/>
              <a:gd name="connsiteY77" fmla="*/ 693 h 3198105"/>
              <a:gd name="connsiteX0" fmla="*/ 2226797 w 4294656"/>
              <a:gd name="connsiteY0" fmla="*/ 3198105 h 3198105"/>
              <a:gd name="connsiteX1" fmla="*/ 2244727 w 4294656"/>
              <a:gd name="connsiteY1" fmla="*/ 3042717 h 3198105"/>
              <a:gd name="connsiteX2" fmla="*/ 2286562 w 4294656"/>
              <a:gd name="connsiteY2" fmla="*/ 2976976 h 3198105"/>
              <a:gd name="connsiteX3" fmla="*/ 2310468 w 4294656"/>
              <a:gd name="connsiteY3" fmla="*/ 2947093 h 3198105"/>
              <a:gd name="connsiteX4" fmla="*/ 2346327 w 4294656"/>
              <a:gd name="connsiteY4" fmla="*/ 2881352 h 3198105"/>
              <a:gd name="connsiteX5" fmla="*/ 2346327 w 4294656"/>
              <a:gd name="connsiteY5" fmla="*/ 2618387 h 3198105"/>
              <a:gd name="connsiteX6" fmla="*/ 2268633 w 4294656"/>
              <a:gd name="connsiteY6" fmla="*/ 2534717 h 3198105"/>
              <a:gd name="connsiteX7" fmla="*/ 2244727 w 4294656"/>
              <a:gd name="connsiteY7" fmla="*/ 2504834 h 3198105"/>
              <a:gd name="connsiteX8" fmla="*/ 2226797 w 4294656"/>
              <a:gd name="connsiteY8" fmla="*/ 2492882 h 3198105"/>
              <a:gd name="connsiteX9" fmla="*/ 2149103 w 4294656"/>
              <a:gd name="connsiteY9" fmla="*/ 2433117 h 3198105"/>
              <a:gd name="connsiteX10" fmla="*/ 2107268 w 4294656"/>
              <a:gd name="connsiteY10" fmla="*/ 2403234 h 3198105"/>
              <a:gd name="connsiteX11" fmla="*/ 2065433 w 4294656"/>
              <a:gd name="connsiteY11" fmla="*/ 2379329 h 3198105"/>
              <a:gd name="connsiteX12" fmla="*/ 1999692 w 4294656"/>
              <a:gd name="connsiteY12" fmla="*/ 2337493 h 3198105"/>
              <a:gd name="connsiteX13" fmla="*/ 1957856 w 4294656"/>
              <a:gd name="connsiteY13" fmla="*/ 2271752 h 3198105"/>
              <a:gd name="connsiteX14" fmla="*/ 1933950 w 4294656"/>
              <a:gd name="connsiteY14" fmla="*/ 2211987 h 3198105"/>
              <a:gd name="connsiteX15" fmla="*/ 1916021 w 4294656"/>
              <a:gd name="connsiteY15" fmla="*/ 2152223 h 3198105"/>
              <a:gd name="connsiteX16" fmla="*/ 1910045 w 4294656"/>
              <a:gd name="connsiteY16" fmla="*/ 1972929 h 3198105"/>
              <a:gd name="connsiteX17" fmla="*/ 1874186 w 4294656"/>
              <a:gd name="connsiteY17" fmla="*/ 1937070 h 3198105"/>
              <a:gd name="connsiteX18" fmla="*/ 1784539 w 4294656"/>
              <a:gd name="connsiteY18" fmla="*/ 1883282 h 3198105"/>
              <a:gd name="connsiteX19" fmla="*/ 1629150 w 4294656"/>
              <a:gd name="connsiteY19" fmla="*/ 1793634 h 3198105"/>
              <a:gd name="connsiteX20" fmla="*/ 1473762 w 4294656"/>
              <a:gd name="connsiteY20" fmla="*/ 1769729 h 3198105"/>
              <a:gd name="connsiteX21" fmla="*/ 1354233 w 4294656"/>
              <a:gd name="connsiteY21" fmla="*/ 1727893 h 3198105"/>
              <a:gd name="connsiteX22" fmla="*/ 1258609 w 4294656"/>
              <a:gd name="connsiteY22" fmla="*/ 1680082 h 3198105"/>
              <a:gd name="connsiteX23" fmla="*/ 1151033 w 4294656"/>
              <a:gd name="connsiteY23" fmla="*/ 1668129 h 3198105"/>
              <a:gd name="connsiteX24" fmla="*/ 1121150 w 4294656"/>
              <a:gd name="connsiteY24" fmla="*/ 1650199 h 3198105"/>
              <a:gd name="connsiteX25" fmla="*/ 1049433 w 4294656"/>
              <a:gd name="connsiteY25" fmla="*/ 1602387 h 3198105"/>
              <a:gd name="connsiteX26" fmla="*/ 995645 w 4294656"/>
              <a:gd name="connsiteY26" fmla="*/ 1578482 h 3198105"/>
              <a:gd name="connsiteX27" fmla="*/ 923927 w 4294656"/>
              <a:gd name="connsiteY27" fmla="*/ 1554576 h 3198105"/>
              <a:gd name="connsiteX28" fmla="*/ 900021 w 4294656"/>
              <a:gd name="connsiteY28" fmla="*/ 1488834 h 3198105"/>
              <a:gd name="connsiteX29" fmla="*/ 882092 w 4294656"/>
              <a:gd name="connsiteY29" fmla="*/ 1470905 h 3198105"/>
              <a:gd name="connsiteX30" fmla="*/ 870139 w 4294656"/>
              <a:gd name="connsiteY30" fmla="*/ 1446999 h 3198105"/>
              <a:gd name="connsiteX31" fmla="*/ 852209 w 4294656"/>
              <a:gd name="connsiteY31" fmla="*/ 1429070 h 3198105"/>
              <a:gd name="connsiteX32" fmla="*/ 816350 w 4294656"/>
              <a:gd name="connsiteY32" fmla="*/ 1369305 h 3198105"/>
              <a:gd name="connsiteX33" fmla="*/ 792445 w 4294656"/>
              <a:gd name="connsiteY33" fmla="*/ 1345399 h 3198105"/>
              <a:gd name="connsiteX34" fmla="*/ 750609 w 4294656"/>
              <a:gd name="connsiteY34" fmla="*/ 1297587 h 3198105"/>
              <a:gd name="connsiteX35" fmla="*/ 708774 w 4294656"/>
              <a:gd name="connsiteY35" fmla="*/ 1243799 h 3198105"/>
              <a:gd name="connsiteX36" fmla="*/ 589245 w 4294656"/>
              <a:gd name="connsiteY36" fmla="*/ 1225870 h 3198105"/>
              <a:gd name="connsiteX37" fmla="*/ 475692 w 4294656"/>
              <a:gd name="connsiteY37" fmla="*/ 1213917 h 3198105"/>
              <a:gd name="connsiteX38" fmla="*/ 302374 w 4294656"/>
              <a:gd name="connsiteY38" fmla="*/ 1166105 h 3198105"/>
              <a:gd name="connsiteX39" fmla="*/ 135033 w 4294656"/>
              <a:gd name="connsiteY39" fmla="*/ 1136223 h 3198105"/>
              <a:gd name="connsiteX40" fmla="*/ 105150 w 4294656"/>
              <a:gd name="connsiteY40" fmla="*/ 1118293 h 3198105"/>
              <a:gd name="connsiteX41" fmla="*/ 33433 w 4294656"/>
              <a:gd name="connsiteY41" fmla="*/ 1052552 h 3198105"/>
              <a:gd name="connsiteX42" fmla="*/ 39409 w 4294656"/>
              <a:gd name="connsiteY42" fmla="*/ 550529 h 3198105"/>
              <a:gd name="connsiteX43" fmla="*/ 75268 w 4294656"/>
              <a:gd name="connsiteY43" fmla="*/ 532599 h 3198105"/>
              <a:gd name="connsiteX44" fmla="*/ 182845 w 4294656"/>
              <a:gd name="connsiteY44" fmla="*/ 454905 h 3198105"/>
              <a:gd name="connsiteX45" fmla="*/ 218703 w 4294656"/>
              <a:gd name="connsiteY45" fmla="*/ 425023 h 3198105"/>
              <a:gd name="connsiteX46" fmla="*/ 236633 w 4294656"/>
              <a:gd name="connsiteY46" fmla="*/ 395140 h 3198105"/>
              <a:gd name="connsiteX47" fmla="*/ 386045 w 4294656"/>
              <a:gd name="connsiteY47" fmla="*/ 329399 h 3198105"/>
              <a:gd name="connsiteX48" fmla="*/ 511550 w 4294656"/>
              <a:gd name="connsiteY48" fmla="*/ 299517 h 3198105"/>
              <a:gd name="connsiteX49" fmla="*/ 786468 w 4294656"/>
              <a:gd name="connsiteY49" fmla="*/ 311470 h 3198105"/>
              <a:gd name="connsiteX50" fmla="*/ 935880 w 4294656"/>
              <a:gd name="connsiteY50" fmla="*/ 359282 h 3198105"/>
              <a:gd name="connsiteX51" fmla="*/ 983692 w 4294656"/>
              <a:gd name="connsiteY51" fmla="*/ 377211 h 3198105"/>
              <a:gd name="connsiteX52" fmla="*/ 1151033 w 4294656"/>
              <a:gd name="connsiteY52" fmla="*/ 454905 h 3198105"/>
              <a:gd name="connsiteX53" fmla="*/ 1240680 w 4294656"/>
              <a:gd name="connsiteY53" fmla="*/ 502717 h 3198105"/>
              <a:gd name="connsiteX54" fmla="*/ 1318374 w 4294656"/>
              <a:gd name="connsiteY54" fmla="*/ 520646 h 3198105"/>
              <a:gd name="connsiteX55" fmla="*/ 1533527 w 4294656"/>
              <a:gd name="connsiteY55" fmla="*/ 526623 h 3198105"/>
              <a:gd name="connsiteX56" fmla="*/ 1784539 w 4294656"/>
              <a:gd name="connsiteY56" fmla="*/ 538576 h 3198105"/>
              <a:gd name="connsiteX57" fmla="*/ 1999692 w 4294656"/>
              <a:gd name="connsiteY57" fmla="*/ 502717 h 3198105"/>
              <a:gd name="connsiteX58" fmla="*/ 2053480 w 4294656"/>
              <a:gd name="connsiteY58" fmla="*/ 496740 h 3198105"/>
              <a:gd name="connsiteX59" fmla="*/ 2125197 w 4294656"/>
              <a:gd name="connsiteY59" fmla="*/ 472834 h 3198105"/>
              <a:gd name="connsiteX60" fmla="*/ 2178986 w 4294656"/>
              <a:gd name="connsiteY60" fmla="*/ 460882 h 3198105"/>
              <a:gd name="connsiteX61" fmla="*/ 2346327 w 4294656"/>
              <a:gd name="connsiteY61" fmla="*/ 395140 h 3198105"/>
              <a:gd name="connsiteX62" fmla="*/ 2429997 w 4294656"/>
              <a:gd name="connsiteY62" fmla="*/ 347329 h 3198105"/>
              <a:gd name="connsiteX63" fmla="*/ 2549527 w 4294656"/>
              <a:gd name="connsiteY63" fmla="*/ 251705 h 3198105"/>
              <a:gd name="connsiteX64" fmla="*/ 2657103 w 4294656"/>
              <a:gd name="connsiteY64" fmla="*/ 221823 h 3198105"/>
              <a:gd name="connsiteX65" fmla="*/ 2770656 w 4294656"/>
              <a:gd name="connsiteY65" fmla="*/ 174011 h 3198105"/>
              <a:gd name="connsiteX66" fmla="*/ 2866280 w 4294656"/>
              <a:gd name="connsiteY66" fmla="*/ 150105 h 3198105"/>
              <a:gd name="connsiteX67" fmla="*/ 3087409 w 4294656"/>
              <a:gd name="connsiteY67" fmla="*/ 144129 h 3198105"/>
              <a:gd name="connsiteX68" fmla="*/ 3422092 w 4294656"/>
              <a:gd name="connsiteY68" fmla="*/ 138152 h 3198105"/>
              <a:gd name="connsiteX69" fmla="*/ 3553574 w 4294656"/>
              <a:gd name="connsiteY69" fmla="*/ 108270 h 3198105"/>
              <a:gd name="connsiteX70" fmla="*/ 3858374 w 4294656"/>
              <a:gd name="connsiteY70" fmla="*/ 90340 h 3198105"/>
              <a:gd name="connsiteX71" fmla="*/ 3948021 w 4294656"/>
              <a:gd name="connsiteY71" fmla="*/ 60458 h 3198105"/>
              <a:gd name="connsiteX72" fmla="*/ 4061574 w 4294656"/>
              <a:gd name="connsiteY72" fmla="*/ 42529 h 3198105"/>
              <a:gd name="connsiteX73" fmla="*/ 4187080 w 4294656"/>
              <a:gd name="connsiteY73" fmla="*/ 12646 h 3198105"/>
              <a:gd name="connsiteX74" fmla="*/ 4210986 w 4294656"/>
              <a:gd name="connsiteY74" fmla="*/ 6670 h 3198105"/>
              <a:gd name="connsiteX75" fmla="*/ 4228915 w 4294656"/>
              <a:gd name="connsiteY75" fmla="*/ 693 h 3198105"/>
              <a:gd name="connsiteX76" fmla="*/ 4294656 w 4294656"/>
              <a:gd name="connsiteY76" fmla="*/ 693 h 3198105"/>
              <a:gd name="connsiteX0" fmla="*/ 2226797 w 4294656"/>
              <a:gd name="connsiteY0" fmla="*/ 3198105 h 3198105"/>
              <a:gd name="connsiteX1" fmla="*/ 2244727 w 4294656"/>
              <a:gd name="connsiteY1" fmla="*/ 3042717 h 3198105"/>
              <a:gd name="connsiteX2" fmla="*/ 2286562 w 4294656"/>
              <a:gd name="connsiteY2" fmla="*/ 2976976 h 3198105"/>
              <a:gd name="connsiteX3" fmla="*/ 2310468 w 4294656"/>
              <a:gd name="connsiteY3" fmla="*/ 2947093 h 3198105"/>
              <a:gd name="connsiteX4" fmla="*/ 2346327 w 4294656"/>
              <a:gd name="connsiteY4" fmla="*/ 2881352 h 3198105"/>
              <a:gd name="connsiteX5" fmla="*/ 2346327 w 4294656"/>
              <a:gd name="connsiteY5" fmla="*/ 2618387 h 3198105"/>
              <a:gd name="connsiteX6" fmla="*/ 2268633 w 4294656"/>
              <a:gd name="connsiteY6" fmla="*/ 2534717 h 3198105"/>
              <a:gd name="connsiteX7" fmla="*/ 2244727 w 4294656"/>
              <a:gd name="connsiteY7" fmla="*/ 2504834 h 3198105"/>
              <a:gd name="connsiteX8" fmla="*/ 2149103 w 4294656"/>
              <a:gd name="connsiteY8" fmla="*/ 2433117 h 3198105"/>
              <a:gd name="connsiteX9" fmla="*/ 2107268 w 4294656"/>
              <a:gd name="connsiteY9" fmla="*/ 2403234 h 3198105"/>
              <a:gd name="connsiteX10" fmla="*/ 2065433 w 4294656"/>
              <a:gd name="connsiteY10" fmla="*/ 2379329 h 3198105"/>
              <a:gd name="connsiteX11" fmla="*/ 1999692 w 4294656"/>
              <a:gd name="connsiteY11" fmla="*/ 2337493 h 3198105"/>
              <a:gd name="connsiteX12" fmla="*/ 1957856 w 4294656"/>
              <a:gd name="connsiteY12" fmla="*/ 2271752 h 3198105"/>
              <a:gd name="connsiteX13" fmla="*/ 1933950 w 4294656"/>
              <a:gd name="connsiteY13" fmla="*/ 2211987 h 3198105"/>
              <a:gd name="connsiteX14" fmla="*/ 1916021 w 4294656"/>
              <a:gd name="connsiteY14" fmla="*/ 2152223 h 3198105"/>
              <a:gd name="connsiteX15" fmla="*/ 1910045 w 4294656"/>
              <a:gd name="connsiteY15" fmla="*/ 1972929 h 3198105"/>
              <a:gd name="connsiteX16" fmla="*/ 1874186 w 4294656"/>
              <a:gd name="connsiteY16" fmla="*/ 1937070 h 3198105"/>
              <a:gd name="connsiteX17" fmla="*/ 1784539 w 4294656"/>
              <a:gd name="connsiteY17" fmla="*/ 1883282 h 3198105"/>
              <a:gd name="connsiteX18" fmla="*/ 1629150 w 4294656"/>
              <a:gd name="connsiteY18" fmla="*/ 1793634 h 3198105"/>
              <a:gd name="connsiteX19" fmla="*/ 1473762 w 4294656"/>
              <a:gd name="connsiteY19" fmla="*/ 1769729 h 3198105"/>
              <a:gd name="connsiteX20" fmla="*/ 1354233 w 4294656"/>
              <a:gd name="connsiteY20" fmla="*/ 1727893 h 3198105"/>
              <a:gd name="connsiteX21" fmla="*/ 1258609 w 4294656"/>
              <a:gd name="connsiteY21" fmla="*/ 1680082 h 3198105"/>
              <a:gd name="connsiteX22" fmla="*/ 1151033 w 4294656"/>
              <a:gd name="connsiteY22" fmla="*/ 1668129 h 3198105"/>
              <a:gd name="connsiteX23" fmla="*/ 1121150 w 4294656"/>
              <a:gd name="connsiteY23" fmla="*/ 1650199 h 3198105"/>
              <a:gd name="connsiteX24" fmla="*/ 1049433 w 4294656"/>
              <a:gd name="connsiteY24" fmla="*/ 1602387 h 3198105"/>
              <a:gd name="connsiteX25" fmla="*/ 995645 w 4294656"/>
              <a:gd name="connsiteY25" fmla="*/ 1578482 h 3198105"/>
              <a:gd name="connsiteX26" fmla="*/ 923927 w 4294656"/>
              <a:gd name="connsiteY26" fmla="*/ 1554576 h 3198105"/>
              <a:gd name="connsiteX27" fmla="*/ 900021 w 4294656"/>
              <a:gd name="connsiteY27" fmla="*/ 1488834 h 3198105"/>
              <a:gd name="connsiteX28" fmla="*/ 882092 w 4294656"/>
              <a:gd name="connsiteY28" fmla="*/ 1470905 h 3198105"/>
              <a:gd name="connsiteX29" fmla="*/ 870139 w 4294656"/>
              <a:gd name="connsiteY29" fmla="*/ 1446999 h 3198105"/>
              <a:gd name="connsiteX30" fmla="*/ 852209 w 4294656"/>
              <a:gd name="connsiteY30" fmla="*/ 1429070 h 3198105"/>
              <a:gd name="connsiteX31" fmla="*/ 816350 w 4294656"/>
              <a:gd name="connsiteY31" fmla="*/ 1369305 h 3198105"/>
              <a:gd name="connsiteX32" fmla="*/ 792445 w 4294656"/>
              <a:gd name="connsiteY32" fmla="*/ 1345399 h 3198105"/>
              <a:gd name="connsiteX33" fmla="*/ 750609 w 4294656"/>
              <a:gd name="connsiteY33" fmla="*/ 1297587 h 3198105"/>
              <a:gd name="connsiteX34" fmla="*/ 708774 w 4294656"/>
              <a:gd name="connsiteY34" fmla="*/ 1243799 h 3198105"/>
              <a:gd name="connsiteX35" fmla="*/ 589245 w 4294656"/>
              <a:gd name="connsiteY35" fmla="*/ 1225870 h 3198105"/>
              <a:gd name="connsiteX36" fmla="*/ 475692 w 4294656"/>
              <a:gd name="connsiteY36" fmla="*/ 1213917 h 3198105"/>
              <a:gd name="connsiteX37" fmla="*/ 302374 w 4294656"/>
              <a:gd name="connsiteY37" fmla="*/ 1166105 h 3198105"/>
              <a:gd name="connsiteX38" fmla="*/ 135033 w 4294656"/>
              <a:gd name="connsiteY38" fmla="*/ 1136223 h 3198105"/>
              <a:gd name="connsiteX39" fmla="*/ 105150 w 4294656"/>
              <a:gd name="connsiteY39" fmla="*/ 1118293 h 3198105"/>
              <a:gd name="connsiteX40" fmla="*/ 33433 w 4294656"/>
              <a:gd name="connsiteY40" fmla="*/ 1052552 h 3198105"/>
              <a:gd name="connsiteX41" fmla="*/ 39409 w 4294656"/>
              <a:gd name="connsiteY41" fmla="*/ 550529 h 3198105"/>
              <a:gd name="connsiteX42" fmla="*/ 75268 w 4294656"/>
              <a:gd name="connsiteY42" fmla="*/ 532599 h 3198105"/>
              <a:gd name="connsiteX43" fmla="*/ 182845 w 4294656"/>
              <a:gd name="connsiteY43" fmla="*/ 454905 h 3198105"/>
              <a:gd name="connsiteX44" fmla="*/ 218703 w 4294656"/>
              <a:gd name="connsiteY44" fmla="*/ 425023 h 3198105"/>
              <a:gd name="connsiteX45" fmla="*/ 236633 w 4294656"/>
              <a:gd name="connsiteY45" fmla="*/ 395140 h 3198105"/>
              <a:gd name="connsiteX46" fmla="*/ 386045 w 4294656"/>
              <a:gd name="connsiteY46" fmla="*/ 329399 h 3198105"/>
              <a:gd name="connsiteX47" fmla="*/ 511550 w 4294656"/>
              <a:gd name="connsiteY47" fmla="*/ 299517 h 3198105"/>
              <a:gd name="connsiteX48" fmla="*/ 786468 w 4294656"/>
              <a:gd name="connsiteY48" fmla="*/ 311470 h 3198105"/>
              <a:gd name="connsiteX49" fmla="*/ 935880 w 4294656"/>
              <a:gd name="connsiteY49" fmla="*/ 359282 h 3198105"/>
              <a:gd name="connsiteX50" fmla="*/ 983692 w 4294656"/>
              <a:gd name="connsiteY50" fmla="*/ 377211 h 3198105"/>
              <a:gd name="connsiteX51" fmla="*/ 1151033 w 4294656"/>
              <a:gd name="connsiteY51" fmla="*/ 454905 h 3198105"/>
              <a:gd name="connsiteX52" fmla="*/ 1240680 w 4294656"/>
              <a:gd name="connsiteY52" fmla="*/ 502717 h 3198105"/>
              <a:gd name="connsiteX53" fmla="*/ 1318374 w 4294656"/>
              <a:gd name="connsiteY53" fmla="*/ 520646 h 3198105"/>
              <a:gd name="connsiteX54" fmla="*/ 1533527 w 4294656"/>
              <a:gd name="connsiteY54" fmla="*/ 526623 h 3198105"/>
              <a:gd name="connsiteX55" fmla="*/ 1784539 w 4294656"/>
              <a:gd name="connsiteY55" fmla="*/ 538576 h 3198105"/>
              <a:gd name="connsiteX56" fmla="*/ 1999692 w 4294656"/>
              <a:gd name="connsiteY56" fmla="*/ 502717 h 3198105"/>
              <a:gd name="connsiteX57" fmla="*/ 2053480 w 4294656"/>
              <a:gd name="connsiteY57" fmla="*/ 496740 h 3198105"/>
              <a:gd name="connsiteX58" fmla="*/ 2125197 w 4294656"/>
              <a:gd name="connsiteY58" fmla="*/ 472834 h 3198105"/>
              <a:gd name="connsiteX59" fmla="*/ 2178986 w 4294656"/>
              <a:gd name="connsiteY59" fmla="*/ 460882 h 3198105"/>
              <a:gd name="connsiteX60" fmla="*/ 2346327 w 4294656"/>
              <a:gd name="connsiteY60" fmla="*/ 395140 h 3198105"/>
              <a:gd name="connsiteX61" fmla="*/ 2429997 w 4294656"/>
              <a:gd name="connsiteY61" fmla="*/ 347329 h 3198105"/>
              <a:gd name="connsiteX62" fmla="*/ 2549527 w 4294656"/>
              <a:gd name="connsiteY62" fmla="*/ 251705 h 3198105"/>
              <a:gd name="connsiteX63" fmla="*/ 2657103 w 4294656"/>
              <a:gd name="connsiteY63" fmla="*/ 221823 h 3198105"/>
              <a:gd name="connsiteX64" fmla="*/ 2770656 w 4294656"/>
              <a:gd name="connsiteY64" fmla="*/ 174011 h 3198105"/>
              <a:gd name="connsiteX65" fmla="*/ 2866280 w 4294656"/>
              <a:gd name="connsiteY65" fmla="*/ 150105 h 3198105"/>
              <a:gd name="connsiteX66" fmla="*/ 3087409 w 4294656"/>
              <a:gd name="connsiteY66" fmla="*/ 144129 h 3198105"/>
              <a:gd name="connsiteX67" fmla="*/ 3422092 w 4294656"/>
              <a:gd name="connsiteY67" fmla="*/ 138152 h 3198105"/>
              <a:gd name="connsiteX68" fmla="*/ 3553574 w 4294656"/>
              <a:gd name="connsiteY68" fmla="*/ 108270 h 3198105"/>
              <a:gd name="connsiteX69" fmla="*/ 3858374 w 4294656"/>
              <a:gd name="connsiteY69" fmla="*/ 90340 h 3198105"/>
              <a:gd name="connsiteX70" fmla="*/ 3948021 w 4294656"/>
              <a:gd name="connsiteY70" fmla="*/ 60458 h 3198105"/>
              <a:gd name="connsiteX71" fmla="*/ 4061574 w 4294656"/>
              <a:gd name="connsiteY71" fmla="*/ 42529 h 3198105"/>
              <a:gd name="connsiteX72" fmla="*/ 4187080 w 4294656"/>
              <a:gd name="connsiteY72" fmla="*/ 12646 h 3198105"/>
              <a:gd name="connsiteX73" fmla="*/ 4210986 w 4294656"/>
              <a:gd name="connsiteY73" fmla="*/ 6670 h 3198105"/>
              <a:gd name="connsiteX74" fmla="*/ 4228915 w 4294656"/>
              <a:gd name="connsiteY74" fmla="*/ 693 h 3198105"/>
              <a:gd name="connsiteX75" fmla="*/ 4294656 w 4294656"/>
              <a:gd name="connsiteY75" fmla="*/ 693 h 3198105"/>
              <a:gd name="connsiteX0" fmla="*/ 2226797 w 4294656"/>
              <a:gd name="connsiteY0" fmla="*/ 3198105 h 3198105"/>
              <a:gd name="connsiteX1" fmla="*/ 2244727 w 4294656"/>
              <a:gd name="connsiteY1" fmla="*/ 3042717 h 3198105"/>
              <a:gd name="connsiteX2" fmla="*/ 2286562 w 4294656"/>
              <a:gd name="connsiteY2" fmla="*/ 2976976 h 3198105"/>
              <a:gd name="connsiteX3" fmla="*/ 2310468 w 4294656"/>
              <a:gd name="connsiteY3" fmla="*/ 2947093 h 3198105"/>
              <a:gd name="connsiteX4" fmla="*/ 2346327 w 4294656"/>
              <a:gd name="connsiteY4" fmla="*/ 2881352 h 3198105"/>
              <a:gd name="connsiteX5" fmla="*/ 2346327 w 4294656"/>
              <a:gd name="connsiteY5" fmla="*/ 2618387 h 3198105"/>
              <a:gd name="connsiteX6" fmla="*/ 2268633 w 4294656"/>
              <a:gd name="connsiteY6" fmla="*/ 2534717 h 3198105"/>
              <a:gd name="connsiteX7" fmla="*/ 2149103 w 4294656"/>
              <a:gd name="connsiteY7" fmla="*/ 2433117 h 3198105"/>
              <a:gd name="connsiteX8" fmla="*/ 2107268 w 4294656"/>
              <a:gd name="connsiteY8" fmla="*/ 2403234 h 3198105"/>
              <a:gd name="connsiteX9" fmla="*/ 2065433 w 4294656"/>
              <a:gd name="connsiteY9" fmla="*/ 2379329 h 3198105"/>
              <a:gd name="connsiteX10" fmla="*/ 1999692 w 4294656"/>
              <a:gd name="connsiteY10" fmla="*/ 2337493 h 3198105"/>
              <a:gd name="connsiteX11" fmla="*/ 1957856 w 4294656"/>
              <a:gd name="connsiteY11" fmla="*/ 2271752 h 3198105"/>
              <a:gd name="connsiteX12" fmla="*/ 1933950 w 4294656"/>
              <a:gd name="connsiteY12" fmla="*/ 2211987 h 3198105"/>
              <a:gd name="connsiteX13" fmla="*/ 1916021 w 4294656"/>
              <a:gd name="connsiteY13" fmla="*/ 2152223 h 3198105"/>
              <a:gd name="connsiteX14" fmla="*/ 1910045 w 4294656"/>
              <a:gd name="connsiteY14" fmla="*/ 1972929 h 3198105"/>
              <a:gd name="connsiteX15" fmla="*/ 1874186 w 4294656"/>
              <a:gd name="connsiteY15" fmla="*/ 1937070 h 3198105"/>
              <a:gd name="connsiteX16" fmla="*/ 1784539 w 4294656"/>
              <a:gd name="connsiteY16" fmla="*/ 1883282 h 3198105"/>
              <a:gd name="connsiteX17" fmla="*/ 1629150 w 4294656"/>
              <a:gd name="connsiteY17" fmla="*/ 1793634 h 3198105"/>
              <a:gd name="connsiteX18" fmla="*/ 1473762 w 4294656"/>
              <a:gd name="connsiteY18" fmla="*/ 1769729 h 3198105"/>
              <a:gd name="connsiteX19" fmla="*/ 1354233 w 4294656"/>
              <a:gd name="connsiteY19" fmla="*/ 1727893 h 3198105"/>
              <a:gd name="connsiteX20" fmla="*/ 1258609 w 4294656"/>
              <a:gd name="connsiteY20" fmla="*/ 1680082 h 3198105"/>
              <a:gd name="connsiteX21" fmla="*/ 1151033 w 4294656"/>
              <a:gd name="connsiteY21" fmla="*/ 1668129 h 3198105"/>
              <a:gd name="connsiteX22" fmla="*/ 1121150 w 4294656"/>
              <a:gd name="connsiteY22" fmla="*/ 1650199 h 3198105"/>
              <a:gd name="connsiteX23" fmla="*/ 1049433 w 4294656"/>
              <a:gd name="connsiteY23" fmla="*/ 1602387 h 3198105"/>
              <a:gd name="connsiteX24" fmla="*/ 995645 w 4294656"/>
              <a:gd name="connsiteY24" fmla="*/ 1578482 h 3198105"/>
              <a:gd name="connsiteX25" fmla="*/ 923927 w 4294656"/>
              <a:gd name="connsiteY25" fmla="*/ 1554576 h 3198105"/>
              <a:gd name="connsiteX26" fmla="*/ 900021 w 4294656"/>
              <a:gd name="connsiteY26" fmla="*/ 1488834 h 3198105"/>
              <a:gd name="connsiteX27" fmla="*/ 882092 w 4294656"/>
              <a:gd name="connsiteY27" fmla="*/ 1470905 h 3198105"/>
              <a:gd name="connsiteX28" fmla="*/ 870139 w 4294656"/>
              <a:gd name="connsiteY28" fmla="*/ 1446999 h 3198105"/>
              <a:gd name="connsiteX29" fmla="*/ 852209 w 4294656"/>
              <a:gd name="connsiteY29" fmla="*/ 1429070 h 3198105"/>
              <a:gd name="connsiteX30" fmla="*/ 816350 w 4294656"/>
              <a:gd name="connsiteY30" fmla="*/ 1369305 h 3198105"/>
              <a:gd name="connsiteX31" fmla="*/ 792445 w 4294656"/>
              <a:gd name="connsiteY31" fmla="*/ 1345399 h 3198105"/>
              <a:gd name="connsiteX32" fmla="*/ 750609 w 4294656"/>
              <a:gd name="connsiteY32" fmla="*/ 1297587 h 3198105"/>
              <a:gd name="connsiteX33" fmla="*/ 708774 w 4294656"/>
              <a:gd name="connsiteY33" fmla="*/ 1243799 h 3198105"/>
              <a:gd name="connsiteX34" fmla="*/ 589245 w 4294656"/>
              <a:gd name="connsiteY34" fmla="*/ 1225870 h 3198105"/>
              <a:gd name="connsiteX35" fmla="*/ 475692 w 4294656"/>
              <a:gd name="connsiteY35" fmla="*/ 1213917 h 3198105"/>
              <a:gd name="connsiteX36" fmla="*/ 302374 w 4294656"/>
              <a:gd name="connsiteY36" fmla="*/ 1166105 h 3198105"/>
              <a:gd name="connsiteX37" fmla="*/ 135033 w 4294656"/>
              <a:gd name="connsiteY37" fmla="*/ 1136223 h 3198105"/>
              <a:gd name="connsiteX38" fmla="*/ 105150 w 4294656"/>
              <a:gd name="connsiteY38" fmla="*/ 1118293 h 3198105"/>
              <a:gd name="connsiteX39" fmla="*/ 33433 w 4294656"/>
              <a:gd name="connsiteY39" fmla="*/ 1052552 h 3198105"/>
              <a:gd name="connsiteX40" fmla="*/ 39409 w 4294656"/>
              <a:gd name="connsiteY40" fmla="*/ 550529 h 3198105"/>
              <a:gd name="connsiteX41" fmla="*/ 75268 w 4294656"/>
              <a:gd name="connsiteY41" fmla="*/ 532599 h 3198105"/>
              <a:gd name="connsiteX42" fmla="*/ 182845 w 4294656"/>
              <a:gd name="connsiteY42" fmla="*/ 454905 h 3198105"/>
              <a:gd name="connsiteX43" fmla="*/ 218703 w 4294656"/>
              <a:gd name="connsiteY43" fmla="*/ 425023 h 3198105"/>
              <a:gd name="connsiteX44" fmla="*/ 236633 w 4294656"/>
              <a:gd name="connsiteY44" fmla="*/ 395140 h 3198105"/>
              <a:gd name="connsiteX45" fmla="*/ 386045 w 4294656"/>
              <a:gd name="connsiteY45" fmla="*/ 329399 h 3198105"/>
              <a:gd name="connsiteX46" fmla="*/ 511550 w 4294656"/>
              <a:gd name="connsiteY46" fmla="*/ 299517 h 3198105"/>
              <a:gd name="connsiteX47" fmla="*/ 786468 w 4294656"/>
              <a:gd name="connsiteY47" fmla="*/ 311470 h 3198105"/>
              <a:gd name="connsiteX48" fmla="*/ 935880 w 4294656"/>
              <a:gd name="connsiteY48" fmla="*/ 359282 h 3198105"/>
              <a:gd name="connsiteX49" fmla="*/ 983692 w 4294656"/>
              <a:gd name="connsiteY49" fmla="*/ 377211 h 3198105"/>
              <a:gd name="connsiteX50" fmla="*/ 1151033 w 4294656"/>
              <a:gd name="connsiteY50" fmla="*/ 454905 h 3198105"/>
              <a:gd name="connsiteX51" fmla="*/ 1240680 w 4294656"/>
              <a:gd name="connsiteY51" fmla="*/ 502717 h 3198105"/>
              <a:gd name="connsiteX52" fmla="*/ 1318374 w 4294656"/>
              <a:gd name="connsiteY52" fmla="*/ 520646 h 3198105"/>
              <a:gd name="connsiteX53" fmla="*/ 1533527 w 4294656"/>
              <a:gd name="connsiteY53" fmla="*/ 526623 h 3198105"/>
              <a:gd name="connsiteX54" fmla="*/ 1784539 w 4294656"/>
              <a:gd name="connsiteY54" fmla="*/ 538576 h 3198105"/>
              <a:gd name="connsiteX55" fmla="*/ 1999692 w 4294656"/>
              <a:gd name="connsiteY55" fmla="*/ 502717 h 3198105"/>
              <a:gd name="connsiteX56" fmla="*/ 2053480 w 4294656"/>
              <a:gd name="connsiteY56" fmla="*/ 496740 h 3198105"/>
              <a:gd name="connsiteX57" fmla="*/ 2125197 w 4294656"/>
              <a:gd name="connsiteY57" fmla="*/ 472834 h 3198105"/>
              <a:gd name="connsiteX58" fmla="*/ 2178986 w 4294656"/>
              <a:gd name="connsiteY58" fmla="*/ 460882 h 3198105"/>
              <a:gd name="connsiteX59" fmla="*/ 2346327 w 4294656"/>
              <a:gd name="connsiteY59" fmla="*/ 395140 h 3198105"/>
              <a:gd name="connsiteX60" fmla="*/ 2429997 w 4294656"/>
              <a:gd name="connsiteY60" fmla="*/ 347329 h 3198105"/>
              <a:gd name="connsiteX61" fmla="*/ 2549527 w 4294656"/>
              <a:gd name="connsiteY61" fmla="*/ 251705 h 3198105"/>
              <a:gd name="connsiteX62" fmla="*/ 2657103 w 4294656"/>
              <a:gd name="connsiteY62" fmla="*/ 221823 h 3198105"/>
              <a:gd name="connsiteX63" fmla="*/ 2770656 w 4294656"/>
              <a:gd name="connsiteY63" fmla="*/ 174011 h 3198105"/>
              <a:gd name="connsiteX64" fmla="*/ 2866280 w 4294656"/>
              <a:gd name="connsiteY64" fmla="*/ 150105 h 3198105"/>
              <a:gd name="connsiteX65" fmla="*/ 3087409 w 4294656"/>
              <a:gd name="connsiteY65" fmla="*/ 144129 h 3198105"/>
              <a:gd name="connsiteX66" fmla="*/ 3422092 w 4294656"/>
              <a:gd name="connsiteY66" fmla="*/ 138152 h 3198105"/>
              <a:gd name="connsiteX67" fmla="*/ 3553574 w 4294656"/>
              <a:gd name="connsiteY67" fmla="*/ 108270 h 3198105"/>
              <a:gd name="connsiteX68" fmla="*/ 3858374 w 4294656"/>
              <a:gd name="connsiteY68" fmla="*/ 90340 h 3198105"/>
              <a:gd name="connsiteX69" fmla="*/ 3948021 w 4294656"/>
              <a:gd name="connsiteY69" fmla="*/ 60458 h 3198105"/>
              <a:gd name="connsiteX70" fmla="*/ 4061574 w 4294656"/>
              <a:gd name="connsiteY70" fmla="*/ 42529 h 3198105"/>
              <a:gd name="connsiteX71" fmla="*/ 4187080 w 4294656"/>
              <a:gd name="connsiteY71" fmla="*/ 12646 h 3198105"/>
              <a:gd name="connsiteX72" fmla="*/ 4210986 w 4294656"/>
              <a:gd name="connsiteY72" fmla="*/ 6670 h 3198105"/>
              <a:gd name="connsiteX73" fmla="*/ 4228915 w 4294656"/>
              <a:gd name="connsiteY73" fmla="*/ 693 h 3198105"/>
              <a:gd name="connsiteX74" fmla="*/ 4294656 w 4294656"/>
              <a:gd name="connsiteY74" fmla="*/ 693 h 3198105"/>
              <a:gd name="connsiteX0" fmla="*/ 2226797 w 4294656"/>
              <a:gd name="connsiteY0" fmla="*/ 3198105 h 3198105"/>
              <a:gd name="connsiteX1" fmla="*/ 2286562 w 4294656"/>
              <a:gd name="connsiteY1" fmla="*/ 2976976 h 3198105"/>
              <a:gd name="connsiteX2" fmla="*/ 2310468 w 4294656"/>
              <a:gd name="connsiteY2" fmla="*/ 2947093 h 3198105"/>
              <a:gd name="connsiteX3" fmla="*/ 2346327 w 4294656"/>
              <a:gd name="connsiteY3" fmla="*/ 2881352 h 3198105"/>
              <a:gd name="connsiteX4" fmla="*/ 2346327 w 4294656"/>
              <a:gd name="connsiteY4" fmla="*/ 2618387 h 3198105"/>
              <a:gd name="connsiteX5" fmla="*/ 2268633 w 4294656"/>
              <a:gd name="connsiteY5" fmla="*/ 2534717 h 3198105"/>
              <a:gd name="connsiteX6" fmla="*/ 2149103 w 4294656"/>
              <a:gd name="connsiteY6" fmla="*/ 2433117 h 3198105"/>
              <a:gd name="connsiteX7" fmla="*/ 2107268 w 4294656"/>
              <a:gd name="connsiteY7" fmla="*/ 2403234 h 3198105"/>
              <a:gd name="connsiteX8" fmla="*/ 2065433 w 4294656"/>
              <a:gd name="connsiteY8" fmla="*/ 2379329 h 3198105"/>
              <a:gd name="connsiteX9" fmla="*/ 1999692 w 4294656"/>
              <a:gd name="connsiteY9" fmla="*/ 2337493 h 3198105"/>
              <a:gd name="connsiteX10" fmla="*/ 1957856 w 4294656"/>
              <a:gd name="connsiteY10" fmla="*/ 2271752 h 3198105"/>
              <a:gd name="connsiteX11" fmla="*/ 1933950 w 4294656"/>
              <a:gd name="connsiteY11" fmla="*/ 2211987 h 3198105"/>
              <a:gd name="connsiteX12" fmla="*/ 1916021 w 4294656"/>
              <a:gd name="connsiteY12" fmla="*/ 2152223 h 3198105"/>
              <a:gd name="connsiteX13" fmla="*/ 1910045 w 4294656"/>
              <a:gd name="connsiteY13" fmla="*/ 1972929 h 3198105"/>
              <a:gd name="connsiteX14" fmla="*/ 1874186 w 4294656"/>
              <a:gd name="connsiteY14" fmla="*/ 1937070 h 3198105"/>
              <a:gd name="connsiteX15" fmla="*/ 1784539 w 4294656"/>
              <a:gd name="connsiteY15" fmla="*/ 1883282 h 3198105"/>
              <a:gd name="connsiteX16" fmla="*/ 1629150 w 4294656"/>
              <a:gd name="connsiteY16" fmla="*/ 1793634 h 3198105"/>
              <a:gd name="connsiteX17" fmla="*/ 1473762 w 4294656"/>
              <a:gd name="connsiteY17" fmla="*/ 1769729 h 3198105"/>
              <a:gd name="connsiteX18" fmla="*/ 1354233 w 4294656"/>
              <a:gd name="connsiteY18" fmla="*/ 1727893 h 3198105"/>
              <a:gd name="connsiteX19" fmla="*/ 1258609 w 4294656"/>
              <a:gd name="connsiteY19" fmla="*/ 1680082 h 3198105"/>
              <a:gd name="connsiteX20" fmla="*/ 1151033 w 4294656"/>
              <a:gd name="connsiteY20" fmla="*/ 1668129 h 3198105"/>
              <a:gd name="connsiteX21" fmla="*/ 1121150 w 4294656"/>
              <a:gd name="connsiteY21" fmla="*/ 1650199 h 3198105"/>
              <a:gd name="connsiteX22" fmla="*/ 1049433 w 4294656"/>
              <a:gd name="connsiteY22" fmla="*/ 1602387 h 3198105"/>
              <a:gd name="connsiteX23" fmla="*/ 995645 w 4294656"/>
              <a:gd name="connsiteY23" fmla="*/ 1578482 h 3198105"/>
              <a:gd name="connsiteX24" fmla="*/ 923927 w 4294656"/>
              <a:gd name="connsiteY24" fmla="*/ 1554576 h 3198105"/>
              <a:gd name="connsiteX25" fmla="*/ 900021 w 4294656"/>
              <a:gd name="connsiteY25" fmla="*/ 1488834 h 3198105"/>
              <a:gd name="connsiteX26" fmla="*/ 882092 w 4294656"/>
              <a:gd name="connsiteY26" fmla="*/ 1470905 h 3198105"/>
              <a:gd name="connsiteX27" fmla="*/ 870139 w 4294656"/>
              <a:gd name="connsiteY27" fmla="*/ 1446999 h 3198105"/>
              <a:gd name="connsiteX28" fmla="*/ 852209 w 4294656"/>
              <a:gd name="connsiteY28" fmla="*/ 1429070 h 3198105"/>
              <a:gd name="connsiteX29" fmla="*/ 816350 w 4294656"/>
              <a:gd name="connsiteY29" fmla="*/ 1369305 h 3198105"/>
              <a:gd name="connsiteX30" fmla="*/ 792445 w 4294656"/>
              <a:gd name="connsiteY30" fmla="*/ 1345399 h 3198105"/>
              <a:gd name="connsiteX31" fmla="*/ 750609 w 4294656"/>
              <a:gd name="connsiteY31" fmla="*/ 1297587 h 3198105"/>
              <a:gd name="connsiteX32" fmla="*/ 708774 w 4294656"/>
              <a:gd name="connsiteY32" fmla="*/ 1243799 h 3198105"/>
              <a:gd name="connsiteX33" fmla="*/ 589245 w 4294656"/>
              <a:gd name="connsiteY33" fmla="*/ 1225870 h 3198105"/>
              <a:gd name="connsiteX34" fmla="*/ 475692 w 4294656"/>
              <a:gd name="connsiteY34" fmla="*/ 1213917 h 3198105"/>
              <a:gd name="connsiteX35" fmla="*/ 302374 w 4294656"/>
              <a:gd name="connsiteY35" fmla="*/ 1166105 h 3198105"/>
              <a:gd name="connsiteX36" fmla="*/ 135033 w 4294656"/>
              <a:gd name="connsiteY36" fmla="*/ 1136223 h 3198105"/>
              <a:gd name="connsiteX37" fmla="*/ 105150 w 4294656"/>
              <a:gd name="connsiteY37" fmla="*/ 1118293 h 3198105"/>
              <a:gd name="connsiteX38" fmla="*/ 33433 w 4294656"/>
              <a:gd name="connsiteY38" fmla="*/ 1052552 h 3198105"/>
              <a:gd name="connsiteX39" fmla="*/ 39409 w 4294656"/>
              <a:gd name="connsiteY39" fmla="*/ 550529 h 3198105"/>
              <a:gd name="connsiteX40" fmla="*/ 75268 w 4294656"/>
              <a:gd name="connsiteY40" fmla="*/ 532599 h 3198105"/>
              <a:gd name="connsiteX41" fmla="*/ 182845 w 4294656"/>
              <a:gd name="connsiteY41" fmla="*/ 454905 h 3198105"/>
              <a:gd name="connsiteX42" fmla="*/ 218703 w 4294656"/>
              <a:gd name="connsiteY42" fmla="*/ 425023 h 3198105"/>
              <a:gd name="connsiteX43" fmla="*/ 236633 w 4294656"/>
              <a:gd name="connsiteY43" fmla="*/ 395140 h 3198105"/>
              <a:gd name="connsiteX44" fmla="*/ 386045 w 4294656"/>
              <a:gd name="connsiteY44" fmla="*/ 329399 h 3198105"/>
              <a:gd name="connsiteX45" fmla="*/ 511550 w 4294656"/>
              <a:gd name="connsiteY45" fmla="*/ 299517 h 3198105"/>
              <a:gd name="connsiteX46" fmla="*/ 786468 w 4294656"/>
              <a:gd name="connsiteY46" fmla="*/ 311470 h 3198105"/>
              <a:gd name="connsiteX47" fmla="*/ 935880 w 4294656"/>
              <a:gd name="connsiteY47" fmla="*/ 359282 h 3198105"/>
              <a:gd name="connsiteX48" fmla="*/ 983692 w 4294656"/>
              <a:gd name="connsiteY48" fmla="*/ 377211 h 3198105"/>
              <a:gd name="connsiteX49" fmla="*/ 1151033 w 4294656"/>
              <a:gd name="connsiteY49" fmla="*/ 454905 h 3198105"/>
              <a:gd name="connsiteX50" fmla="*/ 1240680 w 4294656"/>
              <a:gd name="connsiteY50" fmla="*/ 502717 h 3198105"/>
              <a:gd name="connsiteX51" fmla="*/ 1318374 w 4294656"/>
              <a:gd name="connsiteY51" fmla="*/ 520646 h 3198105"/>
              <a:gd name="connsiteX52" fmla="*/ 1533527 w 4294656"/>
              <a:gd name="connsiteY52" fmla="*/ 526623 h 3198105"/>
              <a:gd name="connsiteX53" fmla="*/ 1784539 w 4294656"/>
              <a:gd name="connsiteY53" fmla="*/ 538576 h 3198105"/>
              <a:gd name="connsiteX54" fmla="*/ 1999692 w 4294656"/>
              <a:gd name="connsiteY54" fmla="*/ 502717 h 3198105"/>
              <a:gd name="connsiteX55" fmla="*/ 2053480 w 4294656"/>
              <a:gd name="connsiteY55" fmla="*/ 496740 h 3198105"/>
              <a:gd name="connsiteX56" fmla="*/ 2125197 w 4294656"/>
              <a:gd name="connsiteY56" fmla="*/ 472834 h 3198105"/>
              <a:gd name="connsiteX57" fmla="*/ 2178986 w 4294656"/>
              <a:gd name="connsiteY57" fmla="*/ 460882 h 3198105"/>
              <a:gd name="connsiteX58" fmla="*/ 2346327 w 4294656"/>
              <a:gd name="connsiteY58" fmla="*/ 395140 h 3198105"/>
              <a:gd name="connsiteX59" fmla="*/ 2429997 w 4294656"/>
              <a:gd name="connsiteY59" fmla="*/ 347329 h 3198105"/>
              <a:gd name="connsiteX60" fmla="*/ 2549527 w 4294656"/>
              <a:gd name="connsiteY60" fmla="*/ 251705 h 3198105"/>
              <a:gd name="connsiteX61" fmla="*/ 2657103 w 4294656"/>
              <a:gd name="connsiteY61" fmla="*/ 221823 h 3198105"/>
              <a:gd name="connsiteX62" fmla="*/ 2770656 w 4294656"/>
              <a:gd name="connsiteY62" fmla="*/ 174011 h 3198105"/>
              <a:gd name="connsiteX63" fmla="*/ 2866280 w 4294656"/>
              <a:gd name="connsiteY63" fmla="*/ 150105 h 3198105"/>
              <a:gd name="connsiteX64" fmla="*/ 3087409 w 4294656"/>
              <a:gd name="connsiteY64" fmla="*/ 144129 h 3198105"/>
              <a:gd name="connsiteX65" fmla="*/ 3422092 w 4294656"/>
              <a:gd name="connsiteY65" fmla="*/ 138152 h 3198105"/>
              <a:gd name="connsiteX66" fmla="*/ 3553574 w 4294656"/>
              <a:gd name="connsiteY66" fmla="*/ 108270 h 3198105"/>
              <a:gd name="connsiteX67" fmla="*/ 3858374 w 4294656"/>
              <a:gd name="connsiteY67" fmla="*/ 90340 h 3198105"/>
              <a:gd name="connsiteX68" fmla="*/ 3948021 w 4294656"/>
              <a:gd name="connsiteY68" fmla="*/ 60458 h 3198105"/>
              <a:gd name="connsiteX69" fmla="*/ 4061574 w 4294656"/>
              <a:gd name="connsiteY69" fmla="*/ 42529 h 3198105"/>
              <a:gd name="connsiteX70" fmla="*/ 4187080 w 4294656"/>
              <a:gd name="connsiteY70" fmla="*/ 12646 h 3198105"/>
              <a:gd name="connsiteX71" fmla="*/ 4210986 w 4294656"/>
              <a:gd name="connsiteY71" fmla="*/ 6670 h 3198105"/>
              <a:gd name="connsiteX72" fmla="*/ 4228915 w 4294656"/>
              <a:gd name="connsiteY72" fmla="*/ 693 h 3198105"/>
              <a:gd name="connsiteX73" fmla="*/ 4294656 w 4294656"/>
              <a:gd name="connsiteY73" fmla="*/ 693 h 3198105"/>
              <a:gd name="connsiteX0" fmla="*/ 2226797 w 4294656"/>
              <a:gd name="connsiteY0" fmla="*/ 3198105 h 3198105"/>
              <a:gd name="connsiteX1" fmla="*/ 2286562 w 4294656"/>
              <a:gd name="connsiteY1" fmla="*/ 2976976 h 3198105"/>
              <a:gd name="connsiteX2" fmla="*/ 2346327 w 4294656"/>
              <a:gd name="connsiteY2" fmla="*/ 2881352 h 3198105"/>
              <a:gd name="connsiteX3" fmla="*/ 2346327 w 4294656"/>
              <a:gd name="connsiteY3" fmla="*/ 2618387 h 3198105"/>
              <a:gd name="connsiteX4" fmla="*/ 2268633 w 4294656"/>
              <a:gd name="connsiteY4" fmla="*/ 2534717 h 3198105"/>
              <a:gd name="connsiteX5" fmla="*/ 2149103 w 4294656"/>
              <a:gd name="connsiteY5" fmla="*/ 2433117 h 3198105"/>
              <a:gd name="connsiteX6" fmla="*/ 2107268 w 4294656"/>
              <a:gd name="connsiteY6" fmla="*/ 2403234 h 3198105"/>
              <a:gd name="connsiteX7" fmla="*/ 2065433 w 4294656"/>
              <a:gd name="connsiteY7" fmla="*/ 2379329 h 3198105"/>
              <a:gd name="connsiteX8" fmla="*/ 1999692 w 4294656"/>
              <a:gd name="connsiteY8" fmla="*/ 2337493 h 3198105"/>
              <a:gd name="connsiteX9" fmla="*/ 1957856 w 4294656"/>
              <a:gd name="connsiteY9" fmla="*/ 2271752 h 3198105"/>
              <a:gd name="connsiteX10" fmla="*/ 1933950 w 4294656"/>
              <a:gd name="connsiteY10" fmla="*/ 2211987 h 3198105"/>
              <a:gd name="connsiteX11" fmla="*/ 1916021 w 4294656"/>
              <a:gd name="connsiteY11" fmla="*/ 2152223 h 3198105"/>
              <a:gd name="connsiteX12" fmla="*/ 1910045 w 4294656"/>
              <a:gd name="connsiteY12" fmla="*/ 1972929 h 3198105"/>
              <a:gd name="connsiteX13" fmla="*/ 1874186 w 4294656"/>
              <a:gd name="connsiteY13" fmla="*/ 1937070 h 3198105"/>
              <a:gd name="connsiteX14" fmla="*/ 1784539 w 4294656"/>
              <a:gd name="connsiteY14" fmla="*/ 1883282 h 3198105"/>
              <a:gd name="connsiteX15" fmla="*/ 1629150 w 4294656"/>
              <a:gd name="connsiteY15" fmla="*/ 1793634 h 3198105"/>
              <a:gd name="connsiteX16" fmla="*/ 1473762 w 4294656"/>
              <a:gd name="connsiteY16" fmla="*/ 1769729 h 3198105"/>
              <a:gd name="connsiteX17" fmla="*/ 1354233 w 4294656"/>
              <a:gd name="connsiteY17" fmla="*/ 1727893 h 3198105"/>
              <a:gd name="connsiteX18" fmla="*/ 1258609 w 4294656"/>
              <a:gd name="connsiteY18" fmla="*/ 1680082 h 3198105"/>
              <a:gd name="connsiteX19" fmla="*/ 1151033 w 4294656"/>
              <a:gd name="connsiteY19" fmla="*/ 1668129 h 3198105"/>
              <a:gd name="connsiteX20" fmla="*/ 1121150 w 4294656"/>
              <a:gd name="connsiteY20" fmla="*/ 1650199 h 3198105"/>
              <a:gd name="connsiteX21" fmla="*/ 1049433 w 4294656"/>
              <a:gd name="connsiteY21" fmla="*/ 1602387 h 3198105"/>
              <a:gd name="connsiteX22" fmla="*/ 995645 w 4294656"/>
              <a:gd name="connsiteY22" fmla="*/ 1578482 h 3198105"/>
              <a:gd name="connsiteX23" fmla="*/ 923927 w 4294656"/>
              <a:gd name="connsiteY23" fmla="*/ 1554576 h 3198105"/>
              <a:gd name="connsiteX24" fmla="*/ 900021 w 4294656"/>
              <a:gd name="connsiteY24" fmla="*/ 1488834 h 3198105"/>
              <a:gd name="connsiteX25" fmla="*/ 882092 w 4294656"/>
              <a:gd name="connsiteY25" fmla="*/ 1470905 h 3198105"/>
              <a:gd name="connsiteX26" fmla="*/ 870139 w 4294656"/>
              <a:gd name="connsiteY26" fmla="*/ 1446999 h 3198105"/>
              <a:gd name="connsiteX27" fmla="*/ 852209 w 4294656"/>
              <a:gd name="connsiteY27" fmla="*/ 1429070 h 3198105"/>
              <a:gd name="connsiteX28" fmla="*/ 816350 w 4294656"/>
              <a:gd name="connsiteY28" fmla="*/ 1369305 h 3198105"/>
              <a:gd name="connsiteX29" fmla="*/ 792445 w 4294656"/>
              <a:gd name="connsiteY29" fmla="*/ 1345399 h 3198105"/>
              <a:gd name="connsiteX30" fmla="*/ 750609 w 4294656"/>
              <a:gd name="connsiteY30" fmla="*/ 1297587 h 3198105"/>
              <a:gd name="connsiteX31" fmla="*/ 708774 w 4294656"/>
              <a:gd name="connsiteY31" fmla="*/ 1243799 h 3198105"/>
              <a:gd name="connsiteX32" fmla="*/ 589245 w 4294656"/>
              <a:gd name="connsiteY32" fmla="*/ 1225870 h 3198105"/>
              <a:gd name="connsiteX33" fmla="*/ 475692 w 4294656"/>
              <a:gd name="connsiteY33" fmla="*/ 1213917 h 3198105"/>
              <a:gd name="connsiteX34" fmla="*/ 302374 w 4294656"/>
              <a:gd name="connsiteY34" fmla="*/ 1166105 h 3198105"/>
              <a:gd name="connsiteX35" fmla="*/ 135033 w 4294656"/>
              <a:gd name="connsiteY35" fmla="*/ 1136223 h 3198105"/>
              <a:gd name="connsiteX36" fmla="*/ 105150 w 4294656"/>
              <a:gd name="connsiteY36" fmla="*/ 1118293 h 3198105"/>
              <a:gd name="connsiteX37" fmla="*/ 33433 w 4294656"/>
              <a:gd name="connsiteY37" fmla="*/ 1052552 h 3198105"/>
              <a:gd name="connsiteX38" fmla="*/ 39409 w 4294656"/>
              <a:gd name="connsiteY38" fmla="*/ 550529 h 3198105"/>
              <a:gd name="connsiteX39" fmla="*/ 75268 w 4294656"/>
              <a:gd name="connsiteY39" fmla="*/ 532599 h 3198105"/>
              <a:gd name="connsiteX40" fmla="*/ 182845 w 4294656"/>
              <a:gd name="connsiteY40" fmla="*/ 454905 h 3198105"/>
              <a:gd name="connsiteX41" fmla="*/ 218703 w 4294656"/>
              <a:gd name="connsiteY41" fmla="*/ 425023 h 3198105"/>
              <a:gd name="connsiteX42" fmla="*/ 236633 w 4294656"/>
              <a:gd name="connsiteY42" fmla="*/ 395140 h 3198105"/>
              <a:gd name="connsiteX43" fmla="*/ 386045 w 4294656"/>
              <a:gd name="connsiteY43" fmla="*/ 329399 h 3198105"/>
              <a:gd name="connsiteX44" fmla="*/ 511550 w 4294656"/>
              <a:gd name="connsiteY44" fmla="*/ 299517 h 3198105"/>
              <a:gd name="connsiteX45" fmla="*/ 786468 w 4294656"/>
              <a:gd name="connsiteY45" fmla="*/ 311470 h 3198105"/>
              <a:gd name="connsiteX46" fmla="*/ 935880 w 4294656"/>
              <a:gd name="connsiteY46" fmla="*/ 359282 h 3198105"/>
              <a:gd name="connsiteX47" fmla="*/ 983692 w 4294656"/>
              <a:gd name="connsiteY47" fmla="*/ 377211 h 3198105"/>
              <a:gd name="connsiteX48" fmla="*/ 1151033 w 4294656"/>
              <a:gd name="connsiteY48" fmla="*/ 454905 h 3198105"/>
              <a:gd name="connsiteX49" fmla="*/ 1240680 w 4294656"/>
              <a:gd name="connsiteY49" fmla="*/ 502717 h 3198105"/>
              <a:gd name="connsiteX50" fmla="*/ 1318374 w 4294656"/>
              <a:gd name="connsiteY50" fmla="*/ 520646 h 3198105"/>
              <a:gd name="connsiteX51" fmla="*/ 1533527 w 4294656"/>
              <a:gd name="connsiteY51" fmla="*/ 526623 h 3198105"/>
              <a:gd name="connsiteX52" fmla="*/ 1784539 w 4294656"/>
              <a:gd name="connsiteY52" fmla="*/ 538576 h 3198105"/>
              <a:gd name="connsiteX53" fmla="*/ 1999692 w 4294656"/>
              <a:gd name="connsiteY53" fmla="*/ 502717 h 3198105"/>
              <a:gd name="connsiteX54" fmla="*/ 2053480 w 4294656"/>
              <a:gd name="connsiteY54" fmla="*/ 496740 h 3198105"/>
              <a:gd name="connsiteX55" fmla="*/ 2125197 w 4294656"/>
              <a:gd name="connsiteY55" fmla="*/ 472834 h 3198105"/>
              <a:gd name="connsiteX56" fmla="*/ 2178986 w 4294656"/>
              <a:gd name="connsiteY56" fmla="*/ 460882 h 3198105"/>
              <a:gd name="connsiteX57" fmla="*/ 2346327 w 4294656"/>
              <a:gd name="connsiteY57" fmla="*/ 395140 h 3198105"/>
              <a:gd name="connsiteX58" fmla="*/ 2429997 w 4294656"/>
              <a:gd name="connsiteY58" fmla="*/ 347329 h 3198105"/>
              <a:gd name="connsiteX59" fmla="*/ 2549527 w 4294656"/>
              <a:gd name="connsiteY59" fmla="*/ 251705 h 3198105"/>
              <a:gd name="connsiteX60" fmla="*/ 2657103 w 4294656"/>
              <a:gd name="connsiteY60" fmla="*/ 221823 h 3198105"/>
              <a:gd name="connsiteX61" fmla="*/ 2770656 w 4294656"/>
              <a:gd name="connsiteY61" fmla="*/ 174011 h 3198105"/>
              <a:gd name="connsiteX62" fmla="*/ 2866280 w 4294656"/>
              <a:gd name="connsiteY62" fmla="*/ 150105 h 3198105"/>
              <a:gd name="connsiteX63" fmla="*/ 3087409 w 4294656"/>
              <a:gd name="connsiteY63" fmla="*/ 144129 h 3198105"/>
              <a:gd name="connsiteX64" fmla="*/ 3422092 w 4294656"/>
              <a:gd name="connsiteY64" fmla="*/ 138152 h 3198105"/>
              <a:gd name="connsiteX65" fmla="*/ 3553574 w 4294656"/>
              <a:gd name="connsiteY65" fmla="*/ 108270 h 3198105"/>
              <a:gd name="connsiteX66" fmla="*/ 3858374 w 4294656"/>
              <a:gd name="connsiteY66" fmla="*/ 90340 h 3198105"/>
              <a:gd name="connsiteX67" fmla="*/ 3948021 w 4294656"/>
              <a:gd name="connsiteY67" fmla="*/ 60458 h 3198105"/>
              <a:gd name="connsiteX68" fmla="*/ 4061574 w 4294656"/>
              <a:gd name="connsiteY68" fmla="*/ 42529 h 3198105"/>
              <a:gd name="connsiteX69" fmla="*/ 4187080 w 4294656"/>
              <a:gd name="connsiteY69" fmla="*/ 12646 h 3198105"/>
              <a:gd name="connsiteX70" fmla="*/ 4210986 w 4294656"/>
              <a:gd name="connsiteY70" fmla="*/ 6670 h 3198105"/>
              <a:gd name="connsiteX71" fmla="*/ 4228915 w 4294656"/>
              <a:gd name="connsiteY71" fmla="*/ 693 h 3198105"/>
              <a:gd name="connsiteX72" fmla="*/ 4294656 w 4294656"/>
              <a:gd name="connsiteY72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2065433 w 4294656"/>
              <a:gd name="connsiteY6" fmla="*/ 2379329 h 3198105"/>
              <a:gd name="connsiteX7" fmla="*/ 1999692 w 4294656"/>
              <a:gd name="connsiteY7" fmla="*/ 2337493 h 3198105"/>
              <a:gd name="connsiteX8" fmla="*/ 1957856 w 4294656"/>
              <a:gd name="connsiteY8" fmla="*/ 2271752 h 3198105"/>
              <a:gd name="connsiteX9" fmla="*/ 1933950 w 4294656"/>
              <a:gd name="connsiteY9" fmla="*/ 2211987 h 3198105"/>
              <a:gd name="connsiteX10" fmla="*/ 1916021 w 4294656"/>
              <a:gd name="connsiteY10" fmla="*/ 2152223 h 3198105"/>
              <a:gd name="connsiteX11" fmla="*/ 1910045 w 4294656"/>
              <a:gd name="connsiteY11" fmla="*/ 1972929 h 3198105"/>
              <a:gd name="connsiteX12" fmla="*/ 1874186 w 4294656"/>
              <a:gd name="connsiteY12" fmla="*/ 1937070 h 3198105"/>
              <a:gd name="connsiteX13" fmla="*/ 1784539 w 4294656"/>
              <a:gd name="connsiteY13" fmla="*/ 1883282 h 3198105"/>
              <a:gd name="connsiteX14" fmla="*/ 1629150 w 4294656"/>
              <a:gd name="connsiteY14" fmla="*/ 1793634 h 3198105"/>
              <a:gd name="connsiteX15" fmla="*/ 1473762 w 4294656"/>
              <a:gd name="connsiteY15" fmla="*/ 1769729 h 3198105"/>
              <a:gd name="connsiteX16" fmla="*/ 1354233 w 4294656"/>
              <a:gd name="connsiteY16" fmla="*/ 1727893 h 3198105"/>
              <a:gd name="connsiteX17" fmla="*/ 1258609 w 4294656"/>
              <a:gd name="connsiteY17" fmla="*/ 1680082 h 3198105"/>
              <a:gd name="connsiteX18" fmla="*/ 1151033 w 4294656"/>
              <a:gd name="connsiteY18" fmla="*/ 1668129 h 3198105"/>
              <a:gd name="connsiteX19" fmla="*/ 1121150 w 4294656"/>
              <a:gd name="connsiteY19" fmla="*/ 1650199 h 3198105"/>
              <a:gd name="connsiteX20" fmla="*/ 1049433 w 4294656"/>
              <a:gd name="connsiteY20" fmla="*/ 1602387 h 3198105"/>
              <a:gd name="connsiteX21" fmla="*/ 995645 w 4294656"/>
              <a:gd name="connsiteY21" fmla="*/ 1578482 h 3198105"/>
              <a:gd name="connsiteX22" fmla="*/ 923927 w 4294656"/>
              <a:gd name="connsiteY22" fmla="*/ 1554576 h 3198105"/>
              <a:gd name="connsiteX23" fmla="*/ 900021 w 4294656"/>
              <a:gd name="connsiteY23" fmla="*/ 1488834 h 3198105"/>
              <a:gd name="connsiteX24" fmla="*/ 882092 w 4294656"/>
              <a:gd name="connsiteY24" fmla="*/ 1470905 h 3198105"/>
              <a:gd name="connsiteX25" fmla="*/ 870139 w 4294656"/>
              <a:gd name="connsiteY25" fmla="*/ 1446999 h 3198105"/>
              <a:gd name="connsiteX26" fmla="*/ 852209 w 4294656"/>
              <a:gd name="connsiteY26" fmla="*/ 1429070 h 3198105"/>
              <a:gd name="connsiteX27" fmla="*/ 816350 w 4294656"/>
              <a:gd name="connsiteY27" fmla="*/ 1369305 h 3198105"/>
              <a:gd name="connsiteX28" fmla="*/ 792445 w 4294656"/>
              <a:gd name="connsiteY28" fmla="*/ 1345399 h 3198105"/>
              <a:gd name="connsiteX29" fmla="*/ 750609 w 4294656"/>
              <a:gd name="connsiteY29" fmla="*/ 1297587 h 3198105"/>
              <a:gd name="connsiteX30" fmla="*/ 708774 w 4294656"/>
              <a:gd name="connsiteY30" fmla="*/ 1243799 h 3198105"/>
              <a:gd name="connsiteX31" fmla="*/ 589245 w 4294656"/>
              <a:gd name="connsiteY31" fmla="*/ 1225870 h 3198105"/>
              <a:gd name="connsiteX32" fmla="*/ 475692 w 4294656"/>
              <a:gd name="connsiteY32" fmla="*/ 1213917 h 3198105"/>
              <a:gd name="connsiteX33" fmla="*/ 302374 w 4294656"/>
              <a:gd name="connsiteY33" fmla="*/ 1166105 h 3198105"/>
              <a:gd name="connsiteX34" fmla="*/ 135033 w 4294656"/>
              <a:gd name="connsiteY34" fmla="*/ 1136223 h 3198105"/>
              <a:gd name="connsiteX35" fmla="*/ 105150 w 4294656"/>
              <a:gd name="connsiteY35" fmla="*/ 1118293 h 3198105"/>
              <a:gd name="connsiteX36" fmla="*/ 33433 w 4294656"/>
              <a:gd name="connsiteY36" fmla="*/ 1052552 h 3198105"/>
              <a:gd name="connsiteX37" fmla="*/ 39409 w 4294656"/>
              <a:gd name="connsiteY37" fmla="*/ 550529 h 3198105"/>
              <a:gd name="connsiteX38" fmla="*/ 75268 w 4294656"/>
              <a:gd name="connsiteY38" fmla="*/ 532599 h 3198105"/>
              <a:gd name="connsiteX39" fmla="*/ 182845 w 4294656"/>
              <a:gd name="connsiteY39" fmla="*/ 454905 h 3198105"/>
              <a:gd name="connsiteX40" fmla="*/ 218703 w 4294656"/>
              <a:gd name="connsiteY40" fmla="*/ 425023 h 3198105"/>
              <a:gd name="connsiteX41" fmla="*/ 236633 w 4294656"/>
              <a:gd name="connsiteY41" fmla="*/ 395140 h 3198105"/>
              <a:gd name="connsiteX42" fmla="*/ 386045 w 4294656"/>
              <a:gd name="connsiteY42" fmla="*/ 329399 h 3198105"/>
              <a:gd name="connsiteX43" fmla="*/ 511550 w 4294656"/>
              <a:gd name="connsiteY43" fmla="*/ 299517 h 3198105"/>
              <a:gd name="connsiteX44" fmla="*/ 786468 w 4294656"/>
              <a:gd name="connsiteY44" fmla="*/ 311470 h 3198105"/>
              <a:gd name="connsiteX45" fmla="*/ 935880 w 4294656"/>
              <a:gd name="connsiteY45" fmla="*/ 359282 h 3198105"/>
              <a:gd name="connsiteX46" fmla="*/ 983692 w 4294656"/>
              <a:gd name="connsiteY46" fmla="*/ 377211 h 3198105"/>
              <a:gd name="connsiteX47" fmla="*/ 1151033 w 4294656"/>
              <a:gd name="connsiteY47" fmla="*/ 454905 h 3198105"/>
              <a:gd name="connsiteX48" fmla="*/ 1240680 w 4294656"/>
              <a:gd name="connsiteY48" fmla="*/ 502717 h 3198105"/>
              <a:gd name="connsiteX49" fmla="*/ 1318374 w 4294656"/>
              <a:gd name="connsiteY49" fmla="*/ 520646 h 3198105"/>
              <a:gd name="connsiteX50" fmla="*/ 1533527 w 4294656"/>
              <a:gd name="connsiteY50" fmla="*/ 526623 h 3198105"/>
              <a:gd name="connsiteX51" fmla="*/ 1784539 w 4294656"/>
              <a:gd name="connsiteY51" fmla="*/ 538576 h 3198105"/>
              <a:gd name="connsiteX52" fmla="*/ 1999692 w 4294656"/>
              <a:gd name="connsiteY52" fmla="*/ 502717 h 3198105"/>
              <a:gd name="connsiteX53" fmla="*/ 2053480 w 4294656"/>
              <a:gd name="connsiteY53" fmla="*/ 496740 h 3198105"/>
              <a:gd name="connsiteX54" fmla="*/ 2125197 w 4294656"/>
              <a:gd name="connsiteY54" fmla="*/ 472834 h 3198105"/>
              <a:gd name="connsiteX55" fmla="*/ 2178986 w 4294656"/>
              <a:gd name="connsiteY55" fmla="*/ 460882 h 3198105"/>
              <a:gd name="connsiteX56" fmla="*/ 2346327 w 4294656"/>
              <a:gd name="connsiteY56" fmla="*/ 395140 h 3198105"/>
              <a:gd name="connsiteX57" fmla="*/ 2429997 w 4294656"/>
              <a:gd name="connsiteY57" fmla="*/ 347329 h 3198105"/>
              <a:gd name="connsiteX58" fmla="*/ 2549527 w 4294656"/>
              <a:gd name="connsiteY58" fmla="*/ 251705 h 3198105"/>
              <a:gd name="connsiteX59" fmla="*/ 2657103 w 4294656"/>
              <a:gd name="connsiteY59" fmla="*/ 221823 h 3198105"/>
              <a:gd name="connsiteX60" fmla="*/ 2770656 w 4294656"/>
              <a:gd name="connsiteY60" fmla="*/ 174011 h 3198105"/>
              <a:gd name="connsiteX61" fmla="*/ 2866280 w 4294656"/>
              <a:gd name="connsiteY61" fmla="*/ 150105 h 3198105"/>
              <a:gd name="connsiteX62" fmla="*/ 3087409 w 4294656"/>
              <a:gd name="connsiteY62" fmla="*/ 144129 h 3198105"/>
              <a:gd name="connsiteX63" fmla="*/ 3422092 w 4294656"/>
              <a:gd name="connsiteY63" fmla="*/ 138152 h 3198105"/>
              <a:gd name="connsiteX64" fmla="*/ 3553574 w 4294656"/>
              <a:gd name="connsiteY64" fmla="*/ 108270 h 3198105"/>
              <a:gd name="connsiteX65" fmla="*/ 3858374 w 4294656"/>
              <a:gd name="connsiteY65" fmla="*/ 90340 h 3198105"/>
              <a:gd name="connsiteX66" fmla="*/ 3948021 w 4294656"/>
              <a:gd name="connsiteY66" fmla="*/ 60458 h 3198105"/>
              <a:gd name="connsiteX67" fmla="*/ 4061574 w 4294656"/>
              <a:gd name="connsiteY67" fmla="*/ 42529 h 3198105"/>
              <a:gd name="connsiteX68" fmla="*/ 4187080 w 4294656"/>
              <a:gd name="connsiteY68" fmla="*/ 12646 h 3198105"/>
              <a:gd name="connsiteX69" fmla="*/ 4210986 w 4294656"/>
              <a:gd name="connsiteY69" fmla="*/ 6670 h 3198105"/>
              <a:gd name="connsiteX70" fmla="*/ 4228915 w 4294656"/>
              <a:gd name="connsiteY70" fmla="*/ 693 h 3198105"/>
              <a:gd name="connsiteX71" fmla="*/ 4294656 w 4294656"/>
              <a:gd name="connsiteY71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99692 w 4294656"/>
              <a:gd name="connsiteY6" fmla="*/ 2337493 h 3198105"/>
              <a:gd name="connsiteX7" fmla="*/ 1957856 w 4294656"/>
              <a:gd name="connsiteY7" fmla="*/ 2271752 h 3198105"/>
              <a:gd name="connsiteX8" fmla="*/ 1933950 w 4294656"/>
              <a:gd name="connsiteY8" fmla="*/ 2211987 h 3198105"/>
              <a:gd name="connsiteX9" fmla="*/ 1916021 w 4294656"/>
              <a:gd name="connsiteY9" fmla="*/ 2152223 h 3198105"/>
              <a:gd name="connsiteX10" fmla="*/ 1910045 w 4294656"/>
              <a:gd name="connsiteY10" fmla="*/ 1972929 h 3198105"/>
              <a:gd name="connsiteX11" fmla="*/ 1874186 w 4294656"/>
              <a:gd name="connsiteY11" fmla="*/ 1937070 h 3198105"/>
              <a:gd name="connsiteX12" fmla="*/ 1784539 w 4294656"/>
              <a:gd name="connsiteY12" fmla="*/ 1883282 h 3198105"/>
              <a:gd name="connsiteX13" fmla="*/ 1629150 w 4294656"/>
              <a:gd name="connsiteY13" fmla="*/ 1793634 h 3198105"/>
              <a:gd name="connsiteX14" fmla="*/ 1473762 w 4294656"/>
              <a:gd name="connsiteY14" fmla="*/ 1769729 h 3198105"/>
              <a:gd name="connsiteX15" fmla="*/ 1354233 w 4294656"/>
              <a:gd name="connsiteY15" fmla="*/ 1727893 h 3198105"/>
              <a:gd name="connsiteX16" fmla="*/ 1258609 w 4294656"/>
              <a:gd name="connsiteY16" fmla="*/ 1680082 h 3198105"/>
              <a:gd name="connsiteX17" fmla="*/ 1151033 w 4294656"/>
              <a:gd name="connsiteY17" fmla="*/ 1668129 h 3198105"/>
              <a:gd name="connsiteX18" fmla="*/ 1121150 w 4294656"/>
              <a:gd name="connsiteY18" fmla="*/ 1650199 h 3198105"/>
              <a:gd name="connsiteX19" fmla="*/ 1049433 w 4294656"/>
              <a:gd name="connsiteY19" fmla="*/ 1602387 h 3198105"/>
              <a:gd name="connsiteX20" fmla="*/ 995645 w 4294656"/>
              <a:gd name="connsiteY20" fmla="*/ 1578482 h 3198105"/>
              <a:gd name="connsiteX21" fmla="*/ 923927 w 4294656"/>
              <a:gd name="connsiteY21" fmla="*/ 1554576 h 3198105"/>
              <a:gd name="connsiteX22" fmla="*/ 900021 w 4294656"/>
              <a:gd name="connsiteY22" fmla="*/ 1488834 h 3198105"/>
              <a:gd name="connsiteX23" fmla="*/ 882092 w 4294656"/>
              <a:gd name="connsiteY23" fmla="*/ 1470905 h 3198105"/>
              <a:gd name="connsiteX24" fmla="*/ 870139 w 4294656"/>
              <a:gd name="connsiteY24" fmla="*/ 1446999 h 3198105"/>
              <a:gd name="connsiteX25" fmla="*/ 852209 w 4294656"/>
              <a:gd name="connsiteY25" fmla="*/ 1429070 h 3198105"/>
              <a:gd name="connsiteX26" fmla="*/ 816350 w 4294656"/>
              <a:gd name="connsiteY26" fmla="*/ 1369305 h 3198105"/>
              <a:gd name="connsiteX27" fmla="*/ 792445 w 4294656"/>
              <a:gd name="connsiteY27" fmla="*/ 1345399 h 3198105"/>
              <a:gd name="connsiteX28" fmla="*/ 750609 w 4294656"/>
              <a:gd name="connsiteY28" fmla="*/ 1297587 h 3198105"/>
              <a:gd name="connsiteX29" fmla="*/ 708774 w 4294656"/>
              <a:gd name="connsiteY29" fmla="*/ 1243799 h 3198105"/>
              <a:gd name="connsiteX30" fmla="*/ 589245 w 4294656"/>
              <a:gd name="connsiteY30" fmla="*/ 1225870 h 3198105"/>
              <a:gd name="connsiteX31" fmla="*/ 475692 w 4294656"/>
              <a:gd name="connsiteY31" fmla="*/ 1213917 h 3198105"/>
              <a:gd name="connsiteX32" fmla="*/ 302374 w 4294656"/>
              <a:gd name="connsiteY32" fmla="*/ 1166105 h 3198105"/>
              <a:gd name="connsiteX33" fmla="*/ 135033 w 4294656"/>
              <a:gd name="connsiteY33" fmla="*/ 1136223 h 3198105"/>
              <a:gd name="connsiteX34" fmla="*/ 105150 w 4294656"/>
              <a:gd name="connsiteY34" fmla="*/ 1118293 h 3198105"/>
              <a:gd name="connsiteX35" fmla="*/ 33433 w 4294656"/>
              <a:gd name="connsiteY35" fmla="*/ 1052552 h 3198105"/>
              <a:gd name="connsiteX36" fmla="*/ 39409 w 4294656"/>
              <a:gd name="connsiteY36" fmla="*/ 550529 h 3198105"/>
              <a:gd name="connsiteX37" fmla="*/ 75268 w 4294656"/>
              <a:gd name="connsiteY37" fmla="*/ 532599 h 3198105"/>
              <a:gd name="connsiteX38" fmla="*/ 182845 w 4294656"/>
              <a:gd name="connsiteY38" fmla="*/ 454905 h 3198105"/>
              <a:gd name="connsiteX39" fmla="*/ 218703 w 4294656"/>
              <a:gd name="connsiteY39" fmla="*/ 425023 h 3198105"/>
              <a:gd name="connsiteX40" fmla="*/ 236633 w 4294656"/>
              <a:gd name="connsiteY40" fmla="*/ 395140 h 3198105"/>
              <a:gd name="connsiteX41" fmla="*/ 386045 w 4294656"/>
              <a:gd name="connsiteY41" fmla="*/ 329399 h 3198105"/>
              <a:gd name="connsiteX42" fmla="*/ 511550 w 4294656"/>
              <a:gd name="connsiteY42" fmla="*/ 299517 h 3198105"/>
              <a:gd name="connsiteX43" fmla="*/ 786468 w 4294656"/>
              <a:gd name="connsiteY43" fmla="*/ 311470 h 3198105"/>
              <a:gd name="connsiteX44" fmla="*/ 935880 w 4294656"/>
              <a:gd name="connsiteY44" fmla="*/ 359282 h 3198105"/>
              <a:gd name="connsiteX45" fmla="*/ 983692 w 4294656"/>
              <a:gd name="connsiteY45" fmla="*/ 377211 h 3198105"/>
              <a:gd name="connsiteX46" fmla="*/ 1151033 w 4294656"/>
              <a:gd name="connsiteY46" fmla="*/ 454905 h 3198105"/>
              <a:gd name="connsiteX47" fmla="*/ 1240680 w 4294656"/>
              <a:gd name="connsiteY47" fmla="*/ 502717 h 3198105"/>
              <a:gd name="connsiteX48" fmla="*/ 1318374 w 4294656"/>
              <a:gd name="connsiteY48" fmla="*/ 520646 h 3198105"/>
              <a:gd name="connsiteX49" fmla="*/ 1533527 w 4294656"/>
              <a:gd name="connsiteY49" fmla="*/ 526623 h 3198105"/>
              <a:gd name="connsiteX50" fmla="*/ 1784539 w 4294656"/>
              <a:gd name="connsiteY50" fmla="*/ 538576 h 3198105"/>
              <a:gd name="connsiteX51" fmla="*/ 1999692 w 4294656"/>
              <a:gd name="connsiteY51" fmla="*/ 502717 h 3198105"/>
              <a:gd name="connsiteX52" fmla="*/ 2053480 w 4294656"/>
              <a:gd name="connsiteY52" fmla="*/ 496740 h 3198105"/>
              <a:gd name="connsiteX53" fmla="*/ 2125197 w 4294656"/>
              <a:gd name="connsiteY53" fmla="*/ 472834 h 3198105"/>
              <a:gd name="connsiteX54" fmla="*/ 2178986 w 4294656"/>
              <a:gd name="connsiteY54" fmla="*/ 460882 h 3198105"/>
              <a:gd name="connsiteX55" fmla="*/ 2346327 w 4294656"/>
              <a:gd name="connsiteY55" fmla="*/ 395140 h 3198105"/>
              <a:gd name="connsiteX56" fmla="*/ 2429997 w 4294656"/>
              <a:gd name="connsiteY56" fmla="*/ 347329 h 3198105"/>
              <a:gd name="connsiteX57" fmla="*/ 2549527 w 4294656"/>
              <a:gd name="connsiteY57" fmla="*/ 251705 h 3198105"/>
              <a:gd name="connsiteX58" fmla="*/ 2657103 w 4294656"/>
              <a:gd name="connsiteY58" fmla="*/ 221823 h 3198105"/>
              <a:gd name="connsiteX59" fmla="*/ 2770656 w 4294656"/>
              <a:gd name="connsiteY59" fmla="*/ 174011 h 3198105"/>
              <a:gd name="connsiteX60" fmla="*/ 2866280 w 4294656"/>
              <a:gd name="connsiteY60" fmla="*/ 150105 h 3198105"/>
              <a:gd name="connsiteX61" fmla="*/ 3087409 w 4294656"/>
              <a:gd name="connsiteY61" fmla="*/ 144129 h 3198105"/>
              <a:gd name="connsiteX62" fmla="*/ 3422092 w 4294656"/>
              <a:gd name="connsiteY62" fmla="*/ 138152 h 3198105"/>
              <a:gd name="connsiteX63" fmla="*/ 3553574 w 4294656"/>
              <a:gd name="connsiteY63" fmla="*/ 108270 h 3198105"/>
              <a:gd name="connsiteX64" fmla="*/ 3858374 w 4294656"/>
              <a:gd name="connsiteY64" fmla="*/ 90340 h 3198105"/>
              <a:gd name="connsiteX65" fmla="*/ 3948021 w 4294656"/>
              <a:gd name="connsiteY65" fmla="*/ 60458 h 3198105"/>
              <a:gd name="connsiteX66" fmla="*/ 4061574 w 4294656"/>
              <a:gd name="connsiteY66" fmla="*/ 42529 h 3198105"/>
              <a:gd name="connsiteX67" fmla="*/ 4187080 w 4294656"/>
              <a:gd name="connsiteY67" fmla="*/ 12646 h 3198105"/>
              <a:gd name="connsiteX68" fmla="*/ 4210986 w 4294656"/>
              <a:gd name="connsiteY68" fmla="*/ 6670 h 3198105"/>
              <a:gd name="connsiteX69" fmla="*/ 4228915 w 4294656"/>
              <a:gd name="connsiteY69" fmla="*/ 693 h 3198105"/>
              <a:gd name="connsiteX70" fmla="*/ 4294656 w 4294656"/>
              <a:gd name="connsiteY70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99692 w 4294656"/>
              <a:gd name="connsiteY6" fmla="*/ 2337493 h 3198105"/>
              <a:gd name="connsiteX7" fmla="*/ 1957856 w 4294656"/>
              <a:gd name="connsiteY7" fmla="*/ 2271752 h 3198105"/>
              <a:gd name="connsiteX8" fmla="*/ 1916021 w 4294656"/>
              <a:gd name="connsiteY8" fmla="*/ 2152223 h 3198105"/>
              <a:gd name="connsiteX9" fmla="*/ 1910045 w 4294656"/>
              <a:gd name="connsiteY9" fmla="*/ 1972929 h 3198105"/>
              <a:gd name="connsiteX10" fmla="*/ 1874186 w 4294656"/>
              <a:gd name="connsiteY10" fmla="*/ 1937070 h 3198105"/>
              <a:gd name="connsiteX11" fmla="*/ 1784539 w 4294656"/>
              <a:gd name="connsiteY11" fmla="*/ 1883282 h 3198105"/>
              <a:gd name="connsiteX12" fmla="*/ 1629150 w 4294656"/>
              <a:gd name="connsiteY12" fmla="*/ 1793634 h 3198105"/>
              <a:gd name="connsiteX13" fmla="*/ 1473762 w 4294656"/>
              <a:gd name="connsiteY13" fmla="*/ 1769729 h 3198105"/>
              <a:gd name="connsiteX14" fmla="*/ 1354233 w 4294656"/>
              <a:gd name="connsiteY14" fmla="*/ 1727893 h 3198105"/>
              <a:gd name="connsiteX15" fmla="*/ 1258609 w 4294656"/>
              <a:gd name="connsiteY15" fmla="*/ 1680082 h 3198105"/>
              <a:gd name="connsiteX16" fmla="*/ 1151033 w 4294656"/>
              <a:gd name="connsiteY16" fmla="*/ 1668129 h 3198105"/>
              <a:gd name="connsiteX17" fmla="*/ 1121150 w 4294656"/>
              <a:gd name="connsiteY17" fmla="*/ 1650199 h 3198105"/>
              <a:gd name="connsiteX18" fmla="*/ 1049433 w 4294656"/>
              <a:gd name="connsiteY18" fmla="*/ 1602387 h 3198105"/>
              <a:gd name="connsiteX19" fmla="*/ 995645 w 4294656"/>
              <a:gd name="connsiteY19" fmla="*/ 1578482 h 3198105"/>
              <a:gd name="connsiteX20" fmla="*/ 923927 w 4294656"/>
              <a:gd name="connsiteY20" fmla="*/ 1554576 h 3198105"/>
              <a:gd name="connsiteX21" fmla="*/ 900021 w 4294656"/>
              <a:gd name="connsiteY21" fmla="*/ 1488834 h 3198105"/>
              <a:gd name="connsiteX22" fmla="*/ 882092 w 4294656"/>
              <a:gd name="connsiteY22" fmla="*/ 1470905 h 3198105"/>
              <a:gd name="connsiteX23" fmla="*/ 870139 w 4294656"/>
              <a:gd name="connsiteY23" fmla="*/ 1446999 h 3198105"/>
              <a:gd name="connsiteX24" fmla="*/ 852209 w 4294656"/>
              <a:gd name="connsiteY24" fmla="*/ 1429070 h 3198105"/>
              <a:gd name="connsiteX25" fmla="*/ 816350 w 4294656"/>
              <a:gd name="connsiteY25" fmla="*/ 1369305 h 3198105"/>
              <a:gd name="connsiteX26" fmla="*/ 792445 w 4294656"/>
              <a:gd name="connsiteY26" fmla="*/ 1345399 h 3198105"/>
              <a:gd name="connsiteX27" fmla="*/ 750609 w 4294656"/>
              <a:gd name="connsiteY27" fmla="*/ 1297587 h 3198105"/>
              <a:gd name="connsiteX28" fmla="*/ 708774 w 4294656"/>
              <a:gd name="connsiteY28" fmla="*/ 1243799 h 3198105"/>
              <a:gd name="connsiteX29" fmla="*/ 589245 w 4294656"/>
              <a:gd name="connsiteY29" fmla="*/ 1225870 h 3198105"/>
              <a:gd name="connsiteX30" fmla="*/ 475692 w 4294656"/>
              <a:gd name="connsiteY30" fmla="*/ 1213917 h 3198105"/>
              <a:gd name="connsiteX31" fmla="*/ 302374 w 4294656"/>
              <a:gd name="connsiteY31" fmla="*/ 1166105 h 3198105"/>
              <a:gd name="connsiteX32" fmla="*/ 135033 w 4294656"/>
              <a:gd name="connsiteY32" fmla="*/ 1136223 h 3198105"/>
              <a:gd name="connsiteX33" fmla="*/ 105150 w 4294656"/>
              <a:gd name="connsiteY33" fmla="*/ 1118293 h 3198105"/>
              <a:gd name="connsiteX34" fmla="*/ 33433 w 4294656"/>
              <a:gd name="connsiteY34" fmla="*/ 1052552 h 3198105"/>
              <a:gd name="connsiteX35" fmla="*/ 39409 w 4294656"/>
              <a:gd name="connsiteY35" fmla="*/ 550529 h 3198105"/>
              <a:gd name="connsiteX36" fmla="*/ 75268 w 4294656"/>
              <a:gd name="connsiteY36" fmla="*/ 532599 h 3198105"/>
              <a:gd name="connsiteX37" fmla="*/ 182845 w 4294656"/>
              <a:gd name="connsiteY37" fmla="*/ 454905 h 3198105"/>
              <a:gd name="connsiteX38" fmla="*/ 218703 w 4294656"/>
              <a:gd name="connsiteY38" fmla="*/ 425023 h 3198105"/>
              <a:gd name="connsiteX39" fmla="*/ 236633 w 4294656"/>
              <a:gd name="connsiteY39" fmla="*/ 395140 h 3198105"/>
              <a:gd name="connsiteX40" fmla="*/ 386045 w 4294656"/>
              <a:gd name="connsiteY40" fmla="*/ 329399 h 3198105"/>
              <a:gd name="connsiteX41" fmla="*/ 511550 w 4294656"/>
              <a:gd name="connsiteY41" fmla="*/ 299517 h 3198105"/>
              <a:gd name="connsiteX42" fmla="*/ 786468 w 4294656"/>
              <a:gd name="connsiteY42" fmla="*/ 311470 h 3198105"/>
              <a:gd name="connsiteX43" fmla="*/ 935880 w 4294656"/>
              <a:gd name="connsiteY43" fmla="*/ 359282 h 3198105"/>
              <a:gd name="connsiteX44" fmla="*/ 983692 w 4294656"/>
              <a:gd name="connsiteY44" fmla="*/ 377211 h 3198105"/>
              <a:gd name="connsiteX45" fmla="*/ 1151033 w 4294656"/>
              <a:gd name="connsiteY45" fmla="*/ 454905 h 3198105"/>
              <a:gd name="connsiteX46" fmla="*/ 1240680 w 4294656"/>
              <a:gd name="connsiteY46" fmla="*/ 502717 h 3198105"/>
              <a:gd name="connsiteX47" fmla="*/ 1318374 w 4294656"/>
              <a:gd name="connsiteY47" fmla="*/ 520646 h 3198105"/>
              <a:gd name="connsiteX48" fmla="*/ 1533527 w 4294656"/>
              <a:gd name="connsiteY48" fmla="*/ 526623 h 3198105"/>
              <a:gd name="connsiteX49" fmla="*/ 1784539 w 4294656"/>
              <a:gd name="connsiteY49" fmla="*/ 538576 h 3198105"/>
              <a:gd name="connsiteX50" fmla="*/ 1999692 w 4294656"/>
              <a:gd name="connsiteY50" fmla="*/ 502717 h 3198105"/>
              <a:gd name="connsiteX51" fmla="*/ 2053480 w 4294656"/>
              <a:gd name="connsiteY51" fmla="*/ 496740 h 3198105"/>
              <a:gd name="connsiteX52" fmla="*/ 2125197 w 4294656"/>
              <a:gd name="connsiteY52" fmla="*/ 472834 h 3198105"/>
              <a:gd name="connsiteX53" fmla="*/ 2178986 w 4294656"/>
              <a:gd name="connsiteY53" fmla="*/ 460882 h 3198105"/>
              <a:gd name="connsiteX54" fmla="*/ 2346327 w 4294656"/>
              <a:gd name="connsiteY54" fmla="*/ 395140 h 3198105"/>
              <a:gd name="connsiteX55" fmla="*/ 2429997 w 4294656"/>
              <a:gd name="connsiteY55" fmla="*/ 347329 h 3198105"/>
              <a:gd name="connsiteX56" fmla="*/ 2549527 w 4294656"/>
              <a:gd name="connsiteY56" fmla="*/ 251705 h 3198105"/>
              <a:gd name="connsiteX57" fmla="*/ 2657103 w 4294656"/>
              <a:gd name="connsiteY57" fmla="*/ 221823 h 3198105"/>
              <a:gd name="connsiteX58" fmla="*/ 2770656 w 4294656"/>
              <a:gd name="connsiteY58" fmla="*/ 174011 h 3198105"/>
              <a:gd name="connsiteX59" fmla="*/ 2866280 w 4294656"/>
              <a:gd name="connsiteY59" fmla="*/ 150105 h 3198105"/>
              <a:gd name="connsiteX60" fmla="*/ 3087409 w 4294656"/>
              <a:gd name="connsiteY60" fmla="*/ 144129 h 3198105"/>
              <a:gd name="connsiteX61" fmla="*/ 3422092 w 4294656"/>
              <a:gd name="connsiteY61" fmla="*/ 138152 h 3198105"/>
              <a:gd name="connsiteX62" fmla="*/ 3553574 w 4294656"/>
              <a:gd name="connsiteY62" fmla="*/ 108270 h 3198105"/>
              <a:gd name="connsiteX63" fmla="*/ 3858374 w 4294656"/>
              <a:gd name="connsiteY63" fmla="*/ 90340 h 3198105"/>
              <a:gd name="connsiteX64" fmla="*/ 3948021 w 4294656"/>
              <a:gd name="connsiteY64" fmla="*/ 60458 h 3198105"/>
              <a:gd name="connsiteX65" fmla="*/ 4061574 w 4294656"/>
              <a:gd name="connsiteY65" fmla="*/ 42529 h 3198105"/>
              <a:gd name="connsiteX66" fmla="*/ 4187080 w 4294656"/>
              <a:gd name="connsiteY66" fmla="*/ 12646 h 3198105"/>
              <a:gd name="connsiteX67" fmla="*/ 4210986 w 4294656"/>
              <a:gd name="connsiteY67" fmla="*/ 6670 h 3198105"/>
              <a:gd name="connsiteX68" fmla="*/ 4228915 w 4294656"/>
              <a:gd name="connsiteY68" fmla="*/ 693 h 3198105"/>
              <a:gd name="connsiteX69" fmla="*/ 4294656 w 4294656"/>
              <a:gd name="connsiteY69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99692 w 4294656"/>
              <a:gd name="connsiteY6" fmla="*/ 2337493 h 3198105"/>
              <a:gd name="connsiteX7" fmla="*/ 1957856 w 4294656"/>
              <a:gd name="connsiteY7" fmla="*/ 2271752 h 3198105"/>
              <a:gd name="connsiteX8" fmla="*/ 1910045 w 4294656"/>
              <a:gd name="connsiteY8" fmla="*/ 1972929 h 3198105"/>
              <a:gd name="connsiteX9" fmla="*/ 1874186 w 4294656"/>
              <a:gd name="connsiteY9" fmla="*/ 1937070 h 3198105"/>
              <a:gd name="connsiteX10" fmla="*/ 1784539 w 4294656"/>
              <a:gd name="connsiteY10" fmla="*/ 1883282 h 3198105"/>
              <a:gd name="connsiteX11" fmla="*/ 1629150 w 4294656"/>
              <a:gd name="connsiteY11" fmla="*/ 1793634 h 3198105"/>
              <a:gd name="connsiteX12" fmla="*/ 1473762 w 4294656"/>
              <a:gd name="connsiteY12" fmla="*/ 1769729 h 3198105"/>
              <a:gd name="connsiteX13" fmla="*/ 1354233 w 4294656"/>
              <a:gd name="connsiteY13" fmla="*/ 1727893 h 3198105"/>
              <a:gd name="connsiteX14" fmla="*/ 1258609 w 4294656"/>
              <a:gd name="connsiteY14" fmla="*/ 1680082 h 3198105"/>
              <a:gd name="connsiteX15" fmla="*/ 1151033 w 4294656"/>
              <a:gd name="connsiteY15" fmla="*/ 1668129 h 3198105"/>
              <a:gd name="connsiteX16" fmla="*/ 1121150 w 4294656"/>
              <a:gd name="connsiteY16" fmla="*/ 1650199 h 3198105"/>
              <a:gd name="connsiteX17" fmla="*/ 1049433 w 4294656"/>
              <a:gd name="connsiteY17" fmla="*/ 1602387 h 3198105"/>
              <a:gd name="connsiteX18" fmla="*/ 995645 w 4294656"/>
              <a:gd name="connsiteY18" fmla="*/ 1578482 h 3198105"/>
              <a:gd name="connsiteX19" fmla="*/ 923927 w 4294656"/>
              <a:gd name="connsiteY19" fmla="*/ 1554576 h 3198105"/>
              <a:gd name="connsiteX20" fmla="*/ 900021 w 4294656"/>
              <a:gd name="connsiteY20" fmla="*/ 1488834 h 3198105"/>
              <a:gd name="connsiteX21" fmla="*/ 882092 w 4294656"/>
              <a:gd name="connsiteY21" fmla="*/ 1470905 h 3198105"/>
              <a:gd name="connsiteX22" fmla="*/ 870139 w 4294656"/>
              <a:gd name="connsiteY22" fmla="*/ 1446999 h 3198105"/>
              <a:gd name="connsiteX23" fmla="*/ 852209 w 4294656"/>
              <a:gd name="connsiteY23" fmla="*/ 1429070 h 3198105"/>
              <a:gd name="connsiteX24" fmla="*/ 816350 w 4294656"/>
              <a:gd name="connsiteY24" fmla="*/ 1369305 h 3198105"/>
              <a:gd name="connsiteX25" fmla="*/ 792445 w 4294656"/>
              <a:gd name="connsiteY25" fmla="*/ 1345399 h 3198105"/>
              <a:gd name="connsiteX26" fmla="*/ 750609 w 4294656"/>
              <a:gd name="connsiteY26" fmla="*/ 1297587 h 3198105"/>
              <a:gd name="connsiteX27" fmla="*/ 708774 w 4294656"/>
              <a:gd name="connsiteY27" fmla="*/ 1243799 h 3198105"/>
              <a:gd name="connsiteX28" fmla="*/ 589245 w 4294656"/>
              <a:gd name="connsiteY28" fmla="*/ 1225870 h 3198105"/>
              <a:gd name="connsiteX29" fmla="*/ 475692 w 4294656"/>
              <a:gd name="connsiteY29" fmla="*/ 1213917 h 3198105"/>
              <a:gd name="connsiteX30" fmla="*/ 302374 w 4294656"/>
              <a:gd name="connsiteY30" fmla="*/ 1166105 h 3198105"/>
              <a:gd name="connsiteX31" fmla="*/ 135033 w 4294656"/>
              <a:gd name="connsiteY31" fmla="*/ 1136223 h 3198105"/>
              <a:gd name="connsiteX32" fmla="*/ 105150 w 4294656"/>
              <a:gd name="connsiteY32" fmla="*/ 1118293 h 3198105"/>
              <a:gd name="connsiteX33" fmla="*/ 33433 w 4294656"/>
              <a:gd name="connsiteY33" fmla="*/ 1052552 h 3198105"/>
              <a:gd name="connsiteX34" fmla="*/ 39409 w 4294656"/>
              <a:gd name="connsiteY34" fmla="*/ 550529 h 3198105"/>
              <a:gd name="connsiteX35" fmla="*/ 75268 w 4294656"/>
              <a:gd name="connsiteY35" fmla="*/ 532599 h 3198105"/>
              <a:gd name="connsiteX36" fmla="*/ 182845 w 4294656"/>
              <a:gd name="connsiteY36" fmla="*/ 454905 h 3198105"/>
              <a:gd name="connsiteX37" fmla="*/ 218703 w 4294656"/>
              <a:gd name="connsiteY37" fmla="*/ 425023 h 3198105"/>
              <a:gd name="connsiteX38" fmla="*/ 236633 w 4294656"/>
              <a:gd name="connsiteY38" fmla="*/ 395140 h 3198105"/>
              <a:gd name="connsiteX39" fmla="*/ 386045 w 4294656"/>
              <a:gd name="connsiteY39" fmla="*/ 329399 h 3198105"/>
              <a:gd name="connsiteX40" fmla="*/ 511550 w 4294656"/>
              <a:gd name="connsiteY40" fmla="*/ 299517 h 3198105"/>
              <a:gd name="connsiteX41" fmla="*/ 786468 w 4294656"/>
              <a:gd name="connsiteY41" fmla="*/ 311470 h 3198105"/>
              <a:gd name="connsiteX42" fmla="*/ 935880 w 4294656"/>
              <a:gd name="connsiteY42" fmla="*/ 359282 h 3198105"/>
              <a:gd name="connsiteX43" fmla="*/ 983692 w 4294656"/>
              <a:gd name="connsiteY43" fmla="*/ 377211 h 3198105"/>
              <a:gd name="connsiteX44" fmla="*/ 1151033 w 4294656"/>
              <a:gd name="connsiteY44" fmla="*/ 454905 h 3198105"/>
              <a:gd name="connsiteX45" fmla="*/ 1240680 w 4294656"/>
              <a:gd name="connsiteY45" fmla="*/ 502717 h 3198105"/>
              <a:gd name="connsiteX46" fmla="*/ 1318374 w 4294656"/>
              <a:gd name="connsiteY46" fmla="*/ 520646 h 3198105"/>
              <a:gd name="connsiteX47" fmla="*/ 1533527 w 4294656"/>
              <a:gd name="connsiteY47" fmla="*/ 526623 h 3198105"/>
              <a:gd name="connsiteX48" fmla="*/ 1784539 w 4294656"/>
              <a:gd name="connsiteY48" fmla="*/ 538576 h 3198105"/>
              <a:gd name="connsiteX49" fmla="*/ 1999692 w 4294656"/>
              <a:gd name="connsiteY49" fmla="*/ 502717 h 3198105"/>
              <a:gd name="connsiteX50" fmla="*/ 2053480 w 4294656"/>
              <a:gd name="connsiteY50" fmla="*/ 496740 h 3198105"/>
              <a:gd name="connsiteX51" fmla="*/ 2125197 w 4294656"/>
              <a:gd name="connsiteY51" fmla="*/ 472834 h 3198105"/>
              <a:gd name="connsiteX52" fmla="*/ 2178986 w 4294656"/>
              <a:gd name="connsiteY52" fmla="*/ 460882 h 3198105"/>
              <a:gd name="connsiteX53" fmla="*/ 2346327 w 4294656"/>
              <a:gd name="connsiteY53" fmla="*/ 395140 h 3198105"/>
              <a:gd name="connsiteX54" fmla="*/ 2429997 w 4294656"/>
              <a:gd name="connsiteY54" fmla="*/ 347329 h 3198105"/>
              <a:gd name="connsiteX55" fmla="*/ 2549527 w 4294656"/>
              <a:gd name="connsiteY55" fmla="*/ 251705 h 3198105"/>
              <a:gd name="connsiteX56" fmla="*/ 2657103 w 4294656"/>
              <a:gd name="connsiteY56" fmla="*/ 221823 h 3198105"/>
              <a:gd name="connsiteX57" fmla="*/ 2770656 w 4294656"/>
              <a:gd name="connsiteY57" fmla="*/ 174011 h 3198105"/>
              <a:gd name="connsiteX58" fmla="*/ 2866280 w 4294656"/>
              <a:gd name="connsiteY58" fmla="*/ 150105 h 3198105"/>
              <a:gd name="connsiteX59" fmla="*/ 3087409 w 4294656"/>
              <a:gd name="connsiteY59" fmla="*/ 144129 h 3198105"/>
              <a:gd name="connsiteX60" fmla="*/ 3422092 w 4294656"/>
              <a:gd name="connsiteY60" fmla="*/ 138152 h 3198105"/>
              <a:gd name="connsiteX61" fmla="*/ 3553574 w 4294656"/>
              <a:gd name="connsiteY61" fmla="*/ 108270 h 3198105"/>
              <a:gd name="connsiteX62" fmla="*/ 3858374 w 4294656"/>
              <a:gd name="connsiteY62" fmla="*/ 90340 h 3198105"/>
              <a:gd name="connsiteX63" fmla="*/ 3948021 w 4294656"/>
              <a:gd name="connsiteY63" fmla="*/ 60458 h 3198105"/>
              <a:gd name="connsiteX64" fmla="*/ 4061574 w 4294656"/>
              <a:gd name="connsiteY64" fmla="*/ 42529 h 3198105"/>
              <a:gd name="connsiteX65" fmla="*/ 4187080 w 4294656"/>
              <a:gd name="connsiteY65" fmla="*/ 12646 h 3198105"/>
              <a:gd name="connsiteX66" fmla="*/ 4210986 w 4294656"/>
              <a:gd name="connsiteY66" fmla="*/ 6670 h 3198105"/>
              <a:gd name="connsiteX67" fmla="*/ 4228915 w 4294656"/>
              <a:gd name="connsiteY67" fmla="*/ 693 h 3198105"/>
              <a:gd name="connsiteX68" fmla="*/ 4294656 w 4294656"/>
              <a:gd name="connsiteY68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99692 w 4294656"/>
              <a:gd name="connsiteY6" fmla="*/ 2337493 h 3198105"/>
              <a:gd name="connsiteX7" fmla="*/ 1957856 w 4294656"/>
              <a:gd name="connsiteY7" fmla="*/ 2271752 h 3198105"/>
              <a:gd name="connsiteX8" fmla="*/ 1910045 w 4294656"/>
              <a:gd name="connsiteY8" fmla="*/ 1972929 h 3198105"/>
              <a:gd name="connsiteX9" fmla="*/ 1784539 w 4294656"/>
              <a:gd name="connsiteY9" fmla="*/ 1883282 h 3198105"/>
              <a:gd name="connsiteX10" fmla="*/ 1629150 w 4294656"/>
              <a:gd name="connsiteY10" fmla="*/ 1793634 h 3198105"/>
              <a:gd name="connsiteX11" fmla="*/ 1473762 w 4294656"/>
              <a:gd name="connsiteY11" fmla="*/ 1769729 h 3198105"/>
              <a:gd name="connsiteX12" fmla="*/ 1354233 w 4294656"/>
              <a:gd name="connsiteY12" fmla="*/ 1727893 h 3198105"/>
              <a:gd name="connsiteX13" fmla="*/ 1258609 w 4294656"/>
              <a:gd name="connsiteY13" fmla="*/ 1680082 h 3198105"/>
              <a:gd name="connsiteX14" fmla="*/ 1151033 w 4294656"/>
              <a:gd name="connsiteY14" fmla="*/ 1668129 h 3198105"/>
              <a:gd name="connsiteX15" fmla="*/ 1121150 w 4294656"/>
              <a:gd name="connsiteY15" fmla="*/ 1650199 h 3198105"/>
              <a:gd name="connsiteX16" fmla="*/ 1049433 w 4294656"/>
              <a:gd name="connsiteY16" fmla="*/ 1602387 h 3198105"/>
              <a:gd name="connsiteX17" fmla="*/ 995645 w 4294656"/>
              <a:gd name="connsiteY17" fmla="*/ 1578482 h 3198105"/>
              <a:gd name="connsiteX18" fmla="*/ 923927 w 4294656"/>
              <a:gd name="connsiteY18" fmla="*/ 1554576 h 3198105"/>
              <a:gd name="connsiteX19" fmla="*/ 900021 w 4294656"/>
              <a:gd name="connsiteY19" fmla="*/ 1488834 h 3198105"/>
              <a:gd name="connsiteX20" fmla="*/ 882092 w 4294656"/>
              <a:gd name="connsiteY20" fmla="*/ 1470905 h 3198105"/>
              <a:gd name="connsiteX21" fmla="*/ 870139 w 4294656"/>
              <a:gd name="connsiteY21" fmla="*/ 1446999 h 3198105"/>
              <a:gd name="connsiteX22" fmla="*/ 852209 w 4294656"/>
              <a:gd name="connsiteY22" fmla="*/ 1429070 h 3198105"/>
              <a:gd name="connsiteX23" fmla="*/ 816350 w 4294656"/>
              <a:gd name="connsiteY23" fmla="*/ 1369305 h 3198105"/>
              <a:gd name="connsiteX24" fmla="*/ 792445 w 4294656"/>
              <a:gd name="connsiteY24" fmla="*/ 1345399 h 3198105"/>
              <a:gd name="connsiteX25" fmla="*/ 750609 w 4294656"/>
              <a:gd name="connsiteY25" fmla="*/ 1297587 h 3198105"/>
              <a:gd name="connsiteX26" fmla="*/ 708774 w 4294656"/>
              <a:gd name="connsiteY26" fmla="*/ 1243799 h 3198105"/>
              <a:gd name="connsiteX27" fmla="*/ 589245 w 4294656"/>
              <a:gd name="connsiteY27" fmla="*/ 1225870 h 3198105"/>
              <a:gd name="connsiteX28" fmla="*/ 475692 w 4294656"/>
              <a:gd name="connsiteY28" fmla="*/ 1213917 h 3198105"/>
              <a:gd name="connsiteX29" fmla="*/ 302374 w 4294656"/>
              <a:gd name="connsiteY29" fmla="*/ 1166105 h 3198105"/>
              <a:gd name="connsiteX30" fmla="*/ 135033 w 4294656"/>
              <a:gd name="connsiteY30" fmla="*/ 1136223 h 3198105"/>
              <a:gd name="connsiteX31" fmla="*/ 105150 w 4294656"/>
              <a:gd name="connsiteY31" fmla="*/ 1118293 h 3198105"/>
              <a:gd name="connsiteX32" fmla="*/ 33433 w 4294656"/>
              <a:gd name="connsiteY32" fmla="*/ 1052552 h 3198105"/>
              <a:gd name="connsiteX33" fmla="*/ 39409 w 4294656"/>
              <a:gd name="connsiteY33" fmla="*/ 550529 h 3198105"/>
              <a:gd name="connsiteX34" fmla="*/ 75268 w 4294656"/>
              <a:gd name="connsiteY34" fmla="*/ 532599 h 3198105"/>
              <a:gd name="connsiteX35" fmla="*/ 182845 w 4294656"/>
              <a:gd name="connsiteY35" fmla="*/ 454905 h 3198105"/>
              <a:gd name="connsiteX36" fmla="*/ 218703 w 4294656"/>
              <a:gd name="connsiteY36" fmla="*/ 425023 h 3198105"/>
              <a:gd name="connsiteX37" fmla="*/ 236633 w 4294656"/>
              <a:gd name="connsiteY37" fmla="*/ 395140 h 3198105"/>
              <a:gd name="connsiteX38" fmla="*/ 386045 w 4294656"/>
              <a:gd name="connsiteY38" fmla="*/ 329399 h 3198105"/>
              <a:gd name="connsiteX39" fmla="*/ 511550 w 4294656"/>
              <a:gd name="connsiteY39" fmla="*/ 299517 h 3198105"/>
              <a:gd name="connsiteX40" fmla="*/ 786468 w 4294656"/>
              <a:gd name="connsiteY40" fmla="*/ 311470 h 3198105"/>
              <a:gd name="connsiteX41" fmla="*/ 935880 w 4294656"/>
              <a:gd name="connsiteY41" fmla="*/ 359282 h 3198105"/>
              <a:gd name="connsiteX42" fmla="*/ 983692 w 4294656"/>
              <a:gd name="connsiteY42" fmla="*/ 377211 h 3198105"/>
              <a:gd name="connsiteX43" fmla="*/ 1151033 w 4294656"/>
              <a:gd name="connsiteY43" fmla="*/ 454905 h 3198105"/>
              <a:gd name="connsiteX44" fmla="*/ 1240680 w 4294656"/>
              <a:gd name="connsiteY44" fmla="*/ 502717 h 3198105"/>
              <a:gd name="connsiteX45" fmla="*/ 1318374 w 4294656"/>
              <a:gd name="connsiteY45" fmla="*/ 520646 h 3198105"/>
              <a:gd name="connsiteX46" fmla="*/ 1533527 w 4294656"/>
              <a:gd name="connsiteY46" fmla="*/ 526623 h 3198105"/>
              <a:gd name="connsiteX47" fmla="*/ 1784539 w 4294656"/>
              <a:gd name="connsiteY47" fmla="*/ 538576 h 3198105"/>
              <a:gd name="connsiteX48" fmla="*/ 1999692 w 4294656"/>
              <a:gd name="connsiteY48" fmla="*/ 502717 h 3198105"/>
              <a:gd name="connsiteX49" fmla="*/ 2053480 w 4294656"/>
              <a:gd name="connsiteY49" fmla="*/ 496740 h 3198105"/>
              <a:gd name="connsiteX50" fmla="*/ 2125197 w 4294656"/>
              <a:gd name="connsiteY50" fmla="*/ 472834 h 3198105"/>
              <a:gd name="connsiteX51" fmla="*/ 2178986 w 4294656"/>
              <a:gd name="connsiteY51" fmla="*/ 460882 h 3198105"/>
              <a:gd name="connsiteX52" fmla="*/ 2346327 w 4294656"/>
              <a:gd name="connsiteY52" fmla="*/ 395140 h 3198105"/>
              <a:gd name="connsiteX53" fmla="*/ 2429997 w 4294656"/>
              <a:gd name="connsiteY53" fmla="*/ 347329 h 3198105"/>
              <a:gd name="connsiteX54" fmla="*/ 2549527 w 4294656"/>
              <a:gd name="connsiteY54" fmla="*/ 251705 h 3198105"/>
              <a:gd name="connsiteX55" fmla="*/ 2657103 w 4294656"/>
              <a:gd name="connsiteY55" fmla="*/ 221823 h 3198105"/>
              <a:gd name="connsiteX56" fmla="*/ 2770656 w 4294656"/>
              <a:gd name="connsiteY56" fmla="*/ 174011 h 3198105"/>
              <a:gd name="connsiteX57" fmla="*/ 2866280 w 4294656"/>
              <a:gd name="connsiteY57" fmla="*/ 150105 h 3198105"/>
              <a:gd name="connsiteX58" fmla="*/ 3087409 w 4294656"/>
              <a:gd name="connsiteY58" fmla="*/ 144129 h 3198105"/>
              <a:gd name="connsiteX59" fmla="*/ 3422092 w 4294656"/>
              <a:gd name="connsiteY59" fmla="*/ 138152 h 3198105"/>
              <a:gd name="connsiteX60" fmla="*/ 3553574 w 4294656"/>
              <a:gd name="connsiteY60" fmla="*/ 108270 h 3198105"/>
              <a:gd name="connsiteX61" fmla="*/ 3858374 w 4294656"/>
              <a:gd name="connsiteY61" fmla="*/ 90340 h 3198105"/>
              <a:gd name="connsiteX62" fmla="*/ 3948021 w 4294656"/>
              <a:gd name="connsiteY62" fmla="*/ 60458 h 3198105"/>
              <a:gd name="connsiteX63" fmla="*/ 4061574 w 4294656"/>
              <a:gd name="connsiteY63" fmla="*/ 42529 h 3198105"/>
              <a:gd name="connsiteX64" fmla="*/ 4187080 w 4294656"/>
              <a:gd name="connsiteY64" fmla="*/ 12646 h 3198105"/>
              <a:gd name="connsiteX65" fmla="*/ 4210986 w 4294656"/>
              <a:gd name="connsiteY65" fmla="*/ 6670 h 3198105"/>
              <a:gd name="connsiteX66" fmla="*/ 4228915 w 4294656"/>
              <a:gd name="connsiteY66" fmla="*/ 693 h 3198105"/>
              <a:gd name="connsiteX67" fmla="*/ 4294656 w 4294656"/>
              <a:gd name="connsiteY67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99692 w 4294656"/>
              <a:gd name="connsiteY6" fmla="*/ 2337493 h 3198105"/>
              <a:gd name="connsiteX7" fmla="*/ 1957856 w 4294656"/>
              <a:gd name="connsiteY7" fmla="*/ 2271752 h 3198105"/>
              <a:gd name="connsiteX8" fmla="*/ 1910045 w 4294656"/>
              <a:gd name="connsiteY8" fmla="*/ 1972929 h 3198105"/>
              <a:gd name="connsiteX9" fmla="*/ 1629150 w 4294656"/>
              <a:gd name="connsiteY9" fmla="*/ 1793634 h 3198105"/>
              <a:gd name="connsiteX10" fmla="*/ 1473762 w 4294656"/>
              <a:gd name="connsiteY10" fmla="*/ 1769729 h 3198105"/>
              <a:gd name="connsiteX11" fmla="*/ 1354233 w 4294656"/>
              <a:gd name="connsiteY11" fmla="*/ 1727893 h 3198105"/>
              <a:gd name="connsiteX12" fmla="*/ 1258609 w 4294656"/>
              <a:gd name="connsiteY12" fmla="*/ 1680082 h 3198105"/>
              <a:gd name="connsiteX13" fmla="*/ 1151033 w 4294656"/>
              <a:gd name="connsiteY13" fmla="*/ 1668129 h 3198105"/>
              <a:gd name="connsiteX14" fmla="*/ 1121150 w 4294656"/>
              <a:gd name="connsiteY14" fmla="*/ 1650199 h 3198105"/>
              <a:gd name="connsiteX15" fmla="*/ 1049433 w 4294656"/>
              <a:gd name="connsiteY15" fmla="*/ 1602387 h 3198105"/>
              <a:gd name="connsiteX16" fmla="*/ 995645 w 4294656"/>
              <a:gd name="connsiteY16" fmla="*/ 1578482 h 3198105"/>
              <a:gd name="connsiteX17" fmla="*/ 923927 w 4294656"/>
              <a:gd name="connsiteY17" fmla="*/ 1554576 h 3198105"/>
              <a:gd name="connsiteX18" fmla="*/ 900021 w 4294656"/>
              <a:gd name="connsiteY18" fmla="*/ 1488834 h 3198105"/>
              <a:gd name="connsiteX19" fmla="*/ 882092 w 4294656"/>
              <a:gd name="connsiteY19" fmla="*/ 1470905 h 3198105"/>
              <a:gd name="connsiteX20" fmla="*/ 870139 w 4294656"/>
              <a:gd name="connsiteY20" fmla="*/ 1446999 h 3198105"/>
              <a:gd name="connsiteX21" fmla="*/ 852209 w 4294656"/>
              <a:gd name="connsiteY21" fmla="*/ 1429070 h 3198105"/>
              <a:gd name="connsiteX22" fmla="*/ 816350 w 4294656"/>
              <a:gd name="connsiteY22" fmla="*/ 1369305 h 3198105"/>
              <a:gd name="connsiteX23" fmla="*/ 792445 w 4294656"/>
              <a:gd name="connsiteY23" fmla="*/ 1345399 h 3198105"/>
              <a:gd name="connsiteX24" fmla="*/ 750609 w 4294656"/>
              <a:gd name="connsiteY24" fmla="*/ 1297587 h 3198105"/>
              <a:gd name="connsiteX25" fmla="*/ 708774 w 4294656"/>
              <a:gd name="connsiteY25" fmla="*/ 1243799 h 3198105"/>
              <a:gd name="connsiteX26" fmla="*/ 589245 w 4294656"/>
              <a:gd name="connsiteY26" fmla="*/ 1225870 h 3198105"/>
              <a:gd name="connsiteX27" fmla="*/ 475692 w 4294656"/>
              <a:gd name="connsiteY27" fmla="*/ 1213917 h 3198105"/>
              <a:gd name="connsiteX28" fmla="*/ 302374 w 4294656"/>
              <a:gd name="connsiteY28" fmla="*/ 1166105 h 3198105"/>
              <a:gd name="connsiteX29" fmla="*/ 135033 w 4294656"/>
              <a:gd name="connsiteY29" fmla="*/ 1136223 h 3198105"/>
              <a:gd name="connsiteX30" fmla="*/ 105150 w 4294656"/>
              <a:gd name="connsiteY30" fmla="*/ 1118293 h 3198105"/>
              <a:gd name="connsiteX31" fmla="*/ 33433 w 4294656"/>
              <a:gd name="connsiteY31" fmla="*/ 1052552 h 3198105"/>
              <a:gd name="connsiteX32" fmla="*/ 39409 w 4294656"/>
              <a:gd name="connsiteY32" fmla="*/ 550529 h 3198105"/>
              <a:gd name="connsiteX33" fmla="*/ 75268 w 4294656"/>
              <a:gd name="connsiteY33" fmla="*/ 532599 h 3198105"/>
              <a:gd name="connsiteX34" fmla="*/ 182845 w 4294656"/>
              <a:gd name="connsiteY34" fmla="*/ 454905 h 3198105"/>
              <a:gd name="connsiteX35" fmla="*/ 218703 w 4294656"/>
              <a:gd name="connsiteY35" fmla="*/ 425023 h 3198105"/>
              <a:gd name="connsiteX36" fmla="*/ 236633 w 4294656"/>
              <a:gd name="connsiteY36" fmla="*/ 395140 h 3198105"/>
              <a:gd name="connsiteX37" fmla="*/ 386045 w 4294656"/>
              <a:gd name="connsiteY37" fmla="*/ 329399 h 3198105"/>
              <a:gd name="connsiteX38" fmla="*/ 511550 w 4294656"/>
              <a:gd name="connsiteY38" fmla="*/ 299517 h 3198105"/>
              <a:gd name="connsiteX39" fmla="*/ 786468 w 4294656"/>
              <a:gd name="connsiteY39" fmla="*/ 311470 h 3198105"/>
              <a:gd name="connsiteX40" fmla="*/ 935880 w 4294656"/>
              <a:gd name="connsiteY40" fmla="*/ 359282 h 3198105"/>
              <a:gd name="connsiteX41" fmla="*/ 983692 w 4294656"/>
              <a:gd name="connsiteY41" fmla="*/ 377211 h 3198105"/>
              <a:gd name="connsiteX42" fmla="*/ 1151033 w 4294656"/>
              <a:gd name="connsiteY42" fmla="*/ 454905 h 3198105"/>
              <a:gd name="connsiteX43" fmla="*/ 1240680 w 4294656"/>
              <a:gd name="connsiteY43" fmla="*/ 502717 h 3198105"/>
              <a:gd name="connsiteX44" fmla="*/ 1318374 w 4294656"/>
              <a:gd name="connsiteY44" fmla="*/ 520646 h 3198105"/>
              <a:gd name="connsiteX45" fmla="*/ 1533527 w 4294656"/>
              <a:gd name="connsiteY45" fmla="*/ 526623 h 3198105"/>
              <a:gd name="connsiteX46" fmla="*/ 1784539 w 4294656"/>
              <a:gd name="connsiteY46" fmla="*/ 538576 h 3198105"/>
              <a:gd name="connsiteX47" fmla="*/ 1999692 w 4294656"/>
              <a:gd name="connsiteY47" fmla="*/ 502717 h 3198105"/>
              <a:gd name="connsiteX48" fmla="*/ 2053480 w 4294656"/>
              <a:gd name="connsiteY48" fmla="*/ 496740 h 3198105"/>
              <a:gd name="connsiteX49" fmla="*/ 2125197 w 4294656"/>
              <a:gd name="connsiteY49" fmla="*/ 472834 h 3198105"/>
              <a:gd name="connsiteX50" fmla="*/ 2178986 w 4294656"/>
              <a:gd name="connsiteY50" fmla="*/ 460882 h 3198105"/>
              <a:gd name="connsiteX51" fmla="*/ 2346327 w 4294656"/>
              <a:gd name="connsiteY51" fmla="*/ 395140 h 3198105"/>
              <a:gd name="connsiteX52" fmla="*/ 2429997 w 4294656"/>
              <a:gd name="connsiteY52" fmla="*/ 347329 h 3198105"/>
              <a:gd name="connsiteX53" fmla="*/ 2549527 w 4294656"/>
              <a:gd name="connsiteY53" fmla="*/ 251705 h 3198105"/>
              <a:gd name="connsiteX54" fmla="*/ 2657103 w 4294656"/>
              <a:gd name="connsiteY54" fmla="*/ 221823 h 3198105"/>
              <a:gd name="connsiteX55" fmla="*/ 2770656 w 4294656"/>
              <a:gd name="connsiteY55" fmla="*/ 174011 h 3198105"/>
              <a:gd name="connsiteX56" fmla="*/ 2866280 w 4294656"/>
              <a:gd name="connsiteY56" fmla="*/ 150105 h 3198105"/>
              <a:gd name="connsiteX57" fmla="*/ 3087409 w 4294656"/>
              <a:gd name="connsiteY57" fmla="*/ 144129 h 3198105"/>
              <a:gd name="connsiteX58" fmla="*/ 3422092 w 4294656"/>
              <a:gd name="connsiteY58" fmla="*/ 138152 h 3198105"/>
              <a:gd name="connsiteX59" fmla="*/ 3553574 w 4294656"/>
              <a:gd name="connsiteY59" fmla="*/ 108270 h 3198105"/>
              <a:gd name="connsiteX60" fmla="*/ 3858374 w 4294656"/>
              <a:gd name="connsiteY60" fmla="*/ 90340 h 3198105"/>
              <a:gd name="connsiteX61" fmla="*/ 3948021 w 4294656"/>
              <a:gd name="connsiteY61" fmla="*/ 60458 h 3198105"/>
              <a:gd name="connsiteX62" fmla="*/ 4061574 w 4294656"/>
              <a:gd name="connsiteY62" fmla="*/ 42529 h 3198105"/>
              <a:gd name="connsiteX63" fmla="*/ 4187080 w 4294656"/>
              <a:gd name="connsiteY63" fmla="*/ 12646 h 3198105"/>
              <a:gd name="connsiteX64" fmla="*/ 4210986 w 4294656"/>
              <a:gd name="connsiteY64" fmla="*/ 6670 h 3198105"/>
              <a:gd name="connsiteX65" fmla="*/ 4228915 w 4294656"/>
              <a:gd name="connsiteY65" fmla="*/ 693 h 3198105"/>
              <a:gd name="connsiteX66" fmla="*/ 4294656 w 4294656"/>
              <a:gd name="connsiteY66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99692 w 4294656"/>
              <a:gd name="connsiteY6" fmla="*/ 2337493 h 3198105"/>
              <a:gd name="connsiteX7" fmla="*/ 1957856 w 4294656"/>
              <a:gd name="connsiteY7" fmla="*/ 2271752 h 3198105"/>
              <a:gd name="connsiteX8" fmla="*/ 1910045 w 4294656"/>
              <a:gd name="connsiteY8" fmla="*/ 1972929 h 3198105"/>
              <a:gd name="connsiteX9" fmla="*/ 1629150 w 4294656"/>
              <a:gd name="connsiteY9" fmla="*/ 1793634 h 3198105"/>
              <a:gd name="connsiteX10" fmla="*/ 1354233 w 4294656"/>
              <a:gd name="connsiteY10" fmla="*/ 1727893 h 3198105"/>
              <a:gd name="connsiteX11" fmla="*/ 1258609 w 4294656"/>
              <a:gd name="connsiteY11" fmla="*/ 1680082 h 3198105"/>
              <a:gd name="connsiteX12" fmla="*/ 1151033 w 4294656"/>
              <a:gd name="connsiteY12" fmla="*/ 1668129 h 3198105"/>
              <a:gd name="connsiteX13" fmla="*/ 1121150 w 4294656"/>
              <a:gd name="connsiteY13" fmla="*/ 1650199 h 3198105"/>
              <a:gd name="connsiteX14" fmla="*/ 1049433 w 4294656"/>
              <a:gd name="connsiteY14" fmla="*/ 1602387 h 3198105"/>
              <a:gd name="connsiteX15" fmla="*/ 995645 w 4294656"/>
              <a:gd name="connsiteY15" fmla="*/ 1578482 h 3198105"/>
              <a:gd name="connsiteX16" fmla="*/ 923927 w 4294656"/>
              <a:gd name="connsiteY16" fmla="*/ 1554576 h 3198105"/>
              <a:gd name="connsiteX17" fmla="*/ 900021 w 4294656"/>
              <a:gd name="connsiteY17" fmla="*/ 1488834 h 3198105"/>
              <a:gd name="connsiteX18" fmla="*/ 882092 w 4294656"/>
              <a:gd name="connsiteY18" fmla="*/ 1470905 h 3198105"/>
              <a:gd name="connsiteX19" fmla="*/ 870139 w 4294656"/>
              <a:gd name="connsiteY19" fmla="*/ 1446999 h 3198105"/>
              <a:gd name="connsiteX20" fmla="*/ 852209 w 4294656"/>
              <a:gd name="connsiteY20" fmla="*/ 1429070 h 3198105"/>
              <a:gd name="connsiteX21" fmla="*/ 816350 w 4294656"/>
              <a:gd name="connsiteY21" fmla="*/ 1369305 h 3198105"/>
              <a:gd name="connsiteX22" fmla="*/ 792445 w 4294656"/>
              <a:gd name="connsiteY22" fmla="*/ 1345399 h 3198105"/>
              <a:gd name="connsiteX23" fmla="*/ 750609 w 4294656"/>
              <a:gd name="connsiteY23" fmla="*/ 1297587 h 3198105"/>
              <a:gd name="connsiteX24" fmla="*/ 708774 w 4294656"/>
              <a:gd name="connsiteY24" fmla="*/ 1243799 h 3198105"/>
              <a:gd name="connsiteX25" fmla="*/ 589245 w 4294656"/>
              <a:gd name="connsiteY25" fmla="*/ 1225870 h 3198105"/>
              <a:gd name="connsiteX26" fmla="*/ 475692 w 4294656"/>
              <a:gd name="connsiteY26" fmla="*/ 1213917 h 3198105"/>
              <a:gd name="connsiteX27" fmla="*/ 302374 w 4294656"/>
              <a:gd name="connsiteY27" fmla="*/ 1166105 h 3198105"/>
              <a:gd name="connsiteX28" fmla="*/ 135033 w 4294656"/>
              <a:gd name="connsiteY28" fmla="*/ 1136223 h 3198105"/>
              <a:gd name="connsiteX29" fmla="*/ 105150 w 4294656"/>
              <a:gd name="connsiteY29" fmla="*/ 1118293 h 3198105"/>
              <a:gd name="connsiteX30" fmla="*/ 33433 w 4294656"/>
              <a:gd name="connsiteY30" fmla="*/ 1052552 h 3198105"/>
              <a:gd name="connsiteX31" fmla="*/ 39409 w 4294656"/>
              <a:gd name="connsiteY31" fmla="*/ 550529 h 3198105"/>
              <a:gd name="connsiteX32" fmla="*/ 75268 w 4294656"/>
              <a:gd name="connsiteY32" fmla="*/ 532599 h 3198105"/>
              <a:gd name="connsiteX33" fmla="*/ 182845 w 4294656"/>
              <a:gd name="connsiteY33" fmla="*/ 454905 h 3198105"/>
              <a:gd name="connsiteX34" fmla="*/ 218703 w 4294656"/>
              <a:gd name="connsiteY34" fmla="*/ 425023 h 3198105"/>
              <a:gd name="connsiteX35" fmla="*/ 236633 w 4294656"/>
              <a:gd name="connsiteY35" fmla="*/ 395140 h 3198105"/>
              <a:gd name="connsiteX36" fmla="*/ 386045 w 4294656"/>
              <a:gd name="connsiteY36" fmla="*/ 329399 h 3198105"/>
              <a:gd name="connsiteX37" fmla="*/ 511550 w 4294656"/>
              <a:gd name="connsiteY37" fmla="*/ 299517 h 3198105"/>
              <a:gd name="connsiteX38" fmla="*/ 786468 w 4294656"/>
              <a:gd name="connsiteY38" fmla="*/ 311470 h 3198105"/>
              <a:gd name="connsiteX39" fmla="*/ 935880 w 4294656"/>
              <a:gd name="connsiteY39" fmla="*/ 359282 h 3198105"/>
              <a:gd name="connsiteX40" fmla="*/ 983692 w 4294656"/>
              <a:gd name="connsiteY40" fmla="*/ 377211 h 3198105"/>
              <a:gd name="connsiteX41" fmla="*/ 1151033 w 4294656"/>
              <a:gd name="connsiteY41" fmla="*/ 454905 h 3198105"/>
              <a:gd name="connsiteX42" fmla="*/ 1240680 w 4294656"/>
              <a:gd name="connsiteY42" fmla="*/ 502717 h 3198105"/>
              <a:gd name="connsiteX43" fmla="*/ 1318374 w 4294656"/>
              <a:gd name="connsiteY43" fmla="*/ 520646 h 3198105"/>
              <a:gd name="connsiteX44" fmla="*/ 1533527 w 4294656"/>
              <a:gd name="connsiteY44" fmla="*/ 526623 h 3198105"/>
              <a:gd name="connsiteX45" fmla="*/ 1784539 w 4294656"/>
              <a:gd name="connsiteY45" fmla="*/ 538576 h 3198105"/>
              <a:gd name="connsiteX46" fmla="*/ 1999692 w 4294656"/>
              <a:gd name="connsiteY46" fmla="*/ 502717 h 3198105"/>
              <a:gd name="connsiteX47" fmla="*/ 2053480 w 4294656"/>
              <a:gd name="connsiteY47" fmla="*/ 496740 h 3198105"/>
              <a:gd name="connsiteX48" fmla="*/ 2125197 w 4294656"/>
              <a:gd name="connsiteY48" fmla="*/ 472834 h 3198105"/>
              <a:gd name="connsiteX49" fmla="*/ 2178986 w 4294656"/>
              <a:gd name="connsiteY49" fmla="*/ 460882 h 3198105"/>
              <a:gd name="connsiteX50" fmla="*/ 2346327 w 4294656"/>
              <a:gd name="connsiteY50" fmla="*/ 395140 h 3198105"/>
              <a:gd name="connsiteX51" fmla="*/ 2429997 w 4294656"/>
              <a:gd name="connsiteY51" fmla="*/ 347329 h 3198105"/>
              <a:gd name="connsiteX52" fmla="*/ 2549527 w 4294656"/>
              <a:gd name="connsiteY52" fmla="*/ 251705 h 3198105"/>
              <a:gd name="connsiteX53" fmla="*/ 2657103 w 4294656"/>
              <a:gd name="connsiteY53" fmla="*/ 221823 h 3198105"/>
              <a:gd name="connsiteX54" fmla="*/ 2770656 w 4294656"/>
              <a:gd name="connsiteY54" fmla="*/ 174011 h 3198105"/>
              <a:gd name="connsiteX55" fmla="*/ 2866280 w 4294656"/>
              <a:gd name="connsiteY55" fmla="*/ 150105 h 3198105"/>
              <a:gd name="connsiteX56" fmla="*/ 3087409 w 4294656"/>
              <a:gd name="connsiteY56" fmla="*/ 144129 h 3198105"/>
              <a:gd name="connsiteX57" fmla="*/ 3422092 w 4294656"/>
              <a:gd name="connsiteY57" fmla="*/ 138152 h 3198105"/>
              <a:gd name="connsiteX58" fmla="*/ 3553574 w 4294656"/>
              <a:gd name="connsiteY58" fmla="*/ 108270 h 3198105"/>
              <a:gd name="connsiteX59" fmla="*/ 3858374 w 4294656"/>
              <a:gd name="connsiteY59" fmla="*/ 90340 h 3198105"/>
              <a:gd name="connsiteX60" fmla="*/ 3948021 w 4294656"/>
              <a:gd name="connsiteY60" fmla="*/ 60458 h 3198105"/>
              <a:gd name="connsiteX61" fmla="*/ 4061574 w 4294656"/>
              <a:gd name="connsiteY61" fmla="*/ 42529 h 3198105"/>
              <a:gd name="connsiteX62" fmla="*/ 4187080 w 4294656"/>
              <a:gd name="connsiteY62" fmla="*/ 12646 h 3198105"/>
              <a:gd name="connsiteX63" fmla="*/ 4210986 w 4294656"/>
              <a:gd name="connsiteY63" fmla="*/ 6670 h 3198105"/>
              <a:gd name="connsiteX64" fmla="*/ 4228915 w 4294656"/>
              <a:gd name="connsiteY64" fmla="*/ 693 h 3198105"/>
              <a:gd name="connsiteX65" fmla="*/ 4294656 w 4294656"/>
              <a:gd name="connsiteY65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99692 w 4294656"/>
              <a:gd name="connsiteY6" fmla="*/ 2337493 h 3198105"/>
              <a:gd name="connsiteX7" fmla="*/ 1957856 w 4294656"/>
              <a:gd name="connsiteY7" fmla="*/ 2271752 h 3198105"/>
              <a:gd name="connsiteX8" fmla="*/ 1910045 w 4294656"/>
              <a:gd name="connsiteY8" fmla="*/ 1972929 h 3198105"/>
              <a:gd name="connsiteX9" fmla="*/ 1629150 w 4294656"/>
              <a:gd name="connsiteY9" fmla="*/ 1793634 h 3198105"/>
              <a:gd name="connsiteX10" fmla="*/ 1354233 w 4294656"/>
              <a:gd name="connsiteY10" fmla="*/ 1727893 h 3198105"/>
              <a:gd name="connsiteX11" fmla="*/ 1151033 w 4294656"/>
              <a:gd name="connsiteY11" fmla="*/ 1668129 h 3198105"/>
              <a:gd name="connsiteX12" fmla="*/ 1121150 w 4294656"/>
              <a:gd name="connsiteY12" fmla="*/ 1650199 h 3198105"/>
              <a:gd name="connsiteX13" fmla="*/ 1049433 w 4294656"/>
              <a:gd name="connsiteY13" fmla="*/ 1602387 h 3198105"/>
              <a:gd name="connsiteX14" fmla="*/ 995645 w 4294656"/>
              <a:gd name="connsiteY14" fmla="*/ 1578482 h 3198105"/>
              <a:gd name="connsiteX15" fmla="*/ 923927 w 4294656"/>
              <a:gd name="connsiteY15" fmla="*/ 1554576 h 3198105"/>
              <a:gd name="connsiteX16" fmla="*/ 900021 w 4294656"/>
              <a:gd name="connsiteY16" fmla="*/ 1488834 h 3198105"/>
              <a:gd name="connsiteX17" fmla="*/ 882092 w 4294656"/>
              <a:gd name="connsiteY17" fmla="*/ 1470905 h 3198105"/>
              <a:gd name="connsiteX18" fmla="*/ 870139 w 4294656"/>
              <a:gd name="connsiteY18" fmla="*/ 1446999 h 3198105"/>
              <a:gd name="connsiteX19" fmla="*/ 852209 w 4294656"/>
              <a:gd name="connsiteY19" fmla="*/ 1429070 h 3198105"/>
              <a:gd name="connsiteX20" fmla="*/ 816350 w 4294656"/>
              <a:gd name="connsiteY20" fmla="*/ 1369305 h 3198105"/>
              <a:gd name="connsiteX21" fmla="*/ 792445 w 4294656"/>
              <a:gd name="connsiteY21" fmla="*/ 1345399 h 3198105"/>
              <a:gd name="connsiteX22" fmla="*/ 750609 w 4294656"/>
              <a:gd name="connsiteY22" fmla="*/ 1297587 h 3198105"/>
              <a:gd name="connsiteX23" fmla="*/ 708774 w 4294656"/>
              <a:gd name="connsiteY23" fmla="*/ 1243799 h 3198105"/>
              <a:gd name="connsiteX24" fmla="*/ 589245 w 4294656"/>
              <a:gd name="connsiteY24" fmla="*/ 1225870 h 3198105"/>
              <a:gd name="connsiteX25" fmla="*/ 475692 w 4294656"/>
              <a:gd name="connsiteY25" fmla="*/ 1213917 h 3198105"/>
              <a:gd name="connsiteX26" fmla="*/ 302374 w 4294656"/>
              <a:gd name="connsiteY26" fmla="*/ 1166105 h 3198105"/>
              <a:gd name="connsiteX27" fmla="*/ 135033 w 4294656"/>
              <a:gd name="connsiteY27" fmla="*/ 1136223 h 3198105"/>
              <a:gd name="connsiteX28" fmla="*/ 105150 w 4294656"/>
              <a:gd name="connsiteY28" fmla="*/ 1118293 h 3198105"/>
              <a:gd name="connsiteX29" fmla="*/ 33433 w 4294656"/>
              <a:gd name="connsiteY29" fmla="*/ 1052552 h 3198105"/>
              <a:gd name="connsiteX30" fmla="*/ 39409 w 4294656"/>
              <a:gd name="connsiteY30" fmla="*/ 550529 h 3198105"/>
              <a:gd name="connsiteX31" fmla="*/ 75268 w 4294656"/>
              <a:gd name="connsiteY31" fmla="*/ 532599 h 3198105"/>
              <a:gd name="connsiteX32" fmla="*/ 182845 w 4294656"/>
              <a:gd name="connsiteY32" fmla="*/ 454905 h 3198105"/>
              <a:gd name="connsiteX33" fmla="*/ 218703 w 4294656"/>
              <a:gd name="connsiteY33" fmla="*/ 425023 h 3198105"/>
              <a:gd name="connsiteX34" fmla="*/ 236633 w 4294656"/>
              <a:gd name="connsiteY34" fmla="*/ 395140 h 3198105"/>
              <a:gd name="connsiteX35" fmla="*/ 386045 w 4294656"/>
              <a:gd name="connsiteY35" fmla="*/ 329399 h 3198105"/>
              <a:gd name="connsiteX36" fmla="*/ 511550 w 4294656"/>
              <a:gd name="connsiteY36" fmla="*/ 299517 h 3198105"/>
              <a:gd name="connsiteX37" fmla="*/ 786468 w 4294656"/>
              <a:gd name="connsiteY37" fmla="*/ 311470 h 3198105"/>
              <a:gd name="connsiteX38" fmla="*/ 935880 w 4294656"/>
              <a:gd name="connsiteY38" fmla="*/ 359282 h 3198105"/>
              <a:gd name="connsiteX39" fmla="*/ 983692 w 4294656"/>
              <a:gd name="connsiteY39" fmla="*/ 377211 h 3198105"/>
              <a:gd name="connsiteX40" fmla="*/ 1151033 w 4294656"/>
              <a:gd name="connsiteY40" fmla="*/ 454905 h 3198105"/>
              <a:gd name="connsiteX41" fmla="*/ 1240680 w 4294656"/>
              <a:gd name="connsiteY41" fmla="*/ 502717 h 3198105"/>
              <a:gd name="connsiteX42" fmla="*/ 1318374 w 4294656"/>
              <a:gd name="connsiteY42" fmla="*/ 520646 h 3198105"/>
              <a:gd name="connsiteX43" fmla="*/ 1533527 w 4294656"/>
              <a:gd name="connsiteY43" fmla="*/ 526623 h 3198105"/>
              <a:gd name="connsiteX44" fmla="*/ 1784539 w 4294656"/>
              <a:gd name="connsiteY44" fmla="*/ 538576 h 3198105"/>
              <a:gd name="connsiteX45" fmla="*/ 1999692 w 4294656"/>
              <a:gd name="connsiteY45" fmla="*/ 502717 h 3198105"/>
              <a:gd name="connsiteX46" fmla="*/ 2053480 w 4294656"/>
              <a:gd name="connsiteY46" fmla="*/ 496740 h 3198105"/>
              <a:gd name="connsiteX47" fmla="*/ 2125197 w 4294656"/>
              <a:gd name="connsiteY47" fmla="*/ 472834 h 3198105"/>
              <a:gd name="connsiteX48" fmla="*/ 2178986 w 4294656"/>
              <a:gd name="connsiteY48" fmla="*/ 460882 h 3198105"/>
              <a:gd name="connsiteX49" fmla="*/ 2346327 w 4294656"/>
              <a:gd name="connsiteY49" fmla="*/ 395140 h 3198105"/>
              <a:gd name="connsiteX50" fmla="*/ 2429997 w 4294656"/>
              <a:gd name="connsiteY50" fmla="*/ 347329 h 3198105"/>
              <a:gd name="connsiteX51" fmla="*/ 2549527 w 4294656"/>
              <a:gd name="connsiteY51" fmla="*/ 251705 h 3198105"/>
              <a:gd name="connsiteX52" fmla="*/ 2657103 w 4294656"/>
              <a:gd name="connsiteY52" fmla="*/ 221823 h 3198105"/>
              <a:gd name="connsiteX53" fmla="*/ 2770656 w 4294656"/>
              <a:gd name="connsiteY53" fmla="*/ 174011 h 3198105"/>
              <a:gd name="connsiteX54" fmla="*/ 2866280 w 4294656"/>
              <a:gd name="connsiteY54" fmla="*/ 150105 h 3198105"/>
              <a:gd name="connsiteX55" fmla="*/ 3087409 w 4294656"/>
              <a:gd name="connsiteY55" fmla="*/ 144129 h 3198105"/>
              <a:gd name="connsiteX56" fmla="*/ 3422092 w 4294656"/>
              <a:gd name="connsiteY56" fmla="*/ 138152 h 3198105"/>
              <a:gd name="connsiteX57" fmla="*/ 3553574 w 4294656"/>
              <a:gd name="connsiteY57" fmla="*/ 108270 h 3198105"/>
              <a:gd name="connsiteX58" fmla="*/ 3858374 w 4294656"/>
              <a:gd name="connsiteY58" fmla="*/ 90340 h 3198105"/>
              <a:gd name="connsiteX59" fmla="*/ 3948021 w 4294656"/>
              <a:gd name="connsiteY59" fmla="*/ 60458 h 3198105"/>
              <a:gd name="connsiteX60" fmla="*/ 4061574 w 4294656"/>
              <a:gd name="connsiteY60" fmla="*/ 42529 h 3198105"/>
              <a:gd name="connsiteX61" fmla="*/ 4187080 w 4294656"/>
              <a:gd name="connsiteY61" fmla="*/ 12646 h 3198105"/>
              <a:gd name="connsiteX62" fmla="*/ 4210986 w 4294656"/>
              <a:gd name="connsiteY62" fmla="*/ 6670 h 3198105"/>
              <a:gd name="connsiteX63" fmla="*/ 4228915 w 4294656"/>
              <a:gd name="connsiteY63" fmla="*/ 693 h 3198105"/>
              <a:gd name="connsiteX64" fmla="*/ 4294656 w 4294656"/>
              <a:gd name="connsiteY64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57856 w 4294656"/>
              <a:gd name="connsiteY6" fmla="*/ 2271752 h 3198105"/>
              <a:gd name="connsiteX7" fmla="*/ 1910045 w 4294656"/>
              <a:gd name="connsiteY7" fmla="*/ 1972929 h 3198105"/>
              <a:gd name="connsiteX8" fmla="*/ 1629150 w 4294656"/>
              <a:gd name="connsiteY8" fmla="*/ 1793634 h 3198105"/>
              <a:gd name="connsiteX9" fmla="*/ 1354233 w 4294656"/>
              <a:gd name="connsiteY9" fmla="*/ 1727893 h 3198105"/>
              <a:gd name="connsiteX10" fmla="*/ 1151033 w 4294656"/>
              <a:gd name="connsiteY10" fmla="*/ 1668129 h 3198105"/>
              <a:gd name="connsiteX11" fmla="*/ 1121150 w 4294656"/>
              <a:gd name="connsiteY11" fmla="*/ 1650199 h 3198105"/>
              <a:gd name="connsiteX12" fmla="*/ 1049433 w 4294656"/>
              <a:gd name="connsiteY12" fmla="*/ 1602387 h 3198105"/>
              <a:gd name="connsiteX13" fmla="*/ 995645 w 4294656"/>
              <a:gd name="connsiteY13" fmla="*/ 1578482 h 3198105"/>
              <a:gd name="connsiteX14" fmla="*/ 923927 w 4294656"/>
              <a:gd name="connsiteY14" fmla="*/ 1554576 h 3198105"/>
              <a:gd name="connsiteX15" fmla="*/ 900021 w 4294656"/>
              <a:gd name="connsiteY15" fmla="*/ 1488834 h 3198105"/>
              <a:gd name="connsiteX16" fmla="*/ 882092 w 4294656"/>
              <a:gd name="connsiteY16" fmla="*/ 1470905 h 3198105"/>
              <a:gd name="connsiteX17" fmla="*/ 870139 w 4294656"/>
              <a:gd name="connsiteY17" fmla="*/ 1446999 h 3198105"/>
              <a:gd name="connsiteX18" fmla="*/ 852209 w 4294656"/>
              <a:gd name="connsiteY18" fmla="*/ 1429070 h 3198105"/>
              <a:gd name="connsiteX19" fmla="*/ 816350 w 4294656"/>
              <a:gd name="connsiteY19" fmla="*/ 1369305 h 3198105"/>
              <a:gd name="connsiteX20" fmla="*/ 792445 w 4294656"/>
              <a:gd name="connsiteY20" fmla="*/ 1345399 h 3198105"/>
              <a:gd name="connsiteX21" fmla="*/ 750609 w 4294656"/>
              <a:gd name="connsiteY21" fmla="*/ 1297587 h 3198105"/>
              <a:gd name="connsiteX22" fmla="*/ 708774 w 4294656"/>
              <a:gd name="connsiteY22" fmla="*/ 1243799 h 3198105"/>
              <a:gd name="connsiteX23" fmla="*/ 589245 w 4294656"/>
              <a:gd name="connsiteY23" fmla="*/ 1225870 h 3198105"/>
              <a:gd name="connsiteX24" fmla="*/ 475692 w 4294656"/>
              <a:gd name="connsiteY24" fmla="*/ 1213917 h 3198105"/>
              <a:gd name="connsiteX25" fmla="*/ 302374 w 4294656"/>
              <a:gd name="connsiteY25" fmla="*/ 1166105 h 3198105"/>
              <a:gd name="connsiteX26" fmla="*/ 135033 w 4294656"/>
              <a:gd name="connsiteY26" fmla="*/ 1136223 h 3198105"/>
              <a:gd name="connsiteX27" fmla="*/ 105150 w 4294656"/>
              <a:gd name="connsiteY27" fmla="*/ 1118293 h 3198105"/>
              <a:gd name="connsiteX28" fmla="*/ 33433 w 4294656"/>
              <a:gd name="connsiteY28" fmla="*/ 1052552 h 3198105"/>
              <a:gd name="connsiteX29" fmla="*/ 39409 w 4294656"/>
              <a:gd name="connsiteY29" fmla="*/ 550529 h 3198105"/>
              <a:gd name="connsiteX30" fmla="*/ 75268 w 4294656"/>
              <a:gd name="connsiteY30" fmla="*/ 532599 h 3198105"/>
              <a:gd name="connsiteX31" fmla="*/ 182845 w 4294656"/>
              <a:gd name="connsiteY31" fmla="*/ 454905 h 3198105"/>
              <a:gd name="connsiteX32" fmla="*/ 218703 w 4294656"/>
              <a:gd name="connsiteY32" fmla="*/ 425023 h 3198105"/>
              <a:gd name="connsiteX33" fmla="*/ 236633 w 4294656"/>
              <a:gd name="connsiteY33" fmla="*/ 395140 h 3198105"/>
              <a:gd name="connsiteX34" fmla="*/ 386045 w 4294656"/>
              <a:gd name="connsiteY34" fmla="*/ 329399 h 3198105"/>
              <a:gd name="connsiteX35" fmla="*/ 511550 w 4294656"/>
              <a:gd name="connsiteY35" fmla="*/ 299517 h 3198105"/>
              <a:gd name="connsiteX36" fmla="*/ 786468 w 4294656"/>
              <a:gd name="connsiteY36" fmla="*/ 311470 h 3198105"/>
              <a:gd name="connsiteX37" fmla="*/ 935880 w 4294656"/>
              <a:gd name="connsiteY37" fmla="*/ 359282 h 3198105"/>
              <a:gd name="connsiteX38" fmla="*/ 983692 w 4294656"/>
              <a:gd name="connsiteY38" fmla="*/ 377211 h 3198105"/>
              <a:gd name="connsiteX39" fmla="*/ 1151033 w 4294656"/>
              <a:gd name="connsiteY39" fmla="*/ 454905 h 3198105"/>
              <a:gd name="connsiteX40" fmla="*/ 1240680 w 4294656"/>
              <a:gd name="connsiteY40" fmla="*/ 502717 h 3198105"/>
              <a:gd name="connsiteX41" fmla="*/ 1318374 w 4294656"/>
              <a:gd name="connsiteY41" fmla="*/ 520646 h 3198105"/>
              <a:gd name="connsiteX42" fmla="*/ 1533527 w 4294656"/>
              <a:gd name="connsiteY42" fmla="*/ 526623 h 3198105"/>
              <a:gd name="connsiteX43" fmla="*/ 1784539 w 4294656"/>
              <a:gd name="connsiteY43" fmla="*/ 538576 h 3198105"/>
              <a:gd name="connsiteX44" fmla="*/ 1999692 w 4294656"/>
              <a:gd name="connsiteY44" fmla="*/ 502717 h 3198105"/>
              <a:gd name="connsiteX45" fmla="*/ 2053480 w 4294656"/>
              <a:gd name="connsiteY45" fmla="*/ 496740 h 3198105"/>
              <a:gd name="connsiteX46" fmla="*/ 2125197 w 4294656"/>
              <a:gd name="connsiteY46" fmla="*/ 472834 h 3198105"/>
              <a:gd name="connsiteX47" fmla="*/ 2178986 w 4294656"/>
              <a:gd name="connsiteY47" fmla="*/ 460882 h 3198105"/>
              <a:gd name="connsiteX48" fmla="*/ 2346327 w 4294656"/>
              <a:gd name="connsiteY48" fmla="*/ 395140 h 3198105"/>
              <a:gd name="connsiteX49" fmla="*/ 2429997 w 4294656"/>
              <a:gd name="connsiteY49" fmla="*/ 347329 h 3198105"/>
              <a:gd name="connsiteX50" fmla="*/ 2549527 w 4294656"/>
              <a:gd name="connsiteY50" fmla="*/ 251705 h 3198105"/>
              <a:gd name="connsiteX51" fmla="*/ 2657103 w 4294656"/>
              <a:gd name="connsiteY51" fmla="*/ 221823 h 3198105"/>
              <a:gd name="connsiteX52" fmla="*/ 2770656 w 4294656"/>
              <a:gd name="connsiteY52" fmla="*/ 174011 h 3198105"/>
              <a:gd name="connsiteX53" fmla="*/ 2866280 w 4294656"/>
              <a:gd name="connsiteY53" fmla="*/ 150105 h 3198105"/>
              <a:gd name="connsiteX54" fmla="*/ 3087409 w 4294656"/>
              <a:gd name="connsiteY54" fmla="*/ 144129 h 3198105"/>
              <a:gd name="connsiteX55" fmla="*/ 3422092 w 4294656"/>
              <a:gd name="connsiteY55" fmla="*/ 138152 h 3198105"/>
              <a:gd name="connsiteX56" fmla="*/ 3553574 w 4294656"/>
              <a:gd name="connsiteY56" fmla="*/ 108270 h 3198105"/>
              <a:gd name="connsiteX57" fmla="*/ 3858374 w 4294656"/>
              <a:gd name="connsiteY57" fmla="*/ 90340 h 3198105"/>
              <a:gd name="connsiteX58" fmla="*/ 3948021 w 4294656"/>
              <a:gd name="connsiteY58" fmla="*/ 60458 h 3198105"/>
              <a:gd name="connsiteX59" fmla="*/ 4061574 w 4294656"/>
              <a:gd name="connsiteY59" fmla="*/ 42529 h 3198105"/>
              <a:gd name="connsiteX60" fmla="*/ 4187080 w 4294656"/>
              <a:gd name="connsiteY60" fmla="*/ 12646 h 3198105"/>
              <a:gd name="connsiteX61" fmla="*/ 4210986 w 4294656"/>
              <a:gd name="connsiteY61" fmla="*/ 6670 h 3198105"/>
              <a:gd name="connsiteX62" fmla="*/ 4228915 w 4294656"/>
              <a:gd name="connsiteY62" fmla="*/ 693 h 3198105"/>
              <a:gd name="connsiteX63" fmla="*/ 4294656 w 4294656"/>
              <a:gd name="connsiteY63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57856 w 4294656"/>
              <a:gd name="connsiteY6" fmla="*/ 2271752 h 3198105"/>
              <a:gd name="connsiteX7" fmla="*/ 1910045 w 4294656"/>
              <a:gd name="connsiteY7" fmla="*/ 1972929 h 3198105"/>
              <a:gd name="connsiteX8" fmla="*/ 1629150 w 4294656"/>
              <a:gd name="connsiteY8" fmla="*/ 1793634 h 3198105"/>
              <a:gd name="connsiteX9" fmla="*/ 1354233 w 4294656"/>
              <a:gd name="connsiteY9" fmla="*/ 1727893 h 3198105"/>
              <a:gd name="connsiteX10" fmla="*/ 1151033 w 4294656"/>
              <a:gd name="connsiteY10" fmla="*/ 1668129 h 3198105"/>
              <a:gd name="connsiteX11" fmla="*/ 1121150 w 4294656"/>
              <a:gd name="connsiteY11" fmla="*/ 1650199 h 3198105"/>
              <a:gd name="connsiteX12" fmla="*/ 1049433 w 4294656"/>
              <a:gd name="connsiteY12" fmla="*/ 1602387 h 3198105"/>
              <a:gd name="connsiteX13" fmla="*/ 995645 w 4294656"/>
              <a:gd name="connsiteY13" fmla="*/ 1578482 h 3198105"/>
              <a:gd name="connsiteX14" fmla="*/ 923927 w 4294656"/>
              <a:gd name="connsiteY14" fmla="*/ 1554576 h 3198105"/>
              <a:gd name="connsiteX15" fmla="*/ 900021 w 4294656"/>
              <a:gd name="connsiteY15" fmla="*/ 1488834 h 3198105"/>
              <a:gd name="connsiteX16" fmla="*/ 882092 w 4294656"/>
              <a:gd name="connsiteY16" fmla="*/ 1470905 h 3198105"/>
              <a:gd name="connsiteX17" fmla="*/ 870139 w 4294656"/>
              <a:gd name="connsiteY17" fmla="*/ 1446999 h 3198105"/>
              <a:gd name="connsiteX18" fmla="*/ 852209 w 4294656"/>
              <a:gd name="connsiteY18" fmla="*/ 1429070 h 3198105"/>
              <a:gd name="connsiteX19" fmla="*/ 816350 w 4294656"/>
              <a:gd name="connsiteY19" fmla="*/ 1369305 h 3198105"/>
              <a:gd name="connsiteX20" fmla="*/ 792445 w 4294656"/>
              <a:gd name="connsiteY20" fmla="*/ 1345399 h 3198105"/>
              <a:gd name="connsiteX21" fmla="*/ 750609 w 4294656"/>
              <a:gd name="connsiteY21" fmla="*/ 1297587 h 3198105"/>
              <a:gd name="connsiteX22" fmla="*/ 708774 w 4294656"/>
              <a:gd name="connsiteY22" fmla="*/ 1243799 h 3198105"/>
              <a:gd name="connsiteX23" fmla="*/ 589245 w 4294656"/>
              <a:gd name="connsiteY23" fmla="*/ 1225870 h 3198105"/>
              <a:gd name="connsiteX24" fmla="*/ 475692 w 4294656"/>
              <a:gd name="connsiteY24" fmla="*/ 1213917 h 3198105"/>
              <a:gd name="connsiteX25" fmla="*/ 302374 w 4294656"/>
              <a:gd name="connsiteY25" fmla="*/ 1166105 h 3198105"/>
              <a:gd name="connsiteX26" fmla="*/ 135033 w 4294656"/>
              <a:gd name="connsiteY26" fmla="*/ 1136223 h 3198105"/>
              <a:gd name="connsiteX27" fmla="*/ 105150 w 4294656"/>
              <a:gd name="connsiteY27" fmla="*/ 1118293 h 3198105"/>
              <a:gd name="connsiteX28" fmla="*/ 33433 w 4294656"/>
              <a:gd name="connsiteY28" fmla="*/ 1052552 h 3198105"/>
              <a:gd name="connsiteX29" fmla="*/ 39409 w 4294656"/>
              <a:gd name="connsiteY29" fmla="*/ 550529 h 3198105"/>
              <a:gd name="connsiteX30" fmla="*/ 75268 w 4294656"/>
              <a:gd name="connsiteY30" fmla="*/ 532599 h 3198105"/>
              <a:gd name="connsiteX31" fmla="*/ 182845 w 4294656"/>
              <a:gd name="connsiteY31" fmla="*/ 454905 h 3198105"/>
              <a:gd name="connsiteX32" fmla="*/ 218703 w 4294656"/>
              <a:gd name="connsiteY32" fmla="*/ 425023 h 3198105"/>
              <a:gd name="connsiteX33" fmla="*/ 236633 w 4294656"/>
              <a:gd name="connsiteY33" fmla="*/ 395140 h 3198105"/>
              <a:gd name="connsiteX34" fmla="*/ 386045 w 4294656"/>
              <a:gd name="connsiteY34" fmla="*/ 329399 h 3198105"/>
              <a:gd name="connsiteX35" fmla="*/ 511550 w 4294656"/>
              <a:gd name="connsiteY35" fmla="*/ 299517 h 3198105"/>
              <a:gd name="connsiteX36" fmla="*/ 786468 w 4294656"/>
              <a:gd name="connsiteY36" fmla="*/ 311470 h 3198105"/>
              <a:gd name="connsiteX37" fmla="*/ 935880 w 4294656"/>
              <a:gd name="connsiteY37" fmla="*/ 359282 h 3198105"/>
              <a:gd name="connsiteX38" fmla="*/ 983692 w 4294656"/>
              <a:gd name="connsiteY38" fmla="*/ 377211 h 3198105"/>
              <a:gd name="connsiteX39" fmla="*/ 1151033 w 4294656"/>
              <a:gd name="connsiteY39" fmla="*/ 454905 h 3198105"/>
              <a:gd name="connsiteX40" fmla="*/ 1240680 w 4294656"/>
              <a:gd name="connsiteY40" fmla="*/ 502717 h 3198105"/>
              <a:gd name="connsiteX41" fmla="*/ 1318374 w 4294656"/>
              <a:gd name="connsiteY41" fmla="*/ 520646 h 3198105"/>
              <a:gd name="connsiteX42" fmla="*/ 1533527 w 4294656"/>
              <a:gd name="connsiteY42" fmla="*/ 526623 h 3198105"/>
              <a:gd name="connsiteX43" fmla="*/ 1784539 w 4294656"/>
              <a:gd name="connsiteY43" fmla="*/ 538576 h 3198105"/>
              <a:gd name="connsiteX44" fmla="*/ 1999692 w 4294656"/>
              <a:gd name="connsiteY44" fmla="*/ 502717 h 3198105"/>
              <a:gd name="connsiteX45" fmla="*/ 2053480 w 4294656"/>
              <a:gd name="connsiteY45" fmla="*/ 496740 h 3198105"/>
              <a:gd name="connsiteX46" fmla="*/ 2125197 w 4294656"/>
              <a:gd name="connsiteY46" fmla="*/ 472834 h 3198105"/>
              <a:gd name="connsiteX47" fmla="*/ 2178986 w 4294656"/>
              <a:gd name="connsiteY47" fmla="*/ 460882 h 3198105"/>
              <a:gd name="connsiteX48" fmla="*/ 2346327 w 4294656"/>
              <a:gd name="connsiteY48" fmla="*/ 395140 h 3198105"/>
              <a:gd name="connsiteX49" fmla="*/ 2429997 w 4294656"/>
              <a:gd name="connsiteY49" fmla="*/ 347329 h 3198105"/>
              <a:gd name="connsiteX50" fmla="*/ 2549527 w 4294656"/>
              <a:gd name="connsiteY50" fmla="*/ 251705 h 3198105"/>
              <a:gd name="connsiteX51" fmla="*/ 2657103 w 4294656"/>
              <a:gd name="connsiteY51" fmla="*/ 221823 h 3198105"/>
              <a:gd name="connsiteX52" fmla="*/ 2770656 w 4294656"/>
              <a:gd name="connsiteY52" fmla="*/ 174011 h 3198105"/>
              <a:gd name="connsiteX53" fmla="*/ 2866280 w 4294656"/>
              <a:gd name="connsiteY53" fmla="*/ 150105 h 3198105"/>
              <a:gd name="connsiteX54" fmla="*/ 3087409 w 4294656"/>
              <a:gd name="connsiteY54" fmla="*/ 144129 h 3198105"/>
              <a:gd name="connsiteX55" fmla="*/ 3422092 w 4294656"/>
              <a:gd name="connsiteY55" fmla="*/ 138152 h 3198105"/>
              <a:gd name="connsiteX56" fmla="*/ 3553574 w 4294656"/>
              <a:gd name="connsiteY56" fmla="*/ 108270 h 3198105"/>
              <a:gd name="connsiteX57" fmla="*/ 3858374 w 4294656"/>
              <a:gd name="connsiteY57" fmla="*/ 90340 h 3198105"/>
              <a:gd name="connsiteX58" fmla="*/ 3948021 w 4294656"/>
              <a:gd name="connsiteY58" fmla="*/ 60458 h 3198105"/>
              <a:gd name="connsiteX59" fmla="*/ 4061574 w 4294656"/>
              <a:gd name="connsiteY59" fmla="*/ 42529 h 3198105"/>
              <a:gd name="connsiteX60" fmla="*/ 4187080 w 4294656"/>
              <a:gd name="connsiteY60" fmla="*/ 12646 h 3198105"/>
              <a:gd name="connsiteX61" fmla="*/ 4210986 w 4294656"/>
              <a:gd name="connsiteY61" fmla="*/ 6670 h 3198105"/>
              <a:gd name="connsiteX62" fmla="*/ 4228915 w 4294656"/>
              <a:gd name="connsiteY62" fmla="*/ 693 h 3198105"/>
              <a:gd name="connsiteX63" fmla="*/ 4294656 w 4294656"/>
              <a:gd name="connsiteY63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57856 w 4294656"/>
              <a:gd name="connsiteY6" fmla="*/ 2271752 h 3198105"/>
              <a:gd name="connsiteX7" fmla="*/ 1910045 w 4294656"/>
              <a:gd name="connsiteY7" fmla="*/ 1972929 h 3198105"/>
              <a:gd name="connsiteX8" fmla="*/ 1629150 w 4294656"/>
              <a:gd name="connsiteY8" fmla="*/ 1793634 h 3198105"/>
              <a:gd name="connsiteX9" fmla="*/ 1354233 w 4294656"/>
              <a:gd name="connsiteY9" fmla="*/ 1727893 h 3198105"/>
              <a:gd name="connsiteX10" fmla="*/ 1151033 w 4294656"/>
              <a:gd name="connsiteY10" fmla="*/ 1668129 h 3198105"/>
              <a:gd name="connsiteX11" fmla="*/ 1121150 w 4294656"/>
              <a:gd name="connsiteY11" fmla="*/ 1650199 h 3198105"/>
              <a:gd name="connsiteX12" fmla="*/ 1049433 w 4294656"/>
              <a:gd name="connsiteY12" fmla="*/ 1602387 h 3198105"/>
              <a:gd name="connsiteX13" fmla="*/ 995645 w 4294656"/>
              <a:gd name="connsiteY13" fmla="*/ 1578482 h 3198105"/>
              <a:gd name="connsiteX14" fmla="*/ 923927 w 4294656"/>
              <a:gd name="connsiteY14" fmla="*/ 1554576 h 3198105"/>
              <a:gd name="connsiteX15" fmla="*/ 900021 w 4294656"/>
              <a:gd name="connsiteY15" fmla="*/ 1488834 h 3198105"/>
              <a:gd name="connsiteX16" fmla="*/ 882092 w 4294656"/>
              <a:gd name="connsiteY16" fmla="*/ 1470905 h 3198105"/>
              <a:gd name="connsiteX17" fmla="*/ 870139 w 4294656"/>
              <a:gd name="connsiteY17" fmla="*/ 1446999 h 3198105"/>
              <a:gd name="connsiteX18" fmla="*/ 852209 w 4294656"/>
              <a:gd name="connsiteY18" fmla="*/ 1429070 h 3198105"/>
              <a:gd name="connsiteX19" fmla="*/ 816350 w 4294656"/>
              <a:gd name="connsiteY19" fmla="*/ 1369305 h 3198105"/>
              <a:gd name="connsiteX20" fmla="*/ 792445 w 4294656"/>
              <a:gd name="connsiteY20" fmla="*/ 1345399 h 3198105"/>
              <a:gd name="connsiteX21" fmla="*/ 750609 w 4294656"/>
              <a:gd name="connsiteY21" fmla="*/ 1297587 h 3198105"/>
              <a:gd name="connsiteX22" fmla="*/ 708774 w 4294656"/>
              <a:gd name="connsiteY22" fmla="*/ 1243799 h 3198105"/>
              <a:gd name="connsiteX23" fmla="*/ 589245 w 4294656"/>
              <a:gd name="connsiteY23" fmla="*/ 1225870 h 3198105"/>
              <a:gd name="connsiteX24" fmla="*/ 475692 w 4294656"/>
              <a:gd name="connsiteY24" fmla="*/ 1213917 h 3198105"/>
              <a:gd name="connsiteX25" fmla="*/ 302374 w 4294656"/>
              <a:gd name="connsiteY25" fmla="*/ 1166105 h 3198105"/>
              <a:gd name="connsiteX26" fmla="*/ 135033 w 4294656"/>
              <a:gd name="connsiteY26" fmla="*/ 1136223 h 3198105"/>
              <a:gd name="connsiteX27" fmla="*/ 105150 w 4294656"/>
              <a:gd name="connsiteY27" fmla="*/ 1118293 h 3198105"/>
              <a:gd name="connsiteX28" fmla="*/ 33433 w 4294656"/>
              <a:gd name="connsiteY28" fmla="*/ 1052552 h 3198105"/>
              <a:gd name="connsiteX29" fmla="*/ 39409 w 4294656"/>
              <a:gd name="connsiteY29" fmla="*/ 550529 h 3198105"/>
              <a:gd name="connsiteX30" fmla="*/ 75268 w 4294656"/>
              <a:gd name="connsiteY30" fmla="*/ 532599 h 3198105"/>
              <a:gd name="connsiteX31" fmla="*/ 182845 w 4294656"/>
              <a:gd name="connsiteY31" fmla="*/ 454905 h 3198105"/>
              <a:gd name="connsiteX32" fmla="*/ 218703 w 4294656"/>
              <a:gd name="connsiteY32" fmla="*/ 425023 h 3198105"/>
              <a:gd name="connsiteX33" fmla="*/ 236633 w 4294656"/>
              <a:gd name="connsiteY33" fmla="*/ 395140 h 3198105"/>
              <a:gd name="connsiteX34" fmla="*/ 386045 w 4294656"/>
              <a:gd name="connsiteY34" fmla="*/ 329399 h 3198105"/>
              <a:gd name="connsiteX35" fmla="*/ 511550 w 4294656"/>
              <a:gd name="connsiteY35" fmla="*/ 299517 h 3198105"/>
              <a:gd name="connsiteX36" fmla="*/ 786468 w 4294656"/>
              <a:gd name="connsiteY36" fmla="*/ 311470 h 3198105"/>
              <a:gd name="connsiteX37" fmla="*/ 935880 w 4294656"/>
              <a:gd name="connsiteY37" fmla="*/ 359282 h 3198105"/>
              <a:gd name="connsiteX38" fmla="*/ 983692 w 4294656"/>
              <a:gd name="connsiteY38" fmla="*/ 377211 h 3198105"/>
              <a:gd name="connsiteX39" fmla="*/ 1151033 w 4294656"/>
              <a:gd name="connsiteY39" fmla="*/ 454905 h 3198105"/>
              <a:gd name="connsiteX40" fmla="*/ 1240680 w 4294656"/>
              <a:gd name="connsiteY40" fmla="*/ 502717 h 3198105"/>
              <a:gd name="connsiteX41" fmla="*/ 1318374 w 4294656"/>
              <a:gd name="connsiteY41" fmla="*/ 520646 h 3198105"/>
              <a:gd name="connsiteX42" fmla="*/ 1533527 w 4294656"/>
              <a:gd name="connsiteY42" fmla="*/ 526623 h 3198105"/>
              <a:gd name="connsiteX43" fmla="*/ 1784539 w 4294656"/>
              <a:gd name="connsiteY43" fmla="*/ 538576 h 3198105"/>
              <a:gd name="connsiteX44" fmla="*/ 1999692 w 4294656"/>
              <a:gd name="connsiteY44" fmla="*/ 502717 h 3198105"/>
              <a:gd name="connsiteX45" fmla="*/ 2053480 w 4294656"/>
              <a:gd name="connsiteY45" fmla="*/ 496740 h 3198105"/>
              <a:gd name="connsiteX46" fmla="*/ 2125197 w 4294656"/>
              <a:gd name="connsiteY46" fmla="*/ 472834 h 3198105"/>
              <a:gd name="connsiteX47" fmla="*/ 2178986 w 4294656"/>
              <a:gd name="connsiteY47" fmla="*/ 460882 h 3198105"/>
              <a:gd name="connsiteX48" fmla="*/ 2346327 w 4294656"/>
              <a:gd name="connsiteY48" fmla="*/ 395140 h 3198105"/>
              <a:gd name="connsiteX49" fmla="*/ 2429997 w 4294656"/>
              <a:gd name="connsiteY49" fmla="*/ 347329 h 3198105"/>
              <a:gd name="connsiteX50" fmla="*/ 2549527 w 4294656"/>
              <a:gd name="connsiteY50" fmla="*/ 251705 h 3198105"/>
              <a:gd name="connsiteX51" fmla="*/ 2657103 w 4294656"/>
              <a:gd name="connsiteY51" fmla="*/ 221823 h 3198105"/>
              <a:gd name="connsiteX52" fmla="*/ 2770656 w 4294656"/>
              <a:gd name="connsiteY52" fmla="*/ 174011 h 3198105"/>
              <a:gd name="connsiteX53" fmla="*/ 2866280 w 4294656"/>
              <a:gd name="connsiteY53" fmla="*/ 150105 h 3198105"/>
              <a:gd name="connsiteX54" fmla="*/ 3087409 w 4294656"/>
              <a:gd name="connsiteY54" fmla="*/ 144129 h 3198105"/>
              <a:gd name="connsiteX55" fmla="*/ 3422092 w 4294656"/>
              <a:gd name="connsiteY55" fmla="*/ 138152 h 3198105"/>
              <a:gd name="connsiteX56" fmla="*/ 3553574 w 4294656"/>
              <a:gd name="connsiteY56" fmla="*/ 108270 h 3198105"/>
              <a:gd name="connsiteX57" fmla="*/ 3858374 w 4294656"/>
              <a:gd name="connsiteY57" fmla="*/ 90340 h 3198105"/>
              <a:gd name="connsiteX58" fmla="*/ 3948021 w 4294656"/>
              <a:gd name="connsiteY58" fmla="*/ 60458 h 3198105"/>
              <a:gd name="connsiteX59" fmla="*/ 4061574 w 4294656"/>
              <a:gd name="connsiteY59" fmla="*/ 42529 h 3198105"/>
              <a:gd name="connsiteX60" fmla="*/ 4187080 w 4294656"/>
              <a:gd name="connsiteY60" fmla="*/ 12646 h 3198105"/>
              <a:gd name="connsiteX61" fmla="*/ 4210986 w 4294656"/>
              <a:gd name="connsiteY61" fmla="*/ 6670 h 3198105"/>
              <a:gd name="connsiteX62" fmla="*/ 4228915 w 4294656"/>
              <a:gd name="connsiteY62" fmla="*/ 693 h 3198105"/>
              <a:gd name="connsiteX63" fmla="*/ 4294656 w 4294656"/>
              <a:gd name="connsiteY63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1957856 w 4294656"/>
              <a:gd name="connsiteY5" fmla="*/ 2271752 h 3198105"/>
              <a:gd name="connsiteX6" fmla="*/ 1910045 w 4294656"/>
              <a:gd name="connsiteY6" fmla="*/ 1972929 h 3198105"/>
              <a:gd name="connsiteX7" fmla="*/ 1629150 w 4294656"/>
              <a:gd name="connsiteY7" fmla="*/ 1793634 h 3198105"/>
              <a:gd name="connsiteX8" fmla="*/ 1354233 w 4294656"/>
              <a:gd name="connsiteY8" fmla="*/ 1727893 h 3198105"/>
              <a:gd name="connsiteX9" fmla="*/ 1151033 w 4294656"/>
              <a:gd name="connsiteY9" fmla="*/ 1668129 h 3198105"/>
              <a:gd name="connsiteX10" fmla="*/ 1121150 w 4294656"/>
              <a:gd name="connsiteY10" fmla="*/ 1650199 h 3198105"/>
              <a:gd name="connsiteX11" fmla="*/ 1049433 w 4294656"/>
              <a:gd name="connsiteY11" fmla="*/ 1602387 h 3198105"/>
              <a:gd name="connsiteX12" fmla="*/ 995645 w 4294656"/>
              <a:gd name="connsiteY12" fmla="*/ 1578482 h 3198105"/>
              <a:gd name="connsiteX13" fmla="*/ 923927 w 4294656"/>
              <a:gd name="connsiteY13" fmla="*/ 1554576 h 3198105"/>
              <a:gd name="connsiteX14" fmla="*/ 900021 w 4294656"/>
              <a:gd name="connsiteY14" fmla="*/ 1488834 h 3198105"/>
              <a:gd name="connsiteX15" fmla="*/ 882092 w 4294656"/>
              <a:gd name="connsiteY15" fmla="*/ 1470905 h 3198105"/>
              <a:gd name="connsiteX16" fmla="*/ 870139 w 4294656"/>
              <a:gd name="connsiteY16" fmla="*/ 1446999 h 3198105"/>
              <a:gd name="connsiteX17" fmla="*/ 852209 w 4294656"/>
              <a:gd name="connsiteY17" fmla="*/ 1429070 h 3198105"/>
              <a:gd name="connsiteX18" fmla="*/ 816350 w 4294656"/>
              <a:gd name="connsiteY18" fmla="*/ 1369305 h 3198105"/>
              <a:gd name="connsiteX19" fmla="*/ 792445 w 4294656"/>
              <a:gd name="connsiteY19" fmla="*/ 1345399 h 3198105"/>
              <a:gd name="connsiteX20" fmla="*/ 750609 w 4294656"/>
              <a:gd name="connsiteY20" fmla="*/ 1297587 h 3198105"/>
              <a:gd name="connsiteX21" fmla="*/ 708774 w 4294656"/>
              <a:gd name="connsiteY21" fmla="*/ 1243799 h 3198105"/>
              <a:gd name="connsiteX22" fmla="*/ 589245 w 4294656"/>
              <a:gd name="connsiteY22" fmla="*/ 1225870 h 3198105"/>
              <a:gd name="connsiteX23" fmla="*/ 475692 w 4294656"/>
              <a:gd name="connsiteY23" fmla="*/ 1213917 h 3198105"/>
              <a:gd name="connsiteX24" fmla="*/ 302374 w 4294656"/>
              <a:gd name="connsiteY24" fmla="*/ 1166105 h 3198105"/>
              <a:gd name="connsiteX25" fmla="*/ 135033 w 4294656"/>
              <a:gd name="connsiteY25" fmla="*/ 1136223 h 3198105"/>
              <a:gd name="connsiteX26" fmla="*/ 105150 w 4294656"/>
              <a:gd name="connsiteY26" fmla="*/ 1118293 h 3198105"/>
              <a:gd name="connsiteX27" fmla="*/ 33433 w 4294656"/>
              <a:gd name="connsiteY27" fmla="*/ 1052552 h 3198105"/>
              <a:gd name="connsiteX28" fmla="*/ 39409 w 4294656"/>
              <a:gd name="connsiteY28" fmla="*/ 550529 h 3198105"/>
              <a:gd name="connsiteX29" fmla="*/ 75268 w 4294656"/>
              <a:gd name="connsiteY29" fmla="*/ 532599 h 3198105"/>
              <a:gd name="connsiteX30" fmla="*/ 182845 w 4294656"/>
              <a:gd name="connsiteY30" fmla="*/ 454905 h 3198105"/>
              <a:gd name="connsiteX31" fmla="*/ 218703 w 4294656"/>
              <a:gd name="connsiteY31" fmla="*/ 425023 h 3198105"/>
              <a:gd name="connsiteX32" fmla="*/ 236633 w 4294656"/>
              <a:gd name="connsiteY32" fmla="*/ 395140 h 3198105"/>
              <a:gd name="connsiteX33" fmla="*/ 386045 w 4294656"/>
              <a:gd name="connsiteY33" fmla="*/ 329399 h 3198105"/>
              <a:gd name="connsiteX34" fmla="*/ 511550 w 4294656"/>
              <a:gd name="connsiteY34" fmla="*/ 299517 h 3198105"/>
              <a:gd name="connsiteX35" fmla="*/ 786468 w 4294656"/>
              <a:gd name="connsiteY35" fmla="*/ 311470 h 3198105"/>
              <a:gd name="connsiteX36" fmla="*/ 935880 w 4294656"/>
              <a:gd name="connsiteY36" fmla="*/ 359282 h 3198105"/>
              <a:gd name="connsiteX37" fmla="*/ 983692 w 4294656"/>
              <a:gd name="connsiteY37" fmla="*/ 377211 h 3198105"/>
              <a:gd name="connsiteX38" fmla="*/ 1151033 w 4294656"/>
              <a:gd name="connsiteY38" fmla="*/ 454905 h 3198105"/>
              <a:gd name="connsiteX39" fmla="*/ 1240680 w 4294656"/>
              <a:gd name="connsiteY39" fmla="*/ 502717 h 3198105"/>
              <a:gd name="connsiteX40" fmla="*/ 1318374 w 4294656"/>
              <a:gd name="connsiteY40" fmla="*/ 520646 h 3198105"/>
              <a:gd name="connsiteX41" fmla="*/ 1533527 w 4294656"/>
              <a:gd name="connsiteY41" fmla="*/ 526623 h 3198105"/>
              <a:gd name="connsiteX42" fmla="*/ 1784539 w 4294656"/>
              <a:gd name="connsiteY42" fmla="*/ 538576 h 3198105"/>
              <a:gd name="connsiteX43" fmla="*/ 1999692 w 4294656"/>
              <a:gd name="connsiteY43" fmla="*/ 502717 h 3198105"/>
              <a:gd name="connsiteX44" fmla="*/ 2053480 w 4294656"/>
              <a:gd name="connsiteY44" fmla="*/ 496740 h 3198105"/>
              <a:gd name="connsiteX45" fmla="*/ 2125197 w 4294656"/>
              <a:gd name="connsiteY45" fmla="*/ 472834 h 3198105"/>
              <a:gd name="connsiteX46" fmla="*/ 2178986 w 4294656"/>
              <a:gd name="connsiteY46" fmla="*/ 460882 h 3198105"/>
              <a:gd name="connsiteX47" fmla="*/ 2346327 w 4294656"/>
              <a:gd name="connsiteY47" fmla="*/ 395140 h 3198105"/>
              <a:gd name="connsiteX48" fmla="*/ 2429997 w 4294656"/>
              <a:gd name="connsiteY48" fmla="*/ 347329 h 3198105"/>
              <a:gd name="connsiteX49" fmla="*/ 2549527 w 4294656"/>
              <a:gd name="connsiteY49" fmla="*/ 251705 h 3198105"/>
              <a:gd name="connsiteX50" fmla="*/ 2657103 w 4294656"/>
              <a:gd name="connsiteY50" fmla="*/ 221823 h 3198105"/>
              <a:gd name="connsiteX51" fmla="*/ 2770656 w 4294656"/>
              <a:gd name="connsiteY51" fmla="*/ 174011 h 3198105"/>
              <a:gd name="connsiteX52" fmla="*/ 2866280 w 4294656"/>
              <a:gd name="connsiteY52" fmla="*/ 150105 h 3198105"/>
              <a:gd name="connsiteX53" fmla="*/ 3087409 w 4294656"/>
              <a:gd name="connsiteY53" fmla="*/ 144129 h 3198105"/>
              <a:gd name="connsiteX54" fmla="*/ 3422092 w 4294656"/>
              <a:gd name="connsiteY54" fmla="*/ 138152 h 3198105"/>
              <a:gd name="connsiteX55" fmla="*/ 3553574 w 4294656"/>
              <a:gd name="connsiteY55" fmla="*/ 108270 h 3198105"/>
              <a:gd name="connsiteX56" fmla="*/ 3858374 w 4294656"/>
              <a:gd name="connsiteY56" fmla="*/ 90340 h 3198105"/>
              <a:gd name="connsiteX57" fmla="*/ 3948021 w 4294656"/>
              <a:gd name="connsiteY57" fmla="*/ 60458 h 3198105"/>
              <a:gd name="connsiteX58" fmla="*/ 4061574 w 4294656"/>
              <a:gd name="connsiteY58" fmla="*/ 42529 h 3198105"/>
              <a:gd name="connsiteX59" fmla="*/ 4187080 w 4294656"/>
              <a:gd name="connsiteY59" fmla="*/ 12646 h 3198105"/>
              <a:gd name="connsiteX60" fmla="*/ 4210986 w 4294656"/>
              <a:gd name="connsiteY60" fmla="*/ 6670 h 3198105"/>
              <a:gd name="connsiteX61" fmla="*/ 4228915 w 4294656"/>
              <a:gd name="connsiteY61" fmla="*/ 693 h 3198105"/>
              <a:gd name="connsiteX62" fmla="*/ 4294656 w 4294656"/>
              <a:gd name="connsiteY62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1957856 w 4294656"/>
              <a:gd name="connsiteY5" fmla="*/ 2271752 h 3198105"/>
              <a:gd name="connsiteX6" fmla="*/ 1910045 w 4294656"/>
              <a:gd name="connsiteY6" fmla="*/ 1972929 h 3198105"/>
              <a:gd name="connsiteX7" fmla="*/ 1629150 w 4294656"/>
              <a:gd name="connsiteY7" fmla="*/ 1793634 h 3198105"/>
              <a:gd name="connsiteX8" fmla="*/ 1354233 w 4294656"/>
              <a:gd name="connsiteY8" fmla="*/ 1727893 h 3198105"/>
              <a:gd name="connsiteX9" fmla="*/ 1151033 w 4294656"/>
              <a:gd name="connsiteY9" fmla="*/ 1668129 h 3198105"/>
              <a:gd name="connsiteX10" fmla="*/ 1121150 w 4294656"/>
              <a:gd name="connsiteY10" fmla="*/ 1650199 h 3198105"/>
              <a:gd name="connsiteX11" fmla="*/ 1049433 w 4294656"/>
              <a:gd name="connsiteY11" fmla="*/ 1602387 h 3198105"/>
              <a:gd name="connsiteX12" fmla="*/ 995645 w 4294656"/>
              <a:gd name="connsiteY12" fmla="*/ 1578482 h 3198105"/>
              <a:gd name="connsiteX13" fmla="*/ 923927 w 4294656"/>
              <a:gd name="connsiteY13" fmla="*/ 1554576 h 3198105"/>
              <a:gd name="connsiteX14" fmla="*/ 900021 w 4294656"/>
              <a:gd name="connsiteY14" fmla="*/ 1488834 h 3198105"/>
              <a:gd name="connsiteX15" fmla="*/ 882092 w 4294656"/>
              <a:gd name="connsiteY15" fmla="*/ 1470905 h 3198105"/>
              <a:gd name="connsiteX16" fmla="*/ 870139 w 4294656"/>
              <a:gd name="connsiteY16" fmla="*/ 1446999 h 3198105"/>
              <a:gd name="connsiteX17" fmla="*/ 852209 w 4294656"/>
              <a:gd name="connsiteY17" fmla="*/ 1429070 h 3198105"/>
              <a:gd name="connsiteX18" fmla="*/ 816350 w 4294656"/>
              <a:gd name="connsiteY18" fmla="*/ 1369305 h 3198105"/>
              <a:gd name="connsiteX19" fmla="*/ 792445 w 4294656"/>
              <a:gd name="connsiteY19" fmla="*/ 1345399 h 3198105"/>
              <a:gd name="connsiteX20" fmla="*/ 750609 w 4294656"/>
              <a:gd name="connsiteY20" fmla="*/ 1297587 h 3198105"/>
              <a:gd name="connsiteX21" fmla="*/ 708774 w 4294656"/>
              <a:gd name="connsiteY21" fmla="*/ 1243799 h 3198105"/>
              <a:gd name="connsiteX22" fmla="*/ 589245 w 4294656"/>
              <a:gd name="connsiteY22" fmla="*/ 1225870 h 3198105"/>
              <a:gd name="connsiteX23" fmla="*/ 475692 w 4294656"/>
              <a:gd name="connsiteY23" fmla="*/ 1213917 h 3198105"/>
              <a:gd name="connsiteX24" fmla="*/ 302374 w 4294656"/>
              <a:gd name="connsiteY24" fmla="*/ 1166105 h 3198105"/>
              <a:gd name="connsiteX25" fmla="*/ 135033 w 4294656"/>
              <a:gd name="connsiteY25" fmla="*/ 1136223 h 3198105"/>
              <a:gd name="connsiteX26" fmla="*/ 105150 w 4294656"/>
              <a:gd name="connsiteY26" fmla="*/ 1118293 h 3198105"/>
              <a:gd name="connsiteX27" fmla="*/ 33433 w 4294656"/>
              <a:gd name="connsiteY27" fmla="*/ 1052552 h 3198105"/>
              <a:gd name="connsiteX28" fmla="*/ 39409 w 4294656"/>
              <a:gd name="connsiteY28" fmla="*/ 550529 h 3198105"/>
              <a:gd name="connsiteX29" fmla="*/ 75268 w 4294656"/>
              <a:gd name="connsiteY29" fmla="*/ 532599 h 3198105"/>
              <a:gd name="connsiteX30" fmla="*/ 182845 w 4294656"/>
              <a:gd name="connsiteY30" fmla="*/ 454905 h 3198105"/>
              <a:gd name="connsiteX31" fmla="*/ 218703 w 4294656"/>
              <a:gd name="connsiteY31" fmla="*/ 425023 h 3198105"/>
              <a:gd name="connsiteX32" fmla="*/ 236633 w 4294656"/>
              <a:gd name="connsiteY32" fmla="*/ 395140 h 3198105"/>
              <a:gd name="connsiteX33" fmla="*/ 386045 w 4294656"/>
              <a:gd name="connsiteY33" fmla="*/ 329399 h 3198105"/>
              <a:gd name="connsiteX34" fmla="*/ 511550 w 4294656"/>
              <a:gd name="connsiteY34" fmla="*/ 299517 h 3198105"/>
              <a:gd name="connsiteX35" fmla="*/ 786468 w 4294656"/>
              <a:gd name="connsiteY35" fmla="*/ 311470 h 3198105"/>
              <a:gd name="connsiteX36" fmla="*/ 935880 w 4294656"/>
              <a:gd name="connsiteY36" fmla="*/ 359282 h 3198105"/>
              <a:gd name="connsiteX37" fmla="*/ 983692 w 4294656"/>
              <a:gd name="connsiteY37" fmla="*/ 377211 h 3198105"/>
              <a:gd name="connsiteX38" fmla="*/ 1151033 w 4294656"/>
              <a:gd name="connsiteY38" fmla="*/ 454905 h 3198105"/>
              <a:gd name="connsiteX39" fmla="*/ 1240680 w 4294656"/>
              <a:gd name="connsiteY39" fmla="*/ 502717 h 3198105"/>
              <a:gd name="connsiteX40" fmla="*/ 1318374 w 4294656"/>
              <a:gd name="connsiteY40" fmla="*/ 520646 h 3198105"/>
              <a:gd name="connsiteX41" fmla="*/ 1533527 w 4294656"/>
              <a:gd name="connsiteY41" fmla="*/ 526623 h 3198105"/>
              <a:gd name="connsiteX42" fmla="*/ 1784539 w 4294656"/>
              <a:gd name="connsiteY42" fmla="*/ 538576 h 3198105"/>
              <a:gd name="connsiteX43" fmla="*/ 1999692 w 4294656"/>
              <a:gd name="connsiteY43" fmla="*/ 502717 h 3198105"/>
              <a:gd name="connsiteX44" fmla="*/ 2053480 w 4294656"/>
              <a:gd name="connsiteY44" fmla="*/ 496740 h 3198105"/>
              <a:gd name="connsiteX45" fmla="*/ 2125197 w 4294656"/>
              <a:gd name="connsiteY45" fmla="*/ 472834 h 3198105"/>
              <a:gd name="connsiteX46" fmla="*/ 2178986 w 4294656"/>
              <a:gd name="connsiteY46" fmla="*/ 460882 h 3198105"/>
              <a:gd name="connsiteX47" fmla="*/ 2346327 w 4294656"/>
              <a:gd name="connsiteY47" fmla="*/ 395140 h 3198105"/>
              <a:gd name="connsiteX48" fmla="*/ 2429997 w 4294656"/>
              <a:gd name="connsiteY48" fmla="*/ 347329 h 3198105"/>
              <a:gd name="connsiteX49" fmla="*/ 2549527 w 4294656"/>
              <a:gd name="connsiteY49" fmla="*/ 251705 h 3198105"/>
              <a:gd name="connsiteX50" fmla="*/ 2657103 w 4294656"/>
              <a:gd name="connsiteY50" fmla="*/ 221823 h 3198105"/>
              <a:gd name="connsiteX51" fmla="*/ 2770656 w 4294656"/>
              <a:gd name="connsiteY51" fmla="*/ 174011 h 3198105"/>
              <a:gd name="connsiteX52" fmla="*/ 2866280 w 4294656"/>
              <a:gd name="connsiteY52" fmla="*/ 150105 h 3198105"/>
              <a:gd name="connsiteX53" fmla="*/ 3087409 w 4294656"/>
              <a:gd name="connsiteY53" fmla="*/ 144129 h 3198105"/>
              <a:gd name="connsiteX54" fmla="*/ 3422092 w 4294656"/>
              <a:gd name="connsiteY54" fmla="*/ 138152 h 3198105"/>
              <a:gd name="connsiteX55" fmla="*/ 3553574 w 4294656"/>
              <a:gd name="connsiteY55" fmla="*/ 108270 h 3198105"/>
              <a:gd name="connsiteX56" fmla="*/ 3858374 w 4294656"/>
              <a:gd name="connsiteY56" fmla="*/ 90340 h 3198105"/>
              <a:gd name="connsiteX57" fmla="*/ 3948021 w 4294656"/>
              <a:gd name="connsiteY57" fmla="*/ 60458 h 3198105"/>
              <a:gd name="connsiteX58" fmla="*/ 4061574 w 4294656"/>
              <a:gd name="connsiteY58" fmla="*/ 42529 h 3198105"/>
              <a:gd name="connsiteX59" fmla="*/ 4187080 w 4294656"/>
              <a:gd name="connsiteY59" fmla="*/ 12646 h 3198105"/>
              <a:gd name="connsiteX60" fmla="*/ 4210986 w 4294656"/>
              <a:gd name="connsiteY60" fmla="*/ 6670 h 3198105"/>
              <a:gd name="connsiteX61" fmla="*/ 4228915 w 4294656"/>
              <a:gd name="connsiteY61" fmla="*/ 693 h 3198105"/>
              <a:gd name="connsiteX62" fmla="*/ 4294656 w 4294656"/>
              <a:gd name="connsiteY62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316445 w 4294656"/>
              <a:gd name="connsiteY3" fmla="*/ 2516788 h 3198105"/>
              <a:gd name="connsiteX4" fmla="*/ 2149103 w 4294656"/>
              <a:gd name="connsiteY4" fmla="*/ 2433117 h 3198105"/>
              <a:gd name="connsiteX5" fmla="*/ 1957856 w 4294656"/>
              <a:gd name="connsiteY5" fmla="*/ 2271752 h 3198105"/>
              <a:gd name="connsiteX6" fmla="*/ 1910045 w 4294656"/>
              <a:gd name="connsiteY6" fmla="*/ 1972929 h 3198105"/>
              <a:gd name="connsiteX7" fmla="*/ 1629150 w 4294656"/>
              <a:gd name="connsiteY7" fmla="*/ 1793634 h 3198105"/>
              <a:gd name="connsiteX8" fmla="*/ 1354233 w 4294656"/>
              <a:gd name="connsiteY8" fmla="*/ 1727893 h 3198105"/>
              <a:gd name="connsiteX9" fmla="*/ 1151033 w 4294656"/>
              <a:gd name="connsiteY9" fmla="*/ 1668129 h 3198105"/>
              <a:gd name="connsiteX10" fmla="*/ 1121150 w 4294656"/>
              <a:gd name="connsiteY10" fmla="*/ 1650199 h 3198105"/>
              <a:gd name="connsiteX11" fmla="*/ 1049433 w 4294656"/>
              <a:gd name="connsiteY11" fmla="*/ 1602387 h 3198105"/>
              <a:gd name="connsiteX12" fmla="*/ 995645 w 4294656"/>
              <a:gd name="connsiteY12" fmla="*/ 1578482 h 3198105"/>
              <a:gd name="connsiteX13" fmla="*/ 923927 w 4294656"/>
              <a:gd name="connsiteY13" fmla="*/ 1554576 h 3198105"/>
              <a:gd name="connsiteX14" fmla="*/ 900021 w 4294656"/>
              <a:gd name="connsiteY14" fmla="*/ 1488834 h 3198105"/>
              <a:gd name="connsiteX15" fmla="*/ 882092 w 4294656"/>
              <a:gd name="connsiteY15" fmla="*/ 1470905 h 3198105"/>
              <a:gd name="connsiteX16" fmla="*/ 870139 w 4294656"/>
              <a:gd name="connsiteY16" fmla="*/ 1446999 h 3198105"/>
              <a:gd name="connsiteX17" fmla="*/ 852209 w 4294656"/>
              <a:gd name="connsiteY17" fmla="*/ 1429070 h 3198105"/>
              <a:gd name="connsiteX18" fmla="*/ 816350 w 4294656"/>
              <a:gd name="connsiteY18" fmla="*/ 1369305 h 3198105"/>
              <a:gd name="connsiteX19" fmla="*/ 792445 w 4294656"/>
              <a:gd name="connsiteY19" fmla="*/ 1345399 h 3198105"/>
              <a:gd name="connsiteX20" fmla="*/ 750609 w 4294656"/>
              <a:gd name="connsiteY20" fmla="*/ 1297587 h 3198105"/>
              <a:gd name="connsiteX21" fmla="*/ 708774 w 4294656"/>
              <a:gd name="connsiteY21" fmla="*/ 1243799 h 3198105"/>
              <a:gd name="connsiteX22" fmla="*/ 589245 w 4294656"/>
              <a:gd name="connsiteY22" fmla="*/ 1225870 h 3198105"/>
              <a:gd name="connsiteX23" fmla="*/ 475692 w 4294656"/>
              <a:gd name="connsiteY23" fmla="*/ 1213917 h 3198105"/>
              <a:gd name="connsiteX24" fmla="*/ 302374 w 4294656"/>
              <a:gd name="connsiteY24" fmla="*/ 1166105 h 3198105"/>
              <a:gd name="connsiteX25" fmla="*/ 135033 w 4294656"/>
              <a:gd name="connsiteY25" fmla="*/ 1136223 h 3198105"/>
              <a:gd name="connsiteX26" fmla="*/ 105150 w 4294656"/>
              <a:gd name="connsiteY26" fmla="*/ 1118293 h 3198105"/>
              <a:gd name="connsiteX27" fmla="*/ 33433 w 4294656"/>
              <a:gd name="connsiteY27" fmla="*/ 1052552 h 3198105"/>
              <a:gd name="connsiteX28" fmla="*/ 39409 w 4294656"/>
              <a:gd name="connsiteY28" fmla="*/ 550529 h 3198105"/>
              <a:gd name="connsiteX29" fmla="*/ 75268 w 4294656"/>
              <a:gd name="connsiteY29" fmla="*/ 532599 h 3198105"/>
              <a:gd name="connsiteX30" fmla="*/ 182845 w 4294656"/>
              <a:gd name="connsiteY30" fmla="*/ 454905 h 3198105"/>
              <a:gd name="connsiteX31" fmla="*/ 218703 w 4294656"/>
              <a:gd name="connsiteY31" fmla="*/ 425023 h 3198105"/>
              <a:gd name="connsiteX32" fmla="*/ 236633 w 4294656"/>
              <a:gd name="connsiteY32" fmla="*/ 395140 h 3198105"/>
              <a:gd name="connsiteX33" fmla="*/ 386045 w 4294656"/>
              <a:gd name="connsiteY33" fmla="*/ 329399 h 3198105"/>
              <a:gd name="connsiteX34" fmla="*/ 511550 w 4294656"/>
              <a:gd name="connsiteY34" fmla="*/ 299517 h 3198105"/>
              <a:gd name="connsiteX35" fmla="*/ 786468 w 4294656"/>
              <a:gd name="connsiteY35" fmla="*/ 311470 h 3198105"/>
              <a:gd name="connsiteX36" fmla="*/ 935880 w 4294656"/>
              <a:gd name="connsiteY36" fmla="*/ 359282 h 3198105"/>
              <a:gd name="connsiteX37" fmla="*/ 983692 w 4294656"/>
              <a:gd name="connsiteY37" fmla="*/ 377211 h 3198105"/>
              <a:gd name="connsiteX38" fmla="*/ 1151033 w 4294656"/>
              <a:gd name="connsiteY38" fmla="*/ 454905 h 3198105"/>
              <a:gd name="connsiteX39" fmla="*/ 1240680 w 4294656"/>
              <a:gd name="connsiteY39" fmla="*/ 502717 h 3198105"/>
              <a:gd name="connsiteX40" fmla="*/ 1318374 w 4294656"/>
              <a:gd name="connsiteY40" fmla="*/ 520646 h 3198105"/>
              <a:gd name="connsiteX41" fmla="*/ 1533527 w 4294656"/>
              <a:gd name="connsiteY41" fmla="*/ 526623 h 3198105"/>
              <a:gd name="connsiteX42" fmla="*/ 1784539 w 4294656"/>
              <a:gd name="connsiteY42" fmla="*/ 538576 h 3198105"/>
              <a:gd name="connsiteX43" fmla="*/ 1999692 w 4294656"/>
              <a:gd name="connsiteY43" fmla="*/ 502717 h 3198105"/>
              <a:gd name="connsiteX44" fmla="*/ 2053480 w 4294656"/>
              <a:gd name="connsiteY44" fmla="*/ 496740 h 3198105"/>
              <a:gd name="connsiteX45" fmla="*/ 2125197 w 4294656"/>
              <a:gd name="connsiteY45" fmla="*/ 472834 h 3198105"/>
              <a:gd name="connsiteX46" fmla="*/ 2178986 w 4294656"/>
              <a:gd name="connsiteY46" fmla="*/ 460882 h 3198105"/>
              <a:gd name="connsiteX47" fmla="*/ 2346327 w 4294656"/>
              <a:gd name="connsiteY47" fmla="*/ 395140 h 3198105"/>
              <a:gd name="connsiteX48" fmla="*/ 2429997 w 4294656"/>
              <a:gd name="connsiteY48" fmla="*/ 347329 h 3198105"/>
              <a:gd name="connsiteX49" fmla="*/ 2549527 w 4294656"/>
              <a:gd name="connsiteY49" fmla="*/ 251705 h 3198105"/>
              <a:gd name="connsiteX50" fmla="*/ 2657103 w 4294656"/>
              <a:gd name="connsiteY50" fmla="*/ 221823 h 3198105"/>
              <a:gd name="connsiteX51" fmla="*/ 2770656 w 4294656"/>
              <a:gd name="connsiteY51" fmla="*/ 174011 h 3198105"/>
              <a:gd name="connsiteX52" fmla="*/ 2866280 w 4294656"/>
              <a:gd name="connsiteY52" fmla="*/ 150105 h 3198105"/>
              <a:gd name="connsiteX53" fmla="*/ 3087409 w 4294656"/>
              <a:gd name="connsiteY53" fmla="*/ 144129 h 3198105"/>
              <a:gd name="connsiteX54" fmla="*/ 3422092 w 4294656"/>
              <a:gd name="connsiteY54" fmla="*/ 138152 h 3198105"/>
              <a:gd name="connsiteX55" fmla="*/ 3553574 w 4294656"/>
              <a:gd name="connsiteY55" fmla="*/ 108270 h 3198105"/>
              <a:gd name="connsiteX56" fmla="*/ 3858374 w 4294656"/>
              <a:gd name="connsiteY56" fmla="*/ 90340 h 3198105"/>
              <a:gd name="connsiteX57" fmla="*/ 3948021 w 4294656"/>
              <a:gd name="connsiteY57" fmla="*/ 60458 h 3198105"/>
              <a:gd name="connsiteX58" fmla="*/ 4061574 w 4294656"/>
              <a:gd name="connsiteY58" fmla="*/ 42529 h 3198105"/>
              <a:gd name="connsiteX59" fmla="*/ 4187080 w 4294656"/>
              <a:gd name="connsiteY59" fmla="*/ 12646 h 3198105"/>
              <a:gd name="connsiteX60" fmla="*/ 4210986 w 4294656"/>
              <a:gd name="connsiteY60" fmla="*/ 6670 h 3198105"/>
              <a:gd name="connsiteX61" fmla="*/ 4228915 w 4294656"/>
              <a:gd name="connsiteY61" fmla="*/ 693 h 3198105"/>
              <a:gd name="connsiteX62" fmla="*/ 4294656 w 4294656"/>
              <a:gd name="connsiteY62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412068 w 4294656"/>
              <a:gd name="connsiteY3" fmla="*/ 2468977 h 3198105"/>
              <a:gd name="connsiteX4" fmla="*/ 2149103 w 4294656"/>
              <a:gd name="connsiteY4" fmla="*/ 2433117 h 3198105"/>
              <a:gd name="connsiteX5" fmla="*/ 1957856 w 4294656"/>
              <a:gd name="connsiteY5" fmla="*/ 2271752 h 3198105"/>
              <a:gd name="connsiteX6" fmla="*/ 1910045 w 4294656"/>
              <a:gd name="connsiteY6" fmla="*/ 1972929 h 3198105"/>
              <a:gd name="connsiteX7" fmla="*/ 1629150 w 4294656"/>
              <a:gd name="connsiteY7" fmla="*/ 1793634 h 3198105"/>
              <a:gd name="connsiteX8" fmla="*/ 1354233 w 4294656"/>
              <a:gd name="connsiteY8" fmla="*/ 1727893 h 3198105"/>
              <a:gd name="connsiteX9" fmla="*/ 1151033 w 4294656"/>
              <a:gd name="connsiteY9" fmla="*/ 1668129 h 3198105"/>
              <a:gd name="connsiteX10" fmla="*/ 1121150 w 4294656"/>
              <a:gd name="connsiteY10" fmla="*/ 1650199 h 3198105"/>
              <a:gd name="connsiteX11" fmla="*/ 1049433 w 4294656"/>
              <a:gd name="connsiteY11" fmla="*/ 1602387 h 3198105"/>
              <a:gd name="connsiteX12" fmla="*/ 995645 w 4294656"/>
              <a:gd name="connsiteY12" fmla="*/ 1578482 h 3198105"/>
              <a:gd name="connsiteX13" fmla="*/ 923927 w 4294656"/>
              <a:gd name="connsiteY13" fmla="*/ 1554576 h 3198105"/>
              <a:gd name="connsiteX14" fmla="*/ 900021 w 4294656"/>
              <a:gd name="connsiteY14" fmla="*/ 1488834 h 3198105"/>
              <a:gd name="connsiteX15" fmla="*/ 882092 w 4294656"/>
              <a:gd name="connsiteY15" fmla="*/ 1470905 h 3198105"/>
              <a:gd name="connsiteX16" fmla="*/ 870139 w 4294656"/>
              <a:gd name="connsiteY16" fmla="*/ 1446999 h 3198105"/>
              <a:gd name="connsiteX17" fmla="*/ 852209 w 4294656"/>
              <a:gd name="connsiteY17" fmla="*/ 1429070 h 3198105"/>
              <a:gd name="connsiteX18" fmla="*/ 816350 w 4294656"/>
              <a:gd name="connsiteY18" fmla="*/ 1369305 h 3198105"/>
              <a:gd name="connsiteX19" fmla="*/ 792445 w 4294656"/>
              <a:gd name="connsiteY19" fmla="*/ 1345399 h 3198105"/>
              <a:gd name="connsiteX20" fmla="*/ 750609 w 4294656"/>
              <a:gd name="connsiteY20" fmla="*/ 1297587 h 3198105"/>
              <a:gd name="connsiteX21" fmla="*/ 708774 w 4294656"/>
              <a:gd name="connsiteY21" fmla="*/ 1243799 h 3198105"/>
              <a:gd name="connsiteX22" fmla="*/ 589245 w 4294656"/>
              <a:gd name="connsiteY22" fmla="*/ 1225870 h 3198105"/>
              <a:gd name="connsiteX23" fmla="*/ 475692 w 4294656"/>
              <a:gd name="connsiteY23" fmla="*/ 1213917 h 3198105"/>
              <a:gd name="connsiteX24" fmla="*/ 302374 w 4294656"/>
              <a:gd name="connsiteY24" fmla="*/ 1166105 h 3198105"/>
              <a:gd name="connsiteX25" fmla="*/ 135033 w 4294656"/>
              <a:gd name="connsiteY25" fmla="*/ 1136223 h 3198105"/>
              <a:gd name="connsiteX26" fmla="*/ 105150 w 4294656"/>
              <a:gd name="connsiteY26" fmla="*/ 1118293 h 3198105"/>
              <a:gd name="connsiteX27" fmla="*/ 33433 w 4294656"/>
              <a:gd name="connsiteY27" fmla="*/ 1052552 h 3198105"/>
              <a:gd name="connsiteX28" fmla="*/ 39409 w 4294656"/>
              <a:gd name="connsiteY28" fmla="*/ 550529 h 3198105"/>
              <a:gd name="connsiteX29" fmla="*/ 75268 w 4294656"/>
              <a:gd name="connsiteY29" fmla="*/ 532599 h 3198105"/>
              <a:gd name="connsiteX30" fmla="*/ 182845 w 4294656"/>
              <a:gd name="connsiteY30" fmla="*/ 454905 h 3198105"/>
              <a:gd name="connsiteX31" fmla="*/ 218703 w 4294656"/>
              <a:gd name="connsiteY31" fmla="*/ 425023 h 3198105"/>
              <a:gd name="connsiteX32" fmla="*/ 236633 w 4294656"/>
              <a:gd name="connsiteY32" fmla="*/ 395140 h 3198105"/>
              <a:gd name="connsiteX33" fmla="*/ 386045 w 4294656"/>
              <a:gd name="connsiteY33" fmla="*/ 329399 h 3198105"/>
              <a:gd name="connsiteX34" fmla="*/ 511550 w 4294656"/>
              <a:gd name="connsiteY34" fmla="*/ 299517 h 3198105"/>
              <a:gd name="connsiteX35" fmla="*/ 786468 w 4294656"/>
              <a:gd name="connsiteY35" fmla="*/ 311470 h 3198105"/>
              <a:gd name="connsiteX36" fmla="*/ 935880 w 4294656"/>
              <a:gd name="connsiteY36" fmla="*/ 359282 h 3198105"/>
              <a:gd name="connsiteX37" fmla="*/ 983692 w 4294656"/>
              <a:gd name="connsiteY37" fmla="*/ 377211 h 3198105"/>
              <a:gd name="connsiteX38" fmla="*/ 1151033 w 4294656"/>
              <a:gd name="connsiteY38" fmla="*/ 454905 h 3198105"/>
              <a:gd name="connsiteX39" fmla="*/ 1240680 w 4294656"/>
              <a:gd name="connsiteY39" fmla="*/ 502717 h 3198105"/>
              <a:gd name="connsiteX40" fmla="*/ 1318374 w 4294656"/>
              <a:gd name="connsiteY40" fmla="*/ 520646 h 3198105"/>
              <a:gd name="connsiteX41" fmla="*/ 1533527 w 4294656"/>
              <a:gd name="connsiteY41" fmla="*/ 526623 h 3198105"/>
              <a:gd name="connsiteX42" fmla="*/ 1784539 w 4294656"/>
              <a:gd name="connsiteY42" fmla="*/ 538576 h 3198105"/>
              <a:gd name="connsiteX43" fmla="*/ 1999692 w 4294656"/>
              <a:gd name="connsiteY43" fmla="*/ 502717 h 3198105"/>
              <a:gd name="connsiteX44" fmla="*/ 2053480 w 4294656"/>
              <a:gd name="connsiteY44" fmla="*/ 496740 h 3198105"/>
              <a:gd name="connsiteX45" fmla="*/ 2125197 w 4294656"/>
              <a:gd name="connsiteY45" fmla="*/ 472834 h 3198105"/>
              <a:gd name="connsiteX46" fmla="*/ 2178986 w 4294656"/>
              <a:gd name="connsiteY46" fmla="*/ 460882 h 3198105"/>
              <a:gd name="connsiteX47" fmla="*/ 2346327 w 4294656"/>
              <a:gd name="connsiteY47" fmla="*/ 395140 h 3198105"/>
              <a:gd name="connsiteX48" fmla="*/ 2429997 w 4294656"/>
              <a:gd name="connsiteY48" fmla="*/ 347329 h 3198105"/>
              <a:gd name="connsiteX49" fmla="*/ 2549527 w 4294656"/>
              <a:gd name="connsiteY49" fmla="*/ 251705 h 3198105"/>
              <a:gd name="connsiteX50" fmla="*/ 2657103 w 4294656"/>
              <a:gd name="connsiteY50" fmla="*/ 221823 h 3198105"/>
              <a:gd name="connsiteX51" fmla="*/ 2770656 w 4294656"/>
              <a:gd name="connsiteY51" fmla="*/ 174011 h 3198105"/>
              <a:gd name="connsiteX52" fmla="*/ 2866280 w 4294656"/>
              <a:gd name="connsiteY52" fmla="*/ 150105 h 3198105"/>
              <a:gd name="connsiteX53" fmla="*/ 3087409 w 4294656"/>
              <a:gd name="connsiteY53" fmla="*/ 144129 h 3198105"/>
              <a:gd name="connsiteX54" fmla="*/ 3422092 w 4294656"/>
              <a:gd name="connsiteY54" fmla="*/ 138152 h 3198105"/>
              <a:gd name="connsiteX55" fmla="*/ 3553574 w 4294656"/>
              <a:gd name="connsiteY55" fmla="*/ 108270 h 3198105"/>
              <a:gd name="connsiteX56" fmla="*/ 3858374 w 4294656"/>
              <a:gd name="connsiteY56" fmla="*/ 90340 h 3198105"/>
              <a:gd name="connsiteX57" fmla="*/ 3948021 w 4294656"/>
              <a:gd name="connsiteY57" fmla="*/ 60458 h 3198105"/>
              <a:gd name="connsiteX58" fmla="*/ 4061574 w 4294656"/>
              <a:gd name="connsiteY58" fmla="*/ 42529 h 3198105"/>
              <a:gd name="connsiteX59" fmla="*/ 4187080 w 4294656"/>
              <a:gd name="connsiteY59" fmla="*/ 12646 h 3198105"/>
              <a:gd name="connsiteX60" fmla="*/ 4210986 w 4294656"/>
              <a:gd name="connsiteY60" fmla="*/ 6670 h 3198105"/>
              <a:gd name="connsiteX61" fmla="*/ 4228915 w 4294656"/>
              <a:gd name="connsiteY61" fmla="*/ 693 h 3198105"/>
              <a:gd name="connsiteX62" fmla="*/ 4294656 w 4294656"/>
              <a:gd name="connsiteY62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149103 w 4294656"/>
              <a:gd name="connsiteY3" fmla="*/ 2433117 h 3198105"/>
              <a:gd name="connsiteX4" fmla="*/ 1957856 w 4294656"/>
              <a:gd name="connsiteY4" fmla="*/ 2271752 h 3198105"/>
              <a:gd name="connsiteX5" fmla="*/ 1910045 w 4294656"/>
              <a:gd name="connsiteY5" fmla="*/ 1972929 h 3198105"/>
              <a:gd name="connsiteX6" fmla="*/ 1629150 w 4294656"/>
              <a:gd name="connsiteY6" fmla="*/ 1793634 h 3198105"/>
              <a:gd name="connsiteX7" fmla="*/ 1354233 w 4294656"/>
              <a:gd name="connsiteY7" fmla="*/ 1727893 h 3198105"/>
              <a:gd name="connsiteX8" fmla="*/ 1151033 w 4294656"/>
              <a:gd name="connsiteY8" fmla="*/ 1668129 h 3198105"/>
              <a:gd name="connsiteX9" fmla="*/ 1121150 w 4294656"/>
              <a:gd name="connsiteY9" fmla="*/ 1650199 h 3198105"/>
              <a:gd name="connsiteX10" fmla="*/ 1049433 w 4294656"/>
              <a:gd name="connsiteY10" fmla="*/ 1602387 h 3198105"/>
              <a:gd name="connsiteX11" fmla="*/ 995645 w 4294656"/>
              <a:gd name="connsiteY11" fmla="*/ 1578482 h 3198105"/>
              <a:gd name="connsiteX12" fmla="*/ 923927 w 4294656"/>
              <a:gd name="connsiteY12" fmla="*/ 1554576 h 3198105"/>
              <a:gd name="connsiteX13" fmla="*/ 900021 w 4294656"/>
              <a:gd name="connsiteY13" fmla="*/ 1488834 h 3198105"/>
              <a:gd name="connsiteX14" fmla="*/ 882092 w 4294656"/>
              <a:gd name="connsiteY14" fmla="*/ 1470905 h 3198105"/>
              <a:gd name="connsiteX15" fmla="*/ 870139 w 4294656"/>
              <a:gd name="connsiteY15" fmla="*/ 1446999 h 3198105"/>
              <a:gd name="connsiteX16" fmla="*/ 852209 w 4294656"/>
              <a:gd name="connsiteY16" fmla="*/ 1429070 h 3198105"/>
              <a:gd name="connsiteX17" fmla="*/ 816350 w 4294656"/>
              <a:gd name="connsiteY17" fmla="*/ 1369305 h 3198105"/>
              <a:gd name="connsiteX18" fmla="*/ 792445 w 4294656"/>
              <a:gd name="connsiteY18" fmla="*/ 1345399 h 3198105"/>
              <a:gd name="connsiteX19" fmla="*/ 750609 w 4294656"/>
              <a:gd name="connsiteY19" fmla="*/ 1297587 h 3198105"/>
              <a:gd name="connsiteX20" fmla="*/ 708774 w 4294656"/>
              <a:gd name="connsiteY20" fmla="*/ 1243799 h 3198105"/>
              <a:gd name="connsiteX21" fmla="*/ 589245 w 4294656"/>
              <a:gd name="connsiteY21" fmla="*/ 1225870 h 3198105"/>
              <a:gd name="connsiteX22" fmla="*/ 475692 w 4294656"/>
              <a:gd name="connsiteY22" fmla="*/ 1213917 h 3198105"/>
              <a:gd name="connsiteX23" fmla="*/ 302374 w 4294656"/>
              <a:gd name="connsiteY23" fmla="*/ 1166105 h 3198105"/>
              <a:gd name="connsiteX24" fmla="*/ 135033 w 4294656"/>
              <a:gd name="connsiteY24" fmla="*/ 1136223 h 3198105"/>
              <a:gd name="connsiteX25" fmla="*/ 105150 w 4294656"/>
              <a:gd name="connsiteY25" fmla="*/ 1118293 h 3198105"/>
              <a:gd name="connsiteX26" fmla="*/ 33433 w 4294656"/>
              <a:gd name="connsiteY26" fmla="*/ 1052552 h 3198105"/>
              <a:gd name="connsiteX27" fmla="*/ 39409 w 4294656"/>
              <a:gd name="connsiteY27" fmla="*/ 550529 h 3198105"/>
              <a:gd name="connsiteX28" fmla="*/ 75268 w 4294656"/>
              <a:gd name="connsiteY28" fmla="*/ 532599 h 3198105"/>
              <a:gd name="connsiteX29" fmla="*/ 182845 w 4294656"/>
              <a:gd name="connsiteY29" fmla="*/ 454905 h 3198105"/>
              <a:gd name="connsiteX30" fmla="*/ 218703 w 4294656"/>
              <a:gd name="connsiteY30" fmla="*/ 425023 h 3198105"/>
              <a:gd name="connsiteX31" fmla="*/ 236633 w 4294656"/>
              <a:gd name="connsiteY31" fmla="*/ 395140 h 3198105"/>
              <a:gd name="connsiteX32" fmla="*/ 386045 w 4294656"/>
              <a:gd name="connsiteY32" fmla="*/ 329399 h 3198105"/>
              <a:gd name="connsiteX33" fmla="*/ 511550 w 4294656"/>
              <a:gd name="connsiteY33" fmla="*/ 299517 h 3198105"/>
              <a:gd name="connsiteX34" fmla="*/ 786468 w 4294656"/>
              <a:gd name="connsiteY34" fmla="*/ 311470 h 3198105"/>
              <a:gd name="connsiteX35" fmla="*/ 935880 w 4294656"/>
              <a:gd name="connsiteY35" fmla="*/ 359282 h 3198105"/>
              <a:gd name="connsiteX36" fmla="*/ 983692 w 4294656"/>
              <a:gd name="connsiteY36" fmla="*/ 377211 h 3198105"/>
              <a:gd name="connsiteX37" fmla="*/ 1151033 w 4294656"/>
              <a:gd name="connsiteY37" fmla="*/ 454905 h 3198105"/>
              <a:gd name="connsiteX38" fmla="*/ 1240680 w 4294656"/>
              <a:gd name="connsiteY38" fmla="*/ 502717 h 3198105"/>
              <a:gd name="connsiteX39" fmla="*/ 1318374 w 4294656"/>
              <a:gd name="connsiteY39" fmla="*/ 520646 h 3198105"/>
              <a:gd name="connsiteX40" fmla="*/ 1533527 w 4294656"/>
              <a:gd name="connsiteY40" fmla="*/ 526623 h 3198105"/>
              <a:gd name="connsiteX41" fmla="*/ 1784539 w 4294656"/>
              <a:gd name="connsiteY41" fmla="*/ 538576 h 3198105"/>
              <a:gd name="connsiteX42" fmla="*/ 1999692 w 4294656"/>
              <a:gd name="connsiteY42" fmla="*/ 502717 h 3198105"/>
              <a:gd name="connsiteX43" fmla="*/ 2053480 w 4294656"/>
              <a:gd name="connsiteY43" fmla="*/ 496740 h 3198105"/>
              <a:gd name="connsiteX44" fmla="*/ 2125197 w 4294656"/>
              <a:gd name="connsiteY44" fmla="*/ 472834 h 3198105"/>
              <a:gd name="connsiteX45" fmla="*/ 2178986 w 4294656"/>
              <a:gd name="connsiteY45" fmla="*/ 460882 h 3198105"/>
              <a:gd name="connsiteX46" fmla="*/ 2346327 w 4294656"/>
              <a:gd name="connsiteY46" fmla="*/ 395140 h 3198105"/>
              <a:gd name="connsiteX47" fmla="*/ 2429997 w 4294656"/>
              <a:gd name="connsiteY47" fmla="*/ 347329 h 3198105"/>
              <a:gd name="connsiteX48" fmla="*/ 2549527 w 4294656"/>
              <a:gd name="connsiteY48" fmla="*/ 251705 h 3198105"/>
              <a:gd name="connsiteX49" fmla="*/ 2657103 w 4294656"/>
              <a:gd name="connsiteY49" fmla="*/ 221823 h 3198105"/>
              <a:gd name="connsiteX50" fmla="*/ 2770656 w 4294656"/>
              <a:gd name="connsiteY50" fmla="*/ 174011 h 3198105"/>
              <a:gd name="connsiteX51" fmla="*/ 2866280 w 4294656"/>
              <a:gd name="connsiteY51" fmla="*/ 150105 h 3198105"/>
              <a:gd name="connsiteX52" fmla="*/ 3087409 w 4294656"/>
              <a:gd name="connsiteY52" fmla="*/ 144129 h 3198105"/>
              <a:gd name="connsiteX53" fmla="*/ 3422092 w 4294656"/>
              <a:gd name="connsiteY53" fmla="*/ 138152 h 3198105"/>
              <a:gd name="connsiteX54" fmla="*/ 3553574 w 4294656"/>
              <a:gd name="connsiteY54" fmla="*/ 108270 h 3198105"/>
              <a:gd name="connsiteX55" fmla="*/ 3858374 w 4294656"/>
              <a:gd name="connsiteY55" fmla="*/ 90340 h 3198105"/>
              <a:gd name="connsiteX56" fmla="*/ 3948021 w 4294656"/>
              <a:gd name="connsiteY56" fmla="*/ 60458 h 3198105"/>
              <a:gd name="connsiteX57" fmla="*/ 4061574 w 4294656"/>
              <a:gd name="connsiteY57" fmla="*/ 42529 h 3198105"/>
              <a:gd name="connsiteX58" fmla="*/ 4187080 w 4294656"/>
              <a:gd name="connsiteY58" fmla="*/ 12646 h 3198105"/>
              <a:gd name="connsiteX59" fmla="*/ 4210986 w 4294656"/>
              <a:gd name="connsiteY59" fmla="*/ 6670 h 3198105"/>
              <a:gd name="connsiteX60" fmla="*/ 4228915 w 4294656"/>
              <a:gd name="connsiteY60" fmla="*/ 693 h 3198105"/>
              <a:gd name="connsiteX61" fmla="*/ 4294656 w 4294656"/>
              <a:gd name="connsiteY61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149103 w 4294656"/>
              <a:gd name="connsiteY3" fmla="*/ 2433117 h 3198105"/>
              <a:gd name="connsiteX4" fmla="*/ 1957856 w 4294656"/>
              <a:gd name="connsiteY4" fmla="*/ 2271752 h 3198105"/>
              <a:gd name="connsiteX5" fmla="*/ 1910045 w 4294656"/>
              <a:gd name="connsiteY5" fmla="*/ 1972929 h 3198105"/>
              <a:gd name="connsiteX6" fmla="*/ 1629150 w 4294656"/>
              <a:gd name="connsiteY6" fmla="*/ 1793634 h 3198105"/>
              <a:gd name="connsiteX7" fmla="*/ 1354233 w 4294656"/>
              <a:gd name="connsiteY7" fmla="*/ 1727893 h 3198105"/>
              <a:gd name="connsiteX8" fmla="*/ 1151033 w 4294656"/>
              <a:gd name="connsiteY8" fmla="*/ 1668129 h 3198105"/>
              <a:gd name="connsiteX9" fmla="*/ 1121150 w 4294656"/>
              <a:gd name="connsiteY9" fmla="*/ 1650199 h 3198105"/>
              <a:gd name="connsiteX10" fmla="*/ 1049433 w 4294656"/>
              <a:gd name="connsiteY10" fmla="*/ 1602387 h 3198105"/>
              <a:gd name="connsiteX11" fmla="*/ 995645 w 4294656"/>
              <a:gd name="connsiteY11" fmla="*/ 1578482 h 3198105"/>
              <a:gd name="connsiteX12" fmla="*/ 923927 w 4294656"/>
              <a:gd name="connsiteY12" fmla="*/ 1554576 h 3198105"/>
              <a:gd name="connsiteX13" fmla="*/ 900021 w 4294656"/>
              <a:gd name="connsiteY13" fmla="*/ 1488834 h 3198105"/>
              <a:gd name="connsiteX14" fmla="*/ 870139 w 4294656"/>
              <a:gd name="connsiteY14" fmla="*/ 1446999 h 3198105"/>
              <a:gd name="connsiteX15" fmla="*/ 852209 w 4294656"/>
              <a:gd name="connsiteY15" fmla="*/ 1429070 h 3198105"/>
              <a:gd name="connsiteX16" fmla="*/ 816350 w 4294656"/>
              <a:gd name="connsiteY16" fmla="*/ 1369305 h 3198105"/>
              <a:gd name="connsiteX17" fmla="*/ 792445 w 4294656"/>
              <a:gd name="connsiteY17" fmla="*/ 1345399 h 3198105"/>
              <a:gd name="connsiteX18" fmla="*/ 750609 w 4294656"/>
              <a:gd name="connsiteY18" fmla="*/ 1297587 h 3198105"/>
              <a:gd name="connsiteX19" fmla="*/ 708774 w 4294656"/>
              <a:gd name="connsiteY19" fmla="*/ 1243799 h 3198105"/>
              <a:gd name="connsiteX20" fmla="*/ 589245 w 4294656"/>
              <a:gd name="connsiteY20" fmla="*/ 1225870 h 3198105"/>
              <a:gd name="connsiteX21" fmla="*/ 475692 w 4294656"/>
              <a:gd name="connsiteY21" fmla="*/ 1213917 h 3198105"/>
              <a:gd name="connsiteX22" fmla="*/ 302374 w 4294656"/>
              <a:gd name="connsiteY22" fmla="*/ 1166105 h 3198105"/>
              <a:gd name="connsiteX23" fmla="*/ 135033 w 4294656"/>
              <a:gd name="connsiteY23" fmla="*/ 1136223 h 3198105"/>
              <a:gd name="connsiteX24" fmla="*/ 105150 w 4294656"/>
              <a:gd name="connsiteY24" fmla="*/ 1118293 h 3198105"/>
              <a:gd name="connsiteX25" fmla="*/ 33433 w 4294656"/>
              <a:gd name="connsiteY25" fmla="*/ 1052552 h 3198105"/>
              <a:gd name="connsiteX26" fmla="*/ 39409 w 4294656"/>
              <a:gd name="connsiteY26" fmla="*/ 550529 h 3198105"/>
              <a:gd name="connsiteX27" fmla="*/ 75268 w 4294656"/>
              <a:gd name="connsiteY27" fmla="*/ 532599 h 3198105"/>
              <a:gd name="connsiteX28" fmla="*/ 182845 w 4294656"/>
              <a:gd name="connsiteY28" fmla="*/ 454905 h 3198105"/>
              <a:gd name="connsiteX29" fmla="*/ 218703 w 4294656"/>
              <a:gd name="connsiteY29" fmla="*/ 425023 h 3198105"/>
              <a:gd name="connsiteX30" fmla="*/ 236633 w 4294656"/>
              <a:gd name="connsiteY30" fmla="*/ 395140 h 3198105"/>
              <a:gd name="connsiteX31" fmla="*/ 386045 w 4294656"/>
              <a:gd name="connsiteY31" fmla="*/ 329399 h 3198105"/>
              <a:gd name="connsiteX32" fmla="*/ 511550 w 4294656"/>
              <a:gd name="connsiteY32" fmla="*/ 299517 h 3198105"/>
              <a:gd name="connsiteX33" fmla="*/ 786468 w 4294656"/>
              <a:gd name="connsiteY33" fmla="*/ 311470 h 3198105"/>
              <a:gd name="connsiteX34" fmla="*/ 935880 w 4294656"/>
              <a:gd name="connsiteY34" fmla="*/ 359282 h 3198105"/>
              <a:gd name="connsiteX35" fmla="*/ 983692 w 4294656"/>
              <a:gd name="connsiteY35" fmla="*/ 377211 h 3198105"/>
              <a:gd name="connsiteX36" fmla="*/ 1151033 w 4294656"/>
              <a:gd name="connsiteY36" fmla="*/ 454905 h 3198105"/>
              <a:gd name="connsiteX37" fmla="*/ 1240680 w 4294656"/>
              <a:gd name="connsiteY37" fmla="*/ 502717 h 3198105"/>
              <a:gd name="connsiteX38" fmla="*/ 1318374 w 4294656"/>
              <a:gd name="connsiteY38" fmla="*/ 520646 h 3198105"/>
              <a:gd name="connsiteX39" fmla="*/ 1533527 w 4294656"/>
              <a:gd name="connsiteY39" fmla="*/ 526623 h 3198105"/>
              <a:gd name="connsiteX40" fmla="*/ 1784539 w 4294656"/>
              <a:gd name="connsiteY40" fmla="*/ 538576 h 3198105"/>
              <a:gd name="connsiteX41" fmla="*/ 1999692 w 4294656"/>
              <a:gd name="connsiteY41" fmla="*/ 502717 h 3198105"/>
              <a:gd name="connsiteX42" fmla="*/ 2053480 w 4294656"/>
              <a:gd name="connsiteY42" fmla="*/ 496740 h 3198105"/>
              <a:gd name="connsiteX43" fmla="*/ 2125197 w 4294656"/>
              <a:gd name="connsiteY43" fmla="*/ 472834 h 3198105"/>
              <a:gd name="connsiteX44" fmla="*/ 2178986 w 4294656"/>
              <a:gd name="connsiteY44" fmla="*/ 460882 h 3198105"/>
              <a:gd name="connsiteX45" fmla="*/ 2346327 w 4294656"/>
              <a:gd name="connsiteY45" fmla="*/ 395140 h 3198105"/>
              <a:gd name="connsiteX46" fmla="*/ 2429997 w 4294656"/>
              <a:gd name="connsiteY46" fmla="*/ 347329 h 3198105"/>
              <a:gd name="connsiteX47" fmla="*/ 2549527 w 4294656"/>
              <a:gd name="connsiteY47" fmla="*/ 251705 h 3198105"/>
              <a:gd name="connsiteX48" fmla="*/ 2657103 w 4294656"/>
              <a:gd name="connsiteY48" fmla="*/ 221823 h 3198105"/>
              <a:gd name="connsiteX49" fmla="*/ 2770656 w 4294656"/>
              <a:gd name="connsiteY49" fmla="*/ 174011 h 3198105"/>
              <a:gd name="connsiteX50" fmla="*/ 2866280 w 4294656"/>
              <a:gd name="connsiteY50" fmla="*/ 150105 h 3198105"/>
              <a:gd name="connsiteX51" fmla="*/ 3087409 w 4294656"/>
              <a:gd name="connsiteY51" fmla="*/ 144129 h 3198105"/>
              <a:gd name="connsiteX52" fmla="*/ 3422092 w 4294656"/>
              <a:gd name="connsiteY52" fmla="*/ 138152 h 3198105"/>
              <a:gd name="connsiteX53" fmla="*/ 3553574 w 4294656"/>
              <a:gd name="connsiteY53" fmla="*/ 108270 h 3198105"/>
              <a:gd name="connsiteX54" fmla="*/ 3858374 w 4294656"/>
              <a:gd name="connsiteY54" fmla="*/ 90340 h 3198105"/>
              <a:gd name="connsiteX55" fmla="*/ 3948021 w 4294656"/>
              <a:gd name="connsiteY55" fmla="*/ 60458 h 3198105"/>
              <a:gd name="connsiteX56" fmla="*/ 4061574 w 4294656"/>
              <a:gd name="connsiteY56" fmla="*/ 42529 h 3198105"/>
              <a:gd name="connsiteX57" fmla="*/ 4187080 w 4294656"/>
              <a:gd name="connsiteY57" fmla="*/ 12646 h 3198105"/>
              <a:gd name="connsiteX58" fmla="*/ 4210986 w 4294656"/>
              <a:gd name="connsiteY58" fmla="*/ 6670 h 3198105"/>
              <a:gd name="connsiteX59" fmla="*/ 4228915 w 4294656"/>
              <a:gd name="connsiteY59" fmla="*/ 693 h 3198105"/>
              <a:gd name="connsiteX60" fmla="*/ 4294656 w 4294656"/>
              <a:gd name="connsiteY60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149103 w 4294656"/>
              <a:gd name="connsiteY3" fmla="*/ 2433117 h 3198105"/>
              <a:gd name="connsiteX4" fmla="*/ 1957856 w 4294656"/>
              <a:gd name="connsiteY4" fmla="*/ 2271752 h 3198105"/>
              <a:gd name="connsiteX5" fmla="*/ 1910045 w 4294656"/>
              <a:gd name="connsiteY5" fmla="*/ 1972929 h 3198105"/>
              <a:gd name="connsiteX6" fmla="*/ 1629150 w 4294656"/>
              <a:gd name="connsiteY6" fmla="*/ 1793634 h 3198105"/>
              <a:gd name="connsiteX7" fmla="*/ 1354233 w 4294656"/>
              <a:gd name="connsiteY7" fmla="*/ 1727893 h 3198105"/>
              <a:gd name="connsiteX8" fmla="*/ 1151033 w 4294656"/>
              <a:gd name="connsiteY8" fmla="*/ 1668129 h 3198105"/>
              <a:gd name="connsiteX9" fmla="*/ 1121150 w 4294656"/>
              <a:gd name="connsiteY9" fmla="*/ 1650199 h 3198105"/>
              <a:gd name="connsiteX10" fmla="*/ 1049433 w 4294656"/>
              <a:gd name="connsiteY10" fmla="*/ 1602387 h 3198105"/>
              <a:gd name="connsiteX11" fmla="*/ 995645 w 4294656"/>
              <a:gd name="connsiteY11" fmla="*/ 1578482 h 3198105"/>
              <a:gd name="connsiteX12" fmla="*/ 923927 w 4294656"/>
              <a:gd name="connsiteY12" fmla="*/ 1554576 h 3198105"/>
              <a:gd name="connsiteX13" fmla="*/ 900021 w 4294656"/>
              <a:gd name="connsiteY13" fmla="*/ 1488834 h 3198105"/>
              <a:gd name="connsiteX14" fmla="*/ 870139 w 4294656"/>
              <a:gd name="connsiteY14" fmla="*/ 1446999 h 3198105"/>
              <a:gd name="connsiteX15" fmla="*/ 816350 w 4294656"/>
              <a:gd name="connsiteY15" fmla="*/ 1369305 h 3198105"/>
              <a:gd name="connsiteX16" fmla="*/ 792445 w 4294656"/>
              <a:gd name="connsiteY16" fmla="*/ 1345399 h 3198105"/>
              <a:gd name="connsiteX17" fmla="*/ 750609 w 4294656"/>
              <a:gd name="connsiteY17" fmla="*/ 1297587 h 3198105"/>
              <a:gd name="connsiteX18" fmla="*/ 708774 w 4294656"/>
              <a:gd name="connsiteY18" fmla="*/ 1243799 h 3198105"/>
              <a:gd name="connsiteX19" fmla="*/ 589245 w 4294656"/>
              <a:gd name="connsiteY19" fmla="*/ 1225870 h 3198105"/>
              <a:gd name="connsiteX20" fmla="*/ 475692 w 4294656"/>
              <a:gd name="connsiteY20" fmla="*/ 1213917 h 3198105"/>
              <a:gd name="connsiteX21" fmla="*/ 302374 w 4294656"/>
              <a:gd name="connsiteY21" fmla="*/ 1166105 h 3198105"/>
              <a:gd name="connsiteX22" fmla="*/ 135033 w 4294656"/>
              <a:gd name="connsiteY22" fmla="*/ 1136223 h 3198105"/>
              <a:gd name="connsiteX23" fmla="*/ 105150 w 4294656"/>
              <a:gd name="connsiteY23" fmla="*/ 1118293 h 3198105"/>
              <a:gd name="connsiteX24" fmla="*/ 33433 w 4294656"/>
              <a:gd name="connsiteY24" fmla="*/ 1052552 h 3198105"/>
              <a:gd name="connsiteX25" fmla="*/ 39409 w 4294656"/>
              <a:gd name="connsiteY25" fmla="*/ 550529 h 3198105"/>
              <a:gd name="connsiteX26" fmla="*/ 75268 w 4294656"/>
              <a:gd name="connsiteY26" fmla="*/ 532599 h 3198105"/>
              <a:gd name="connsiteX27" fmla="*/ 182845 w 4294656"/>
              <a:gd name="connsiteY27" fmla="*/ 454905 h 3198105"/>
              <a:gd name="connsiteX28" fmla="*/ 218703 w 4294656"/>
              <a:gd name="connsiteY28" fmla="*/ 425023 h 3198105"/>
              <a:gd name="connsiteX29" fmla="*/ 236633 w 4294656"/>
              <a:gd name="connsiteY29" fmla="*/ 395140 h 3198105"/>
              <a:gd name="connsiteX30" fmla="*/ 386045 w 4294656"/>
              <a:gd name="connsiteY30" fmla="*/ 329399 h 3198105"/>
              <a:gd name="connsiteX31" fmla="*/ 511550 w 4294656"/>
              <a:gd name="connsiteY31" fmla="*/ 299517 h 3198105"/>
              <a:gd name="connsiteX32" fmla="*/ 786468 w 4294656"/>
              <a:gd name="connsiteY32" fmla="*/ 311470 h 3198105"/>
              <a:gd name="connsiteX33" fmla="*/ 935880 w 4294656"/>
              <a:gd name="connsiteY33" fmla="*/ 359282 h 3198105"/>
              <a:gd name="connsiteX34" fmla="*/ 983692 w 4294656"/>
              <a:gd name="connsiteY34" fmla="*/ 377211 h 3198105"/>
              <a:gd name="connsiteX35" fmla="*/ 1151033 w 4294656"/>
              <a:gd name="connsiteY35" fmla="*/ 454905 h 3198105"/>
              <a:gd name="connsiteX36" fmla="*/ 1240680 w 4294656"/>
              <a:gd name="connsiteY36" fmla="*/ 502717 h 3198105"/>
              <a:gd name="connsiteX37" fmla="*/ 1318374 w 4294656"/>
              <a:gd name="connsiteY37" fmla="*/ 520646 h 3198105"/>
              <a:gd name="connsiteX38" fmla="*/ 1533527 w 4294656"/>
              <a:gd name="connsiteY38" fmla="*/ 526623 h 3198105"/>
              <a:gd name="connsiteX39" fmla="*/ 1784539 w 4294656"/>
              <a:gd name="connsiteY39" fmla="*/ 538576 h 3198105"/>
              <a:gd name="connsiteX40" fmla="*/ 1999692 w 4294656"/>
              <a:gd name="connsiteY40" fmla="*/ 502717 h 3198105"/>
              <a:gd name="connsiteX41" fmla="*/ 2053480 w 4294656"/>
              <a:gd name="connsiteY41" fmla="*/ 496740 h 3198105"/>
              <a:gd name="connsiteX42" fmla="*/ 2125197 w 4294656"/>
              <a:gd name="connsiteY42" fmla="*/ 472834 h 3198105"/>
              <a:gd name="connsiteX43" fmla="*/ 2178986 w 4294656"/>
              <a:gd name="connsiteY43" fmla="*/ 460882 h 3198105"/>
              <a:gd name="connsiteX44" fmla="*/ 2346327 w 4294656"/>
              <a:gd name="connsiteY44" fmla="*/ 395140 h 3198105"/>
              <a:gd name="connsiteX45" fmla="*/ 2429997 w 4294656"/>
              <a:gd name="connsiteY45" fmla="*/ 347329 h 3198105"/>
              <a:gd name="connsiteX46" fmla="*/ 2549527 w 4294656"/>
              <a:gd name="connsiteY46" fmla="*/ 251705 h 3198105"/>
              <a:gd name="connsiteX47" fmla="*/ 2657103 w 4294656"/>
              <a:gd name="connsiteY47" fmla="*/ 221823 h 3198105"/>
              <a:gd name="connsiteX48" fmla="*/ 2770656 w 4294656"/>
              <a:gd name="connsiteY48" fmla="*/ 174011 h 3198105"/>
              <a:gd name="connsiteX49" fmla="*/ 2866280 w 4294656"/>
              <a:gd name="connsiteY49" fmla="*/ 150105 h 3198105"/>
              <a:gd name="connsiteX50" fmla="*/ 3087409 w 4294656"/>
              <a:gd name="connsiteY50" fmla="*/ 144129 h 3198105"/>
              <a:gd name="connsiteX51" fmla="*/ 3422092 w 4294656"/>
              <a:gd name="connsiteY51" fmla="*/ 138152 h 3198105"/>
              <a:gd name="connsiteX52" fmla="*/ 3553574 w 4294656"/>
              <a:gd name="connsiteY52" fmla="*/ 108270 h 3198105"/>
              <a:gd name="connsiteX53" fmla="*/ 3858374 w 4294656"/>
              <a:gd name="connsiteY53" fmla="*/ 90340 h 3198105"/>
              <a:gd name="connsiteX54" fmla="*/ 3948021 w 4294656"/>
              <a:gd name="connsiteY54" fmla="*/ 60458 h 3198105"/>
              <a:gd name="connsiteX55" fmla="*/ 4061574 w 4294656"/>
              <a:gd name="connsiteY55" fmla="*/ 42529 h 3198105"/>
              <a:gd name="connsiteX56" fmla="*/ 4187080 w 4294656"/>
              <a:gd name="connsiteY56" fmla="*/ 12646 h 3198105"/>
              <a:gd name="connsiteX57" fmla="*/ 4210986 w 4294656"/>
              <a:gd name="connsiteY57" fmla="*/ 6670 h 3198105"/>
              <a:gd name="connsiteX58" fmla="*/ 4228915 w 4294656"/>
              <a:gd name="connsiteY58" fmla="*/ 693 h 3198105"/>
              <a:gd name="connsiteX59" fmla="*/ 4294656 w 4294656"/>
              <a:gd name="connsiteY59" fmla="*/ 693 h 3198105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770656 w 4294656"/>
              <a:gd name="connsiteY48" fmla="*/ 173318 h 3197412"/>
              <a:gd name="connsiteX49" fmla="*/ 2866280 w 4294656"/>
              <a:gd name="connsiteY49" fmla="*/ 149412 h 3197412"/>
              <a:gd name="connsiteX50" fmla="*/ 3087409 w 4294656"/>
              <a:gd name="connsiteY50" fmla="*/ 143436 h 3197412"/>
              <a:gd name="connsiteX51" fmla="*/ 3422092 w 4294656"/>
              <a:gd name="connsiteY51" fmla="*/ 137459 h 3197412"/>
              <a:gd name="connsiteX52" fmla="*/ 3553574 w 4294656"/>
              <a:gd name="connsiteY52" fmla="*/ 107577 h 3197412"/>
              <a:gd name="connsiteX53" fmla="*/ 3858374 w 4294656"/>
              <a:gd name="connsiteY53" fmla="*/ 89647 h 3197412"/>
              <a:gd name="connsiteX54" fmla="*/ 3948021 w 4294656"/>
              <a:gd name="connsiteY54" fmla="*/ 59765 h 3197412"/>
              <a:gd name="connsiteX55" fmla="*/ 4061574 w 4294656"/>
              <a:gd name="connsiteY55" fmla="*/ 41836 h 3197412"/>
              <a:gd name="connsiteX56" fmla="*/ 4187080 w 4294656"/>
              <a:gd name="connsiteY56" fmla="*/ 11953 h 3197412"/>
              <a:gd name="connsiteX57" fmla="*/ 4210986 w 4294656"/>
              <a:gd name="connsiteY57" fmla="*/ 5977 h 3197412"/>
              <a:gd name="connsiteX58" fmla="*/ 4294656 w 4294656"/>
              <a:gd name="connsiteY58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770656 w 4294656"/>
              <a:gd name="connsiteY48" fmla="*/ 173318 h 3197412"/>
              <a:gd name="connsiteX49" fmla="*/ 2866280 w 4294656"/>
              <a:gd name="connsiteY49" fmla="*/ 149412 h 3197412"/>
              <a:gd name="connsiteX50" fmla="*/ 3087409 w 4294656"/>
              <a:gd name="connsiteY50" fmla="*/ 143436 h 3197412"/>
              <a:gd name="connsiteX51" fmla="*/ 3422092 w 4294656"/>
              <a:gd name="connsiteY51" fmla="*/ 137459 h 3197412"/>
              <a:gd name="connsiteX52" fmla="*/ 3553574 w 4294656"/>
              <a:gd name="connsiteY52" fmla="*/ 107577 h 3197412"/>
              <a:gd name="connsiteX53" fmla="*/ 3858374 w 4294656"/>
              <a:gd name="connsiteY53" fmla="*/ 89647 h 3197412"/>
              <a:gd name="connsiteX54" fmla="*/ 3948021 w 4294656"/>
              <a:gd name="connsiteY54" fmla="*/ 59765 h 3197412"/>
              <a:gd name="connsiteX55" fmla="*/ 4061574 w 4294656"/>
              <a:gd name="connsiteY55" fmla="*/ 41836 h 3197412"/>
              <a:gd name="connsiteX56" fmla="*/ 4187080 w 4294656"/>
              <a:gd name="connsiteY56" fmla="*/ 11953 h 3197412"/>
              <a:gd name="connsiteX57" fmla="*/ 4294656 w 4294656"/>
              <a:gd name="connsiteY57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770656 w 4294656"/>
              <a:gd name="connsiteY48" fmla="*/ 173318 h 3197412"/>
              <a:gd name="connsiteX49" fmla="*/ 2866280 w 4294656"/>
              <a:gd name="connsiteY49" fmla="*/ 149412 h 3197412"/>
              <a:gd name="connsiteX50" fmla="*/ 3087409 w 4294656"/>
              <a:gd name="connsiteY50" fmla="*/ 143436 h 3197412"/>
              <a:gd name="connsiteX51" fmla="*/ 3422092 w 4294656"/>
              <a:gd name="connsiteY51" fmla="*/ 137459 h 3197412"/>
              <a:gd name="connsiteX52" fmla="*/ 3553574 w 4294656"/>
              <a:gd name="connsiteY52" fmla="*/ 107577 h 3197412"/>
              <a:gd name="connsiteX53" fmla="*/ 3858374 w 4294656"/>
              <a:gd name="connsiteY53" fmla="*/ 89647 h 3197412"/>
              <a:gd name="connsiteX54" fmla="*/ 3948021 w 4294656"/>
              <a:gd name="connsiteY54" fmla="*/ 59765 h 3197412"/>
              <a:gd name="connsiteX55" fmla="*/ 4061574 w 4294656"/>
              <a:gd name="connsiteY55" fmla="*/ 41836 h 3197412"/>
              <a:gd name="connsiteX56" fmla="*/ 4294656 w 4294656"/>
              <a:gd name="connsiteY56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770656 w 4294656"/>
              <a:gd name="connsiteY48" fmla="*/ 173318 h 3197412"/>
              <a:gd name="connsiteX49" fmla="*/ 2866280 w 4294656"/>
              <a:gd name="connsiteY49" fmla="*/ 149412 h 3197412"/>
              <a:gd name="connsiteX50" fmla="*/ 3087409 w 4294656"/>
              <a:gd name="connsiteY50" fmla="*/ 143436 h 3197412"/>
              <a:gd name="connsiteX51" fmla="*/ 3422092 w 4294656"/>
              <a:gd name="connsiteY51" fmla="*/ 137459 h 3197412"/>
              <a:gd name="connsiteX52" fmla="*/ 3553574 w 4294656"/>
              <a:gd name="connsiteY52" fmla="*/ 107577 h 3197412"/>
              <a:gd name="connsiteX53" fmla="*/ 3858374 w 4294656"/>
              <a:gd name="connsiteY53" fmla="*/ 89647 h 3197412"/>
              <a:gd name="connsiteX54" fmla="*/ 3948021 w 4294656"/>
              <a:gd name="connsiteY54" fmla="*/ 59765 h 3197412"/>
              <a:gd name="connsiteX55" fmla="*/ 4294656 w 4294656"/>
              <a:gd name="connsiteY55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770656 w 4294656"/>
              <a:gd name="connsiteY48" fmla="*/ 173318 h 3197412"/>
              <a:gd name="connsiteX49" fmla="*/ 2866280 w 4294656"/>
              <a:gd name="connsiteY49" fmla="*/ 149412 h 3197412"/>
              <a:gd name="connsiteX50" fmla="*/ 3087409 w 4294656"/>
              <a:gd name="connsiteY50" fmla="*/ 143436 h 3197412"/>
              <a:gd name="connsiteX51" fmla="*/ 3422092 w 4294656"/>
              <a:gd name="connsiteY51" fmla="*/ 137459 h 3197412"/>
              <a:gd name="connsiteX52" fmla="*/ 3553574 w 4294656"/>
              <a:gd name="connsiteY52" fmla="*/ 107577 h 3197412"/>
              <a:gd name="connsiteX53" fmla="*/ 3858374 w 4294656"/>
              <a:gd name="connsiteY53" fmla="*/ 89647 h 3197412"/>
              <a:gd name="connsiteX54" fmla="*/ 3930092 w 4294656"/>
              <a:gd name="connsiteY54" fmla="*/ 29883 h 3197412"/>
              <a:gd name="connsiteX55" fmla="*/ 4294656 w 4294656"/>
              <a:gd name="connsiteY55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770656 w 4294656"/>
              <a:gd name="connsiteY48" fmla="*/ 173318 h 3197412"/>
              <a:gd name="connsiteX49" fmla="*/ 2866280 w 4294656"/>
              <a:gd name="connsiteY49" fmla="*/ 149412 h 3197412"/>
              <a:gd name="connsiteX50" fmla="*/ 3087409 w 4294656"/>
              <a:gd name="connsiteY50" fmla="*/ 143436 h 3197412"/>
              <a:gd name="connsiteX51" fmla="*/ 3422092 w 4294656"/>
              <a:gd name="connsiteY51" fmla="*/ 137459 h 3197412"/>
              <a:gd name="connsiteX52" fmla="*/ 3553574 w 4294656"/>
              <a:gd name="connsiteY52" fmla="*/ 107577 h 3197412"/>
              <a:gd name="connsiteX53" fmla="*/ 3930092 w 4294656"/>
              <a:gd name="connsiteY53" fmla="*/ 29883 h 3197412"/>
              <a:gd name="connsiteX54" fmla="*/ 4294656 w 4294656"/>
              <a:gd name="connsiteY54" fmla="*/ 0 h 3197412"/>
              <a:gd name="connsiteX0" fmla="*/ 2226797 w 4294656"/>
              <a:gd name="connsiteY0" fmla="*/ 3199151 h 3199151"/>
              <a:gd name="connsiteX1" fmla="*/ 2346327 w 4294656"/>
              <a:gd name="connsiteY1" fmla="*/ 2882398 h 3199151"/>
              <a:gd name="connsiteX2" fmla="*/ 2346327 w 4294656"/>
              <a:gd name="connsiteY2" fmla="*/ 2619433 h 3199151"/>
              <a:gd name="connsiteX3" fmla="*/ 2149103 w 4294656"/>
              <a:gd name="connsiteY3" fmla="*/ 2434163 h 3199151"/>
              <a:gd name="connsiteX4" fmla="*/ 1957856 w 4294656"/>
              <a:gd name="connsiteY4" fmla="*/ 2272798 h 3199151"/>
              <a:gd name="connsiteX5" fmla="*/ 1910045 w 4294656"/>
              <a:gd name="connsiteY5" fmla="*/ 1973975 h 3199151"/>
              <a:gd name="connsiteX6" fmla="*/ 1629150 w 4294656"/>
              <a:gd name="connsiteY6" fmla="*/ 1794680 h 3199151"/>
              <a:gd name="connsiteX7" fmla="*/ 1354233 w 4294656"/>
              <a:gd name="connsiteY7" fmla="*/ 1728939 h 3199151"/>
              <a:gd name="connsiteX8" fmla="*/ 1151033 w 4294656"/>
              <a:gd name="connsiteY8" fmla="*/ 1669175 h 3199151"/>
              <a:gd name="connsiteX9" fmla="*/ 1121150 w 4294656"/>
              <a:gd name="connsiteY9" fmla="*/ 1651245 h 3199151"/>
              <a:gd name="connsiteX10" fmla="*/ 1049433 w 4294656"/>
              <a:gd name="connsiteY10" fmla="*/ 1603433 h 3199151"/>
              <a:gd name="connsiteX11" fmla="*/ 995645 w 4294656"/>
              <a:gd name="connsiteY11" fmla="*/ 1579528 h 3199151"/>
              <a:gd name="connsiteX12" fmla="*/ 923927 w 4294656"/>
              <a:gd name="connsiteY12" fmla="*/ 1555622 h 3199151"/>
              <a:gd name="connsiteX13" fmla="*/ 900021 w 4294656"/>
              <a:gd name="connsiteY13" fmla="*/ 1489880 h 3199151"/>
              <a:gd name="connsiteX14" fmla="*/ 870139 w 4294656"/>
              <a:gd name="connsiteY14" fmla="*/ 1448045 h 3199151"/>
              <a:gd name="connsiteX15" fmla="*/ 816350 w 4294656"/>
              <a:gd name="connsiteY15" fmla="*/ 1370351 h 3199151"/>
              <a:gd name="connsiteX16" fmla="*/ 792445 w 4294656"/>
              <a:gd name="connsiteY16" fmla="*/ 1346445 h 3199151"/>
              <a:gd name="connsiteX17" fmla="*/ 750609 w 4294656"/>
              <a:gd name="connsiteY17" fmla="*/ 1298633 h 3199151"/>
              <a:gd name="connsiteX18" fmla="*/ 708774 w 4294656"/>
              <a:gd name="connsiteY18" fmla="*/ 1244845 h 3199151"/>
              <a:gd name="connsiteX19" fmla="*/ 589245 w 4294656"/>
              <a:gd name="connsiteY19" fmla="*/ 1226916 h 3199151"/>
              <a:gd name="connsiteX20" fmla="*/ 475692 w 4294656"/>
              <a:gd name="connsiteY20" fmla="*/ 1214963 h 3199151"/>
              <a:gd name="connsiteX21" fmla="*/ 302374 w 4294656"/>
              <a:gd name="connsiteY21" fmla="*/ 1167151 h 3199151"/>
              <a:gd name="connsiteX22" fmla="*/ 135033 w 4294656"/>
              <a:gd name="connsiteY22" fmla="*/ 1137269 h 3199151"/>
              <a:gd name="connsiteX23" fmla="*/ 105150 w 4294656"/>
              <a:gd name="connsiteY23" fmla="*/ 1119339 h 3199151"/>
              <a:gd name="connsiteX24" fmla="*/ 33433 w 4294656"/>
              <a:gd name="connsiteY24" fmla="*/ 1053598 h 3199151"/>
              <a:gd name="connsiteX25" fmla="*/ 39409 w 4294656"/>
              <a:gd name="connsiteY25" fmla="*/ 551575 h 3199151"/>
              <a:gd name="connsiteX26" fmla="*/ 75268 w 4294656"/>
              <a:gd name="connsiteY26" fmla="*/ 533645 h 3199151"/>
              <a:gd name="connsiteX27" fmla="*/ 182845 w 4294656"/>
              <a:gd name="connsiteY27" fmla="*/ 455951 h 3199151"/>
              <a:gd name="connsiteX28" fmla="*/ 218703 w 4294656"/>
              <a:gd name="connsiteY28" fmla="*/ 426069 h 3199151"/>
              <a:gd name="connsiteX29" fmla="*/ 236633 w 4294656"/>
              <a:gd name="connsiteY29" fmla="*/ 396186 h 3199151"/>
              <a:gd name="connsiteX30" fmla="*/ 386045 w 4294656"/>
              <a:gd name="connsiteY30" fmla="*/ 330445 h 3199151"/>
              <a:gd name="connsiteX31" fmla="*/ 511550 w 4294656"/>
              <a:gd name="connsiteY31" fmla="*/ 300563 h 3199151"/>
              <a:gd name="connsiteX32" fmla="*/ 786468 w 4294656"/>
              <a:gd name="connsiteY32" fmla="*/ 312516 h 3199151"/>
              <a:gd name="connsiteX33" fmla="*/ 935880 w 4294656"/>
              <a:gd name="connsiteY33" fmla="*/ 360328 h 3199151"/>
              <a:gd name="connsiteX34" fmla="*/ 983692 w 4294656"/>
              <a:gd name="connsiteY34" fmla="*/ 378257 h 3199151"/>
              <a:gd name="connsiteX35" fmla="*/ 1151033 w 4294656"/>
              <a:gd name="connsiteY35" fmla="*/ 455951 h 3199151"/>
              <a:gd name="connsiteX36" fmla="*/ 1240680 w 4294656"/>
              <a:gd name="connsiteY36" fmla="*/ 503763 h 3199151"/>
              <a:gd name="connsiteX37" fmla="*/ 1318374 w 4294656"/>
              <a:gd name="connsiteY37" fmla="*/ 521692 h 3199151"/>
              <a:gd name="connsiteX38" fmla="*/ 1533527 w 4294656"/>
              <a:gd name="connsiteY38" fmla="*/ 527669 h 3199151"/>
              <a:gd name="connsiteX39" fmla="*/ 1784539 w 4294656"/>
              <a:gd name="connsiteY39" fmla="*/ 539622 h 3199151"/>
              <a:gd name="connsiteX40" fmla="*/ 1999692 w 4294656"/>
              <a:gd name="connsiteY40" fmla="*/ 503763 h 3199151"/>
              <a:gd name="connsiteX41" fmla="*/ 2053480 w 4294656"/>
              <a:gd name="connsiteY41" fmla="*/ 497786 h 3199151"/>
              <a:gd name="connsiteX42" fmla="*/ 2125197 w 4294656"/>
              <a:gd name="connsiteY42" fmla="*/ 473880 h 3199151"/>
              <a:gd name="connsiteX43" fmla="*/ 2178986 w 4294656"/>
              <a:gd name="connsiteY43" fmla="*/ 461928 h 3199151"/>
              <a:gd name="connsiteX44" fmla="*/ 2346327 w 4294656"/>
              <a:gd name="connsiteY44" fmla="*/ 396186 h 3199151"/>
              <a:gd name="connsiteX45" fmla="*/ 2429997 w 4294656"/>
              <a:gd name="connsiteY45" fmla="*/ 348375 h 3199151"/>
              <a:gd name="connsiteX46" fmla="*/ 2549527 w 4294656"/>
              <a:gd name="connsiteY46" fmla="*/ 252751 h 3199151"/>
              <a:gd name="connsiteX47" fmla="*/ 2657103 w 4294656"/>
              <a:gd name="connsiteY47" fmla="*/ 222869 h 3199151"/>
              <a:gd name="connsiteX48" fmla="*/ 2770656 w 4294656"/>
              <a:gd name="connsiteY48" fmla="*/ 175057 h 3199151"/>
              <a:gd name="connsiteX49" fmla="*/ 2866280 w 4294656"/>
              <a:gd name="connsiteY49" fmla="*/ 151151 h 3199151"/>
              <a:gd name="connsiteX50" fmla="*/ 3087409 w 4294656"/>
              <a:gd name="connsiteY50" fmla="*/ 145175 h 3199151"/>
              <a:gd name="connsiteX51" fmla="*/ 3422092 w 4294656"/>
              <a:gd name="connsiteY51" fmla="*/ 139198 h 3199151"/>
              <a:gd name="connsiteX52" fmla="*/ 3553574 w 4294656"/>
              <a:gd name="connsiteY52" fmla="*/ 109316 h 3199151"/>
              <a:gd name="connsiteX53" fmla="*/ 3930092 w 4294656"/>
              <a:gd name="connsiteY53" fmla="*/ 31622 h 3199151"/>
              <a:gd name="connsiteX54" fmla="*/ 4294656 w 4294656"/>
              <a:gd name="connsiteY54" fmla="*/ 1739 h 3199151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770656 w 4294656"/>
              <a:gd name="connsiteY48" fmla="*/ 173318 h 3197412"/>
              <a:gd name="connsiteX49" fmla="*/ 2866280 w 4294656"/>
              <a:gd name="connsiteY49" fmla="*/ 149412 h 3197412"/>
              <a:gd name="connsiteX50" fmla="*/ 3087409 w 4294656"/>
              <a:gd name="connsiteY50" fmla="*/ 143436 h 3197412"/>
              <a:gd name="connsiteX51" fmla="*/ 3422092 w 4294656"/>
              <a:gd name="connsiteY51" fmla="*/ 137459 h 3197412"/>
              <a:gd name="connsiteX52" fmla="*/ 3930092 w 4294656"/>
              <a:gd name="connsiteY52" fmla="*/ 29883 h 3197412"/>
              <a:gd name="connsiteX53" fmla="*/ 4294656 w 4294656"/>
              <a:gd name="connsiteY53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866280 w 4294656"/>
              <a:gd name="connsiteY48" fmla="*/ 149412 h 3197412"/>
              <a:gd name="connsiteX49" fmla="*/ 3087409 w 4294656"/>
              <a:gd name="connsiteY49" fmla="*/ 143436 h 3197412"/>
              <a:gd name="connsiteX50" fmla="*/ 3422092 w 4294656"/>
              <a:gd name="connsiteY50" fmla="*/ 137459 h 3197412"/>
              <a:gd name="connsiteX51" fmla="*/ 3930092 w 4294656"/>
              <a:gd name="connsiteY51" fmla="*/ 29883 h 3197412"/>
              <a:gd name="connsiteX52" fmla="*/ 4294656 w 4294656"/>
              <a:gd name="connsiteY52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866280 w 4294656"/>
              <a:gd name="connsiteY48" fmla="*/ 149412 h 3197412"/>
              <a:gd name="connsiteX49" fmla="*/ 3422092 w 4294656"/>
              <a:gd name="connsiteY49" fmla="*/ 137459 h 3197412"/>
              <a:gd name="connsiteX50" fmla="*/ 3930092 w 4294656"/>
              <a:gd name="connsiteY50" fmla="*/ 29883 h 3197412"/>
              <a:gd name="connsiteX51" fmla="*/ 4294656 w 4294656"/>
              <a:gd name="connsiteY51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657103 w 4294656"/>
              <a:gd name="connsiteY46" fmla="*/ 221130 h 3197412"/>
              <a:gd name="connsiteX47" fmla="*/ 2866280 w 4294656"/>
              <a:gd name="connsiteY47" fmla="*/ 149412 h 3197412"/>
              <a:gd name="connsiteX48" fmla="*/ 3422092 w 4294656"/>
              <a:gd name="connsiteY48" fmla="*/ 137459 h 3197412"/>
              <a:gd name="connsiteX49" fmla="*/ 3930092 w 4294656"/>
              <a:gd name="connsiteY49" fmla="*/ 29883 h 3197412"/>
              <a:gd name="connsiteX50" fmla="*/ 4294656 w 4294656"/>
              <a:gd name="connsiteY50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429997 w 4294656"/>
              <a:gd name="connsiteY44" fmla="*/ 346636 h 3197412"/>
              <a:gd name="connsiteX45" fmla="*/ 2657103 w 4294656"/>
              <a:gd name="connsiteY45" fmla="*/ 221130 h 3197412"/>
              <a:gd name="connsiteX46" fmla="*/ 2866280 w 4294656"/>
              <a:gd name="connsiteY46" fmla="*/ 149412 h 3197412"/>
              <a:gd name="connsiteX47" fmla="*/ 3422092 w 4294656"/>
              <a:gd name="connsiteY47" fmla="*/ 137459 h 3197412"/>
              <a:gd name="connsiteX48" fmla="*/ 3930092 w 4294656"/>
              <a:gd name="connsiteY48" fmla="*/ 29883 h 3197412"/>
              <a:gd name="connsiteX49" fmla="*/ 4294656 w 4294656"/>
              <a:gd name="connsiteY49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784539 w 4294656"/>
              <a:gd name="connsiteY38" fmla="*/ 537883 h 3197412"/>
              <a:gd name="connsiteX39" fmla="*/ 1999692 w 4294656"/>
              <a:gd name="connsiteY39" fmla="*/ 502024 h 3197412"/>
              <a:gd name="connsiteX40" fmla="*/ 2053480 w 4294656"/>
              <a:gd name="connsiteY40" fmla="*/ 496047 h 3197412"/>
              <a:gd name="connsiteX41" fmla="*/ 2125197 w 4294656"/>
              <a:gd name="connsiteY41" fmla="*/ 472141 h 3197412"/>
              <a:gd name="connsiteX42" fmla="*/ 2178986 w 4294656"/>
              <a:gd name="connsiteY42" fmla="*/ 460189 h 3197412"/>
              <a:gd name="connsiteX43" fmla="*/ 2429997 w 4294656"/>
              <a:gd name="connsiteY43" fmla="*/ 346636 h 3197412"/>
              <a:gd name="connsiteX44" fmla="*/ 2657103 w 4294656"/>
              <a:gd name="connsiteY44" fmla="*/ 221130 h 3197412"/>
              <a:gd name="connsiteX45" fmla="*/ 2866280 w 4294656"/>
              <a:gd name="connsiteY45" fmla="*/ 149412 h 3197412"/>
              <a:gd name="connsiteX46" fmla="*/ 3422092 w 4294656"/>
              <a:gd name="connsiteY46" fmla="*/ 137459 h 3197412"/>
              <a:gd name="connsiteX47" fmla="*/ 3930092 w 4294656"/>
              <a:gd name="connsiteY47" fmla="*/ 29883 h 3197412"/>
              <a:gd name="connsiteX48" fmla="*/ 4294656 w 4294656"/>
              <a:gd name="connsiteY48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784539 w 4294656"/>
              <a:gd name="connsiteY38" fmla="*/ 537883 h 3197412"/>
              <a:gd name="connsiteX39" fmla="*/ 2053480 w 4294656"/>
              <a:gd name="connsiteY39" fmla="*/ 496047 h 3197412"/>
              <a:gd name="connsiteX40" fmla="*/ 2125197 w 4294656"/>
              <a:gd name="connsiteY40" fmla="*/ 472141 h 3197412"/>
              <a:gd name="connsiteX41" fmla="*/ 2178986 w 4294656"/>
              <a:gd name="connsiteY41" fmla="*/ 460189 h 3197412"/>
              <a:gd name="connsiteX42" fmla="*/ 2429997 w 4294656"/>
              <a:gd name="connsiteY42" fmla="*/ 346636 h 3197412"/>
              <a:gd name="connsiteX43" fmla="*/ 2657103 w 4294656"/>
              <a:gd name="connsiteY43" fmla="*/ 221130 h 3197412"/>
              <a:gd name="connsiteX44" fmla="*/ 2866280 w 4294656"/>
              <a:gd name="connsiteY44" fmla="*/ 149412 h 3197412"/>
              <a:gd name="connsiteX45" fmla="*/ 3422092 w 4294656"/>
              <a:gd name="connsiteY45" fmla="*/ 137459 h 3197412"/>
              <a:gd name="connsiteX46" fmla="*/ 3930092 w 4294656"/>
              <a:gd name="connsiteY46" fmla="*/ 29883 h 3197412"/>
              <a:gd name="connsiteX47" fmla="*/ 4294656 w 4294656"/>
              <a:gd name="connsiteY47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784539 w 4294656"/>
              <a:gd name="connsiteY38" fmla="*/ 537883 h 3197412"/>
              <a:gd name="connsiteX39" fmla="*/ 2125197 w 4294656"/>
              <a:gd name="connsiteY39" fmla="*/ 472141 h 3197412"/>
              <a:gd name="connsiteX40" fmla="*/ 2178986 w 4294656"/>
              <a:gd name="connsiteY40" fmla="*/ 460189 h 3197412"/>
              <a:gd name="connsiteX41" fmla="*/ 2429997 w 4294656"/>
              <a:gd name="connsiteY41" fmla="*/ 346636 h 3197412"/>
              <a:gd name="connsiteX42" fmla="*/ 2657103 w 4294656"/>
              <a:gd name="connsiteY42" fmla="*/ 221130 h 3197412"/>
              <a:gd name="connsiteX43" fmla="*/ 2866280 w 4294656"/>
              <a:gd name="connsiteY43" fmla="*/ 149412 h 3197412"/>
              <a:gd name="connsiteX44" fmla="*/ 3422092 w 4294656"/>
              <a:gd name="connsiteY44" fmla="*/ 137459 h 3197412"/>
              <a:gd name="connsiteX45" fmla="*/ 3930092 w 4294656"/>
              <a:gd name="connsiteY45" fmla="*/ 29883 h 3197412"/>
              <a:gd name="connsiteX46" fmla="*/ 4294656 w 4294656"/>
              <a:gd name="connsiteY46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784539 w 4294656"/>
              <a:gd name="connsiteY38" fmla="*/ 537883 h 3197412"/>
              <a:gd name="connsiteX39" fmla="*/ 2178986 w 4294656"/>
              <a:gd name="connsiteY39" fmla="*/ 460189 h 3197412"/>
              <a:gd name="connsiteX40" fmla="*/ 2429997 w 4294656"/>
              <a:gd name="connsiteY40" fmla="*/ 346636 h 3197412"/>
              <a:gd name="connsiteX41" fmla="*/ 2657103 w 4294656"/>
              <a:gd name="connsiteY41" fmla="*/ 221130 h 3197412"/>
              <a:gd name="connsiteX42" fmla="*/ 2866280 w 4294656"/>
              <a:gd name="connsiteY42" fmla="*/ 149412 h 3197412"/>
              <a:gd name="connsiteX43" fmla="*/ 3422092 w 4294656"/>
              <a:gd name="connsiteY43" fmla="*/ 137459 h 3197412"/>
              <a:gd name="connsiteX44" fmla="*/ 3930092 w 4294656"/>
              <a:gd name="connsiteY44" fmla="*/ 29883 h 3197412"/>
              <a:gd name="connsiteX45" fmla="*/ 4294656 w 4294656"/>
              <a:gd name="connsiteY45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784539 w 4294656"/>
              <a:gd name="connsiteY38" fmla="*/ 537883 h 3197412"/>
              <a:gd name="connsiteX39" fmla="*/ 2429997 w 4294656"/>
              <a:gd name="connsiteY39" fmla="*/ 346636 h 3197412"/>
              <a:gd name="connsiteX40" fmla="*/ 2657103 w 4294656"/>
              <a:gd name="connsiteY40" fmla="*/ 221130 h 3197412"/>
              <a:gd name="connsiteX41" fmla="*/ 2866280 w 4294656"/>
              <a:gd name="connsiteY41" fmla="*/ 149412 h 3197412"/>
              <a:gd name="connsiteX42" fmla="*/ 3422092 w 4294656"/>
              <a:gd name="connsiteY42" fmla="*/ 137459 h 3197412"/>
              <a:gd name="connsiteX43" fmla="*/ 3930092 w 4294656"/>
              <a:gd name="connsiteY43" fmla="*/ 29883 h 3197412"/>
              <a:gd name="connsiteX44" fmla="*/ 4294656 w 4294656"/>
              <a:gd name="connsiteY44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784539 w 4294656"/>
              <a:gd name="connsiteY38" fmla="*/ 537883 h 3197412"/>
              <a:gd name="connsiteX39" fmla="*/ 2657103 w 4294656"/>
              <a:gd name="connsiteY39" fmla="*/ 221130 h 3197412"/>
              <a:gd name="connsiteX40" fmla="*/ 2866280 w 4294656"/>
              <a:gd name="connsiteY40" fmla="*/ 149412 h 3197412"/>
              <a:gd name="connsiteX41" fmla="*/ 3422092 w 4294656"/>
              <a:gd name="connsiteY41" fmla="*/ 137459 h 3197412"/>
              <a:gd name="connsiteX42" fmla="*/ 3930092 w 4294656"/>
              <a:gd name="connsiteY42" fmla="*/ 29883 h 3197412"/>
              <a:gd name="connsiteX43" fmla="*/ 4294656 w 4294656"/>
              <a:gd name="connsiteY43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784539 w 4294656"/>
              <a:gd name="connsiteY38" fmla="*/ 537883 h 3197412"/>
              <a:gd name="connsiteX39" fmla="*/ 2866280 w 4294656"/>
              <a:gd name="connsiteY39" fmla="*/ 149412 h 3197412"/>
              <a:gd name="connsiteX40" fmla="*/ 3422092 w 4294656"/>
              <a:gd name="connsiteY40" fmla="*/ 137459 h 3197412"/>
              <a:gd name="connsiteX41" fmla="*/ 3930092 w 4294656"/>
              <a:gd name="connsiteY41" fmla="*/ 29883 h 3197412"/>
              <a:gd name="connsiteX42" fmla="*/ 4294656 w 4294656"/>
              <a:gd name="connsiteY42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83692 w 4294656"/>
              <a:gd name="connsiteY33" fmla="*/ 376518 h 3197412"/>
              <a:gd name="connsiteX34" fmla="*/ 1151033 w 4294656"/>
              <a:gd name="connsiteY34" fmla="*/ 454212 h 3197412"/>
              <a:gd name="connsiteX35" fmla="*/ 1240680 w 4294656"/>
              <a:gd name="connsiteY35" fmla="*/ 502024 h 3197412"/>
              <a:gd name="connsiteX36" fmla="*/ 1318374 w 4294656"/>
              <a:gd name="connsiteY36" fmla="*/ 519953 h 3197412"/>
              <a:gd name="connsiteX37" fmla="*/ 1784539 w 4294656"/>
              <a:gd name="connsiteY37" fmla="*/ 537883 h 3197412"/>
              <a:gd name="connsiteX38" fmla="*/ 2866280 w 4294656"/>
              <a:gd name="connsiteY38" fmla="*/ 149412 h 3197412"/>
              <a:gd name="connsiteX39" fmla="*/ 3422092 w 4294656"/>
              <a:gd name="connsiteY39" fmla="*/ 137459 h 3197412"/>
              <a:gd name="connsiteX40" fmla="*/ 3930092 w 4294656"/>
              <a:gd name="connsiteY40" fmla="*/ 29883 h 3197412"/>
              <a:gd name="connsiteX41" fmla="*/ 4294656 w 4294656"/>
              <a:gd name="connsiteY41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1151033 w 4294656"/>
              <a:gd name="connsiteY33" fmla="*/ 454212 h 3197412"/>
              <a:gd name="connsiteX34" fmla="*/ 1240680 w 4294656"/>
              <a:gd name="connsiteY34" fmla="*/ 502024 h 3197412"/>
              <a:gd name="connsiteX35" fmla="*/ 1318374 w 4294656"/>
              <a:gd name="connsiteY35" fmla="*/ 519953 h 3197412"/>
              <a:gd name="connsiteX36" fmla="*/ 1784539 w 4294656"/>
              <a:gd name="connsiteY36" fmla="*/ 537883 h 3197412"/>
              <a:gd name="connsiteX37" fmla="*/ 2866280 w 4294656"/>
              <a:gd name="connsiteY37" fmla="*/ 149412 h 3197412"/>
              <a:gd name="connsiteX38" fmla="*/ 3422092 w 4294656"/>
              <a:gd name="connsiteY38" fmla="*/ 137459 h 3197412"/>
              <a:gd name="connsiteX39" fmla="*/ 3930092 w 4294656"/>
              <a:gd name="connsiteY39" fmla="*/ 29883 h 3197412"/>
              <a:gd name="connsiteX40" fmla="*/ 4294656 w 4294656"/>
              <a:gd name="connsiteY40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1240680 w 4294656"/>
              <a:gd name="connsiteY33" fmla="*/ 502024 h 3197412"/>
              <a:gd name="connsiteX34" fmla="*/ 1318374 w 4294656"/>
              <a:gd name="connsiteY34" fmla="*/ 519953 h 3197412"/>
              <a:gd name="connsiteX35" fmla="*/ 1784539 w 4294656"/>
              <a:gd name="connsiteY35" fmla="*/ 537883 h 3197412"/>
              <a:gd name="connsiteX36" fmla="*/ 2866280 w 4294656"/>
              <a:gd name="connsiteY36" fmla="*/ 149412 h 3197412"/>
              <a:gd name="connsiteX37" fmla="*/ 3422092 w 4294656"/>
              <a:gd name="connsiteY37" fmla="*/ 137459 h 3197412"/>
              <a:gd name="connsiteX38" fmla="*/ 3930092 w 4294656"/>
              <a:gd name="connsiteY38" fmla="*/ 29883 h 3197412"/>
              <a:gd name="connsiteX39" fmla="*/ 4294656 w 4294656"/>
              <a:gd name="connsiteY39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1318374 w 4294656"/>
              <a:gd name="connsiteY33" fmla="*/ 519953 h 3197412"/>
              <a:gd name="connsiteX34" fmla="*/ 1784539 w 4294656"/>
              <a:gd name="connsiteY34" fmla="*/ 537883 h 3197412"/>
              <a:gd name="connsiteX35" fmla="*/ 2866280 w 4294656"/>
              <a:gd name="connsiteY35" fmla="*/ 149412 h 3197412"/>
              <a:gd name="connsiteX36" fmla="*/ 3422092 w 4294656"/>
              <a:gd name="connsiteY36" fmla="*/ 137459 h 3197412"/>
              <a:gd name="connsiteX37" fmla="*/ 3930092 w 4294656"/>
              <a:gd name="connsiteY37" fmla="*/ 29883 h 3197412"/>
              <a:gd name="connsiteX38" fmla="*/ 4294656 w 4294656"/>
              <a:gd name="connsiteY38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1784539 w 4294656"/>
              <a:gd name="connsiteY33" fmla="*/ 537883 h 3197412"/>
              <a:gd name="connsiteX34" fmla="*/ 2866280 w 4294656"/>
              <a:gd name="connsiteY34" fmla="*/ 149412 h 3197412"/>
              <a:gd name="connsiteX35" fmla="*/ 3422092 w 4294656"/>
              <a:gd name="connsiteY35" fmla="*/ 137459 h 3197412"/>
              <a:gd name="connsiteX36" fmla="*/ 3930092 w 4294656"/>
              <a:gd name="connsiteY36" fmla="*/ 29883 h 3197412"/>
              <a:gd name="connsiteX37" fmla="*/ 4294656 w 4294656"/>
              <a:gd name="connsiteY37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1784539 w 4294656"/>
              <a:gd name="connsiteY32" fmla="*/ 537883 h 3197412"/>
              <a:gd name="connsiteX33" fmla="*/ 2866280 w 4294656"/>
              <a:gd name="connsiteY33" fmla="*/ 149412 h 3197412"/>
              <a:gd name="connsiteX34" fmla="*/ 3422092 w 4294656"/>
              <a:gd name="connsiteY34" fmla="*/ 137459 h 3197412"/>
              <a:gd name="connsiteX35" fmla="*/ 3930092 w 4294656"/>
              <a:gd name="connsiteY35" fmla="*/ 29883 h 3197412"/>
              <a:gd name="connsiteX36" fmla="*/ 4294656 w 4294656"/>
              <a:gd name="connsiteY36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1784539 w 4294656"/>
              <a:gd name="connsiteY32" fmla="*/ 537883 h 3197412"/>
              <a:gd name="connsiteX33" fmla="*/ 2866280 w 4294656"/>
              <a:gd name="connsiteY33" fmla="*/ 149412 h 3197412"/>
              <a:gd name="connsiteX34" fmla="*/ 3422092 w 4294656"/>
              <a:gd name="connsiteY34" fmla="*/ 137459 h 3197412"/>
              <a:gd name="connsiteX35" fmla="*/ 3930092 w 4294656"/>
              <a:gd name="connsiteY35" fmla="*/ 29883 h 3197412"/>
              <a:gd name="connsiteX36" fmla="*/ 4294656 w 4294656"/>
              <a:gd name="connsiteY36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511550 w 4294656"/>
              <a:gd name="connsiteY30" fmla="*/ 298824 h 3197412"/>
              <a:gd name="connsiteX31" fmla="*/ 1784539 w 4294656"/>
              <a:gd name="connsiteY31" fmla="*/ 537883 h 3197412"/>
              <a:gd name="connsiteX32" fmla="*/ 2866280 w 4294656"/>
              <a:gd name="connsiteY32" fmla="*/ 149412 h 3197412"/>
              <a:gd name="connsiteX33" fmla="*/ 3422092 w 4294656"/>
              <a:gd name="connsiteY33" fmla="*/ 137459 h 3197412"/>
              <a:gd name="connsiteX34" fmla="*/ 3930092 w 4294656"/>
              <a:gd name="connsiteY34" fmla="*/ 29883 h 3197412"/>
              <a:gd name="connsiteX35" fmla="*/ 4294656 w 4294656"/>
              <a:gd name="connsiteY35" fmla="*/ 0 h 3197412"/>
              <a:gd name="connsiteX0" fmla="*/ 2222652 w 4290511"/>
              <a:gd name="connsiteY0" fmla="*/ 3197412 h 3197412"/>
              <a:gd name="connsiteX1" fmla="*/ 2342182 w 4290511"/>
              <a:gd name="connsiteY1" fmla="*/ 2880659 h 3197412"/>
              <a:gd name="connsiteX2" fmla="*/ 2342182 w 4290511"/>
              <a:gd name="connsiteY2" fmla="*/ 2617694 h 3197412"/>
              <a:gd name="connsiteX3" fmla="*/ 2144958 w 4290511"/>
              <a:gd name="connsiteY3" fmla="*/ 2432424 h 3197412"/>
              <a:gd name="connsiteX4" fmla="*/ 1953711 w 4290511"/>
              <a:gd name="connsiteY4" fmla="*/ 2271059 h 3197412"/>
              <a:gd name="connsiteX5" fmla="*/ 1905900 w 4290511"/>
              <a:gd name="connsiteY5" fmla="*/ 1972236 h 3197412"/>
              <a:gd name="connsiteX6" fmla="*/ 1625005 w 4290511"/>
              <a:gd name="connsiteY6" fmla="*/ 1792941 h 3197412"/>
              <a:gd name="connsiteX7" fmla="*/ 1350088 w 4290511"/>
              <a:gd name="connsiteY7" fmla="*/ 1727200 h 3197412"/>
              <a:gd name="connsiteX8" fmla="*/ 1146888 w 4290511"/>
              <a:gd name="connsiteY8" fmla="*/ 1667436 h 3197412"/>
              <a:gd name="connsiteX9" fmla="*/ 1117005 w 4290511"/>
              <a:gd name="connsiteY9" fmla="*/ 1649506 h 3197412"/>
              <a:gd name="connsiteX10" fmla="*/ 1045288 w 4290511"/>
              <a:gd name="connsiteY10" fmla="*/ 1601694 h 3197412"/>
              <a:gd name="connsiteX11" fmla="*/ 991500 w 4290511"/>
              <a:gd name="connsiteY11" fmla="*/ 1577789 h 3197412"/>
              <a:gd name="connsiteX12" fmla="*/ 919782 w 4290511"/>
              <a:gd name="connsiteY12" fmla="*/ 1553883 h 3197412"/>
              <a:gd name="connsiteX13" fmla="*/ 895876 w 4290511"/>
              <a:gd name="connsiteY13" fmla="*/ 1488141 h 3197412"/>
              <a:gd name="connsiteX14" fmla="*/ 865994 w 4290511"/>
              <a:gd name="connsiteY14" fmla="*/ 1446306 h 3197412"/>
              <a:gd name="connsiteX15" fmla="*/ 812205 w 4290511"/>
              <a:gd name="connsiteY15" fmla="*/ 1368612 h 3197412"/>
              <a:gd name="connsiteX16" fmla="*/ 788300 w 4290511"/>
              <a:gd name="connsiteY16" fmla="*/ 1344706 h 3197412"/>
              <a:gd name="connsiteX17" fmla="*/ 746464 w 4290511"/>
              <a:gd name="connsiteY17" fmla="*/ 1296894 h 3197412"/>
              <a:gd name="connsiteX18" fmla="*/ 704629 w 4290511"/>
              <a:gd name="connsiteY18" fmla="*/ 1243106 h 3197412"/>
              <a:gd name="connsiteX19" fmla="*/ 585100 w 4290511"/>
              <a:gd name="connsiteY19" fmla="*/ 1225177 h 3197412"/>
              <a:gd name="connsiteX20" fmla="*/ 471547 w 4290511"/>
              <a:gd name="connsiteY20" fmla="*/ 1213224 h 3197412"/>
              <a:gd name="connsiteX21" fmla="*/ 298229 w 4290511"/>
              <a:gd name="connsiteY21" fmla="*/ 1165412 h 3197412"/>
              <a:gd name="connsiteX22" fmla="*/ 130888 w 4290511"/>
              <a:gd name="connsiteY22" fmla="*/ 1135530 h 3197412"/>
              <a:gd name="connsiteX23" fmla="*/ 101005 w 4290511"/>
              <a:gd name="connsiteY23" fmla="*/ 1117600 h 3197412"/>
              <a:gd name="connsiteX24" fmla="*/ 29288 w 4290511"/>
              <a:gd name="connsiteY24" fmla="*/ 1051859 h 3197412"/>
              <a:gd name="connsiteX25" fmla="*/ 35264 w 4290511"/>
              <a:gd name="connsiteY25" fmla="*/ 549836 h 3197412"/>
              <a:gd name="connsiteX26" fmla="*/ 178700 w 4290511"/>
              <a:gd name="connsiteY26" fmla="*/ 454212 h 3197412"/>
              <a:gd name="connsiteX27" fmla="*/ 214558 w 4290511"/>
              <a:gd name="connsiteY27" fmla="*/ 424330 h 3197412"/>
              <a:gd name="connsiteX28" fmla="*/ 232488 w 4290511"/>
              <a:gd name="connsiteY28" fmla="*/ 394447 h 3197412"/>
              <a:gd name="connsiteX29" fmla="*/ 507405 w 4290511"/>
              <a:gd name="connsiteY29" fmla="*/ 298824 h 3197412"/>
              <a:gd name="connsiteX30" fmla="*/ 1780394 w 4290511"/>
              <a:gd name="connsiteY30" fmla="*/ 537883 h 3197412"/>
              <a:gd name="connsiteX31" fmla="*/ 2862135 w 4290511"/>
              <a:gd name="connsiteY31" fmla="*/ 149412 h 3197412"/>
              <a:gd name="connsiteX32" fmla="*/ 3417947 w 4290511"/>
              <a:gd name="connsiteY32" fmla="*/ 137459 h 3197412"/>
              <a:gd name="connsiteX33" fmla="*/ 3925947 w 4290511"/>
              <a:gd name="connsiteY33" fmla="*/ 29883 h 3197412"/>
              <a:gd name="connsiteX34" fmla="*/ 4290511 w 4290511"/>
              <a:gd name="connsiteY34" fmla="*/ 0 h 3197412"/>
              <a:gd name="connsiteX0" fmla="*/ 2222652 w 4290511"/>
              <a:gd name="connsiteY0" fmla="*/ 3197412 h 3197412"/>
              <a:gd name="connsiteX1" fmla="*/ 2342182 w 4290511"/>
              <a:gd name="connsiteY1" fmla="*/ 2880659 h 3197412"/>
              <a:gd name="connsiteX2" fmla="*/ 2342182 w 4290511"/>
              <a:gd name="connsiteY2" fmla="*/ 2617694 h 3197412"/>
              <a:gd name="connsiteX3" fmla="*/ 2144958 w 4290511"/>
              <a:gd name="connsiteY3" fmla="*/ 2432424 h 3197412"/>
              <a:gd name="connsiteX4" fmla="*/ 1953711 w 4290511"/>
              <a:gd name="connsiteY4" fmla="*/ 2271059 h 3197412"/>
              <a:gd name="connsiteX5" fmla="*/ 1905900 w 4290511"/>
              <a:gd name="connsiteY5" fmla="*/ 1972236 h 3197412"/>
              <a:gd name="connsiteX6" fmla="*/ 1625005 w 4290511"/>
              <a:gd name="connsiteY6" fmla="*/ 1792941 h 3197412"/>
              <a:gd name="connsiteX7" fmla="*/ 1350088 w 4290511"/>
              <a:gd name="connsiteY7" fmla="*/ 1727200 h 3197412"/>
              <a:gd name="connsiteX8" fmla="*/ 1146888 w 4290511"/>
              <a:gd name="connsiteY8" fmla="*/ 1667436 h 3197412"/>
              <a:gd name="connsiteX9" fmla="*/ 1117005 w 4290511"/>
              <a:gd name="connsiteY9" fmla="*/ 1649506 h 3197412"/>
              <a:gd name="connsiteX10" fmla="*/ 1045288 w 4290511"/>
              <a:gd name="connsiteY10" fmla="*/ 1601694 h 3197412"/>
              <a:gd name="connsiteX11" fmla="*/ 991500 w 4290511"/>
              <a:gd name="connsiteY11" fmla="*/ 1577789 h 3197412"/>
              <a:gd name="connsiteX12" fmla="*/ 919782 w 4290511"/>
              <a:gd name="connsiteY12" fmla="*/ 1553883 h 3197412"/>
              <a:gd name="connsiteX13" fmla="*/ 895876 w 4290511"/>
              <a:gd name="connsiteY13" fmla="*/ 1488141 h 3197412"/>
              <a:gd name="connsiteX14" fmla="*/ 865994 w 4290511"/>
              <a:gd name="connsiteY14" fmla="*/ 1446306 h 3197412"/>
              <a:gd name="connsiteX15" fmla="*/ 812205 w 4290511"/>
              <a:gd name="connsiteY15" fmla="*/ 1368612 h 3197412"/>
              <a:gd name="connsiteX16" fmla="*/ 788300 w 4290511"/>
              <a:gd name="connsiteY16" fmla="*/ 1344706 h 3197412"/>
              <a:gd name="connsiteX17" fmla="*/ 746464 w 4290511"/>
              <a:gd name="connsiteY17" fmla="*/ 1296894 h 3197412"/>
              <a:gd name="connsiteX18" fmla="*/ 704629 w 4290511"/>
              <a:gd name="connsiteY18" fmla="*/ 1243106 h 3197412"/>
              <a:gd name="connsiteX19" fmla="*/ 585100 w 4290511"/>
              <a:gd name="connsiteY19" fmla="*/ 1225177 h 3197412"/>
              <a:gd name="connsiteX20" fmla="*/ 471547 w 4290511"/>
              <a:gd name="connsiteY20" fmla="*/ 1213224 h 3197412"/>
              <a:gd name="connsiteX21" fmla="*/ 298229 w 4290511"/>
              <a:gd name="connsiteY21" fmla="*/ 1165412 h 3197412"/>
              <a:gd name="connsiteX22" fmla="*/ 130888 w 4290511"/>
              <a:gd name="connsiteY22" fmla="*/ 1135530 h 3197412"/>
              <a:gd name="connsiteX23" fmla="*/ 101005 w 4290511"/>
              <a:gd name="connsiteY23" fmla="*/ 1117600 h 3197412"/>
              <a:gd name="connsiteX24" fmla="*/ 29288 w 4290511"/>
              <a:gd name="connsiteY24" fmla="*/ 1051859 h 3197412"/>
              <a:gd name="connsiteX25" fmla="*/ 35264 w 4290511"/>
              <a:gd name="connsiteY25" fmla="*/ 549836 h 3197412"/>
              <a:gd name="connsiteX26" fmla="*/ 178700 w 4290511"/>
              <a:gd name="connsiteY26" fmla="*/ 454212 h 3197412"/>
              <a:gd name="connsiteX27" fmla="*/ 232488 w 4290511"/>
              <a:gd name="connsiteY27" fmla="*/ 394447 h 3197412"/>
              <a:gd name="connsiteX28" fmla="*/ 507405 w 4290511"/>
              <a:gd name="connsiteY28" fmla="*/ 298824 h 3197412"/>
              <a:gd name="connsiteX29" fmla="*/ 1780394 w 4290511"/>
              <a:gd name="connsiteY29" fmla="*/ 537883 h 3197412"/>
              <a:gd name="connsiteX30" fmla="*/ 2862135 w 4290511"/>
              <a:gd name="connsiteY30" fmla="*/ 149412 h 3197412"/>
              <a:gd name="connsiteX31" fmla="*/ 3417947 w 4290511"/>
              <a:gd name="connsiteY31" fmla="*/ 137459 h 3197412"/>
              <a:gd name="connsiteX32" fmla="*/ 3925947 w 4290511"/>
              <a:gd name="connsiteY32" fmla="*/ 29883 h 3197412"/>
              <a:gd name="connsiteX33" fmla="*/ 4290511 w 4290511"/>
              <a:gd name="connsiteY33" fmla="*/ 0 h 3197412"/>
              <a:gd name="connsiteX0" fmla="*/ 2225217 w 4293076"/>
              <a:gd name="connsiteY0" fmla="*/ 3197412 h 3197412"/>
              <a:gd name="connsiteX1" fmla="*/ 2344747 w 4293076"/>
              <a:gd name="connsiteY1" fmla="*/ 2880659 h 3197412"/>
              <a:gd name="connsiteX2" fmla="*/ 2344747 w 4293076"/>
              <a:gd name="connsiteY2" fmla="*/ 2617694 h 3197412"/>
              <a:gd name="connsiteX3" fmla="*/ 2147523 w 4293076"/>
              <a:gd name="connsiteY3" fmla="*/ 2432424 h 3197412"/>
              <a:gd name="connsiteX4" fmla="*/ 1956276 w 4293076"/>
              <a:gd name="connsiteY4" fmla="*/ 2271059 h 3197412"/>
              <a:gd name="connsiteX5" fmla="*/ 1908465 w 4293076"/>
              <a:gd name="connsiteY5" fmla="*/ 1972236 h 3197412"/>
              <a:gd name="connsiteX6" fmla="*/ 1627570 w 4293076"/>
              <a:gd name="connsiteY6" fmla="*/ 1792941 h 3197412"/>
              <a:gd name="connsiteX7" fmla="*/ 1352653 w 4293076"/>
              <a:gd name="connsiteY7" fmla="*/ 1727200 h 3197412"/>
              <a:gd name="connsiteX8" fmla="*/ 1149453 w 4293076"/>
              <a:gd name="connsiteY8" fmla="*/ 1667436 h 3197412"/>
              <a:gd name="connsiteX9" fmla="*/ 1119570 w 4293076"/>
              <a:gd name="connsiteY9" fmla="*/ 1649506 h 3197412"/>
              <a:gd name="connsiteX10" fmla="*/ 1047853 w 4293076"/>
              <a:gd name="connsiteY10" fmla="*/ 1601694 h 3197412"/>
              <a:gd name="connsiteX11" fmla="*/ 994065 w 4293076"/>
              <a:gd name="connsiteY11" fmla="*/ 1577789 h 3197412"/>
              <a:gd name="connsiteX12" fmla="*/ 922347 w 4293076"/>
              <a:gd name="connsiteY12" fmla="*/ 1553883 h 3197412"/>
              <a:gd name="connsiteX13" fmla="*/ 898441 w 4293076"/>
              <a:gd name="connsiteY13" fmla="*/ 1488141 h 3197412"/>
              <a:gd name="connsiteX14" fmla="*/ 868559 w 4293076"/>
              <a:gd name="connsiteY14" fmla="*/ 1446306 h 3197412"/>
              <a:gd name="connsiteX15" fmla="*/ 814770 w 4293076"/>
              <a:gd name="connsiteY15" fmla="*/ 1368612 h 3197412"/>
              <a:gd name="connsiteX16" fmla="*/ 790865 w 4293076"/>
              <a:gd name="connsiteY16" fmla="*/ 1344706 h 3197412"/>
              <a:gd name="connsiteX17" fmla="*/ 749029 w 4293076"/>
              <a:gd name="connsiteY17" fmla="*/ 1296894 h 3197412"/>
              <a:gd name="connsiteX18" fmla="*/ 707194 w 4293076"/>
              <a:gd name="connsiteY18" fmla="*/ 1243106 h 3197412"/>
              <a:gd name="connsiteX19" fmla="*/ 587665 w 4293076"/>
              <a:gd name="connsiteY19" fmla="*/ 1225177 h 3197412"/>
              <a:gd name="connsiteX20" fmla="*/ 474112 w 4293076"/>
              <a:gd name="connsiteY20" fmla="*/ 1213224 h 3197412"/>
              <a:gd name="connsiteX21" fmla="*/ 300794 w 4293076"/>
              <a:gd name="connsiteY21" fmla="*/ 1165412 h 3197412"/>
              <a:gd name="connsiteX22" fmla="*/ 133453 w 4293076"/>
              <a:gd name="connsiteY22" fmla="*/ 1135530 h 3197412"/>
              <a:gd name="connsiteX23" fmla="*/ 103570 w 4293076"/>
              <a:gd name="connsiteY23" fmla="*/ 1117600 h 3197412"/>
              <a:gd name="connsiteX24" fmla="*/ 31853 w 4293076"/>
              <a:gd name="connsiteY24" fmla="*/ 1051859 h 3197412"/>
              <a:gd name="connsiteX25" fmla="*/ 37829 w 4293076"/>
              <a:gd name="connsiteY25" fmla="*/ 549836 h 3197412"/>
              <a:gd name="connsiteX26" fmla="*/ 235053 w 4293076"/>
              <a:gd name="connsiteY26" fmla="*/ 394447 h 3197412"/>
              <a:gd name="connsiteX27" fmla="*/ 509970 w 4293076"/>
              <a:gd name="connsiteY27" fmla="*/ 298824 h 3197412"/>
              <a:gd name="connsiteX28" fmla="*/ 1782959 w 4293076"/>
              <a:gd name="connsiteY28" fmla="*/ 537883 h 3197412"/>
              <a:gd name="connsiteX29" fmla="*/ 2864700 w 4293076"/>
              <a:gd name="connsiteY29" fmla="*/ 149412 h 3197412"/>
              <a:gd name="connsiteX30" fmla="*/ 3420512 w 4293076"/>
              <a:gd name="connsiteY30" fmla="*/ 137459 h 3197412"/>
              <a:gd name="connsiteX31" fmla="*/ 3928512 w 4293076"/>
              <a:gd name="connsiteY31" fmla="*/ 29883 h 3197412"/>
              <a:gd name="connsiteX32" fmla="*/ 4293076 w 4293076"/>
              <a:gd name="connsiteY32" fmla="*/ 0 h 3197412"/>
              <a:gd name="connsiteX0" fmla="*/ 2241343 w 4309202"/>
              <a:gd name="connsiteY0" fmla="*/ 3197412 h 3197412"/>
              <a:gd name="connsiteX1" fmla="*/ 2360873 w 4309202"/>
              <a:gd name="connsiteY1" fmla="*/ 2880659 h 3197412"/>
              <a:gd name="connsiteX2" fmla="*/ 2360873 w 4309202"/>
              <a:gd name="connsiteY2" fmla="*/ 2617694 h 3197412"/>
              <a:gd name="connsiteX3" fmla="*/ 2163649 w 4309202"/>
              <a:gd name="connsiteY3" fmla="*/ 2432424 h 3197412"/>
              <a:gd name="connsiteX4" fmla="*/ 1972402 w 4309202"/>
              <a:gd name="connsiteY4" fmla="*/ 2271059 h 3197412"/>
              <a:gd name="connsiteX5" fmla="*/ 1924591 w 4309202"/>
              <a:gd name="connsiteY5" fmla="*/ 1972236 h 3197412"/>
              <a:gd name="connsiteX6" fmla="*/ 1643696 w 4309202"/>
              <a:gd name="connsiteY6" fmla="*/ 1792941 h 3197412"/>
              <a:gd name="connsiteX7" fmla="*/ 1368779 w 4309202"/>
              <a:gd name="connsiteY7" fmla="*/ 1727200 h 3197412"/>
              <a:gd name="connsiteX8" fmla="*/ 1165579 w 4309202"/>
              <a:gd name="connsiteY8" fmla="*/ 1667436 h 3197412"/>
              <a:gd name="connsiteX9" fmla="*/ 1135696 w 4309202"/>
              <a:gd name="connsiteY9" fmla="*/ 1649506 h 3197412"/>
              <a:gd name="connsiteX10" fmla="*/ 1063979 w 4309202"/>
              <a:gd name="connsiteY10" fmla="*/ 1601694 h 3197412"/>
              <a:gd name="connsiteX11" fmla="*/ 1010191 w 4309202"/>
              <a:gd name="connsiteY11" fmla="*/ 1577789 h 3197412"/>
              <a:gd name="connsiteX12" fmla="*/ 938473 w 4309202"/>
              <a:gd name="connsiteY12" fmla="*/ 1553883 h 3197412"/>
              <a:gd name="connsiteX13" fmla="*/ 914567 w 4309202"/>
              <a:gd name="connsiteY13" fmla="*/ 1488141 h 3197412"/>
              <a:gd name="connsiteX14" fmla="*/ 884685 w 4309202"/>
              <a:gd name="connsiteY14" fmla="*/ 1446306 h 3197412"/>
              <a:gd name="connsiteX15" fmla="*/ 830896 w 4309202"/>
              <a:gd name="connsiteY15" fmla="*/ 1368612 h 3197412"/>
              <a:gd name="connsiteX16" fmla="*/ 806991 w 4309202"/>
              <a:gd name="connsiteY16" fmla="*/ 1344706 h 3197412"/>
              <a:gd name="connsiteX17" fmla="*/ 765155 w 4309202"/>
              <a:gd name="connsiteY17" fmla="*/ 1296894 h 3197412"/>
              <a:gd name="connsiteX18" fmla="*/ 723320 w 4309202"/>
              <a:gd name="connsiteY18" fmla="*/ 1243106 h 3197412"/>
              <a:gd name="connsiteX19" fmla="*/ 603791 w 4309202"/>
              <a:gd name="connsiteY19" fmla="*/ 1225177 h 3197412"/>
              <a:gd name="connsiteX20" fmla="*/ 490238 w 4309202"/>
              <a:gd name="connsiteY20" fmla="*/ 1213224 h 3197412"/>
              <a:gd name="connsiteX21" fmla="*/ 316920 w 4309202"/>
              <a:gd name="connsiteY21" fmla="*/ 1165412 h 3197412"/>
              <a:gd name="connsiteX22" fmla="*/ 149579 w 4309202"/>
              <a:gd name="connsiteY22" fmla="*/ 1135530 h 3197412"/>
              <a:gd name="connsiteX23" fmla="*/ 119696 w 4309202"/>
              <a:gd name="connsiteY23" fmla="*/ 1117600 h 3197412"/>
              <a:gd name="connsiteX24" fmla="*/ 47979 w 4309202"/>
              <a:gd name="connsiteY24" fmla="*/ 1051859 h 3197412"/>
              <a:gd name="connsiteX25" fmla="*/ 53955 w 4309202"/>
              <a:gd name="connsiteY25" fmla="*/ 549836 h 3197412"/>
              <a:gd name="connsiteX26" fmla="*/ 526096 w 4309202"/>
              <a:gd name="connsiteY26" fmla="*/ 298824 h 3197412"/>
              <a:gd name="connsiteX27" fmla="*/ 1799085 w 4309202"/>
              <a:gd name="connsiteY27" fmla="*/ 537883 h 3197412"/>
              <a:gd name="connsiteX28" fmla="*/ 2880826 w 4309202"/>
              <a:gd name="connsiteY28" fmla="*/ 149412 h 3197412"/>
              <a:gd name="connsiteX29" fmla="*/ 3436638 w 4309202"/>
              <a:gd name="connsiteY29" fmla="*/ 137459 h 3197412"/>
              <a:gd name="connsiteX30" fmla="*/ 3944638 w 4309202"/>
              <a:gd name="connsiteY30" fmla="*/ 29883 h 3197412"/>
              <a:gd name="connsiteX31" fmla="*/ 4309202 w 4309202"/>
              <a:gd name="connsiteY31" fmla="*/ 0 h 3197412"/>
              <a:gd name="connsiteX0" fmla="*/ 2228535 w 4296394"/>
              <a:gd name="connsiteY0" fmla="*/ 3197412 h 3197412"/>
              <a:gd name="connsiteX1" fmla="*/ 2348065 w 4296394"/>
              <a:gd name="connsiteY1" fmla="*/ 2880659 h 3197412"/>
              <a:gd name="connsiteX2" fmla="*/ 2348065 w 4296394"/>
              <a:gd name="connsiteY2" fmla="*/ 2617694 h 3197412"/>
              <a:gd name="connsiteX3" fmla="*/ 2150841 w 4296394"/>
              <a:gd name="connsiteY3" fmla="*/ 2432424 h 3197412"/>
              <a:gd name="connsiteX4" fmla="*/ 1959594 w 4296394"/>
              <a:gd name="connsiteY4" fmla="*/ 2271059 h 3197412"/>
              <a:gd name="connsiteX5" fmla="*/ 1911783 w 4296394"/>
              <a:gd name="connsiteY5" fmla="*/ 1972236 h 3197412"/>
              <a:gd name="connsiteX6" fmla="*/ 1630888 w 4296394"/>
              <a:gd name="connsiteY6" fmla="*/ 1792941 h 3197412"/>
              <a:gd name="connsiteX7" fmla="*/ 1355971 w 4296394"/>
              <a:gd name="connsiteY7" fmla="*/ 1727200 h 3197412"/>
              <a:gd name="connsiteX8" fmla="*/ 1152771 w 4296394"/>
              <a:gd name="connsiteY8" fmla="*/ 1667436 h 3197412"/>
              <a:gd name="connsiteX9" fmla="*/ 1122888 w 4296394"/>
              <a:gd name="connsiteY9" fmla="*/ 1649506 h 3197412"/>
              <a:gd name="connsiteX10" fmla="*/ 1051171 w 4296394"/>
              <a:gd name="connsiteY10" fmla="*/ 1601694 h 3197412"/>
              <a:gd name="connsiteX11" fmla="*/ 997383 w 4296394"/>
              <a:gd name="connsiteY11" fmla="*/ 1577789 h 3197412"/>
              <a:gd name="connsiteX12" fmla="*/ 925665 w 4296394"/>
              <a:gd name="connsiteY12" fmla="*/ 1553883 h 3197412"/>
              <a:gd name="connsiteX13" fmla="*/ 901759 w 4296394"/>
              <a:gd name="connsiteY13" fmla="*/ 1488141 h 3197412"/>
              <a:gd name="connsiteX14" fmla="*/ 871877 w 4296394"/>
              <a:gd name="connsiteY14" fmla="*/ 1446306 h 3197412"/>
              <a:gd name="connsiteX15" fmla="*/ 818088 w 4296394"/>
              <a:gd name="connsiteY15" fmla="*/ 1368612 h 3197412"/>
              <a:gd name="connsiteX16" fmla="*/ 794183 w 4296394"/>
              <a:gd name="connsiteY16" fmla="*/ 1344706 h 3197412"/>
              <a:gd name="connsiteX17" fmla="*/ 752347 w 4296394"/>
              <a:gd name="connsiteY17" fmla="*/ 1296894 h 3197412"/>
              <a:gd name="connsiteX18" fmla="*/ 710512 w 4296394"/>
              <a:gd name="connsiteY18" fmla="*/ 1243106 h 3197412"/>
              <a:gd name="connsiteX19" fmla="*/ 590983 w 4296394"/>
              <a:gd name="connsiteY19" fmla="*/ 1225177 h 3197412"/>
              <a:gd name="connsiteX20" fmla="*/ 477430 w 4296394"/>
              <a:gd name="connsiteY20" fmla="*/ 1213224 h 3197412"/>
              <a:gd name="connsiteX21" fmla="*/ 304112 w 4296394"/>
              <a:gd name="connsiteY21" fmla="*/ 1165412 h 3197412"/>
              <a:gd name="connsiteX22" fmla="*/ 136771 w 4296394"/>
              <a:gd name="connsiteY22" fmla="*/ 1135530 h 3197412"/>
              <a:gd name="connsiteX23" fmla="*/ 35171 w 4296394"/>
              <a:gd name="connsiteY23" fmla="*/ 1051859 h 3197412"/>
              <a:gd name="connsiteX24" fmla="*/ 41147 w 4296394"/>
              <a:gd name="connsiteY24" fmla="*/ 549836 h 3197412"/>
              <a:gd name="connsiteX25" fmla="*/ 513288 w 4296394"/>
              <a:gd name="connsiteY25" fmla="*/ 298824 h 3197412"/>
              <a:gd name="connsiteX26" fmla="*/ 1786277 w 4296394"/>
              <a:gd name="connsiteY26" fmla="*/ 537883 h 3197412"/>
              <a:gd name="connsiteX27" fmla="*/ 2868018 w 4296394"/>
              <a:gd name="connsiteY27" fmla="*/ 149412 h 3197412"/>
              <a:gd name="connsiteX28" fmla="*/ 3423830 w 4296394"/>
              <a:gd name="connsiteY28" fmla="*/ 137459 h 3197412"/>
              <a:gd name="connsiteX29" fmla="*/ 3931830 w 4296394"/>
              <a:gd name="connsiteY29" fmla="*/ 29883 h 3197412"/>
              <a:gd name="connsiteX30" fmla="*/ 4296394 w 4296394"/>
              <a:gd name="connsiteY30" fmla="*/ 0 h 3197412"/>
              <a:gd name="connsiteX0" fmla="*/ 2237116 w 4304975"/>
              <a:gd name="connsiteY0" fmla="*/ 3197412 h 3197412"/>
              <a:gd name="connsiteX1" fmla="*/ 2356646 w 4304975"/>
              <a:gd name="connsiteY1" fmla="*/ 2880659 h 3197412"/>
              <a:gd name="connsiteX2" fmla="*/ 2356646 w 4304975"/>
              <a:gd name="connsiteY2" fmla="*/ 2617694 h 3197412"/>
              <a:gd name="connsiteX3" fmla="*/ 2159422 w 4304975"/>
              <a:gd name="connsiteY3" fmla="*/ 2432424 h 3197412"/>
              <a:gd name="connsiteX4" fmla="*/ 1968175 w 4304975"/>
              <a:gd name="connsiteY4" fmla="*/ 2271059 h 3197412"/>
              <a:gd name="connsiteX5" fmla="*/ 1920364 w 4304975"/>
              <a:gd name="connsiteY5" fmla="*/ 1972236 h 3197412"/>
              <a:gd name="connsiteX6" fmla="*/ 1639469 w 4304975"/>
              <a:gd name="connsiteY6" fmla="*/ 1792941 h 3197412"/>
              <a:gd name="connsiteX7" fmla="*/ 1364552 w 4304975"/>
              <a:gd name="connsiteY7" fmla="*/ 1727200 h 3197412"/>
              <a:gd name="connsiteX8" fmla="*/ 1161352 w 4304975"/>
              <a:gd name="connsiteY8" fmla="*/ 1667436 h 3197412"/>
              <a:gd name="connsiteX9" fmla="*/ 1131469 w 4304975"/>
              <a:gd name="connsiteY9" fmla="*/ 1649506 h 3197412"/>
              <a:gd name="connsiteX10" fmla="*/ 1059752 w 4304975"/>
              <a:gd name="connsiteY10" fmla="*/ 1601694 h 3197412"/>
              <a:gd name="connsiteX11" fmla="*/ 1005964 w 4304975"/>
              <a:gd name="connsiteY11" fmla="*/ 1577789 h 3197412"/>
              <a:gd name="connsiteX12" fmla="*/ 934246 w 4304975"/>
              <a:gd name="connsiteY12" fmla="*/ 1553883 h 3197412"/>
              <a:gd name="connsiteX13" fmla="*/ 910340 w 4304975"/>
              <a:gd name="connsiteY13" fmla="*/ 1488141 h 3197412"/>
              <a:gd name="connsiteX14" fmla="*/ 880458 w 4304975"/>
              <a:gd name="connsiteY14" fmla="*/ 1446306 h 3197412"/>
              <a:gd name="connsiteX15" fmla="*/ 826669 w 4304975"/>
              <a:gd name="connsiteY15" fmla="*/ 1368612 h 3197412"/>
              <a:gd name="connsiteX16" fmla="*/ 802764 w 4304975"/>
              <a:gd name="connsiteY16" fmla="*/ 1344706 h 3197412"/>
              <a:gd name="connsiteX17" fmla="*/ 760928 w 4304975"/>
              <a:gd name="connsiteY17" fmla="*/ 1296894 h 3197412"/>
              <a:gd name="connsiteX18" fmla="*/ 719093 w 4304975"/>
              <a:gd name="connsiteY18" fmla="*/ 1243106 h 3197412"/>
              <a:gd name="connsiteX19" fmla="*/ 599564 w 4304975"/>
              <a:gd name="connsiteY19" fmla="*/ 1225177 h 3197412"/>
              <a:gd name="connsiteX20" fmla="*/ 486011 w 4304975"/>
              <a:gd name="connsiteY20" fmla="*/ 1213224 h 3197412"/>
              <a:gd name="connsiteX21" fmla="*/ 312693 w 4304975"/>
              <a:gd name="connsiteY21" fmla="*/ 1165412 h 3197412"/>
              <a:gd name="connsiteX22" fmla="*/ 43752 w 4304975"/>
              <a:gd name="connsiteY22" fmla="*/ 1051859 h 3197412"/>
              <a:gd name="connsiteX23" fmla="*/ 49728 w 4304975"/>
              <a:gd name="connsiteY23" fmla="*/ 549836 h 3197412"/>
              <a:gd name="connsiteX24" fmla="*/ 521869 w 4304975"/>
              <a:gd name="connsiteY24" fmla="*/ 298824 h 3197412"/>
              <a:gd name="connsiteX25" fmla="*/ 1794858 w 4304975"/>
              <a:gd name="connsiteY25" fmla="*/ 537883 h 3197412"/>
              <a:gd name="connsiteX26" fmla="*/ 2876599 w 4304975"/>
              <a:gd name="connsiteY26" fmla="*/ 149412 h 3197412"/>
              <a:gd name="connsiteX27" fmla="*/ 3432411 w 4304975"/>
              <a:gd name="connsiteY27" fmla="*/ 137459 h 3197412"/>
              <a:gd name="connsiteX28" fmla="*/ 3940411 w 4304975"/>
              <a:gd name="connsiteY28" fmla="*/ 29883 h 3197412"/>
              <a:gd name="connsiteX29" fmla="*/ 4304975 w 4304975"/>
              <a:gd name="connsiteY29" fmla="*/ 0 h 3197412"/>
              <a:gd name="connsiteX0" fmla="*/ 2247541 w 4315400"/>
              <a:gd name="connsiteY0" fmla="*/ 3197412 h 3197412"/>
              <a:gd name="connsiteX1" fmla="*/ 2367071 w 4315400"/>
              <a:gd name="connsiteY1" fmla="*/ 2880659 h 3197412"/>
              <a:gd name="connsiteX2" fmla="*/ 2367071 w 4315400"/>
              <a:gd name="connsiteY2" fmla="*/ 2617694 h 3197412"/>
              <a:gd name="connsiteX3" fmla="*/ 2169847 w 4315400"/>
              <a:gd name="connsiteY3" fmla="*/ 2432424 h 3197412"/>
              <a:gd name="connsiteX4" fmla="*/ 1978600 w 4315400"/>
              <a:gd name="connsiteY4" fmla="*/ 2271059 h 3197412"/>
              <a:gd name="connsiteX5" fmla="*/ 1930789 w 4315400"/>
              <a:gd name="connsiteY5" fmla="*/ 1972236 h 3197412"/>
              <a:gd name="connsiteX6" fmla="*/ 1649894 w 4315400"/>
              <a:gd name="connsiteY6" fmla="*/ 1792941 h 3197412"/>
              <a:gd name="connsiteX7" fmla="*/ 1374977 w 4315400"/>
              <a:gd name="connsiteY7" fmla="*/ 1727200 h 3197412"/>
              <a:gd name="connsiteX8" fmla="*/ 1171777 w 4315400"/>
              <a:gd name="connsiteY8" fmla="*/ 1667436 h 3197412"/>
              <a:gd name="connsiteX9" fmla="*/ 1141894 w 4315400"/>
              <a:gd name="connsiteY9" fmla="*/ 1649506 h 3197412"/>
              <a:gd name="connsiteX10" fmla="*/ 1070177 w 4315400"/>
              <a:gd name="connsiteY10" fmla="*/ 1601694 h 3197412"/>
              <a:gd name="connsiteX11" fmla="*/ 1016389 w 4315400"/>
              <a:gd name="connsiteY11" fmla="*/ 1577789 h 3197412"/>
              <a:gd name="connsiteX12" fmla="*/ 944671 w 4315400"/>
              <a:gd name="connsiteY12" fmla="*/ 1553883 h 3197412"/>
              <a:gd name="connsiteX13" fmla="*/ 920765 w 4315400"/>
              <a:gd name="connsiteY13" fmla="*/ 1488141 h 3197412"/>
              <a:gd name="connsiteX14" fmla="*/ 890883 w 4315400"/>
              <a:gd name="connsiteY14" fmla="*/ 1446306 h 3197412"/>
              <a:gd name="connsiteX15" fmla="*/ 837094 w 4315400"/>
              <a:gd name="connsiteY15" fmla="*/ 1368612 h 3197412"/>
              <a:gd name="connsiteX16" fmla="*/ 813189 w 4315400"/>
              <a:gd name="connsiteY16" fmla="*/ 1344706 h 3197412"/>
              <a:gd name="connsiteX17" fmla="*/ 771353 w 4315400"/>
              <a:gd name="connsiteY17" fmla="*/ 1296894 h 3197412"/>
              <a:gd name="connsiteX18" fmla="*/ 729518 w 4315400"/>
              <a:gd name="connsiteY18" fmla="*/ 1243106 h 3197412"/>
              <a:gd name="connsiteX19" fmla="*/ 609989 w 4315400"/>
              <a:gd name="connsiteY19" fmla="*/ 1225177 h 3197412"/>
              <a:gd name="connsiteX20" fmla="*/ 496436 w 4315400"/>
              <a:gd name="connsiteY20" fmla="*/ 1213224 h 3197412"/>
              <a:gd name="connsiteX21" fmla="*/ 54177 w 4315400"/>
              <a:gd name="connsiteY21" fmla="*/ 1051859 h 3197412"/>
              <a:gd name="connsiteX22" fmla="*/ 60153 w 4315400"/>
              <a:gd name="connsiteY22" fmla="*/ 549836 h 3197412"/>
              <a:gd name="connsiteX23" fmla="*/ 532294 w 4315400"/>
              <a:gd name="connsiteY23" fmla="*/ 298824 h 3197412"/>
              <a:gd name="connsiteX24" fmla="*/ 1805283 w 4315400"/>
              <a:gd name="connsiteY24" fmla="*/ 537883 h 3197412"/>
              <a:gd name="connsiteX25" fmla="*/ 2887024 w 4315400"/>
              <a:gd name="connsiteY25" fmla="*/ 149412 h 3197412"/>
              <a:gd name="connsiteX26" fmla="*/ 3442836 w 4315400"/>
              <a:gd name="connsiteY26" fmla="*/ 137459 h 3197412"/>
              <a:gd name="connsiteX27" fmla="*/ 3950836 w 4315400"/>
              <a:gd name="connsiteY27" fmla="*/ 29883 h 3197412"/>
              <a:gd name="connsiteX28" fmla="*/ 4315400 w 4315400"/>
              <a:gd name="connsiteY28" fmla="*/ 0 h 3197412"/>
              <a:gd name="connsiteX0" fmla="*/ 2247541 w 4315400"/>
              <a:gd name="connsiteY0" fmla="*/ 3197412 h 3197412"/>
              <a:gd name="connsiteX1" fmla="*/ 2367071 w 4315400"/>
              <a:gd name="connsiteY1" fmla="*/ 2880659 h 3197412"/>
              <a:gd name="connsiteX2" fmla="*/ 2367071 w 4315400"/>
              <a:gd name="connsiteY2" fmla="*/ 2617694 h 3197412"/>
              <a:gd name="connsiteX3" fmla="*/ 2169847 w 4315400"/>
              <a:gd name="connsiteY3" fmla="*/ 2432424 h 3197412"/>
              <a:gd name="connsiteX4" fmla="*/ 1978600 w 4315400"/>
              <a:gd name="connsiteY4" fmla="*/ 2271059 h 3197412"/>
              <a:gd name="connsiteX5" fmla="*/ 1930789 w 4315400"/>
              <a:gd name="connsiteY5" fmla="*/ 1972236 h 3197412"/>
              <a:gd name="connsiteX6" fmla="*/ 1649894 w 4315400"/>
              <a:gd name="connsiteY6" fmla="*/ 1792941 h 3197412"/>
              <a:gd name="connsiteX7" fmla="*/ 1374977 w 4315400"/>
              <a:gd name="connsiteY7" fmla="*/ 1727200 h 3197412"/>
              <a:gd name="connsiteX8" fmla="*/ 1171777 w 4315400"/>
              <a:gd name="connsiteY8" fmla="*/ 1667436 h 3197412"/>
              <a:gd name="connsiteX9" fmla="*/ 1141894 w 4315400"/>
              <a:gd name="connsiteY9" fmla="*/ 1649506 h 3197412"/>
              <a:gd name="connsiteX10" fmla="*/ 1070177 w 4315400"/>
              <a:gd name="connsiteY10" fmla="*/ 1601694 h 3197412"/>
              <a:gd name="connsiteX11" fmla="*/ 1016389 w 4315400"/>
              <a:gd name="connsiteY11" fmla="*/ 1577789 h 3197412"/>
              <a:gd name="connsiteX12" fmla="*/ 944671 w 4315400"/>
              <a:gd name="connsiteY12" fmla="*/ 1553883 h 3197412"/>
              <a:gd name="connsiteX13" fmla="*/ 920765 w 4315400"/>
              <a:gd name="connsiteY13" fmla="*/ 1488141 h 3197412"/>
              <a:gd name="connsiteX14" fmla="*/ 890883 w 4315400"/>
              <a:gd name="connsiteY14" fmla="*/ 1446306 h 3197412"/>
              <a:gd name="connsiteX15" fmla="*/ 837094 w 4315400"/>
              <a:gd name="connsiteY15" fmla="*/ 1368612 h 3197412"/>
              <a:gd name="connsiteX16" fmla="*/ 813189 w 4315400"/>
              <a:gd name="connsiteY16" fmla="*/ 1344706 h 3197412"/>
              <a:gd name="connsiteX17" fmla="*/ 771353 w 4315400"/>
              <a:gd name="connsiteY17" fmla="*/ 1296894 h 3197412"/>
              <a:gd name="connsiteX18" fmla="*/ 729518 w 4315400"/>
              <a:gd name="connsiteY18" fmla="*/ 1243106 h 3197412"/>
              <a:gd name="connsiteX19" fmla="*/ 609989 w 4315400"/>
              <a:gd name="connsiteY19" fmla="*/ 1225177 h 3197412"/>
              <a:gd name="connsiteX20" fmla="*/ 54177 w 4315400"/>
              <a:gd name="connsiteY20" fmla="*/ 1051859 h 3197412"/>
              <a:gd name="connsiteX21" fmla="*/ 60153 w 4315400"/>
              <a:gd name="connsiteY21" fmla="*/ 549836 h 3197412"/>
              <a:gd name="connsiteX22" fmla="*/ 532294 w 4315400"/>
              <a:gd name="connsiteY22" fmla="*/ 298824 h 3197412"/>
              <a:gd name="connsiteX23" fmla="*/ 1805283 w 4315400"/>
              <a:gd name="connsiteY23" fmla="*/ 537883 h 3197412"/>
              <a:gd name="connsiteX24" fmla="*/ 2887024 w 4315400"/>
              <a:gd name="connsiteY24" fmla="*/ 149412 h 3197412"/>
              <a:gd name="connsiteX25" fmla="*/ 3442836 w 4315400"/>
              <a:gd name="connsiteY25" fmla="*/ 137459 h 3197412"/>
              <a:gd name="connsiteX26" fmla="*/ 3950836 w 4315400"/>
              <a:gd name="connsiteY26" fmla="*/ 29883 h 3197412"/>
              <a:gd name="connsiteX27" fmla="*/ 4315400 w 4315400"/>
              <a:gd name="connsiteY27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1157368 w 4330874"/>
              <a:gd name="connsiteY9" fmla="*/ 1649506 h 3197412"/>
              <a:gd name="connsiteX10" fmla="*/ 1085651 w 4330874"/>
              <a:gd name="connsiteY10" fmla="*/ 1601694 h 3197412"/>
              <a:gd name="connsiteX11" fmla="*/ 1031863 w 4330874"/>
              <a:gd name="connsiteY11" fmla="*/ 1577789 h 3197412"/>
              <a:gd name="connsiteX12" fmla="*/ 960145 w 4330874"/>
              <a:gd name="connsiteY12" fmla="*/ 1553883 h 3197412"/>
              <a:gd name="connsiteX13" fmla="*/ 936239 w 4330874"/>
              <a:gd name="connsiteY13" fmla="*/ 1488141 h 3197412"/>
              <a:gd name="connsiteX14" fmla="*/ 906357 w 4330874"/>
              <a:gd name="connsiteY14" fmla="*/ 1446306 h 3197412"/>
              <a:gd name="connsiteX15" fmla="*/ 852568 w 4330874"/>
              <a:gd name="connsiteY15" fmla="*/ 1368612 h 3197412"/>
              <a:gd name="connsiteX16" fmla="*/ 828663 w 4330874"/>
              <a:gd name="connsiteY16" fmla="*/ 1344706 h 3197412"/>
              <a:gd name="connsiteX17" fmla="*/ 786827 w 4330874"/>
              <a:gd name="connsiteY17" fmla="*/ 1296894 h 3197412"/>
              <a:gd name="connsiteX18" fmla="*/ 744992 w 4330874"/>
              <a:gd name="connsiteY18" fmla="*/ 1243106 h 3197412"/>
              <a:gd name="connsiteX19" fmla="*/ 69651 w 4330874"/>
              <a:gd name="connsiteY19" fmla="*/ 1051859 h 3197412"/>
              <a:gd name="connsiteX20" fmla="*/ 75627 w 4330874"/>
              <a:gd name="connsiteY20" fmla="*/ 549836 h 3197412"/>
              <a:gd name="connsiteX21" fmla="*/ 547768 w 4330874"/>
              <a:gd name="connsiteY21" fmla="*/ 298824 h 3197412"/>
              <a:gd name="connsiteX22" fmla="*/ 1820757 w 4330874"/>
              <a:gd name="connsiteY22" fmla="*/ 537883 h 3197412"/>
              <a:gd name="connsiteX23" fmla="*/ 2902498 w 4330874"/>
              <a:gd name="connsiteY23" fmla="*/ 149412 h 3197412"/>
              <a:gd name="connsiteX24" fmla="*/ 3458310 w 4330874"/>
              <a:gd name="connsiteY24" fmla="*/ 137459 h 3197412"/>
              <a:gd name="connsiteX25" fmla="*/ 3966310 w 4330874"/>
              <a:gd name="connsiteY25" fmla="*/ 29883 h 3197412"/>
              <a:gd name="connsiteX26" fmla="*/ 4330874 w 4330874"/>
              <a:gd name="connsiteY26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1157368 w 4330874"/>
              <a:gd name="connsiteY9" fmla="*/ 1649506 h 3197412"/>
              <a:gd name="connsiteX10" fmla="*/ 1085651 w 4330874"/>
              <a:gd name="connsiteY10" fmla="*/ 1601694 h 3197412"/>
              <a:gd name="connsiteX11" fmla="*/ 1031863 w 4330874"/>
              <a:gd name="connsiteY11" fmla="*/ 1577789 h 3197412"/>
              <a:gd name="connsiteX12" fmla="*/ 960145 w 4330874"/>
              <a:gd name="connsiteY12" fmla="*/ 1553883 h 3197412"/>
              <a:gd name="connsiteX13" fmla="*/ 936239 w 4330874"/>
              <a:gd name="connsiteY13" fmla="*/ 1488141 h 3197412"/>
              <a:gd name="connsiteX14" fmla="*/ 906357 w 4330874"/>
              <a:gd name="connsiteY14" fmla="*/ 1446306 h 3197412"/>
              <a:gd name="connsiteX15" fmla="*/ 852568 w 4330874"/>
              <a:gd name="connsiteY15" fmla="*/ 1368612 h 3197412"/>
              <a:gd name="connsiteX16" fmla="*/ 828663 w 4330874"/>
              <a:gd name="connsiteY16" fmla="*/ 1344706 h 3197412"/>
              <a:gd name="connsiteX17" fmla="*/ 744992 w 4330874"/>
              <a:gd name="connsiteY17" fmla="*/ 1243106 h 3197412"/>
              <a:gd name="connsiteX18" fmla="*/ 69651 w 4330874"/>
              <a:gd name="connsiteY18" fmla="*/ 1051859 h 3197412"/>
              <a:gd name="connsiteX19" fmla="*/ 75627 w 4330874"/>
              <a:gd name="connsiteY19" fmla="*/ 549836 h 3197412"/>
              <a:gd name="connsiteX20" fmla="*/ 547768 w 4330874"/>
              <a:gd name="connsiteY20" fmla="*/ 298824 h 3197412"/>
              <a:gd name="connsiteX21" fmla="*/ 1820757 w 4330874"/>
              <a:gd name="connsiteY21" fmla="*/ 537883 h 3197412"/>
              <a:gd name="connsiteX22" fmla="*/ 2902498 w 4330874"/>
              <a:gd name="connsiteY22" fmla="*/ 149412 h 3197412"/>
              <a:gd name="connsiteX23" fmla="*/ 3458310 w 4330874"/>
              <a:gd name="connsiteY23" fmla="*/ 137459 h 3197412"/>
              <a:gd name="connsiteX24" fmla="*/ 3966310 w 4330874"/>
              <a:gd name="connsiteY24" fmla="*/ 29883 h 3197412"/>
              <a:gd name="connsiteX25" fmla="*/ 4330874 w 4330874"/>
              <a:gd name="connsiteY25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1157368 w 4330874"/>
              <a:gd name="connsiteY9" fmla="*/ 1649506 h 3197412"/>
              <a:gd name="connsiteX10" fmla="*/ 1085651 w 4330874"/>
              <a:gd name="connsiteY10" fmla="*/ 1601694 h 3197412"/>
              <a:gd name="connsiteX11" fmla="*/ 1031863 w 4330874"/>
              <a:gd name="connsiteY11" fmla="*/ 1577789 h 3197412"/>
              <a:gd name="connsiteX12" fmla="*/ 960145 w 4330874"/>
              <a:gd name="connsiteY12" fmla="*/ 1553883 h 3197412"/>
              <a:gd name="connsiteX13" fmla="*/ 936239 w 4330874"/>
              <a:gd name="connsiteY13" fmla="*/ 1488141 h 3197412"/>
              <a:gd name="connsiteX14" fmla="*/ 906357 w 4330874"/>
              <a:gd name="connsiteY14" fmla="*/ 1446306 h 3197412"/>
              <a:gd name="connsiteX15" fmla="*/ 852568 w 4330874"/>
              <a:gd name="connsiteY15" fmla="*/ 1368612 h 3197412"/>
              <a:gd name="connsiteX16" fmla="*/ 744992 w 4330874"/>
              <a:gd name="connsiteY16" fmla="*/ 1243106 h 3197412"/>
              <a:gd name="connsiteX17" fmla="*/ 69651 w 4330874"/>
              <a:gd name="connsiteY17" fmla="*/ 1051859 h 3197412"/>
              <a:gd name="connsiteX18" fmla="*/ 75627 w 4330874"/>
              <a:gd name="connsiteY18" fmla="*/ 549836 h 3197412"/>
              <a:gd name="connsiteX19" fmla="*/ 547768 w 4330874"/>
              <a:gd name="connsiteY19" fmla="*/ 298824 h 3197412"/>
              <a:gd name="connsiteX20" fmla="*/ 1820757 w 4330874"/>
              <a:gd name="connsiteY20" fmla="*/ 537883 h 3197412"/>
              <a:gd name="connsiteX21" fmla="*/ 2902498 w 4330874"/>
              <a:gd name="connsiteY21" fmla="*/ 149412 h 3197412"/>
              <a:gd name="connsiteX22" fmla="*/ 3458310 w 4330874"/>
              <a:gd name="connsiteY22" fmla="*/ 137459 h 3197412"/>
              <a:gd name="connsiteX23" fmla="*/ 3966310 w 4330874"/>
              <a:gd name="connsiteY23" fmla="*/ 29883 h 3197412"/>
              <a:gd name="connsiteX24" fmla="*/ 4330874 w 4330874"/>
              <a:gd name="connsiteY24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1157368 w 4330874"/>
              <a:gd name="connsiteY9" fmla="*/ 1649506 h 3197412"/>
              <a:gd name="connsiteX10" fmla="*/ 1085651 w 4330874"/>
              <a:gd name="connsiteY10" fmla="*/ 1601694 h 3197412"/>
              <a:gd name="connsiteX11" fmla="*/ 1031863 w 4330874"/>
              <a:gd name="connsiteY11" fmla="*/ 1577789 h 3197412"/>
              <a:gd name="connsiteX12" fmla="*/ 960145 w 4330874"/>
              <a:gd name="connsiteY12" fmla="*/ 1553883 h 3197412"/>
              <a:gd name="connsiteX13" fmla="*/ 936239 w 4330874"/>
              <a:gd name="connsiteY13" fmla="*/ 1488141 h 3197412"/>
              <a:gd name="connsiteX14" fmla="*/ 906357 w 4330874"/>
              <a:gd name="connsiteY14" fmla="*/ 1446306 h 3197412"/>
              <a:gd name="connsiteX15" fmla="*/ 744992 w 4330874"/>
              <a:gd name="connsiteY15" fmla="*/ 1243106 h 3197412"/>
              <a:gd name="connsiteX16" fmla="*/ 69651 w 4330874"/>
              <a:gd name="connsiteY16" fmla="*/ 1051859 h 3197412"/>
              <a:gd name="connsiteX17" fmla="*/ 75627 w 4330874"/>
              <a:gd name="connsiteY17" fmla="*/ 549836 h 3197412"/>
              <a:gd name="connsiteX18" fmla="*/ 547768 w 4330874"/>
              <a:gd name="connsiteY18" fmla="*/ 298824 h 3197412"/>
              <a:gd name="connsiteX19" fmla="*/ 1820757 w 4330874"/>
              <a:gd name="connsiteY19" fmla="*/ 537883 h 3197412"/>
              <a:gd name="connsiteX20" fmla="*/ 2902498 w 4330874"/>
              <a:gd name="connsiteY20" fmla="*/ 149412 h 3197412"/>
              <a:gd name="connsiteX21" fmla="*/ 3458310 w 4330874"/>
              <a:gd name="connsiteY21" fmla="*/ 137459 h 3197412"/>
              <a:gd name="connsiteX22" fmla="*/ 3966310 w 4330874"/>
              <a:gd name="connsiteY22" fmla="*/ 29883 h 3197412"/>
              <a:gd name="connsiteX23" fmla="*/ 4330874 w 4330874"/>
              <a:gd name="connsiteY23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1157368 w 4330874"/>
              <a:gd name="connsiteY9" fmla="*/ 1649506 h 3197412"/>
              <a:gd name="connsiteX10" fmla="*/ 1085651 w 4330874"/>
              <a:gd name="connsiteY10" fmla="*/ 1601694 h 3197412"/>
              <a:gd name="connsiteX11" fmla="*/ 1031863 w 4330874"/>
              <a:gd name="connsiteY11" fmla="*/ 1577789 h 3197412"/>
              <a:gd name="connsiteX12" fmla="*/ 960145 w 4330874"/>
              <a:gd name="connsiteY12" fmla="*/ 1553883 h 3197412"/>
              <a:gd name="connsiteX13" fmla="*/ 936239 w 4330874"/>
              <a:gd name="connsiteY13" fmla="*/ 1488141 h 3197412"/>
              <a:gd name="connsiteX14" fmla="*/ 744992 w 4330874"/>
              <a:gd name="connsiteY14" fmla="*/ 1243106 h 3197412"/>
              <a:gd name="connsiteX15" fmla="*/ 69651 w 4330874"/>
              <a:gd name="connsiteY15" fmla="*/ 1051859 h 3197412"/>
              <a:gd name="connsiteX16" fmla="*/ 75627 w 4330874"/>
              <a:gd name="connsiteY16" fmla="*/ 549836 h 3197412"/>
              <a:gd name="connsiteX17" fmla="*/ 547768 w 4330874"/>
              <a:gd name="connsiteY17" fmla="*/ 298824 h 3197412"/>
              <a:gd name="connsiteX18" fmla="*/ 1820757 w 4330874"/>
              <a:gd name="connsiteY18" fmla="*/ 537883 h 3197412"/>
              <a:gd name="connsiteX19" fmla="*/ 2902498 w 4330874"/>
              <a:gd name="connsiteY19" fmla="*/ 149412 h 3197412"/>
              <a:gd name="connsiteX20" fmla="*/ 3458310 w 4330874"/>
              <a:gd name="connsiteY20" fmla="*/ 137459 h 3197412"/>
              <a:gd name="connsiteX21" fmla="*/ 3966310 w 4330874"/>
              <a:gd name="connsiteY21" fmla="*/ 29883 h 3197412"/>
              <a:gd name="connsiteX22" fmla="*/ 4330874 w 4330874"/>
              <a:gd name="connsiteY22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1157368 w 4330874"/>
              <a:gd name="connsiteY9" fmla="*/ 1649506 h 3197412"/>
              <a:gd name="connsiteX10" fmla="*/ 1085651 w 4330874"/>
              <a:gd name="connsiteY10" fmla="*/ 1601694 h 3197412"/>
              <a:gd name="connsiteX11" fmla="*/ 960145 w 4330874"/>
              <a:gd name="connsiteY11" fmla="*/ 1553883 h 3197412"/>
              <a:gd name="connsiteX12" fmla="*/ 936239 w 4330874"/>
              <a:gd name="connsiteY12" fmla="*/ 1488141 h 3197412"/>
              <a:gd name="connsiteX13" fmla="*/ 744992 w 4330874"/>
              <a:gd name="connsiteY13" fmla="*/ 1243106 h 3197412"/>
              <a:gd name="connsiteX14" fmla="*/ 69651 w 4330874"/>
              <a:gd name="connsiteY14" fmla="*/ 1051859 h 3197412"/>
              <a:gd name="connsiteX15" fmla="*/ 75627 w 4330874"/>
              <a:gd name="connsiteY15" fmla="*/ 549836 h 3197412"/>
              <a:gd name="connsiteX16" fmla="*/ 547768 w 4330874"/>
              <a:gd name="connsiteY16" fmla="*/ 298824 h 3197412"/>
              <a:gd name="connsiteX17" fmla="*/ 1820757 w 4330874"/>
              <a:gd name="connsiteY17" fmla="*/ 537883 h 3197412"/>
              <a:gd name="connsiteX18" fmla="*/ 2902498 w 4330874"/>
              <a:gd name="connsiteY18" fmla="*/ 149412 h 3197412"/>
              <a:gd name="connsiteX19" fmla="*/ 3458310 w 4330874"/>
              <a:gd name="connsiteY19" fmla="*/ 137459 h 3197412"/>
              <a:gd name="connsiteX20" fmla="*/ 3966310 w 4330874"/>
              <a:gd name="connsiteY20" fmla="*/ 29883 h 3197412"/>
              <a:gd name="connsiteX21" fmla="*/ 4330874 w 4330874"/>
              <a:gd name="connsiteY21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1157368 w 4330874"/>
              <a:gd name="connsiteY9" fmla="*/ 1649506 h 3197412"/>
              <a:gd name="connsiteX10" fmla="*/ 1085651 w 4330874"/>
              <a:gd name="connsiteY10" fmla="*/ 1601694 h 3197412"/>
              <a:gd name="connsiteX11" fmla="*/ 960145 w 4330874"/>
              <a:gd name="connsiteY11" fmla="*/ 1553883 h 3197412"/>
              <a:gd name="connsiteX12" fmla="*/ 744992 w 4330874"/>
              <a:gd name="connsiteY12" fmla="*/ 1243106 h 3197412"/>
              <a:gd name="connsiteX13" fmla="*/ 69651 w 4330874"/>
              <a:gd name="connsiteY13" fmla="*/ 1051859 h 3197412"/>
              <a:gd name="connsiteX14" fmla="*/ 75627 w 4330874"/>
              <a:gd name="connsiteY14" fmla="*/ 549836 h 3197412"/>
              <a:gd name="connsiteX15" fmla="*/ 547768 w 4330874"/>
              <a:gd name="connsiteY15" fmla="*/ 298824 h 3197412"/>
              <a:gd name="connsiteX16" fmla="*/ 1820757 w 4330874"/>
              <a:gd name="connsiteY16" fmla="*/ 537883 h 3197412"/>
              <a:gd name="connsiteX17" fmla="*/ 2902498 w 4330874"/>
              <a:gd name="connsiteY17" fmla="*/ 149412 h 3197412"/>
              <a:gd name="connsiteX18" fmla="*/ 3458310 w 4330874"/>
              <a:gd name="connsiteY18" fmla="*/ 137459 h 3197412"/>
              <a:gd name="connsiteX19" fmla="*/ 3966310 w 4330874"/>
              <a:gd name="connsiteY19" fmla="*/ 29883 h 3197412"/>
              <a:gd name="connsiteX20" fmla="*/ 4330874 w 4330874"/>
              <a:gd name="connsiteY20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1157368 w 4330874"/>
              <a:gd name="connsiteY9" fmla="*/ 1649506 h 3197412"/>
              <a:gd name="connsiteX10" fmla="*/ 960145 w 4330874"/>
              <a:gd name="connsiteY10" fmla="*/ 1553883 h 3197412"/>
              <a:gd name="connsiteX11" fmla="*/ 744992 w 4330874"/>
              <a:gd name="connsiteY11" fmla="*/ 1243106 h 3197412"/>
              <a:gd name="connsiteX12" fmla="*/ 69651 w 4330874"/>
              <a:gd name="connsiteY12" fmla="*/ 1051859 h 3197412"/>
              <a:gd name="connsiteX13" fmla="*/ 75627 w 4330874"/>
              <a:gd name="connsiteY13" fmla="*/ 549836 h 3197412"/>
              <a:gd name="connsiteX14" fmla="*/ 547768 w 4330874"/>
              <a:gd name="connsiteY14" fmla="*/ 298824 h 3197412"/>
              <a:gd name="connsiteX15" fmla="*/ 1820757 w 4330874"/>
              <a:gd name="connsiteY15" fmla="*/ 537883 h 3197412"/>
              <a:gd name="connsiteX16" fmla="*/ 2902498 w 4330874"/>
              <a:gd name="connsiteY16" fmla="*/ 149412 h 3197412"/>
              <a:gd name="connsiteX17" fmla="*/ 3458310 w 4330874"/>
              <a:gd name="connsiteY17" fmla="*/ 137459 h 3197412"/>
              <a:gd name="connsiteX18" fmla="*/ 3966310 w 4330874"/>
              <a:gd name="connsiteY18" fmla="*/ 29883 h 3197412"/>
              <a:gd name="connsiteX19" fmla="*/ 4330874 w 4330874"/>
              <a:gd name="connsiteY19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960145 w 4330874"/>
              <a:gd name="connsiteY9" fmla="*/ 1553883 h 3197412"/>
              <a:gd name="connsiteX10" fmla="*/ 744992 w 4330874"/>
              <a:gd name="connsiteY10" fmla="*/ 1243106 h 3197412"/>
              <a:gd name="connsiteX11" fmla="*/ 69651 w 4330874"/>
              <a:gd name="connsiteY11" fmla="*/ 1051859 h 3197412"/>
              <a:gd name="connsiteX12" fmla="*/ 75627 w 4330874"/>
              <a:gd name="connsiteY12" fmla="*/ 549836 h 3197412"/>
              <a:gd name="connsiteX13" fmla="*/ 547768 w 4330874"/>
              <a:gd name="connsiteY13" fmla="*/ 298824 h 3197412"/>
              <a:gd name="connsiteX14" fmla="*/ 1820757 w 4330874"/>
              <a:gd name="connsiteY14" fmla="*/ 537883 h 3197412"/>
              <a:gd name="connsiteX15" fmla="*/ 2902498 w 4330874"/>
              <a:gd name="connsiteY15" fmla="*/ 149412 h 3197412"/>
              <a:gd name="connsiteX16" fmla="*/ 3458310 w 4330874"/>
              <a:gd name="connsiteY16" fmla="*/ 137459 h 3197412"/>
              <a:gd name="connsiteX17" fmla="*/ 3966310 w 4330874"/>
              <a:gd name="connsiteY17" fmla="*/ 29883 h 3197412"/>
              <a:gd name="connsiteX18" fmla="*/ 4330874 w 4330874"/>
              <a:gd name="connsiteY18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960145 w 4330874"/>
              <a:gd name="connsiteY8" fmla="*/ 1553883 h 3197412"/>
              <a:gd name="connsiteX9" fmla="*/ 744992 w 4330874"/>
              <a:gd name="connsiteY9" fmla="*/ 1243106 h 3197412"/>
              <a:gd name="connsiteX10" fmla="*/ 69651 w 4330874"/>
              <a:gd name="connsiteY10" fmla="*/ 1051859 h 3197412"/>
              <a:gd name="connsiteX11" fmla="*/ 75627 w 4330874"/>
              <a:gd name="connsiteY11" fmla="*/ 549836 h 3197412"/>
              <a:gd name="connsiteX12" fmla="*/ 547768 w 4330874"/>
              <a:gd name="connsiteY12" fmla="*/ 298824 h 3197412"/>
              <a:gd name="connsiteX13" fmla="*/ 1820757 w 4330874"/>
              <a:gd name="connsiteY13" fmla="*/ 537883 h 3197412"/>
              <a:gd name="connsiteX14" fmla="*/ 2902498 w 4330874"/>
              <a:gd name="connsiteY14" fmla="*/ 149412 h 3197412"/>
              <a:gd name="connsiteX15" fmla="*/ 3458310 w 4330874"/>
              <a:gd name="connsiteY15" fmla="*/ 137459 h 3197412"/>
              <a:gd name="connsiteX16" fmla="*/ 3966310 w 4330874"/>
              <a:gd name="connsiteY16" fmla="*/ 29883 h 3197412"/>
              <a:gd name="connsiteX17" fmla="*/ 4330874 w 4330874"/>
              <a:gd name="connsiteY17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936240 w 4330874"/>
              <a:gd name="connsiteY8" fmla="*/ 1601695 h 3197412"/>
              <a:gd name="connsiteX9" fmla="*/ 744992 w 4330874"/>
              <a:gd name="connsiteY9" fmla="*/ 1243106 h 3197412"/>
              <a:gd name="connsiteX10" fmla="*/ 69651 w 4330874"/>
              <a:gd name="connsiteY10" fmla="*/ 1051859 h 3197412"/>
              <a:gd name="connsiteX11" fmla="*/ 75627 w 4330874"/>
              <a:gd name="connsiteY11" fmla="*/ 549836 h 3197412"/>
              <a:gd name="connsiteX12" fmla="*/ 547768 w 4330874"/>
              <a:gd name="connsiteY12" fmla="*/ 298824 h 3197412"/>
              <a:gd name="connsiteX13" fmla="*/ 1820757 w 4330874"/>
              <a:gd name="connsiteY13" fmla="*/ 537883 h 3197412"/>
              <a:gd name="connsiteX14" fmla="*/ 2902498 w 4330874"/>
              <a:gd name="connsiteY14" fmla="*/ 149412 h 3197412"/>
              <a:gd name="connsiteX15" fmla="*/ 3458310 w 4330874"/>
              <a:gd name="connsiteY15" fmla="*/ 137459 h 3197412"/>
              <a:gd name="connsiteX16" fmla="*/ 3966310 w 4330874"/>
              <a:gd name="connsiteY16" fmla="*/ 29883 h 3197412"/>
              <a:gd name="connsiteX17" fmla="*/ 4330874 w 4330874"/>
              <a:gd name="connsiteY17" fmla="*/ 0 h 3197412"/>
              <a:gd name="connsiteX0" fmla="*/ 2263015 w 4268962"/>
              <a:gd name="connsiteY0" fmla="*/ 3192650 h 3192650"/>
              <a:gd name="connsiteX1" fmla="*/ 2382545 w 4268962"/>
              <a:gd name="connsiteY1" fmla="*/ 2875897 h 3192650"/>
              <a:gd name="connsiteX2" fmla="*/ 2382545 w 4268962"/>
              <a:gd name="connsiteY2" fmla="*/ 2612932 h 3192650"/>
              <a:gd name="connsiteX3" fmla="*/ 2185321 w 4268962"/>
              <a:gd name="connsiteY3" fmla="*/ 2427662 h 3192650"/>
              <a:gd name="connsiteX4" fmla="*/ 1994074 w 4268962"/>
              <a:gd name="connsiteY4" fmla="*/ 2266297 h 3192650"/>
              <a:gd name="connsiteX5" fmla="*/ 1946263 w 4268962"/>
              <a:gd name="connsiteY5" fmla="*/ 1967474 h 3192650"/>
              <a:gd name="connsiteX6" fmla="*/ 1665368 w 4268962"/>
              <a:gd name="connsiteY6" fmla="*/ 1788179 h 3192650"/>
              <a:gd name="connsiteX7" fmla="*/ 1390451 w 4268962"/>
              <a:gd name="connsiteY7" fmla="*/ 1722438 h 3192650"/>
              <a:gd name="connsiteX8" fmla="*/ 936240 w 4268962"/>
              <a:gd name="connsiteY8" fmla="*/ 1596933 h 3192650"/>
              <a:gd name="connsiteX9" fmla="*/ 744992 w 4268962"/>
              <a:gd name="connsiteY9" fmla="*/ 1238344 h 3192650"/>
              <a:gd name="connsiteX10" fmla="*/ 69651 w 4268962"/>
              <a:gd name="connsiteY10" fmla="*/ 1047097 h 3192650"/>
              <a:gd name="connsiteX11" fmla="*/ 75627 w 4268962"/>
              <a:gd name="connsiteY11" fmla="*/ 545074 h 3192650"/>
              <a:gd name="connsiteX12" fmla="*/ 547768 w 4268962"/>
              <a:gd name="connsiteY12" fmla="*/ 294062 h 3192650"/>
              <a:gd name="connsiteX13" fmla="*/ 1820757 w 4268962"/>
              <a:gd name="connsiteY13" fmla="*/ 533121 h 3192650"/>
              <a:gd name="connsiteX14" fmla="*/ 2902498 w 4268962"/>
              <a:gd name="connsiteY14" fmla="*/ 144650 h 3192650"/>
              <a:gd name="connsiteX15" fmla="*/ 3458310 w 4268962"/>
              <a:gd name="connsiteY15" fmla="*/ 132697 h 3192650"/>
              <a:gd name="connsiteX16" fmla="*/ 3966310 w 4268962"/>
              <a:gd name="connsiteY16" fmla="*/ 25121 h 3192650"/>
              <a:gd name="connsiteX17" fmla="*/ 4268962 w 4268962"/>
              <a:gd name="connsiteY17" fmla="*/ 0 h 3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68962" h="3192650">
                <a:moveTo>
                  <a:pt x="2263015" y="3192650"/>
                </a:moveTo>
                <a:cubicBezTo>
                  <a:pt x="2287917" y="3126660"/>
                  <a:pt x="2362623" y="2972517"/>
                  <a:pt x="2382545" y="2875897"/>
                </a:cubicBezTo>
                <a:cubicBezTo>
                  <a:pt x="2402467" y="2779277"/>
                  <a:pt x="2415416" y="2687638"/>
                  <a:pt x="2382545" y="2612932"/>
                </a:cubicBezTo>
                <a:cubicBezTo>
                  <a:pt x="2349674" y="2538226"/>
                  <a:pt x="2250066" y="2485435"/>
                  <a:pt x="2185321" y="2427662"/>
                </a:cubicBezTo>
                <a:cubicBezTo>
                  <a:pt x="2120576" y="2369889"/>
                  <a:pt x="2015988" y="2396783"/>
                  <a:pt x="1994074" y="2266297"/>
                </a:cubicBezTo>
                <a:cubicBezTo>
                  <a:pt x="1979759" y="2181061"/>
                  <a:pt x="2001047" y="2047160"/>
                  <a:pt x="1946263" y="1967474"/>
                </a:cubicBezTo>
                <a:cubicBezTo>
                  <a:pt x="1891479" y="1887788"/>
                  <a:pt x="1758003" y="1829018"/>
                  <a:pt x="1665368" y="1788179"/>
                </a:cubicBezTo>
                <a:cubicBezTo>
                  <a:pt x="1572733" y="1747340"/>
                  <a:pt x="1511972" y="1754312"/>
                  <a:pt x="1390451" y="1722438"/>
                </a:cubicBezTo>
                <a:cubicBezTo>
                  <a:pt x="1268930" y="1690564"/>
                  <a:pt x="1043816" y="1677615"/>
                  <a:pt x="936240" y="1596933"/>
                </a:cubicBezTo>
                <a:cubicBezTo>
                  <a:pt x="828664" y="1516251"/>
                  <a:pt x="889423" y="1329983"/>
                  <a:pt x="744992" y="1238344"/>
                </a:cubicBezTo>
                <a:cubicBezTo>
                  <a:pt x="600561" y="1146705"/>
                  <a:pt x="181212" y="1162642"/>
                  <a:pt x="69651" y="1047097"/>
                </a:cubicBezTo>
                <a:cubicBezTo>
                  <a:pt x="-41910" y="931552"/>
                  <a:pt x="-4059" y="670580"/>
                  <a:pt x="75627" y="545074"/>
                </a:cubicBezTo>
                <a:cubicBezTo>
                  <a:pt x="155313" y="419568"/>
                  <a:pt x="256913" y="296054"/>
                  <a:pt x="547768" y="294062"/>
                </a:cubicBezTo>
                <a:cubicBezTo>
                  <a:pt x="838623" y="292070"/>
                  <a:pt x="1428302" y="558023"/>
                  <a:pt x="1820757" y="533121"/>
                </a:cubicBezTo>
                <a:cubicBezTo>
                  <a:pt x="2213212" y="508219"/>
                  <a:pt x="2629573" y="211387"/>
                  <a:pt x="2902498" y="144650"/>
                </a:cubicBezTo>
                <a:cubicBezTo>
                  <a:pt x="3175424" y="77913"/>
                  <a:pt x="3281008" y="152618"/>
                  <a:pt x="3458310" y="132697"/>
                </a:cubicBezTo>
                <a:cubicBezTo>
                  <a:pt x="3635612" y="112776"/>
                  <a:pt x="3820883" y="48031"/>
                  <a:pt x="3966310" y="25121"/>
                </a:cubicBezTo>
                <a:cubicBezTo>
                  <a:pt x="4111737" y="2211"/>
                  <a:pt x="4196747" y="12451"/>
                  <a:pt x="4268962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D8747E-FC0C-5856-75B8-FCAAB010F895}"/>
              </a:ext>
            </a:extLst>
          </p:cNvPr>
          <p:cNvCxnSpPr>
            <a:cxnSpLocks/>
          </p:cNvCxnSpPr>
          <p:nvPr/>
        </p:nvCxnSpPr>
        <p:spPr>
          <a:xfrm flipH="1" flipV="1">
            <a:off x="8112224" y="2492896"/>
            <a:ext cx="51888" cy="18014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C86D94-6E6E-3E99-D9C8-9B6C9BF7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over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253B-7CD5-300F-4880-61EAB70E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FCDE357-5249-CDDF-D5D4-FE04640AF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0478" y="3573016"/>
            <a:ext cx="6871041" cy="248399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C5458FE-A467-2473-F65B-EC5C5944CD4E}"/>
              </a:ext>
            </a:extLst>
          </p:cNvPr>
          <p:cNvSpPr/>
          <p:nvPr/>
        </p:nvSpPr>
        <p:spPr>
          <a:xfrm>
            <a:off x="8110112" y="4186324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A4ABF3-8136-42AC-B6B0-DF4F495F0A0B}"/>
                  </a:ext>
                </a:extLst>
              </p:cNvPr>
              <p:cNvSpPr txBox="1"/>
              <p:nvPr/>
            </p:nvSpPr>
            <p:spPr>
              <a:xfrm>
                <a:off x="8105730" y="4186324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A4ABF3-8136-42AC-B6B0-DF4F495F0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730" y="4186324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D9D989-94BD-3F1F-3933-D91F636EC043}"/>
              </a:ext>
            </a:extLst>
          </p:cNvPr>
          <p:cNvCxnSpPr>
            <a:cxnSpLocks/>
          </p:cNvCxnSpPr>
          <p:nvPr/>
        </p:nvCxnSpPr>
        <p:spPr>
          <a:xfrm flipV="1">
            <a:off x="6096000" y="3777237"/>
            <a:ext cx="952437" cy="180989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23A480-1C2D-C57A-385E-144DEE42F299}"/>
              </a:ext>
            </a:extLst>
          </p:cNvPr>
          <p:cNvCxnSpPr/>
          <p:nvPr/>
        </p:nvCxnSpPr>
        <p:spPr>
          <a:xfrm flipV="1">
            <a:off x="7048437" y="3429000"/>
            <a:ext cx="343707" cy="34823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E12791-B587-1114-7A90-5C4D57786F1A}"/>
              </a:ext>
            </a:extLst>
          </p:cNvPr>
          <p:cNvCxnSpPr>
            <a:cxnSpLocks/>
          </p:cNvCxnSpPr>
          <p:nvPr/>
        </p:nvCxnSpPr>
        <p:spPr>
          <a:xfrm flipV="1">
            <a:off x="7392144" y="3393627"/>
            <a:ext cx="720080" cy="3537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Quadcopter with solid fill">
            <a:extLst>
              <a:ext uri="{FF2B5EF4-FFF2-40B4-BE49-F238E27FC236}">
                <a16:creationId xmlns:a16="http://schemas.microsoft.com/office/drawing/2014/main" id="{EABD8A87-99E4-B6A9-0F89-EA06A30B9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1962" y="5265550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6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7037E-6 C 0.00195 -0.00996 0.00807 -0.03218 0.00964 -0.0463 C 0.01133 -0.06042 0.01237 -0.07385 0.00964 -0.08449 C 0.00703 -0.09561 -0.00117 -0.10324 -0.00651 -0.11158 C -0.01185 -0.12014 -0.02044 -0.11621 -0.02214 -0.13542 C -0.02331 -0.14769 -0.02161 -0.16736 -0.02617 -0.17871 C -0.0306 -0.19028 -0.04154 -0.19885 -0.04909 -0.20486 C -0.05677 -0.21065 -0.06172 -0.20996 -0.07174 -0.21459 C -0.08164 -0.21899 -0.10013 -0.22107 -0.10898 -0.23264 C -0.11784 -0.24445 -0.11276 -0.27153 -0.12461 -0.28496 C -0.13646 -0.29838 -0.17083 -0.2963 -0.18008 -0.31297 C -0.18919 -0.32986 -0.18607 -0.36806 -0.17956 -0.38611 C -0.17305 -0.4044 -0.16471 -0.42269 -0.14076 -0.42292 C -0.11693 -0.42292 -0.06862 -0.38426 -0.03646 -0.38797 C -0.00417 -0.39144 0.02995 -0.43496 0.05234 -0.44445 C 0.07474 -0.4544 0.08333 -0.44329 0.09805 -0.44653 C 0.1125 -0.44931 0.1276 -0.45857 0.13958 -0.46204 C 0.15156 -0.46528 0.15859 -0.46436 0.16471 -0.46621 " pathEditMode="relative" rAng="0" ptsTypes="AAAAAAAAAAAAAAAA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-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D170E933-AAC3-BA74-BE76-9014F0C14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268414"/>
                <a:ext cx="11522075" cy="52212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Competitive ratio?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Competitive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D170E933-AAC3-BA74-BE76-9014F0C14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268414"/>
                <a:ext cx="11522075" cy="5221286"/>
              </a:xfrm>
              <a:blipFill>
                <a:blip r:embed="rId3"/>
                <a:stretch>
                  <a:fillRect l="-582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CACB1B-27A8-DFDE-C35F-6158933B5327}"/>
              </a:ext>
            </a:extLst>
          </p:cNvPr>
          <p:cNvSpPr/>
          <p:nvPr/>
        </p:nvSpPr>
        <p:spPr>
          <a:xfrm flipV="1">
            <a:off x="2317111" y="5044734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926C96-A908-72CC-6F47-EF8B1AC45C16}"/>
              </a:ext>
            </a:extLst>
          </p:cNvPr>
          <p:cNvSpPr/>
          <p:nvPr/>
        </p:nvSpPr>
        <p:spPr>
          <a:xfrm flipV="1">
            <a:off x="6095999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67FF66-875E-AB0C-C227-812BC0469F4D}"/>
              </a:ext>
            </a:extLst>
          </p:cNvPr>
          <p:cNvSpPr/>
          <p:nvPr/>
        </p:nvSpPr>
        <p:spPr>
          <a:xfrm flipV="1">
            <a:off x="578109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7B8C73-F94B-0D13-E063-C5D0043D5137}"/>
              </a:ext>
            </a:extLst>
          </p:cNvPr>
          <p:cNvSpPr/>
          <p:nvPr/>
        </p:nvSpPr>
        <p:spPr>
          <a:xfrm flipV="1">
            <a:off x="5466184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469B3B6-EEE8-C084-4F68-950C52610179}"/>
              </a:ext>
            </a:extLst>
          </p:cNvPr>
          <p:cNvSpPr/>
          <p:nvPr/>
        </p:nvSpPr>
        <p:spPr>
          <a:xfrm flipV="1">
            <a:off x="6410906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98ECCD-BCEB-C96B-631C-0C3426B3798C}"/>
              </a:ext>
            </a:extLst>
          </p:cNvPr>
          <p:cNvSpPr/>
          <p:nvPr/>
        </p:nvSpPr>
        <p:spPr>
          <a:xfrm flipV="1">
            <a:off x="672581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873F04-F569-7582-7A98-211390A97290}"/>
              </a:ext>
            </a:extLst>
          </p:cNvPr>
          <p:cNvSpPr/>
          <p:nvPr/>
        </p:nvSpPr>
        <p:spPr>
          <a:xfrm flipV="1">
            <a:off x="515127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5C4B54-6D1D-4B9E-DB21-8A0D999F7125}"/>
              </a:ext>
            </a:extLst>
          </p:cNvPr>
          <p:cNvSpPr/>
          <p:nvPr/>
        </p:nvSpPr>
        <p:spPr>
          <a:xfrm flipV="1">
            <a:off x="483637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9DC775A-7D1E-63CE-0346-004CEB1511A3}"/>
              </a:ext>
            </a:extLst>
          </p:cNvPr>
          <p:cNvSpPr/>
          <p:nvPr/>
        </p:nvSpPr>
        <p:spPr>
          <a:xfrm flipV="1">
            <a:off x="7040721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1D94F6-7390-E372-8552-31B6104DE25B}"/>
              </a:ext>
            </a:extLst>
          </p:cNvPr>
          <p:cNvSpPr/>
          <p:nvPr/>
        </p:nvSpPr>
        <p:spPr>
          <a:xfrm flipV="1">
            <a:off x="735562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088AD1-BC15-9043-6EDA-A723B5F0DB1B}"/>
              </a:ext>
            </a:extLst>
          </p:cNvPr>
          <p:cNvSpPr/>
          <p:nvPr/>
        </p:nvSpPr>
        <p:spPr>
          <a:xfrm flipV="1">
            <a:off x="452146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1A74EE-F692-476C-CBFE-99148C262421}"/>
              </a:ext>
            </a:extLst>
          </p:cNvPr>
          <p:cNvSpPr/>
          <p:nvPr/>
        </p:nvSpPr>
        <p:spPr>
          <a:xfrm flipV="1">
            <a:off x="767053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46E8BB4-4B15-1E6D-BC9F-779FF37F4D62}"/>
              </a:ext>
            </a:extLst>
          </p:cNvPr>
          <p:cNvSpPr/>
          <p:nvPr/>
        </p:nvSpPr>
        <p:spPr>
          <a:xfrm flipV="1">
            <a:off x="798544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7588DC-AE91-8E68-B613-F59A2A39CC10}"/>
              </a:ext>
            </a:extLst>
          </p:cNvPr>
          <p:cNvSpPr/>
          <p:nvPr/>
        </p:nvSpPr>
        <p:spPr>
          <a:xfrm flipV="1">
            <a:off x="830035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4B305B-CE85-C00B-FD75-4BBFA05A5CFC}"/>
              </a:ext>
            </a:extLst>
          </p:cNvPr>
          <p:cNvSpPr/>
          <p:nvPr/>
        </p:nvSpPr>
        <p:spPr>
          <a:xfrm flipV="1">
            <a:off x="861525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4A895B-AF82-258D-4849-742C9A80946B}"/>
              </a:ext>
            </a:extLst>
          </p:cNvPr>
          <p:cNvSpPr/>
          <p:nvPr/>
        </p:nvSpPr>
        <p:spPr>
          <a:xfrm flipV="1">
            <a:off x="420655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16939A4-07E5-C341-643D-FD8D462738D2}"/>
              </a:ext>
            </a:extLst>
          </p:cNvPr>
          <p:cNvSpPr/>
          <p:nvPr/>
        </p:nvSpPr>
        <p:spPr>
          <a:xfrm flipV="1">
            <a:off x="389164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82192E-6D0F-3F8C-E6A6-5AAFEBDE2DDB}"/>
              </a:ext>
            </a:extLst>
          </p:cNvPr>
          <p:cNvSpPr/>
          <p:nvPr/>
        </p:nvSpPr>
        <p:spPr>
          <a:xfrm flipV="1">
            <a:off x="357674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762A51-5388-91D2-2717-D937A3258FF9}"/>
              </a:ext>
            </a:extLst>
          </p:cNvPr>
          <p:cNvSpPr/>
          <p:nvPr/>
        </p:nvSpPr>
        <p:spPr>
          <a:xfrm flipV="1">
            <a:off x="4521462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05E4D61-BBEB-894A-A4AC-8E2337C957DD}"/>
              </a:ext>
            </a:extLst>
          </p:cNvPr>
          <p:cNvSpPr/>
          <p:nvPr/>
        </p:nvSpPr>
        <p:spPr>
          <a:xfrm flipV="1">
            <a:off x="6095999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20664C-785F-581E-6D48-03E1E1832E61}"/>
              </a:ext>
            </a:extLst>
          </p:cNvPr>
          <p:cNvSpPr/>
          <p:nvPr/>
        </p:nvSpPr>
        <p:spPr>
          <a:xfrm flipV="1">
            <a:off x="7670535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11026553" y="4658400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7F33095-2C5F-86FD-5404-B53CC4AFE23A}"/>
              </a:ext>
            </a:extLst>
          </p:cNvPr>
          <p:cNvSpPr/>
          <p:nvPr/>
        </p:nvSpPr>
        <p:spPr>
          <a:xfrm flipV="1">
            <a:off x="-3974487" y="5045075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D23CA92-41D9-8E6E-E95B-E51D14E8F110}"/>
              </a:ext>
            </a:extLst>
          </p:cNvPr>
          <p:cNvSpPr/>
          <p:nvPr/>
        </p:nvSpPr>
        <p:spPr>
          <a:xfrm flipV="1">
            <a:off x="-19559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FE8DFA-3C2F-04F5-B5F7-C72E75362519}"/>
              </a:ext>
            </a:extLst>
          </p:cNvPr>
          <p:cNvSpPr/>
          <p:nvPr/>
        </p:nvSpPr>
        <p:spPr>
          <a:xfrm flipV="1">
            <a:off x="-51050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15CE3-7424-CDB5-DA70-1337F1D901FB}"/>
              </a:ext>
            </a:extLst>
          </p:cNvPr>
          <p:cNvSpPr/>
          <p:nvPr/>
        </p:nvSpPr>
        <p:spPr>
          <a:xfrm flipV="1">
            <a:off x="-825414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0EC558-F42F-C5F7-2C8B-C088A8823C59}"/>
              </a:ext>
            </a:extLst>
          </p:cNvPr>
          <p:cNvSpPr/>
          <p:nvPr/>
        </p:nvSpPr>
        <p:spPr>
          <a:xfrm flipV="1">
            <a:off x="11930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97253B-5E0A-43F5-0CE7-CB08DE632837}"/>
              </a:ext>
            </a:extLst>
          </p:cNvPr>
          <p:cNvSpPr/>
          <p:nvPr/>
        </p:nvSpPr>
        <p:spPr>
          <a:xfrm flipV="1">
            <a:off x="43421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B733CF-8EED-ACB5-BE0C-FE6A9E5D1843}"/>
              </a:ext>
            </a:extLst>
          </p:cNvPr>
          <p:cNvSpPr/>
          <p:nvPr/>
        </p:nvSpPr>
        <p:spPr>
          <a:xfrm flipV="1">
            <a:off x="-1140321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383867-BDEE-B477-FE7A-8743BB0C6A21}"/>
              </a:ext>
            </a:extLst>
          </p:cNvPr>
          <p:cNvSpPr/>
          <p:nvPr/>
        </p:nvSpPr>
        <p:spPr>
          <a:xfrm flipV="1">
            <a:off x="-145522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BA467D-8814-487C-A2E4-6DA9E1DF4812}"/>
              </a:ext>
            </a:extLst>
          </p:cNvPr>
          <p:cNvSpPr/>
          <p:nvPr/>
        </p:nvSpPr>
        <p:spPr>
          <a:xfrm flipV="1">
            <a:off x="74912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BCD170-71E7-F04B-3606-2B3711FFFF72}"/>
              </a:ext>
            </a:extLst>
          </p:cNvPr>
          <p:cNvSpPr/>
          <p:nvPr/>
        </p:nvSpPr>
        <p:spPr>
          <a:xfrm flipV="1">
            <a:off x="106403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593027-33B6-4948-9139-0823187DBAEF}"/>
              </a:ext>
            </a:extLst>
          </p:cNvPr>
          <p:cNvSpPr/>
          <p:nvPr/>
        </p:nvSpPr>
        <p:spPr>
          <a:xfrm flipV="1">
            <a:off x="-177013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6DA340-01EC-952C-48B0-1FAFDD1B373E}"/>
              </a:ext>
            </a:extLst>
          </p:cNvPr>
          <p:cNvSpPr/>
          <p:nvPr/>
        </p:nvSpPr>
        <p:spPr>
          <a:xfrm flipV="1">
            <a:off x="1378937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7639778-F9DB-3A2D-F0D9-6A7F305525FF}"/>
              </a:ext>
            </a:extLst>
          </p:cNvPr>
          <p:cNvSpPr/>
          <p:nvPr/>
        </p:nvSpPr>
        <p:spPr>
          <a:xfrm flipV="1">
            <a:off x="169384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9B841CD-1EF8-5A93-D1B7-3047A5677F88}"/>
              </a:ext>
            </a:extLst>
          </p:cNvPr>
          <p:cNvSpPr/>
          <p:nvPr/>
        </p:nvSpPr>
        <p:spPr>
          <a:xfrm flipV="1">
            <a:off x="200875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41FFC6E-0703-0103-EFC2-9F3816BA4ED7}"/>
              </a:ext>
            </a:extLst>
          </p:cNvPr>
          <p:cNvSpPr/>
          <p:nvPr/>
        </p:nvSpPr>
        <p:spPr>
          <a:xfrm flipV="1">
            <a:off x="232365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B168965-D57A-5AFD-76D8-9DA33F05D8FC}"/>
              </a:ext>
            </a:extLst>
          </p:cNvPr>
          <p:cNvSpPr/>
          <p:nvPr/>
        </p:nvSpPr>
        <p:spPr>
          <a:xfrm flipV="1">
            <a:off x="-208504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E6FA0B3-16E3-5F17-DDB4-450F98971D6F}"/>
              </a:ext>
            </a:extLst>
          </p:cNvPr>
          <p:cNvSpPr/>
          <p:nvPr/>
        </p:nvSpPr>
        <p:spPr>
          <a:xfrm flipV="1">
            <a:off x="-239995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54C0B5A-9BCD-9CC5-158C-80E192A2D910}"/>
              </a:ext>
            </a:extLst>
          </p:cNvPr>
          <p:cNvSpPr/>
          <p:nvPr/>
        </p:nvSpPr>
        <p:spPr>
          <a:xfrm flipV="1">
            <a:off x="-271485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59183D7-980E-F2D1-B8C2-3AB4A39110FA}"/>
              </a:ext>
            </a:extLst>
          </p:cNvPr>
          <p:cNvSpPr/>
          <p:nvPr/>
        </p:nvSpPr>
        <p:spPr>
          <a:xfrm flipV="1">
            <a:off x="-302976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409FF05-3E5D-0E75-4104-4619F95B5658}"/>
              </a:ext>
            </a:extLst>
          </p:cNvPr>
          <p:cNvSpPr/>
          <p:nvPr/>
        </p:nvSpPr>
        <p:spPr>
          <a:xfrm flipV="1">
            <a:off x="-334467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3B919BC-9674-CAD1-FB72-D0D73EA86198}"/>
              </a:ext>
            </a:extLst>
          </p:cNvPr>
          <p:cNvSpPr/>
          <p:nvPr/>
        </p:nvSpPr>
        <p:spPr>
          <a:xfrm flipV="1">
            <a:off x="-1770136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B9555BF-7C55-11A8-6C20-AA414F8DBB62}"/>
              </a:ext>
            </a:extLst>
          </p:cNvPr>
          <p:cNvSpPr/>
          <p:nvPr/>
        </p:nvSpPr>
        <p:spPr>
          <a:xfrm flipV="1">
            <a:off x="-195599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47CC61D-E8CB-62BE-F264-29AB861EEBF8}"/>
              </a:ext>
            </a:extLst>
          </p:cNvPr>
          <p:cNvSpPr/>
          <p:nvPr/>
        </p:nvSpPr>
        <p:spPr>
          <a:xfrm flipV="1">
            <a:off x="-3344672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4A4CEA8-9C49-EE8B-6BA2-D01A0026C4C4}"/>
              </a:ext>
            </a:extLst>
          </p:cNvPr>
          <p:cNvSpPr/>
          <p:nvPr/>
        </p:nvSpPr>
        <p:spPr>
          <a:xfrm flipV="1">
            <a:off x="-365957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71B17B8-17D5-578B-25A6-46BD6DB32F63}"/>
              </a:ext>
            </a:extLst>
          </p:cNvPr>
          <p:cNvSpPr/>
          <p:nvPr/>
        </p:nvSpPr>
        <p:spPr>
          <a:xfrm flipV="1">
            <a:off x="1378937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A55176A7-DFD2-0F41-50FC-8FD4914474BC}"/>
              </a:ext>
            </a:extLst>
          </p:cNvPr>
          <p:cNvSpPr/>
          <p:nvPr/>
        </p:nvSpPr>
        <p:spPr>
          <a:xfrm flipV="1">
            <a:off x="8616280" y="5044388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D82E931-7DA8-BB37-4E9A-ED8A99E82D61}"/>
              </a:ext>
            </a:extLst>
          </p:cNvPr>
          <p:cNvSpPr/>
          <p:nvPr/>
        </p:nvSpPr>
        <p:spPr>
          <a:xfrm flipV="1">
            <a:off x="1239516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9D53B6FB-6C61-E1AB-58CF-F99AB418EF29}"/>
              </a:ext>
            </a:extLst>
          </p:cNvPr>
          <p:cNvSpPr/>
          <p:nvPr/>
        </p:nvSpPr>
        <p:spPr>
          <a:xfrm flipV="1">
            <a:off x="1208026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9FB9C34-EEB9-093D-547A-61E39BA045E8}"/>
              </a:ext>
            </a:extLst>
          </p:cNvPr>
          <p:cNvSpPr/>
          <p:nvPr/>
        </p:nvSpPr>
        <p:spPr>
          <a:xfrm flipV="1">
            <a:off x="11765353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7079FD7-6605-1EAE-56FA-0667000793ED}"/>
              </a:ext>
            </a:extLst>
          </p:cNvPr>
          <p:cNvSpPr/>
          <p:nvPr/>
        </p:nvSpPr>
        <p:spPr>
          <a:xfrm flipV="1">
            <a:off x="12710075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B3FB8B50-6B4D-FCB0-FA96-7C0A767BB4AD}"/>
              </a:ext>
            </a:extLst>
          </p:cNvPr>
          <p:cNvSpPr/>
          <p:nvPr/>
        </p:nvSpPr>
        <p:spPr>
          <a:xfrm flipV="1">
            <a:off x="1302498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2080783-28EE-2A42-4A6E-30F5A3CF6E48}"/>
              </a:ext>
            </a:extLst>
          </p:cNvPr>
          <p:cNvSpPr/>
          <p:nvPr/>
        </p:nvSpPr>
        <p:spPr>
          <a:xfrm flipV="1">
            <a:off x="1145044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C9A5CB2-C51A-7C28-F1A4-8F26EED85B3B}"/>
              </a:ext>
            </a:extLst>
          </p:cNvPr>
          <p:cNvSpPr/>
          <p:nvPr/>
        </p:nvSpPr>
        <p:spPr>
          <a:xfrm flipV="1">
            <a:off x="1113553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310F343-6237-EB02-2863-34E35744A528}"/>
              </a:ext>
            </a:extLst>
          </p:cNvPr>
          <p:cNvSpPr/>
          <p:nvPr/>
        </p:nvSpPr>
        <p:spPr>
          <a:xfrm flipV="1">
            <a:off x="13339890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9756524-AC41-02BF-A922-B042823F2F02}"/>
              </a:ext>
            </a:extLst>
          </p:cNvPr>
          <p:cNvSpPr/>
          <p:nvPr/>
        </p:nvSpPr>
        <p:spPr>
          <a:xfrm flipV="1">
            <a:off x="1365479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C5233FD1-D1C7-E5DF-F4CE-89C48A8CD2DA}"/>
              </a:ext>
            </a:extLst>
          </p:cNvPr>
          <p:cNvSpPr/>
          <p:nvPr/>
        </p:nvSpPr>
        <p:spPr>
          <a:xfrm flipV="1">
            <a:off x="1082063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D589BDEF-C344-050E-B6F9-F7EBE9AAEF00}"/>
              </a:ext>
            </a:extLst>
          </p:cNvPr>
          <p:cNvSpPr/>
          <p:nvPr/>
        </p:nvSpPr>
        <p:spPr>
          <a:xfrm flipV="1">
            <a:off x="1396970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68E460D7-C85D-93E2-FF57-0BACBFB9622A}"/>
              </a:ext>
            </a:extLst>
          </p:cNvPr>
          <p:cNvSpPr/>
          <p:nvPr/>
        </p:nvSpPr>
        <p:spPr>
          <a:xfrm flipV="1">
            <a:off x="1428461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63D06473-AACD-F56B-AE1F-FFE32BCFC908}"/>
              </a:ext>
            </a:extLst>
          </p:cNvPr>
          <p:cNvSpPr/>
          <p:nvPr/>
        </p:nvSpPr>
        <p:spPr>
          <a:xfrm flipV="1">
            <a:off x="1459951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568C509-FED5-188A-C3E5-04BB9510A75E}"/>
              </a:ext>
            </a:extLst>
          </p:cNvPr>
          <p:cNvSpPr/>
          <p:nvPr/>
        </p:nvSpPr>
        <p:spPr>
          <a:xfrm flipV="1">
            <a:off x="1491442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61536E-2CFE-E36C-BCBB-048097E34E72}"/>
              </a:ext>
            </a:extLst>
          </p:cNvPr>
          <p:cNvSpPr/>
          <p:nvPr/>
        </p:nvSpPr>
        <p:spPr>
          <a:xfrm flipV="1">
            <a:off x="1522933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B916C2B-4D16-F892-D96E-95C6433D4109}"/>
              </a:ext>
            </a:extLst>
          </p:cNvPr>
          <p:cNvSpPr/>
          <p:nvPr/>
        </p:nvSpPr>
        <p:spPr>
          <a:xfrm flipV="1">
            <a:off x="1050572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B42700D3-A6F4-89C0-EE9F-EF891439BDE5}"/>
              </a:ext>
            </a:extLst>
          </p:cNvPr>
          <p:cNvSpPr/>
          <p:nvPr/>
        </p:nvSpPr>
        <p:spPr>
          <a:xfrm flipV="1">
            <a:off x="1019081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70795F98-AF36-7112-5567-422DAB95CCDF}"/>
              </a:ext>
            </a:extLst>
          </p:cNvPr>
          <p:cNvSpPr/>
          <p:nvPr/>
        </p:nvSpPr>
        <p:spPr>
          <a:xfrm flipV="1">
            <a:off x="987590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C8AA19D7-B3B1-DB05-200D-D86464A96D4A}"/>
              </a:ext>
            </a:extLst>
          </p:cNvPr>
          <p:cNvSpPr/>
          <p:nvPr/>
        </p:nvSpPr>
        <p:spPr>
          <a:xfrm flipV="1">
            <a:off x="1082063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20D9875-AF94-4EDA-D3A2-79A0EB69CC14}"/>
              </a:ext>
            </a:extLst>
          </p:cNvPr>
          <p:cNvSpPr/>
          <p:nvPr/>
        </p:nvSpPr>
        <p:spPr>
          <a:xfrm flipV="1">
            <a:off x="12395168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ED393F8-8648-E01C-4490-17B5C87783B4}"/>
              </a:ext>
            </a:extLst>
          </p:cNvPr>
          <p:cNvSpPr/>
          <p:nvPr/>
        </p:nvSpPr>
        <p:spPr>
          <a:xfrm flipV="1">
            <a:off x="1554424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C697625D-80F7-9BC2-ABC5-1E0BEBBD70AD}"/>
              </a:ext>
            </a:extLst>
          </p:cNvPr>
          <p:cNvSpPr/>
          <p:nvPr/>
        </p:nvSpPr>
        <p:spPr>
          <a:xfrm flipV="1">
            <a:off x="13969704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063FC266-E79D-0F17-412B-FFCB7F6A812D}"/>
              </a:ext>
            </a:extLst>
          </p:cNvPr>
          <p:cNvSpPr/>
          <p:nvPr/>
        </p:nvSpPr>
        <p:spPr>
          <a:xfrm flipV="1">
            <a:off x="1554424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B0028C98-08DA-4F92-4C27-DB8E1BB86EF2}"/>
              </a:ext>
            </a:extLst>
          </p:cNvPr>
          <p:cNvSpPr/>
          <p:nvPr/>
        </p:nvSpPr>
        <p:spPr>
          <a:xfrm flipV="1">
            <a:off x="1585914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33C5-A470-4EFA-3210-3ABB7252F920}"/>
                  </a:ext>
                </a:extLst>
              </p:cNvPr>
              <p:cNvSpPr txBox="1"/>
              <p:nvPr/>
            </p:nvSpPr>
            <p:spPr>
              <a:xfrm>
                <a:off x="10659541" y="5371246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33C5-A470-4EFA-3210-3ABB7252F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541" y="5371246"/>
                <a:ext cx="266328" cy="400110"/>
              </a:xfrm>
              <a:prstGeom prst="rect">
                <a:avLst/>
              </a:prstGeom>
              <a:blipFill>
                <a:blip r:embed="rId5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AB5F70-B8C9-1D2A-5FCD-EF086B0F651F}"/>
              </a:ext>
            </a:extLst>
          </p:cNvPr>
          <p:cNvCxnSpPr>
            <a:cxnSpLocks/>
          </p:cNvCxnSpPr>
          <p:nvPr/>
        </p:nvCxnSpPr>
        <p:spPr>
          <a:xfrm>
            <a:off x="2389684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D19D64-B635-3A0D-B2D8-840E35A03A47}"/>
                  </a:ext>
                </a:extLst>
              </p:cNvPr>
              <p:cNvSpPr txBox="1"/>
              <p:nvPr/>
            </p:nvSpPr>
            <p:spPr>
              <a:xfrm>
                <a:off x="1126286" y="5365045"/>
                <a:ext cx="518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D19D64-B635-3A0D-B2D8-840E35A03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286" y="5365045"/>
                <a:ext cx="51899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7E817B44-F5A0-E429-4B12-BD1109F67396}"/>
              </a:ext>
            </a:extLst>
          </p:cNvPr>
          <p:cNvSpPr/>
          <p:nvPr/>
        </p:nvSpPr>
        <p:spPr>
          <a:xfrm>
            <a:off x="11075269" y="5009208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18EB09-DFB6-A581-7490-68DAD6D5AFC0}"/>
              </a:ext>
            </a:extLst>
          </p:cNvPr>
          <p:cNvSpPr/>
          <p:nvPr/>
        </p:nvSpPr>
        <p:spPr>
          <a:xfrm>
            <a:off x="6041013" y="500920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05719F1-30E1-27E8-9134-33B66BDBB743}"/>
              </a:ext>
            </a:extLst>
          </p:cNvPr>
          <p:cNvCxnSpPr>
            <a:cxnSpLocks/>
          </p:cNvCxnSpPr>
          <p:nvPr/>
        </p:nvCxnSpPr>
        <p:spPr>
          <a:xfrm>
            <a:off x="8673303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40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D170E933-AAC3-BA74-BE76-9014F0C14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268414"/>
                <a:ext cx="11522075" cy="52212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Competitive ratio?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Competitive ratio: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=9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Optimal</a:t>
                </a: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D170E933-AAC3-BA74-BE76-9014F0C14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268414"/>
                <a:ext cx="11522075" cy="5221286"/>
              </a:xfrm>
              <a:blipFill>
                <a:blip r:embed="rId3"/>
                <a:stretch>
                  <a:fillRect l="-582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CACB1B-27A8-DFDE-C35F-6158933B5327}"/>
              </a:ext>
            </a:extLst>
          </p:cNvPr>
          <p:cNvSpPr/>
          <p:nvPr/>
        </p:nvSpPr>
        <p:spPr>
          <a:xfrm flipV="1">
            <a:off x="2317111" y="5044734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926C96-A908-72CC-6F47-EF8B1AC45C16}"/>
              </a:ext>
            </a:extLst>
          </p:cNvPr>
          <p:cNvSpPr/>
          <p:nvPr/>
        </p:nvSpPr>
        <p:spPr>
          <a:xfrm flipV="1">
            <a:off x="6095999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67FF66-875E-AB0C-C227-812BC0469F4D}"/>
              </a:ext>
            </a:extLst>
          </p:cNvPr>
          <p:cNvSpPr/>
          <p:nvPr/>
        </p:nvSpPr>
        <p:spPr>
          <a:xfrm flipV="1">
            <a:off x="578109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7B8C73-F94B-0D13-E063-C5D0043D5137}"/>
              </a:ext>
            </a:extLst>
          </p:cNvPr>
          <p:cNvSpPr/>
          <p:nvPr/>
        </p:nvSpPr>
        <p:spPr>
          <a:xfrm flipV="1">
            <a:off x="5466184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469B3B6-EEE8-C084-4F68-950C52610179}"/>
              </a:ext>
            </a:extLst>
          </p:cNvPr>
          <p:cNvSpPr/>
          <p:nvPr/>
        </p:nvSpPr>
        <p:spPr>
          <a:xfrm flipV="1">
            <a:off x="6410906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98ECCD-BCEB-C96B-631C-0C3426B3798C}"/>
              </a:ext>
            </a:extLst>
          </p:cNvPr>
          <p:cNvSpPr/>
          <p:nvPr/>
        </p:nvSpPr>
        <p:spPr>
          <a:xfrm flipV="1">
            <a:off x="672581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873F04-F569-7582-7A98-211390A97290}"/>
              </a:ext>
            </a:extLst>
          </p:cNvPr>
          <p:cNvSpPr/>
          <p:nvPr/>
        </p:nvSpPr>
        <p:spPr>
          <a:xfrm flipV="1">
            <a:off x="515127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5C4B54-6D1D-4B9E-DB21-8A0D999F7125}"/>
              </a:ext>
            </a:extLst>
          </p:cNvPr>
          <p:cNvSpPr/>
          <p:nvPr/>
        </p:nvSpPr>
        <p:spPr>
          <a:xfrm flipV="1">
            <a:off x="483637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9DC775A-7D1E-63CE-0346-004CEB1511A3}"/>
              </a:ext>
            </a:extLst>
          </p:cNvPr>
          <p:cNvSpPr/>
          <p:nvPr/>
        </p:nvSpPr>
        <p:spPr>
          <a:xfrm flipV="1">
            <a:off x="7040721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1D94F6-7390-E372-8552-31B6104DE25B}"/>
              </a:ext>
            </a:extLst>
          </p:cNvPr>
          <p:cNvSpPr/>
          <p:nvPr/>
        </p:nvSpPr>
        <p:spPr>
          <a:xfrm flipV="1">
            <a:off x="735562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088AD1-BC15-9043-6EDA-A723B5F0DB1B}"/>
              </a:ext>
            </a:extLst>
          </p:cNvPr>
          <p:cNvSpPr/>
          <p:nvPr/>
        </p:nvSpPr>
        <p:spPr>
          <a:xfrm flipV="1">
            <a:off x="4521462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1A74EE-F692-476C-CBFE-99148C262421}"/>
              </a:ext>
            </a:extLst>
          </p:cNvPr>
          <p:cNvSpPr/>
          <p:nvPr/>
        </p:nvSpPr>
        <p:spPr>
          <a:xfrm flipV="1">
            <a:off x="767053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46E8BB4-4B15-1E6D-BC9F-779FF37F4D62}"/>
              </a:ext>
            </a:extLst>
          </p:cNvPr>
          <p:cNvSpPr/>
          <p:nvPr/>
        </p:nvSpPr>
        <p:spPr>
          <a:xfrm flipV="1">
            <a:off x="7985443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7588DC-AE91-8E68-B613-F59A2A39CC10}"/>
              </a:ext>
            </a:extLst>
          </p:cNvPr>
          <p:cNvSpPr/>
          <p:nvPr/>
        </p:nvSpPr>
        <p:spPr>
          <a:xfrm flipV="1">
            <a:off x="830035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4B305B-CE85-C00B-FD75-4BBFA05A5CFC}"/>
              </a:ext>
            </a:extLst>
          </p:cNvPr>
          <p:cNvSpPr/>
          <p:nvPr/>
        </p:nvSpPr>
        <p:spPr>
          <a:xfrm flipV="1">
            <a:off x="8615257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4A895B-AF82-258D-4849-742C9A80946B}"/>
              </a:ext>
            </a:extLst>
          </p:cNvPr>
          <p:cNvSpPr/>
          <p:nvPr/>
        </p:nvSpPr>
        <p:spPr>
          <a:xfrm flipV="1">
            <a:off x="4206555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16939A4-07E5-C341-643D-FD8D462738D2}"/>
              </a:ext>
            </a:extLst>
          </p:cNvPr>
          <p:cNvSpPr/>
          <p:nvPr/>
        </p:nvSpPr>
        <p:spPr>
          <a:xfrm flipV="1">
            <a:off x="3891648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82192E-6D0F-3F8C-E6A6-5AAFEBDE2DDB}"/>
              </a:ext>
            </a:extLst>
          </p:cNvPr>
          <p:cNvSpPr/>
          <p:nvPr/>
        </p:nvSpPr>
        <p:spPr>
          <a:xfrm flipV="1">
            <a:off x="3576740" y="5044734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762A51-5388-91D2-2717-D937A3258FF9}"/>
              </a:ext>
            </a:extLst>
          </p:cNvPr>
          <p:cNvSpPr/>
          <p:nvPr/>
        </p:nvSpPr>
        <p:spPr>
          <a:xfrm flipV="1">
            <a:off x="4521462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05E4D61-BBEB-894A-A4AC-8E2337C957DD}"/>
              </a:ext>
            </a:extLst>
          </p:cNvPr>
          <p:cNvSpPr/>
          <p:nvPr/>
        </p:nvSpPr>
        <p:spPr>
          <a:xfrm flipV="1">
            <a:off x="6095999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20664C-785F-581E-6D48-03E1E1832E61}"/>
              </a:ext>
            </a:extLst>
          </p:cNvPr>
          <p:cNvSpPr/>
          <p:nvPr/>
        </p:nvSpPr>
        <p:spPr>
          <a:xfrm flipV="1">
            <a:off x="7670535" y="5203648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11026553" y="4658400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7F33095-2C5F-86FD-5404-B53CC4AFE23A}"/>
              </a:ext>
            </a:extLst>
          </p:cNvPr>
          <p:cNvSpPr/>
          <p:nvPr/>
        </p:nvSpPr>
        <p:spPr>
          <a:xfrm flipV="1">
            <a:off x="-3974487" y="5045075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D23CA92-41D9-8E6E-E95B-E51D14E8F110}"/>
              </a:ext>
            </a:extLst>
          </p:cNvPr>
          <p:cNvSpPr/>
          <p:nvPr/>
        </p:nvSpPr>
        <p:spPr>
          <a:xfrm flipV="1">
            <a:off x="-19559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FE8DFA-3C2F-04F5-B5F7-C72E75362519}"/>
              </a:ext>
            </a:extLst>
          </p:cNvPr>
          <p:cNvSpPr/>
          <p:nvPr/>
        </p:nvSpPr>
        <p:spPr>
          <a:xfrm flipV="1">
            <a:off x="-51050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15CE3-7424-CDB5-DA70-1337F1D901FB}"/>
              </a:ext>
            </a:extLst>
          </p:cNvPr>
          <p:cNvSpPr/>
          <p:nvPr/>
        </p:nvSpPr>
        <p:spPr>
          <a:xfrm flipV="1">
            <a:off x="-825414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0EC558-F42F-C5F7-2C8B-C088A8823C59}"/>
              </a:ext>
            </a:extLst>
          </p:cNvPr>
          <p:cNvSpPr/>
          <p:nvPr/>
        </p:nvSpPr>
        <p:spPr>
          <a:xfrm flipV="1">
            <a:off x="11930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97253B-5E0A-43F5-0CE7-CB08DE632837}"/>
              </a:ext>
            </a:extLst>
          </p:cNvPr>
          <p:cNvSpPr/>
          <p:nvPr/>
        </p:nvSpPr>
        <p:spPr>
          <a:xfrm flipV="1">
            <a:off x="43421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B733CF-8EED-ACB5-BE0C-FE6A9E5D1843}"/>
              </a:ext>
            </a:extLst>
          </p:cNvPr>
          <p:cNvSpPr/>
          <p:nvPr/>
        </p:nvSpPr>
        <p:spPr>
          <a:xfrm flipV="1">
            <a:off x="-1140321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383867-BDEE-B477-FE7A-8743BB0C6A21}"/>
              </a:ext>
            </a:extLst>
          </p:cNvPr>
          <p:cNvSpPr/>
          <p:nvPr/>
        </p:nvSpPr>
        <p:spPr>
          <a:xfrm flipV="1">
            <a:off x="-145522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BA467D-8814-487C-A2E4-6DA9E1DF4812}"/>
              </a:ext>
            </a:extLst>
          </p:cNvPr>
          <p:cNvSpPr/>
          <p:nvPr/>
        </p:nvSpPr>
        <p:spPr>
          <a:xfrm flipV="1">
            <a:off x="74912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BCD170-71E7-F04B-3606-2B3711FFFF72}"/>
              </a:ext>
            </a:extLst>
          </p:cNvPr>
          <p:cNvSpPr/>
          <p:nvPr/>
        </p:nvSpPr>
        <p:spPr>
          <a:xfrm flipV="1">
            <a:off x="106403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593027-33B6-4948-9139-0823187DBAEF}"/>
              </a:ext>
            </a:extLst>
          </p:cNvPr>
          <p:cNvSpPr/>
          <p:nvPr/>
        </p:nvSpPr>
        <p:spPr>
          <a:xfrm flipV="1">
            <a:off x="-1770136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6DA340-01EC-952C-48B0-1FAFDD1B373E}"/>
              </a:ext>
            </a:extLst>
          </p:cNvPr>
          <p:cNvSpPr/>
          <p:nvPr/>
        </p:nvSpPr>
        <p:spPr>
          <a:xfrm flipV="1">
            <a:off x="1378937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7639778-F9DB-3A2D-F0D9-6A7F305525FF}"/>
              </a:ext>
            </a:extLst>
          </p:cNvPr>
          <p:cNvSpPr/>
          <p:nvPr/>
        </p:nvSpPr>
        <p:spPr>
          <a:xfrm flipV="1">
            <a:off x="169384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9B841CD-1EF8-5A93-D1B7-3047A5677F88}"/>
              </a:ext>
            </a:extLst>
          </p:cNvPr>
          <p:cNvSpPr/>
          <p:nvPr/>
        </p:nvSpPr>
        <p:spPr>
          <a:xfrm flipV="1">
            <a:off x="200875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41FFC6E-0703-0103-EFC2-9F3816BA4ED7}"/>
              </a:ext>
            </a:extLst>
          </p:cNvPr>
          <p:cNvSpPr/>
          <p:nvPr/>
        </p:nvSpPr>
        <p:spPr>
          <a:xfrm flipV="1">
            <a:off x="232365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B168965-D57A-5AFD-76D8-9DA33F05D8FC}"/>
              </a:ext>
            </a:extLst>
          </p:cNvPr>
          <p:cNvSpPr/>
          <p:nvPr/>
        </p:nvSpPr>
        <p:spPr>
          <a:xfrm flipV="1">
            <a:off x="-2085043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E6FA0B3-16E3-5F17-DDB4-450F98971D6F}"/>
              </a:ext>
            </a:extLst>
          </p:cNvPr>
          <p:cNvSpPr/>
          <p:nvPr/>
        </p:nvSpPr>
        <p:spPr>
          <a:xfrm flipV="1">
            <a:off x="-2399950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54C0B5A-9BCD-9CC5-158C-80E192A2D910}"/>
              </a:ext>
            </a:extLst>
          </p:cNvPr>
          <p:cNvSpPr/>
          <p:nvPr/>
        </p:nvSpPr>
        <p:spPr>
          <a:xfrm flipV="1">
            <a:off x="-2714858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59183D7-980E-F2D1-B8C2-3AB4A39110FA}"/>
              </a:ext>
            </a:extLst>
          </p:cNvPr>
          <p:cNvSpPr/>
          <p:nvPr/>
        </p:nvSpPr>
        <p:spPr>
          <a:xfrm flipV="1">
            <a:off x="-3029765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409FF05-3E5D-0E75-4104-4619F95B5658}"/>
              </a:ext>
            </a:extLst>
          </p:cNvPr>
          <p:cNvSpPr/>
          <p:nvPr/>
        </p:nvSpPr>
        <p:spPr>
          <a:xfrm flipV="1">
            <a:off x="-3344672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3B919BC-9674-CAD1-FB72-D0D73EA86198}"/>
              </a:ext>
            </a:extLst>
          </p:cNvPr>
          <p:cNvSpPr/>
          <p:nvPr/>
        </p:nvSpPr>
        <p:spPr>
          <a:xfrm flipV="1">
            <a:off x="-1770136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B9555BF-7C55-11A8-6C20-AA414F8DBB62}"/>
              </a:ext>
            </a:extLst>
          </p:cNvPr>
          <p:cNvSpPr/>
          <p:nvPr/>
        </p:nvSpPr>
        <p:spPr>
          <a:xfrm flipV="1">
            <a:off x="-195599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47CC61D-E8CB-62BE-F264-29AB861EEBF8}"/>
              </a:ext>
            </a:extLst>
          </p:cNvPr>
          <p:cNvSpPr/>
          <p:nvPr/>
        </p:nvSpPr>
        <p:spPr>
          <a:xfrm flipV="1">
            <a:off x="-3344672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4A4CEA8-9C49-EE8B-6BA2-D01A0026C4C4}"/>
              </a:ext>
            </a:extLst>
          </p:cNvPr>
          <p:cNvSpPr/>
          <p:nvPr/>
        </p:nvSpPr>
        <p:spPr>
          <a:xfrm flipV="1">
            <a:off x="-3659579" y="5045075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71B17B8-17D5-578B-25A6-46BD6DB32F63}"/>
              </a:ext>
            </a:extLst>
          </p:cNvPr>
          <p:cNvSpPr/>
          <p:nvPr/>
        </p:nvSpPr>
        <p:spPr>
          <a:xfrm flipV="1">
            <a:off x="1378937" y="5203989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A55176A7-DFD2-0F41-50FC-8FD4914474BC}"/>
              </a:ext>
            </a:extLst>
          </p:cNvPr>
          <p:cNvSpPr/>
          <p:nvPr/>
        </p:nvSpPr>
        <p:spPr>
          <a:xfrm flipV="1">
            <a:off x="8616280" y="5044388"/>
            <a:ext cx="7557775" cy="19864"/>
          </a:xfrm>
          <a:custGeom>
            <a:avLst/>
            <a:gdLst>
              <a:gd name="connsiteX0" fmla="*/ -127 w 7557775"/>
              <a:gd name="connsiteY0" fmla="*/ -511 h 19864"/>
              <a:gd name="connsiteX1" fmla="*/ 7557649 w 7557775"/>
              <a:gd name="connsiteY1" fmla="*/ -511 h 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7775" h="19864">
                <a:moveTo>
                  <a:pt x="-127" y="-511"/>
                </a:moveTo>
                <a:lnTo>
                  <a:pt x="7557649" y="-511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D82E931-7DA8-BB37-4E9A-ED8A99E82D61}"/>
              </a:ext>
            </a:extLst>
          </p:cNvPr>
          <p:cNvSpPr/>
          <p:nvPr/>
        </p:nvSpPr>
        <p:spPr>
          <a:xfrm flipV="1">
            <a:off x="1239516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9D53B6FB-6C61-E1AB-58CF-F99AB418EF29}"/>
              </a:ext>
            </a:extLst>
          </p:cNvPr>
          <p:cNvSpPr/>
          <p:nvPr/>
        </p:nvSpPr>
        <p:spPr>
          <a:xfrm flipV="1">
            <a:off x="1208026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9FB9C34-EEB9-093D-547A-61E39BA045E8}"/>
              </a:ext>
            </a:extLst>
          </p:cNvPr>
          <p:cNvSpPr/>
          <p:nvPr/>
        </p:nvSpPr>
        <p:spPr>
          <a:xfrm flipV="1">
            <a:off x="11765353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7079FD7-6605-1EAE-56FA-0667000793ED}"/>
              </a:ext>
            </a:extLst>
          </p:cNvPr>
          <p:cNvSpPr/>
          <p:nvPr/>
        </p:nvSpPr>
        <p:spPr>
          <a:xfrm flipV="1">
            <a:off x="12710075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B3FB8B50-6B4D-FCB0-FA96-7C0A767BB4AD}"/>
              </a:ext>
            </a:extLst>
          </p:cNvPr>
          <p:cNvSpPr/>
          <p:nvPr/>
        </p:nvSpPr>
        <p:spPr>
          <a:xfrm flipV="1">
            <a:off x="1302498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2080783-28EE-2A42-4A6E-30F5A3CF6E48}"/>
              </a:ext>
            </a:extLst>
          </p:cNvPr>
          <p:cNvSpPr/>
          <p:nvPr/>
        </p:nvSpPr>
        <p:spPr>
          <a:xfrm flipV="1">
            <a:off x="1145044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C9A5CB2-C51A-7C28-F1A4-8F26EED85B3B}"/>
              </a:ext>
            </a:extLst>
          </p:cNvPr>
          <p:cNvSpPr/>
          <p:nvPr/>
        </p:nvSpPr>
        <p:spPr>
          <a:xfrm flipV="1">
            <a:off x="1113553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310F343-6237-EB02-2863-34E35744A528}"/>
              </a:ext>
            </a:extLst>
          </p:cNvPr>
          <p:cNvSpPr/>
          <p:nvPr/>
        </p:nvSpPr>
        <p:spPr>
          <a:xfrm flipV="1">
            <a:off x="13339890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9756524-AC41-02BF-A922-B042823F2F02}"/>
              </a:ext>
            </a:extLst>
          </p:cNvPr>
          <p:cNvSpPr/>
          <p:nvPr/>
        </p:nvSpPr>
        <p:spPr>
          <a:xfrm flipV="1">
            <a:off x="1365479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C5233FD1-D1C7-E5DF-F4CE-89C48A8CD2DA}"/>
              </a:ext>
            </a:extLst>
          </p:cNvPr>
          <p:cNvSpPr/>
          <p:nvPr/>
        </p:nvSpPr>
        <p:spPr>
          <a:xfrm flipV="1">
            <a:off x="1082063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D589BDEF-C344-050E-B6F9-F7EBE9AAEF00}"/>
              </a:ext>
            </a:extLst>
          </p:cNvPr>
          <p:cNvSpPr/>
          <p:nvPr/>
        </p:nvSpPr>
        <p:spPr>
          <a:xfrm flipV="1">
            <a:off x="1396970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68E460D7-C85D-93E2-FF57-0BACBFB9622A}"/>
              </a:ext>
            </a:extLst>
          </p:cNvPr>
          <p:cNvSpPr/>
          <p:nvPr/>
        </p:nvSpPr>
        <p:spPr>
          <a:xfrm flipV="1">
            <a:off x="14284612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63D06473-AACD-F56B-AE1F-FFE32BCFC908}"/>
              </a:ext>
            </a:extLst>
          </p:cNvPr>
          <p:cNvSpPr/>
          <p:nvPr/>
        </p:nvSpPr>
        <p:spPr>
          <a:xfrm flipV="1">
            <a:off x="1459951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568C509-FED5-188A-C3E5-04BB9510A75E}"/>
              </a:ext>
            </a:extLst>
          </p:cNvPr>
          <p:cNvSpPr/>
          <p:nvPr/>
        </p:nvSpPr>
        <p:spPr>
          <a:xfrm flipV="1">
            <a:off x="14914426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161536E-2CFE-E36C-BCBB-048097E34E72}"/>
              </a:ext>
            </a:extLst>
          </p:cNvPr>
          <p:cNvSpPr/>
          <p:nvPr/>
        </p:nvSpPr>
        <p:spPr>
          <a:xfrm flipV="1">
            <a:off x="1522933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B916C2B-4D16-F892-D96E-95C6433D4109}"/>
              </a:ext>
            </a:extLst>
          </p:cNvPr>
          <p:cNvSpPr/>
          <p:nvPr/>
        </p:nvSpPr>
        <p:spPr>
          <a:xfrm flipV="1">
            <a:off x="10505724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B42700D3-A6F4-89C0-EE9F-EF891439BDE5}"/>
              </a:ext>
            </a:extLst>
          </p:cNvPr>
          <p:cNvSpPr/>
          <p:nvPr/>
        </p:nvSpPr>
        <p:spPr>
          <a:xfrm flipV="1">
            <a:off x="10190817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70795F98-AF36-7112-5567-422DAB95CCDF}"/>
              </a:ext>
            </a:extLst>
          </p:cNvPr>
          <p:cNvSpPr/>
          <p:nvPr/>
        </p:nvSpPr>
        <p:spPr>
          <a:xfrm flipV="1">
            <a:off x="9875909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C8AA19D7-B3B1-DB05-200D-D86464A96D4A}"/>
              </a:ext>
            </a:extLst>
          </p:cNvPr>
          <p:cNvSpPr/>
          <p:nvPr/>
        </p:nvSpPr>
        <p:spPr>
          <a:xfrm flipV="1">
            <a:off x="1082063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20D9875-AF94-4EDA-D3A2-79A0EB69CC14}"/>
              </a:ext>
            </a:extLst>
          </p:cNvPr>
          <p:cNvSpPr/>
          <p:nvPr/>
        </p:nvSpPr>
        <p:spPr>
          <a:xfrm flipV="1">
            <a:off x="12395168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ED393F8-8648-E01C-4490-17B5C87783B4}"/>
              </a:ext>
            </a:extLst>
          </p:cNvPr>
          <p:cNvSpPr/>
          <p:nvPr/>
        </p:nvSpPr>
        <p:spPr>
          <a:xfrm flipV="1">
            <a:off x="15544241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C697625D-80F7-9BC2-ABC5-1E0BEBBD70AD}"/>
              </a:ext>
            </a:extLst>
          </p:cNvPr>
          <p:cNvSpPr/>
          <p:nvPr/>
        </p:nvSpPr>
        <p:spPr>
          <a:xfrm flipV="1">
            <a:off x="13969704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063FC266-E79D-0F17-412B-FFCB7F6A812D}"/>
              </a:ext>
            </a:extLst>
          </p:cNvPr>
          <p:cNvSpPr/>
          <p:nvPr/>
        </p:nvSpPr>
        <p:spPr>
          <a:xfrm flipV="1">
            <a:off x="15544241" y="5203302"/>
            <a:ext cx="19681" cy="158914"/>
          </a:xfrm>
          <a:custGeom>
            <a:avLst/>
            <a:gdLst>
              <a:gd name="connsiteX0" fmla="*/ -127 w 19681"/>
              <a:gd name="connsiteY0" fmla="*/ 158427 h 158914"/>
              <a:gd name="connsiteX1" fmla="*/ -127 w 19681"/>
              <a:gd name="connsiteY1" fmla="*/ -487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27"/>
                </a:moveTo>
                <a:lnTo>
                  <a:pt x="-127" y="-487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B0028C98-08DA-4F92-4C27-DB8E1BB86EF2}"/>
              </a:ext>
            </a:extLst>
          </p:cNvPr>
          <p:cNvSpPr/>
          <p:nvPr/>
        </p:nvSpPr>
        <p:spPr>
          <a:xfrm flipV="1">
            <a:off x="15859148" y="5044388"/>
            <a:ext cx="19681" cy="158914"/>
          </a:xfrm>
          <a:custGeom>
            <a:avLst/>
            <a:gdLst>
              <a:gd name="connsiteX0" fmla="*/ -127 w 19681"/>
              <a:gd name="connsiteY0" fmla="*/ 158411 h 158914"/>
              <a:gd name="connsiteX1" fmla="*/ -127 w 19681"/>
              <a:gd name="connsiteY1" fmla="*/ -503 h 1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1" h="158914">
                <a:moveTo>
                  <a:pt x="-127" y="158411"/>
                </a:moveTo>
                <a:lnTo>
                  <a:pt x="-127" y="-503"/>
                </a:lnTo>
              </a:path>
            </a:pathLst>
          </a:custGeom>
          <a:noFill/>
          <a:ln w="7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865" y="4993230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33C5-A470-4EFA-3210-3ABB7252F920}"/>
                  </a:ext>
                </a:extLst>
              </p:cNvPr>
              <p:cNvSpPr txBox="1"/>
              <p:nvPr/>
            </p:nvSpPr>
            <p:spPr>
              <a:xfrm>
                <a:off x="10659541" y="5371246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933C5-A470-4EFA-3210-3ABB7252F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541" y="5371246"/>
                <a:ext cx="266328" cy="400110"/>
              </a:xfrm>
              <a:prstGeom prst="rect">
                <a:avLst/>
              </a:prstGeom>
              <a:blipFill>
                <a:blip r:embed="rId5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C6AE6-303F-3A65-8C20-3536D0C5E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AB5F70-B8C9-1D2A-5FCD-EF086B0F651F}"/>
              </a:ext>
            </a:extLst>
          </p:cNvPr>
          <p:cNvCxnSpPr>
            <a:cxnSpLocks/>
          </p:cNvCxnSpPr>
          <p:nvPr/>
        </p:nvCxnSpPr>
        <p:spPr>
          <a:xfrm>
            <a:off x="2389684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D19D64-B635-3A0D-B2D8-840E35A03A47}"/>
                  </a:ext>
                </a:extLst>
              </p:cNvPr>
              <p:cNvSpPr txBox="1"/>
              <p:nvPr/>
            </p:nvSpPr>
            <p:spPr>
              <a:xfrm>
                <a:off x="1126286" y="5365045"/>
                <a:ext cx="518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D19D64-B635-3A0D-B2D8-840E35A03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286" y="5365045"/>
                <a:ext cx="51899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89543791-35D6-D7F2-59BC-03B374290F73}"/>
              </a:ext>
            </a:extLst>
          </p:cNvPr>
          <p:cNvSpPr/>
          <p:nvPr/>
        </p:nvSpPr>
        <p:spPr>
          <a:xfrm>
            <a:off x="11075269" y="5009208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0E710F-4F17-39CF-E165-553ACA5AD199}"/>
              </a:ext>
            </a:extLst>
          </p:cNvPr>
          <p:cNvSpPr/>
          <p:nvPr/>
        </p:nvSpPr>
        <p:spPr>
          <a:xfrm>
            <a:off x="6041013" y="500920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B71C58-767F-CB75-63FA-F26F9F1B9089}"/>
              </a:ext>
            </a:extLst>
          </p:cNvPr>
          <p:cNvCxnSpPr>
            <a:cxnSpLocks/>
          </p:cNvCxnSpPr>
          <p:nvPr/>
        </p:nvCxnSpPr>
        <p:spPr>
          <a:xfrm>
            <a:off x="8673303" y="5075659"/>
            <a:ext cx="1137397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6FF24-DBEF-4A7E-6CC0-449E8D9D6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6D94-6E6E-3E99-D9C8-9B6C9BF7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over 1.5D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253B-7CD5-300F-4880-61EAB70E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FCDE357-5249-CDDF-D5D4-FE04640AF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0478" y="3573016"/>
            <a:ext cx="6871041" cy="248399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C5458FE-A467-2473-F65B-EC5C5944CD4E}"/>
              </a:ext>
            </a:extLst>
          </p:cNvPr>
          <p:cNvSpPr/>
          <p:nvPr/>
        </p:nvSpPr>
        <p:spPr>
          <a:xfrm>
            <a:off x="8110112" y="4186324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A4ABF3-8136-42AC-B6B0-DF4F495F0A0B}"/>
                  </a:ext>
                </a:extLst>
              </p:cNvPr>
              <p:cNvSpPr txBox="1"/>
              <p:nvPr/>
            </p:nvSpPr>
            <p:spPr>
              <a:xfrm>
                <a:off x="8105730" y="4186324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A4ABF3-8136-42AC-B6B0-DF4F495F0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730" y="4186324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Quadcopter with solid fill">
            <a:extLst>
              <a:ext uri="{FF2B5EF4-FFF2-40B4-BE49-F238E27FC236}">
                <a16:creationId xmlns:a16="http://schemas.microsoft.com/office/drawing/2014/main" id="{EABD8A87-99E4-B6A9-0F89-EA06A30B9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1962" y="5265550"/>
            <a:ext cx="648072" cy="64807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9E6466-3DE6-CC07-434C-48D9D4BA8104}"/>
              </a:ext>
            </a:extLst>
          </p:cNvPr>
          <p:cNvSpPr txBox="1">
            <a:spLocks/>
          </p:cNvSpPr>
          <p:nvPr/>
        </p:nvSpPr>
        <p:spPr>
          <a:xfrm>
            <a:off x="487363" y="1420814"/>
            <a:ext cx="11522075" cy="522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1-dimensional height function</a:t>
            </a:r>
          </a:p>
        </p:txBody>
      </p:sp>
    </p:spTree>
    <p:extLst>
      <p:ext uri="{BB962C8B-B14F-4D97-AF65-F5344CB8AC3E}">
        <p14:creationId xmlns:p14="http://schemas.microsoft.com/office/powerpoint/2010/main" val="2430411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71334-05B3-687F-9B0F-B296388E8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DA3C-F11E-0202-E84F-F29DAAF7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1.5D Terrains – Lower Bound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61AA9-D291-BD23-05F5-1F06FFE33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413" y="4811985"/>
            <a:ext cx="8853173" cy="1677715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FA3AE93-84BC-68AC-ECAF-FD500AE56FD3}"/>
              </a:ext>
            </a:extLst>
          </p:cNvPr>
          <p:cNvSpPr/>
          <p:nvPr/>
        </p:nvSpPr>
        <p:spPr>
          <a:xfrm>
            <a:off x="6055603" y="58832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CDE6B8-C634-32A9-7E20-E0C380C88803}"/>
              </a:ext>
            </a:extLst>
          </p:cNvPr>
          <p:cNvCxnSpPr>
            <a:cxnSpLocks/>
          </p:cNvCxnSpPr>
          <p:nvPr/>
        </p:nvCxnSpPr>
        <p:spPr>
          <a:xfrm>
            <a:off x="7680176" y="3645024"/>
            <a:ext cx="0" cy="2088232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993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71334-05B3-687F-9B0F-B296388E8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DA3C-F11E-0202-E84F-F29DAAF7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1.5D Terrains – Lower Bound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61AA9-D291-BD23-05F5-1F06FFE33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413" y="4811985"/>
            <a:ext cx="8853173" cy="1677715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FA3AE93-84BC-68AC-ECAF-FD500AE56FD3}"/>
              </a:ext>
            </a:extLst>
          </p:cNvPr>
          <p:cNvSpPr/>
          <p:nvPr/>
        </p:nvSpPr>
        <p:spPr>
          <a:xfrm>
            <a:off x="6055603" y="58832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CDE6B8-C634-32A9-7E20-E0C380C88803}"/>
              </a:ext>
            </a:extLst>
          </p:cNvPr>
          <p:cNvCxnSpPr>
            <a:cxnSpLocks/>
          </p:cNvCxnSpPr>
          <p:nvPr/>
        </p:nvCxnSpPr>
        <p:spPr>
          <a:xfrm>
            <a:off x="8256240" y="2996952"/>
            <a:ext cx="1944216" cy="1368152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7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9029D-66F1-1478-4844-CB2DA09E7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C2CC-F50A-88BA-D95C-C9CA20C3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1.5D Terrains – Lower Bound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70CCB-CE5F-9867-950B-5A55902D3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9413" y="4811985"/>
            <a:ext cx="8853173" cy="16777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96FB7C-9CF4-B9D3-37B6-57F2534439A8}"/>
                  </a:ext>
                </a:extLst>
              </p:cNvPr>
              <p:cNvSpPr txBox="1"/>
              <p:nvPr/>
            </p:nvSpPr>
            <p:spPr>
              <a:xfrm>
                <a:off x="7373093" y="3759308"/>
                <a:ext cx="3946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96FB7C-9CF4-B9D3-37B6-57F25344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093" y="3759308"/>
                <a:ext cx="39465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5B41B69-D0B3-07BE-39F4-26C10F2400C3}"/>
              </a:ext>
            </a:extLst>
          </p:cNvPr>
          <p:cNvSpPr/>
          <p:nvPr/>
        </p:nvSpPr>
        <p:spPr>
          <a:xfrm>
            <a:off x="4851684" y="3501488"/>
            <a:ext cx="2521409" cy="856853"/>
          </a:xfrm>
          <a:prstGeom prst="triangle">
            <a:avLst>
              <a:gd name="adj" fmla="val 10000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B4A1E6-B6FC-308B-E468-622CA5E456B8}"/>
                  </a:ext>
                </a:extLst>
              </p:cNvPr>
              <p:cNvSpPr txBox="1"/>
              <p:nvPr/>
            </p:nvSpPr>
            <p:spPr>
              <a:xfrm>
                <a:off x="5855831" y="4371781"/>
                <a:ext cx="3946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B4A1E6-B6FC-308B-E468-622CA5E45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831" y="4371781"/>
                <a:ext cx="39465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FBB03B-7481-D4D4-8FF4-B7C904ED3362}"/>
                  </a:ext>
                </a:extLst>
              </p:cNvPr>
              <p:cNvSpPr txBox="1"/>
              <p:nvPr/>
            </p:nvSpPr>
            <p:spPr>
              <a:xfrm>
                <a:off x="5668326" y="3500440"/>
                <a:ext cx="705770" cy="436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82</m:t>
                          </m:r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FBB03B-7481-D4D4-8FF4-B7C904ED3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326" y="3500440"/>
                <a:ext cx="705770" cy="4364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72FF89B-E135-D4DD-EE4E-1FB2036BD3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963" y="1268414"/>
                <a:ext cx="11522075" cy="52212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Lower bound</a:t>
                </a:r>
                <a:r>
                  <a:rPr lang="en-US" dirty="0"/>
                  <a:t> for any searching strategy: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72FF89B-E135-D4DD-EE4E-1FB2036BD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63" y="1268414"/>
                <a:ext cx="11522075" cy="5221286"/>
              </a:xfrm>
              <a:prstGeom prst="rect">
                <a:avLst/>
              </a:prstGeom>
              <a:blipFill>
                <a:blip r:embed="rId8"/>
                <a:stretch>
                  <a:fillRect l="-582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1DED473-4BCA-E99C-A141-080A0D4B5199}"/>
              </a:ext>
            </a:extLst>
          </p:cNvPr>
          <p:cNvSpPr/>
          <p:nvPr/>
        </p:nvSpPr>
        <p:spPr>
          <a:xfrm>
            <a:off x="6055603" y="58832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D28FD-88D6-26BD-FE7C-F070D80B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007989-E9C2-F720-1B3E-0DA6A8D35CD4}"/>
              </a:ext>
            </a:extLst>
          </p:cNvPr>
          <p:cNvSpPr/>
          <p:nvPr/>
        </p:nvSpPr>
        <p:spPr>
          <a:xfrm>
            <a:off x="1360447" y="2805074"/>
            <a:ext cx="9080910" cy="3260421"/>
          </a:xfrm>
          <a:custGeom>
            <a:avLst/>
            <a:gdLst>
              <a:gd name="connsiteX0" fmla="*/ 9080910 w 9080910"/>
              <a:gd name="connsiteY0" fmla="*/ 2976907 h 3260421"/>
              <a:gd name="connsiteX1" fmla="*/ 9080910 w 9080910"/>
              <a:gd name="connsiteY1" fmla="*/ 3260422 h 3260421"/>
              <a:gd name="connsiteX2" fmla="*/ 0 w 9080910"/>
              <a:gd name="connsiteY2" fmla="*/ 3260422 h 3260421"/>
              <a:gd name="connsiteX3" fmla="*/ 0 w 9080910"/>
              <a:gd name="connsiteY3" fmla="*/ 2976907 h 3260421"/>
              <a:gd name="connsiteX4" fmla="*/ 283778 w 9080910"/>
              <a:gd name="connsiteY4" fmla="*/ 2976907 h 3260421"/>
              <a:gd name="connsiteX5" fmla="*/ 567557 w 9080910"/>
              <a:gd name="connsiteY5" fmla="*/ 2409877 h 3260421"/>
              <a:gd name="connsiteX6" fmla="*/ 993225 w 9080910"/>
              <a:gd name="connsiteY6" fmla="*/ 2551635 h 3260421"/>
              <a:gd name="connsiteX7" fmla="*/ 1418892 w 9080910"/>
              <a:gd name="connsiteY7" fmla="*/ 1559332 h 3260421"/>
              <a:gd name="connsiteX8" fmla="*/ 1986449 w 9080910"/>
              <a:gd name="connsiteY8" fmla="*/ 992302 h 3260421"/>
              <a:gd name="connsiteX9" fmla="*/ 2554006 w 9080910"/>
              <a:gd name="connsiteY9" fmla="*/ 1559332 h 3260421"/>
              <a:gd name="connsiteX10" fmla="*/ 3263452 w 9080910"/>
              <a:gd name="connsiteY10" fmla="*/ 1842847 h 3260421"/>
              <a:gd name="connsiteX11" fmla="*/ 3547231 w 9080910"/>
              <a:gd name="connsiteY11" fmla="*/ 1559332 h 3260421"/>
              <a:gd name="connsiteX12" fmla="*/ 3972898 w 9080910"/>
              <a:gd name="connsiteY12" fmla="*/ 2976907 h 3260421"/>
              <a:gd name="connsiteX13" fmla="*/ 4824234 w 9080910"/>
              <a:gd name="connsiteY13" fmla="*/ 2976907 h 3260421"/>
              <a:gd name="connsiteX14" fmla="*/ 5249901 w 9080910"/>
              <a:gd name="connsiteY14" fmla="*/ 2268120 h 3260421"/>
              <a:gd name="connsiteX15" fmla="*/ 5817458 w 9080910"/>
              <a:gd name="connsiteY15" fmla="*/ 1275817 h 3260421"/>
              <a:gd name="connsiteX16" fmla="*/ 5959347 w 9080910"/>
              <a:gd name="connsiteY16" fmla="*/ 283515 h 3260421"/>
              <a:gd name="connsiteX17" fmla="*/ 6243126 w 9080910"/>
              <a:gd name="connsiteY17" fmla="*/ 0 h 3260421"/>
              <a:gd name="connsiteX18" fmla="*/ 7236350 w 9080910"/>
              <a:gd name="connsiteY18" fmla="*/ 283515 h 3260421"/>
              <a:gd name="connsiteX19" fmla="*/ 7307295 w 9080910"/>
              <a:gd name="connsiteY19" fmla="*/ 1488454 h 3260421"/>
              <a:gd name="connsiteX20" fmla="*/ 7803907 w 9080910"/>
              <a:gd name="connsiteY20" fmla="*/ 1559332 h 3260421"/>
              <a:gd name="connsiteX21" fmla="*/ 8146144 w 9080910"/>
              <a:gd name="connsiteY21" fmla="*/ 761532 h 3260421"/>
              <a:gd name="connsiteX22" fmla="*/ 8437691 w 9080910"/>
              <a:gd name="connsiteY22" fmla="*/ 1084083 h 3260421"/>
              <a:gd name="connsiteX23" fmla="*/ 8797132 w 9080910"/>
              <a:gd name="connsiteY23" fmla="*/ 2976907 h 3260421"/>
              <a:gd name="connsiteX24" fmla="*/ 9080910 w 9080910"/>
              <a:gd name="connsiteY24" fmla="*/ 2976907 h 326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080910" h="3260421">
                <a:moveTo>
                  <a:pt x="9080910" y="2976907"/>
                </a:moveTo>
                <a:lnTo>
                  <a:pt x="9080910" y="3260422"/>
                </a:lnTo>
                <a:lnTo>
                  <a:pt x="0" y="3260422"/>
                </a:lnTo>
                <a:lnTo>
                  <a:pt x="0" y="2976907"/>
                </a:lnTo>
                <a:lnTo>
                  <a:pt x="283778" y="2976907"/>
                </a:lnTo>
                <a:lnTo>
                  <a:pt x="567557" y="2409877"/>
                </a:lnTo>
                <a:lnTo>
                  <a:pt x="993225" y="2551635"/>
                </a:lnTo>
                <a:lnTo>
                  <a:pt x="1418892" y="1559332"/>
                </a:lnTo>
                <a:lnTo>
                  <a:pt x="1986449" y="992302"/>
                </a:lnTo>
                <a:lnTo>
                  <a:pt x="2554006" y="1559332"/>
                </a:lnTo>
                <a:lnTo>
                  <a:pt x="3263452" y="1842847"/>
                </a:lnTo>
                <a:lnTo>
                  <a:pt x="3547231" y="1559332"/>
                </a:lnTo>
                <a:lnTo>
                  <a:pt x="3972898" y="2976907"/>
                </a:lnTo>
                <a:lnTo>
                  <a:pt x="4824234" y="2976907"/>
                </a:lnTo>
                <a:lnTo>
                  <a:pt x="5249901" y="2268120"/>
                </a:lnTo>
                <a:lnTo>
                  <a:pt x="5817458" y="1275817"/>
                </a:lnTo>
                <a:lnTo>
                  <a:pt x="5959347" y="283515"/>
                </a:lnTo>
                <a:lnTo>
                  <a:pt x="6243126" y="0"/>
                </a:lnTo>
                <a:lnTo>
                  <a:pt x="7236350" y="283515"/>
                </a:lnTo>
                <a:lnTo>
                  <a:pt x="7307295" y="1488454"/>
                </a:lnTo>
                <a:lnTo>
                  <a:pt x="7803907" y="1559332"/>
                </a:lnTo>
                <a:lnTo>
                  <a:pt x="8146144" y="761532"/>
                </a:lnTo>
                <a:lnTo>
                  <a:pt x="8437691" y="1084083"/>
                </a:lnTo>
                <a:lnTo>
                  <a:pt x="8797132" y="2976907"/>
                </a:lnTo>
                <a:lnTo>
                  <a:pt x="9080910" y="2976907"/>
                </a:lnTo>
              </a:path>
            </a:pathLst>
          </a:custGeom>
          <a:solidFill>
            <a:srgbClr val="E5E5E5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6CBA8-7B2D-91B4-B642-0EBA9BA0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1.5D Terrains – Strategy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CE6107-3B8E-703E-F7BF-727C891972FD}"/>
              </a:ext>
            </a:extLst>
          </p:cNvPr>
          <p:cNvSpPr/>
          <p:nvPr/>
        </p:nvSpPr>
        <p:spPr>
          <a:xfrm flipV="1">
            <a:off x="1360447" y="2805074"/>
            <a:ext cx="9080910" cy="2976906"/>
          </a:xfrm>
          <a:custGeom>
            <a:avLst/>
            <a:gdLst>
              <a:gd name="connsiteX0" fmla="*/ -151 w 9080910"/>
              <a:gd name="connsiteY0" fmla="*/ -683 h 2976906"/>
              <a:gd name="connsiteX1" fmla="*/ 283627 w 9080910"/>
              <a:gd name="connsiteY1" fmla="*/ -683 h 2976906"/>
              <a:gd name="connsiteX2" fmla="*/ 567406 w 9080910"/>
              <a:gd name="connsiteY2" fmla="*/ 566347 h 2976906"/>
              <a:gd name="connsiteX3" fmla="*/ 993074 w 9080910"/>
              <a:gd name="connsiteY3" fmla="*/ 424589 h 2976906"/>
              <a:gd name="connsiteX4" fmla="*/ 1418741 w 9080910"/>
              <a:gd name="connsiteY4" fmla="*/ 1416892 h 2976906"/>
              <a:gd name="connsiteX5" fmla="*/ 1986298 w 9080910"/>
              <a:gd name="connsiteY5" fmla="*/ 1983922 h 2976906"/>
              <a:gd name="connsiteX6" fmla="*/ 2553855 w 9080910"/>
              <a:gd name="connsiteY6" fmla="*/ 1416892 h 2976906"/>
              <a:gd name="connsiteX7" fmla="*/ 3263301 w 9080910"/>
              <a:gd name="connsiteY7" fmla="*/ 1133377 h 2976906"/>
              <a:gd name="connsiteX8" fmla="*/ 3547080 w 9080910"/>
              <a:gd name="connsiteY8" fmla="*/ 1416892 h 2976906"/>
              <a:gd name="connsiteX9" fmla="*/ 3972747 w 9080910"/>
              <a:gd name="connsiteY9" fmla="*/ -683 h 2976906"/>
              <a:gd name="connsiteX10" fmla="*/ 4824083 w 9080910"/>
              <a:gd name="connsiteY10" fmla="*/ -683 h 2976906"/>
              <a:gd name="connsiteX11" fmla="*/ 5249750 w 9080910"/>
              <a:gd name="connsiteY11" fmla="*/ 708104 h 2976906"/>
              <a:gd name="connsiteX12" fmla="*/ 5817307 w 9080910"/>
              <a:gd name="connsiteY12" fmla="*/ 1700407 h 2976906"/>
              <a:gd name="connsiteX13" fmla="*/ 5959196 w 9080910"/>
              <a:gd name="connsiteY13" fmla="*/ 2692709 h 2976906"/>
              <a:gd name="connsiteX14" fmla="*/ 6242975 w 9080910"/>
              <a:gd name="connsiteY14" fmla="*/ 2976224 h 2976906"/>
              <a:gd name="connsiteX15" fmla="*/ 7236199 w 9080910"/>
              <a:gd name="connsiteY15" fmla="*/ 2692709 h 2976906"/>
              <a:gd name="connsiteX16" fmla="*/ 7307144 w 9080910"/>
              <a:gd name="connsiteY16" fmla="*/ 1487771 h 2976906"/>
              <a:gd name="connsiteX17" fmla="*/ 7803756 w 9080910"/>
              <a:gd name="connsiteY17" fmla="*/ 1416892 h 2976906"/>
              <a:gd name="connsiteX18" fmla="*/ 8145993 w 9080910"/>
              <a:gd name="connsiteY18" fmla="*/ 2214704 h 2976906"/>
              <a:gd name="connsiteX19" fmla="*/ 8437540 w 9080910"/>
              <a:gd name="connsiteY19" fmla="*/ 1892133 h 2976906"/>
              <a:gd name="connsiteX20" fmla="*/ 8796981 w 9080910"/>
              <a:gd name="connsiteY20" fmla="*/ -683 h 2976906"/>
              <a:gd name="connsiteX21" fmla="*/ 9080759 w 9080910"/>
              <a:gd name="connsiteY21" fmla="*/ -683 h 297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080910" h="2976906">
                <a:moveTo>
                  <a:pt x="-151" y="-683"/>
                </a:moveTo>
                <a:lnTo>
                  <a:pt x="283627" y="-683"/>
                </a:lnTo>
                <a:lnTo>
                  <a:pt x="567406" y="566347"/>
                </a:lnTo>
                <a:lnTo>
                  <a:pt x="993074" y="424589"/>
                </a:lnTo>
                <a:lnTo>
                  <a:pt x="1418741" y="1416892"/>
                </a:lnTo>
                <a:lnTo>
                  <a:pt x="1986298" y="1983922"/>
                </a:lnTo>
                <a:lnTo>
                  <a:pt x="2553855" y="1416892"/>
                </a:lnTo>
                <a:lnTo>
                  <a:pt x="3263301" y="1133377"/>
                </a:lnTo>
                <a:lnTo>
                  <a:pt x="3547080" y="1416892"/>
                </a:lnTo>
                <a:lnTo>
                  <a:pt x="3972747" y="-683"/>
                </a:lnTo>
                <a:lnTo>
                  <a:pt x="4824083" y="-683"/>
                </a:lnTo>
                <a:lnTo>
                  <a:pt x="5249750" y="708104"/>
                </a:lnTo>
                <a:lnTo>
                  <a:pt x="5817307" y="1700407"/>
                </a:lnTo>
                <a:lnTo>
                  <a:pt x="5959196" y="2692709"/>
                </a:lnTo>
                <a:lnTo>
                  <a:pt x="6242975" y="2976224"/>
                </a:lnTo>
                <a:lnTo>
                  <a:pt x="7236199" y="2692709"/>
                </a:lnTo>
                <a:lnTo>
                  <a:pt x="7307144" y="1487771"/>
                </a:lnTo>
                <a:lnTo>
                  <a:pt x="7803756" y="1416892"/>
                </a:lnTo>
                <a:lnTo>
                  <a:pt x="8145993" y="2214704"/>
                </a:lnTo>
                <a:lnTo>
                  <a:pt x="8437540" y="1892133"/>
                </a:lnTo>
                <a:lnTo>
                  <a:pt x="8796981" y="-683"/>
                </a:lnTo>
                <a:lnTo>
                  <a:pt x="9080759" y="-683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B05F2-9DDC-EE69-4CBA-39A7EDFAEA74}"/>
              </a:ext>
            </a:extLst>
          </p:cNvPr>
          <p:cNvSpPr/>
          <p:nvPr/>
        </p:nvSpPr>
        <p:spPr>
          <a:xfrm>
            <a:off x="5847693" y="5728822"/>
            <a:ext cx="106416" cy="106318"/>
          </a:xfrm>
          <a:custGeom>
            <a:avLst/>
            <a:gdLst>
              <a:gd name="connsiteX0" fmla="*/ 106417 w 106416"/>
              <a:gd name="connsiteY0" fmla="*/ 53159 h 106318"/>
              <a:gd name="connsiteX1" fmla="*/ 0 w 106416"/>
              <a:gd name="connsiteY1" fmla="*/ 53159 h 106318"/>
              <a:gd name="connsiteX2" fmla="*/ 106417 w 106416"/>
              <a:gd name="connsiteY2" fmla="*/ 53159 h 10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16" h="106318">
                <a:moveTo>
                  <a:pt x="106417" y="53159"/>
                </a:moveTo>
                <a:cubicBezTo>
                  <a:pt x="106417" y="-17720"/>
                  <a:pt x="0" y="-17720"/>
                  <a:pt x="0" y="53159"/>
                </a:cubicBezTo>
                <a:cubicBezTo>
                  <a:pt x="0" y="124038"/>
                  <a:pt x="106417" y="124038"/>
                  <a:pt x="106417" y="53159"/>
                </a:cubicBezTo>
                <a:close/>
              </a:path>
            </a:pathLst>
          </a:custGeom>
          <a:solidFill>
            <a:srgbClr val="0075F6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BDD64B-0D5F-258A-0739-D6E083873F85}"/>
              </a:ext>
            </a:extLst>
          </p:cNvPr>
          <p:cNvSpPr/>
          <p:nvPr/>
        </p:nvSpPr>
        <p:spPr>
          <a:xfrm>
            <a:off x="5837016" y="5718243"/>
            <a:ext cx="127771" cy="127475"/>
          </a:xfrm>
          <a:custGeom>
            <a:avLst/>
            <a:gdLst>
              <a:gd name="connsiteX0" fmla="*/ 127771 w 127771"/>
              <a:gd name="connsiteY0" fmla="*/ 63738 h 127475"/>
              <a:gd name="connsiteX1" fmla="*/ 0 w 127771"/>
              <a:gd name="connsiteY1" fmla="*/ 63738 h 127475"/>
              <a:gd name="connsiteX2" fmla="*/ 127771 w 127771"/>
              <a:gd name="connsiteY2" fmla="*/ 63738 h 127475"/>
              <a:gd name="connsiteX3" fmla="*/ 106417 w 127771"/>
              <a:gd name="connsiteY3" fmla="*/ 63738 h 127475"/>
              <a:gd name="connsiteX4" fmla="*/ 21355 w 127771"/>
              <a:gd name="connsiteY4" fmla="*/ 63738 h 127475"/>
              <a:gd name="connsiteX5" fmla="*/ 106417 w 127771"/>
              <a:gd name="connsiteY5" fmla="*/ 63738 h 12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71" h="127475">
                <a:moveTo>
                  <a:pt x="127771" y="63738"/>
                </a:moveTo>
                <a:cubicBezTo>
                  <a:pt x="127771" y="-21246"/>
                  <a:pt x="0" y="-21246"/>
                  <a:pt x="0" y="63738"/>
                </a:cubicBezTo>
                <a:cubicBezTo>
                  <a:pt x="0" y="148721"/>
                  <a:pt x="127771" y="148721"/>
                  <a:pt x="127771" y="63738"/>
                </a:cubicBezTo>
                <a:close/>
                <a:moveTo>
                  <a:pt x="106417" y="63738"/>
                </a:moveTo>
                <a:cubicBezTo>
                  <a:pt x="106417" y="6964"/>
                  <a:pt x="21355" y="6964"/>
                  <a:pt x="21355" y="63738"/>
                </a:cubicBezTo>
                <a:cubicBezTo>
                  <a:pt x="21355" y="120512"/>
                  <a:pt x="106417" y="120512"/>
                  <a:pt x="106417" y="63738"/>
                </a:cubicBezTo>
                <a:close/>
              </a:path>
            </a:pathLst>
          </a:custGeom>
          <a:solidFill>
            <a:srgbClr val="000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1F9DD75-90D5-8991-A149-AB6D322C1012}"/>
              </a:ext>
            </a:extLst>
          </p:cNvPr>
          <p:cNvSpPr/>
          <p:nvPr/>
        </p:nvSpPr>
        <p:spPr>
          <a:xfrm>
            <a:off x="9453382" y="3513447"/>
            <a:ext cx="106416" cy="106318"/>
          </a:xfrm>
          <a:custGeom>
            <a:avLst/>
            <a:gdLst>
              <a:gd name="connsiteX0" fmla="*/ 106417 w 106416"/>
              <a:gd name="connsiteY0" fmla="*/ 53159 h 106318"/>
              <a:gd name="connsiteX1" fmla="*/ 0 w 106416"/>
              <a:gd name="connsiteY1" fmla="*/ 53159 h 106318"/>
              <a:gd name="connsiteX2" fmla="*/ 106417 w 106416"/>
              <a:gd name="connsiteY2" fmla="*/ 53159 h 10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16" h="106318">
                <a:moveTo>
                  <a:pt x="106417" y="53159"/>
                </a:moveTo>
                <a:cubicBezTo>
                  <a:pt x="106417" y="-17720"/>
                  <a:pt x="0" y="-17720"/>
                  <a:pt x="0" y="53159"/>
                </a:cubicBezTo>
                <a:cubicBezTo>
                  <a:pt x="0" y="124038"/>
                  <a:pt x="106417" y="124038"/>
                  <a:pt x="106417" y="53159"/>
                </a:cubicBezTo>
                <a:close/>
              </a:path>
            </a:pathLst>
          </a:custGeom>
          <a:solidFill>
            <a:srgbClr val="FFC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5EE4ADB-4E58-F46B-468D-188CBAE92050}"/>
              </a:ext>
            </a:extLst>
          </p:cNvPr>
          <p:cNvSpPr/>
          <p:nvPr/>
        </p:nvSpPr>
        <p:spPr>
          <a:xfrm>
            <a:off x="9442741" y="3502855"/>
            <a:ext cx="127735" cy="127602"/>
          </a:xfrm>
          <a:custGeom>
            <a:avLst/>
            <a:gdLst>
              <a:gd name="connsiteX0" fmla="*/ 127736 w 127735"/>
              <a:gd name="connsiteY0" fmla="*/ 63751 h 127602"/>
              <a:gd name="connsiteX1" fmla="*/ 0 w 127735"/>
              <a:gd name="connsiteY1" fmla="*/ 63751 h 127602"/>
              <a:gd name="connsiteX2" fmla="*/ 127736 w 127735"/>
              <a:gd name="connsiteY2" fmla="*/ 63751 h 127602"/>
              <a:gd name="connsiteX3" fmla="*/ 106417 w 127735"/>
              <a:gd name="connsiteY3" fmla="*/ 63751 h 127602"/>
              <a:gd name="connsiteX4" fmla="*/ 21319 w 127735"/>
              <a:gd name="connsiteY4" fmla="*/ 63751 h 127602"/>
              <a:gd name="connsiteX5" fmla="*/ 106417 w 127735"/>
              <a:gd name="connsiteY5" fmla="*/ 63751 h 12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35" h="127602">
                <a:moveTo>
                  <a:pt x="127736" y="63751"/>
                </a:moveTo>
                <a:cubicBezTo>
                  <a:pt x="127736" y="-21250"/>
                  <a:pt x="0" y="-21250"/>
                  <a:pt x="0" y="63751"/>
                </a:cubicBezTo>
                <a:cubicBezTo>
                  <a:pt x="0" y="148887"/>
                  <a:pt x="127736" y="148887"/>
                  <a:pt x="127736" y="63751"/>
                </a:cubicBezTo>
                <a:close/>
                <a:moveTo>
                  <a:pt x="106417" y="63751"/>
                </a:moveTo>
                <a:cubicBezTo>
                  <a:pt x="106417" y="7129"/>
                  <a:pt x="21319" y="7129"/>
                  <a:pt x="21319" y="63751"/>
                </a:cubicBezTo>
                <a:cubicBezTo>
                  <a:pt x="21319" y="120507"/>
                  <a:pt x="106417" y="120507"/>
                  <a:pt x="106417" y="63751"/>
                </a:cubicBezTo>
                <a:close/>
              </a:path>
            </a:pathLst>
          </a:custGeom>
          <a:solidFill>
            <a:srgbClr val="000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7A6295-9BFB-88A0-DA59-B1BE8EC2FE93}"/>
                  </a:ext>
                </a:extLst>
              </p:cNvPr>
              <p:cNvSpPr txBox="1"/>
              <p:nvPr/>
            </p:nvSpPr>
            <p:spPr>
              <a:xfrm>
                <a:off x="5663952" y="5981218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7A6295-9BFB-88A0-DA59-B1BE8EC2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5981218"/>
                <a:ext cx="506164" cy="400110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F9340-F3D0-00F4-E126-0F62F0989270}"/>
                  </a:ext>
                </a:extLst>
              </p:cNvPr>
              <p:cNvSpPr txBox="1"/>
              <p:nvPr/>
            </p:nvSpPr>
            <p:spPr>
              <a:xfrm>
                <a:off x="9478268" y="3212976"/>
                <a:ext cx="359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F9340-F3D0-00F4-E126-0F62F0989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268" y="3212976"/>
                <a:ext cx="35926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60555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D28FD-88D6-26BD-FE7C-F070D80B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007989-E9C2-F720-1B3E-0DA6A8D35CD4}"/>
              </a:ext>
            </a:extLst>
          </p:cNvPr>
          <p:cNvSpPr/>
          <p:nvPr/>
        </p:nvSpPr>
        <p:spPr>
          <a:xfrm>
            <a:off x="1360447" y="2805074"/>
            <a:ext cx="9080910" cy="3260421"/>
          </a:xfrm>
          <a:custGeom>
            <a:avLst/>
            <a:gdLst>
              <a:gd name="connsiteX0" fmla="*/ 9080910 w 9080910"/>
              <a:gd name="connsiteY0" fmla="*/ 2976907 h 3260421"/>
              <a:gd name="connsiteX1" fmla="*/ 9080910 w 9080910"/>
              <a:gd name="connsiteY1" fmla="*/ 3260422 h 3260421"/>
              <a:gd name="connsiteX2" fmla="*/ 0 w 9080910"/>
              <a:gd name="connsiteY2" fmla="*/ 3260422 h 3260421"/>
              <a:gd name="connsiteX3" fmla="*/ 0 w 9080910"/>
              <a:gd name="connsiteY3" fmla="*/ 2976907 h 3260421"/>
              <a:gd name="connsiteX4" fmla="*/ 283778 w 9080910"/>
              <a:gd name="connsiteY4" fmla="*/ 2976907 h 3260421"/>
              <a:gd name="connsiteX5" fmla="*/ 567557 w 9080910"/>
              <a:gd name="connsiteY5" fmla="*/ 2409877 h 3260421"/>
              <a:gd name="connsiteX6" fmla="*/ 993225 w 9080910"/>
              <a:gd name="connsiteY6" fmla="*/ 2551635 h 3260421"/>
              <a:gd name="connsiteX7" fmla="*/ 1418892 w 9080910"/>
              <a:gd name="connsiteY7" fmla="*/ 1559332 h 3260421"/>
              <a:gd name="connsiteX8" fmla="*/ 1986449 w 9080910"/>
              <a:gd name="connsiteY8" fmla="*/ 992302 h 3260421"/>
              <a:gd name="connsiteX9" fmla="*/ 2554006 w 9080910"/>
              <a:gd name="connsiteY9" fmla="*/ 1559332 h 3260421"/>
              <a:gd name="connsiteX10" fmla="*/ 3263452 w 9080910"/>
              <a:gd name="connsiteY10" fmla="*/ 1842847 h 3260421"/>
              <a:gd name="connsiteX11" fmla="*/ 3547231 w 9080910"/>
              <a:gd name="connsiteY11" fmla="*/ 1559332 h 3260421"/>
              <a:gd name="connsiteX12" fmla="*/ 3972898 w 9080910"/>
              <a:gd name="connsiteY12" fmla="*/ 2976907 h 3260421"/>
              <a:gd name="connsiteX13" fmla="*/ 4824234 w 9080910"/>
              <a:gd name="connsiteY13" fmla="*/ 2976907 h 3260421"/>
              <a:gd name="connsiteX14" fmla="*/ 5249901 w 9080910"/>
              <a:gd name="connsiteY14" fmla="*/ 2268120 h 3260421"/>
              <a:gd name="connsiteX15" fmla="*/ 5817458 w 9080910"/>
              <a:gd name="connsiteY15" fmla="*/ 1275817 h 3260421"/>
              <a:gd name="connsiteX16" fmla="*/ 5959347 w 9080910"/>
              <a:gd name="connsiteY16" fmla="*/ 283515 h 3260421"/>
              <a:gd name="connsiteX17" fmla="*/ 6243126 w 9080910"/>
              <a:gd name="connsiteY17" fmla="*/ 0 h 3260421"/>
              <a:gd name="connsiteX18" fmla="*/ 7236350 w 9080910"/>
              <a:gd name="connsiteY18" fmla="*/ 283515 h 3260421"/>
              <a:gd name="connsiteX19" fmla="*/ 7307295 w 9080910"/>
              <a:gd name="connsiteY19" fmla="*/ 1488454 h 3260421"/>
              <a:gd name="connsiteX20" fmla="*/ 7803907 w 9080910"/>
              <a:gd name="connsiteY20" fmla="*/ 1559332 h 3260421"/>
              <a:gd name="connsiteX21" fmla="*/ 8146144 w 9080910"/>
              <a:gd name="connsiteY21" fmla="*/ 761532 h 3260421"/>
              <a:gd name="connsiteX22" fmla="*/ 8437691 w 9080910"/>
              <a:gd name="connsiteY22" fmla="*/ 1084083 h 3260421"/>
              <a:gd name="connsiteX23" fmla="*/ 8797132 w 9080910"/>
              <a:gd name="connsiteY23" fmla="*/ 2976907 h 3260421"/>
              <a:gd name="connsiteX24" fmla="*/ 9080910 w 9080910"/>
              <a:gd name="connsiteY24" fmla="*/ 2976907 h 326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080910" h="3260421">
                <a:moveTo>
                  <a:pt x="9080910" y="2976907"/>
                </a:moveTo>
                <a:lnTo>
                  <a:pt x="9080910" y="3260422"/>
                </a:lnTo>
                <a:lnTo>
                  <a:pt x="0" y="3260422"/>
                </a:lnTo>
                <a:lnTo>
                  <a:pt x="0" y="2976907"/>
                </a:lnTo>
                <a:lnTo>
                  <a:pt x="283778" y="2976907"/>
                </a:lnTo>
                <a:lnTo>
                  <a:pt x="567557" y="2409877"/>
                </a:lnTo>
                <a:lnTo>
                  <a:pt x="993225" y="2551635"/>
                </a:lnTo>
                <a:lnTo>
                  <a:pt x="1418892" y="1559332"/>
                </a:lnTo>
                <a:lnTo>
                  <a:pt x="1986449" y="992302"/>
                </a:lnTo>
                <a:lnTo>
                  <a:pt x="2554006" y="1559332"/>
                </a:lnTo>
                <a:lnTo>
                  <a:pt x="3263452" y="1842847"/>
                </a:lnTo>
                <a:lnTo>
                  <a:pt x="3547231" y="1559332"/>
                </a:lnTo>
                <a:lnTo>
                  <a:pt x="3972898" y="2976907"/>
                </a:lnTo>
                <a:lnTo>
                  <a:pt x="4824234" y="2976907"/>
                </a:lnTo>
                <a:lnTo>
                  <a:pt x="5249901" y="2268120"/>
                </a:lnTo>
                <a:lnTo>
                  <a:pt x="5817458" y="1275817"/>
                </a:lnTo>
                <a:lnTo>
                  <a:pt x="5959347" y="283515"/>
                </a:lnTo>
                <a:lnTo>
                  <a:pt x="6243126" y="0"/>
                </a:lnTo>
                <a:lnTo>
                  <a:pt x="7236350" y="283515"/>
                </a:lnTo>
                <a:lnTo>
                  <a:pt x="7307295" y="1488454"/>
                </a:lnTo>
                <a:lnTo>
                  <a:pt x="7803907" y="1559332"/>
                </a:lnTo>
                <a:lnTo>
                  <a:pt x="8146144" y="761532"/>
                </a:lnTo>
                <a:lnTo>
                  <a:pt x="8437691" y="1084083"/>
                </a:lnTo>
                <a:lnTo>
                  <a:pt x="8797132" y="2976907"/>
                </a:lnTo>
                <a:lnTo>
                  <a:pt x="9080910" y="2976907"/>
                </a:lnTo>
              </a:path>
            </a:pathLst>
          </a:custGeom>
          <a:solidFill>
            <a:srgbClr val="E5E5E5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083750-1C8F-60F6-C0EA-8F925227AB91}"/>
              </a:ext>
            </a:extLst>
          </p:cNvPr>
          <p:cNvSpPr/>
          <p:nvPr/>
        </p:nvSpPr>
        <p:spPr>
          <a:xfrm>
            <a:off x="6708322" y="2096287"/>
            <a:ext cx="4158702" cy="2975244"/>
          </a:xfrm>
          <a:custGeom>
            <a:avLst/>
            <a:gdLst>
              <a:gd name="connsiteX0" fmla="*/ 0 w 4158702"/>
              <a:gd name="connsiteY0" fmla="*/ 0 h 2975244"/>
              <a:gd name="connsiteX1" fmla="*/ 1888475 w 4158702"/>
              <a:gd name="connsiteY1" fmla="*/ 992302 h 2975244"/>
              <a:gd name="connsiteX2" fmla="*/ 1959419 w 4158702"/>
              <a:gd name="connsiteY2" fmla="*/ 2197241 h 2975244"/>
              <a:gd name="connsiteX3" fmla="*/ 2456032 w 4158702"/>
              <a:gd name="connsiteY3" fmla="*/ 2268120 h 2975244"/>
              <a:gd name="connsiteX4" fmla="*/ 2798268 w 4158702"/>
              <a:gd name="connsiteY4" fmla="*/ 1470319 h 2975244"/>
              <a:gd name="connsiteX5" fmla="*/ 4158702 w 4158702"/>
              <a:gd name="connsiteY5" fmla="*/ 2975245 h 2975244"/>
              <a:gd name="connsiteX6" fmla="*/ 4158702 w 4158702"/>
              <a:gd name="connsiteY6" fmla="*/ 0 h 297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8702" h="2975244">
                <a:moveTo>
                  <a:pt x="0" y="0"/>
                </a:moveTo>
                <a:lnTo>
                  <a:pt x="1888475" y="992302"/>
                </a:lnTo>
                <a:lnTo>
                  <a:pt x="1959419" y="2197241"/>
                </a:lnTo>
                <a:lnTo>
                  <a:pt x="2456032" y="2268120"/>
                </a:lnTo>
                <a:lnTo>
                  <a:pt x="2798268" y="1470319"/>
                </a:lnTo>
                <a:lnTo>
                  <a:pt x="4158702" y="2975245"/>
                </a:lnTo>
                <a:lnTo>
                  <a:pt x="4158702" y="0"/>
                </a:lnTo>
              </a:path>
            </a:pathLst>
          </a:custGeom>
          <a:solidFill>
            <a:schemeClr val="accent6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6CBA8-7B2D-91B4-B642-0EBA9BA0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1.5D Terrains – Strategy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CE6107-3B8E-703E-F7BF-727C891972FD}"/>
              </a:ext>
            </a:extLst>
          </p:cNvPr>
          <p:cNvSpPr/>
          <p:nvPr/>
        </p:nvSpPr>
        <p:spPr>
          <a:xfrm flipV="1">
            <a:off x="1360447" y="2805074"/>
            <a:ext cx="9080910" cy="2976906"/>
          </a:xfrm>
          <a:custGeom>
            <a:avLst/>
            <a:gdLst>
              <a:gd name="connsiteX0" fmla="*/ -151 w 9080910"/>
              <a:gd name="connsiteY0" fmla="*/ -683 h 2976906"/>
              <a:gd name="connsiteX1" fmla="*/ 283627 w 9080910"/>
              <a:gd name="connsiteY1" fmla="*/ -683 h 2976906"/>
              <a:gd name="connsiteX2" fmla="*/ 567406 w 9080910"/>
              <a:gd name="connsiteY2" fmla="*/ 566347 h 2976906"/>
              <a:gd name="connsiteX3" fmla="*/ 993074 w 9080910"/>
              <a:gd name="connsiteY3" fmla="*/ 424589 h 2976906"/>
              <a:gd name="connsiteX4" fmla="*/ 1418741 w 9080910"/>
              <a:gd name="connsiteY4" fmla="*/ 1416892 h 2976906"/>
              <a:gd name="connsiteX5" fmla="*/ 1986298 w 9080910"/>
              <a:gd name="connsiteY5" fmla="*/ 1983922 h 2976906"/>
              <a:gd name="connsiteX6" fmla="*/ 2553855 w 9080910"/>
              <a:gd name="connsiteY6" fmla="*/ 1416892 h 2976906"/>
              <a:gd name="connsiteX7" fmla="*/ 3263301 w 9080910"/>
              <a:gd name="connsiteY7" fmla="*/ 1133377 h 2976906"/>
              <a:gd name="connsiteX8" fmla="*/ 3547080 w 9080910"/>
              <a:gd name="connsiteY8" fmla="*/ 1416892 h 2976906"/>
              <a:gd name="connsiteX9" fmla="*/ 3972747 w 9080910"/>
              <a:gd name="connsiteY9" fmla="*/ -683 h 2976906"/>
              <a:gd name="connsiteX10" fmla="*/ 4824083 w 9080910"/>
              <a:gd name="connsiteY10" fmla="*/ -683 h 2976906"/>
              <a:gd name="connsiteX11" fmla="*/ 5249750 w 9080910"/>
              <a:gd name="connsiteY11" fmla="*/ 708104 h 2976906"/>
              <a:gd name="connsiteX12" fmla="*/ 5817307 w 9080910"/>
              <a:gd name="connsiteY12" fmla="*/ 1700407 h 2976906"/>
              <a:gd name="connsiteX13" fmla="*/ 5959196 w 9080910"/>
              <a:gd name="connsiteY13" fmla="*/ 2692709 h 2976906"/>
              <a:gd name="connsiteX14" fmla="*/ 6242975 w 9080910"/>
              <a:gd name="connsiteY14" fmla="*/ 2976224 h 2976906"/>
              <a:gd name="connsiteX15" fmla="*/ 7236199 w 9080910"/>
              <a:gd name="connsiteY15" fmla="*/ 2692709 h 2976906"/>
              <a:gd name="connsiteX16" fmla="*/ 7307144 w 9080910"/>
              <a:gd name="connsiteY16" fmla="*/ 1487771 h 2976906"/>
              <a:gd name="connsiteX17" fmla="*/ 7803756 w 9080910"/>
              <a:gd name="connsiteY17" fmla="*/ 1416892 h 2976906"/>
              <a:gd name="connsiteX18" fmla="*/ 8145993 w 9080910"/>
              <a:gd name="connsiteY18" fmla="*/ 2214704 h 2976906"/>
              <a:gd name="connsiteX19" fmla="*/ 8437540 w 9080910"/>
              <a:gd name="connsiteY19" fmla="*/ 1892133 h 2976906"/>
              <a:gd name="connsiteX20" fmla="*/ 8796981 w 9080910"/>
              <a:gd name="connsiteY20" fmla="*/ -683 h 2976906"/>
              <a:gd name="connsiteX21" fmla="*/ 9080759 w 9080910"/>
              <a:gd name="connsiteY21" fmla="*/ -683 h 297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080910" h="2976906">
                <a:moveTo>
                  <a:pt x="-151" y="-683"/>
                </a:moveTo>
                <a:lnTo>
                  <a:pt x="283627" y="-683"/>
                </a:lnTo>
                <a:lnTo>
                  <a:pt x="567406" y="566347"/>
                </a:lnTo>
                <a:lnTo>
                  <a:pt x="993074" y="424589"/>
                </a:lnTo>
                <a:lnTo>
                  <a:pt x="1418741" y="1416892"/>
                </a:lnTo>
                <a:lnTo>
                  <a:pt x="1986298" y="1983922"/>
                </a:lnTo>
                <a:lnTo>
                  <a:pt x="2553855" y="1416892"/>
                </a:lnTo>
                <a:lnTo>
                  <a:pt x="3263301" y="1133377"/>
                </a:lnTo>
                <a:lnTo>
                  <a:pt x="3547080" y="1416892"/>
                </a:lnTo>
                <a:lnTo>
                  <a:pt x="3972747" y="-683"/>
                </a:lnTo>
                <a:lnTo>
                  <a:pt x="4824083" y="-683"/>
                </a:lnTo>
                <a:lnTo>
                  <a:pt x="5249750" y="708104"/>
                </a:lnTo>
                <a:lnTo>
                  <a:pt x="5817307" y="1700407"/>
                </a:lnTo>
                <a:lnTo>
                  <a:pt x="5959196" y="2692709"/>
                </a:lnTo>
                <a:lnTo>
                  <a:pt x="6242975" y="2976224"/>
                </a:lnTo>
                <a:lnTo>
                  <a:pt x="7236199" y="2692709"/>
                </a:lnTo>
                <a:lnTo>
                  <a:pt x="7307144" y="1487771"/>
                </a:lnTo>
                <a:lnTo>
                  <a:pt x="7803756" y="1416892"/>
                </a:lnTo>
                <a:lnTo>
                  <a:pt x="8145993" y="2214704"/>
                </a:lnTo>
                <a:lnTo>
                  <a:pt x="8437540" y="1892133"/>
                </a:lnTo>
                <a:lnTo>
                  <a:pt x="8796981" y="-683"/>
                </a:lnTo>
                <a:lnTo>
                  <a:pt x="9080759" y="-683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B05F2-9DDC-EE69-4CBA-39A7EDFAEA74}"/>
              </a:ext>
            </a:extLst>
          </p:cNvPr>
          <p:cNvSpPr/>
          <p:nvPr/>
        </p:nvSpPr>
        <p:spPr>
          <a:xfrm>
            <a:off x="5847693" y="5728822"/>
            <a:ext cx="106416" cy="106318"/>
          </a:xfrm>
          <a:custGeom>
            <a:avLst/>
            <a:gdLst>
              <a:gd name="connsiteX0" fmla="*/ 106417 w 106416"/>
              <a:gd name="connsiteY0" fmla="*/ 53159 h 106318"/>
              <a:gd name="connsiteX1" fmla="*/ 0 w 106416"/>
              <a:gd name="connsiteY1" fmla="*/ 53159 h 106318"/>
              <a:gd name="connsiteX2" fmla="*/ 106417 w 106416"/>
              <a:gd name="connsiteY2" fmla="*/ 53159 h 10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16" h="106318">
                <a:moveTo>
                  <a:pt x="106417" y="53159"/>
                </a:moveTo>
                <a:cubicBezTo>
                  <a:pt x="106417" y="-17720"/>
                  <a:pt x="0" y="-17720"/>
                  <a:pt x="0" y="53159"/>
                </a:cubicBezTo>
                <a:cubicBezTo>
                  <a:pt x="0" y="124038"/>
                  <a:pt x="106417" y="124038"/>
                  <a:pt x="106417" y="53159"/>
                </a:cubicBezTo>
                <a:close/>
              </a:path>
            </a:pathLst>
          </a:custGeom>
          <a:solidFill>
            <a:srgbClr val="0075F6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BDD64B-0D5F-258A-0739-D6E083873F85}"/>
              </a:ext>
            </a:extLst>
          </p:cNvPr>
          <p:cNvSpPr/>
          <p:nvPr/>
        </p:nvSpPr>
        <p:spPr>
          <a:xfrm>
            <a:off x="5837016" y="5718243"/>
            <a:ext cx="127771" cy="127475"/>
          </a:xfrm>
          <a:custGeom>
            <a:avLst/>
            <a:gdLst>
              <a:gd name="connsiteX0" fmla="*/ 127771 w 127771"/>
              <a:gd name="connsiteY0" fmla="*/ 63738 h 127475"/>
              <a:gd name="connsiteX1" fmla="*/ 0 w 127771"/>
              <a:gd name="connsiteY1" fmla="*/ 63738 h 127475"/>
              <a:gd name="connsiteX2" fmla="*/ 127771 w 127771"/>
              <a:gd name="connsiteY2" fmla="*/ 63738 h 127475"/>
              <a:gd name="connsiteX3" fmla="*/ 106417 w 127771"/>
              <a:gd name="connsiteY3" fmla="*/ 63738 h 127475"/>
              <a:gd name="connsiteX4" fmla="*/ 21355 w 127771"/>
              <a:gd name="connsiteY4" fmla="*/ 63738 h 127475"/>
              <a:gd name="connsiteX5" fmla="*/ 106417 w 127771"/>
              <a:gd name="connsiteY5" fmla="*/ 63738 h 12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71" h="127475">
                <a:moveTo>
                  <a:pt x="127771" y="63738"/>
                </a:moveTo>
                <a:cubicBezTo>
                  <a:pt x="127771" y="-21246"/>
                  <a:pt x="0" y="-21246"/>
                  <a:pt x="0" y="63738"/>
                </a:cubicBezTo>
                <a:cubicBezTo>
                  <a:pt x="0" y="148721"/>
                  <a:pt x="127771" y="148721"/>
                  <a:pt x="127771" y="63738"/>
                </a:cubicBezTo>
                <a:close/>
                <a:moveTo>
                  <a:pt x="106417" y="63738"/>
                </a:moveTo>
                <a:cubicBezTo>
                  <a:pt x="106417" y="6964"/>
                  <a:pt x="21355" y="6964"/>
                  <a:pt x="21355" y="63738"/>
                </a:cubicBezTo>
                <a:cubicBezTo>
                  <a:pt x="21355" y="120512"/>
                  <a:pt x="106417" y="120512"/>
                  <a:pt x="106417" y="63738"/>
                </a:cubicBezTo>
                <a:close/>
              </a:path>
            </a:pathLst>
          </a:custGeom>
          <a:solidFill>
            <a:srgbClr val="000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FA2A0D-54E7-CC02-6D0B-00BA670B07F4}"/>
              </a:ext>
            </a:extLst>
          </p:cNvPr>
          <p:cNvSpPr/>
          <p:nvPr/>
        </p:nvSpPr>
        <p:spPr>
          <a:xfrm flipV="1">
            <a:off x="9506591" y="3566595"/>
            <a:ext cx="1360433" cy="1504933"/>
          </a:xfrm>
          <a:custGeom>
            <a:avLst/>
            <a:gdLst>
              <a:gd name="connsiteX0" fmla="*/ -151 w 1360433"/>
              <a:gd name="connsiteY0" fmla="*/ 1504252 h 1504933"/>
              <a:gd name="connsiteX1" fmla="*/ 1360283 w 1360433"/>
              <a:gd name="connsiteY1" fmla="*/ -682 h 150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0433" h="1504933">
                <a:moveTo>
                  <a:pt x="-151" y="1504252"/>
                </a:moveTo>
                <a:lnTo>
                  <a:pt x="1360283" y="-682"/>
                </a:lnTo>
              </a:path>
            </a:pathLst>
          </a:custGeom>
          <a:noFill/>
          <a:ln w="19050" cap="rnd">
            <a:solidFill>
              <a:srgbClr val="000000"/>
            </a:solidFill>
            <a:custDash>
              <a:ds d="75000" sp="1275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1D9C552-61B7-716E-1D48-C957DF8315B5}"/>
              </a:ext>
            </a:extLst>
          </p:cNvPr>
          <p:cNvSpPr/>
          <p:nvPr/>
        </p:nvSpPr>
        <p:spPr>
          <a:xfrm flipV="1">
            <a:off x="6708322" y="2096287"/>
            <a:ext cx="1888474" cy="992302"/>
          </a:xfrm>
          <a:custGeom>
            <a:avLst/>
            <a:gdLst>
              <a:gd name="connsiteX0" fmla="*/ -151 w 1888474"/>
              <a:gd name="connsiteY0" fmla="*/ 991523 h 992302"/>
              <a:gd name="connsiteX1" fmla="*/ 1888324 w 1888474"/>
              <a:gd name="connsiteY1" fmla="*/ -779 h 99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8474" h="992302">
                <a:moveTo>
                  <a:pt x="-151" y="991523"/>
                </a:moveTo>
                <a:lnTo>
                  <a:pt x="1888324" y="-779"/>
                </a:lnTo>
              </a:path>
            </a:pathLst>
          </a:custGeom>
          <a:noFill/>
          <a:ln w="19050" cap="rnd">
            <a:solidFill>
              <a:srgbClr val="000000"/>
            </a:solidFill>
            <a:custDash>
              <a:ds d="75000" sp="1275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1F9DD75-90D5-8991-A149-AB6D322C1012}"/>
              </a:ext>
            </a:extLst>
          </p:cNvPr>
          <p:cNvSpPr/>
          <p:nvPr/>
        </p:nvSpPr>
        <p:spPr>
          <a:xfrm>
            <a:off x="9453382" y="3513447"/>
            <a:ext cx="106416" cy="106318"/>
          </a:xfrm>
          <a:custGeom>
            <a:avLst/>
            <a:gdLst>
              <a:gd name="connsiteX0" fmla="*/ 106417 w 106416"/>
              <a:gd name="connsiteY0" fmla="*/ 53159 h 106318"/>
              <a:gd name="connsiteX1" fmla="*/ 0 w 106416"/>
              <a:gd name="connsiteY1" fmla="*/ 53159 h 106318"/>
              <a:gd name="connsiteX2" fmla="*/ 106417 w 106416"/>
              <a:gd name="connsiteY2" fmla="*/ 53159 h 10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16" h="106318">
                <a:moveTo>
                  <a:pt x="106417" y="53159"/>
                </a:moveTo>
                <a:cubicBezTo>
                  <a:pt x="106417" y="-17720"/>
                  <a:pt x="0" y="-17720"/>
                  <a:pt x="0" y="53159"/>
                </a:cubicBezTo>
                <a:cubicBezTo>
                  <a:pt x="0" y="124038"/>
                  <a:pt x="106417" y="124038"/>
                  <a:pt x="106417" y="53159"/>
                </a:cubicBezTo>
                <a:close/>
              </a:path>
            </a:pathLst>
          </a:custGeom>
          <a:solidFill>
            <a:srgbClr val="FFC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5EE4ADB-4E58-F46B-468D-188CBAE92050}"/>
              </a:ext>
            </a:extLst>
          </p:cNvPr>
          <p:cNvSpPr/>
          <p:nvPr/>
        </p:nvSpPr>
        <p:spPr>
          <a:xfrm>
            <a:off x="9442741" y="3502855"/>
            <a:ext cx="127735" cy="127602"/>
          </a:xfrm>
          <a:custGeom>
            <a:avLst/>
            <a:gdLst>
              <a:gd name="connsiteX0" fmla="*/ 127736 w 127735"/>
              <a:gd name="connsiteY0" fmla="*/ 63751 h 127602"/>
              <a:gd name="connsiteX1" fmla="*/ 0 w 127735"/>
              <a:gd name="connsiteY1" fmla="*/ 63751 h 127602"/>
              <a:gd name="connsiteX2" fmla="*/ 127736 w 127735"/>
              <a:gd name="connsiteY2" fmla="*/ 63751 h 127602"/>
              <a:gd name="connsiteX3" fmla="*/ 106417 w 127735"/>
              <a:gd name="connsiteY3" fmla="*/ 63751 h 127602"/>
              <a:gd name="connsiteX4" fmla="*/ 21319 w 127735"/>
              <a:gd name="connsiteY4" fmla="*/ 63751 h 127602"/>
              <a:gd name="connsiteX5" fmla="*/ 106417 w 127735"/>
              <a:gd name="connsiteY5" fmla="*/ 63751 h 12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35" h="127602">
                <a:moveTo>
                  <a:pt x="127736" y="63751"/>
                </a:moveTo>
                <a:cubicBezTo>
                  <a:pt x="127736" y="-21250"/>
                  <a:pt x="0" y="-21250"/>
                  <a:pt x="0" y="63751"/>
                </a:cubicBezTo>
                <a:cubicBezTo>
                  <a:pt x="0" y="148887"/>
                  <a:pt x="127736" y="148887"/>
                  <a:pt x="127736" y="63751"/>
                </a:cubicBezTo>
                <a:close/>
                <a:moveTo>
                  <a:pt x="106417" y="63751"/>
                </a:moveTo>
                <a:cubicBezTo>
                  <a:pt x="106417" y="7129"/>
                  <a:pt x="21319" y="7129"/>
                  <a:pt x="21319" y="63751"/>
                </a:cubicBezTo>
                <a:cubicBezTo>
                  <a:pt x="21319" y="120507"/>
                  <a:pt x="106417" y="120507"/>
                  <a:pt x="106417" y="63751"/>
                </a:cubicBezTo>
                <a:close/>
              </a:path>
            </a:pathLst>
          </a:custGeom>
          <a:solidFill>
            <a:srgbClr val="000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7A6295-9BFB-88A0-DA59-B1BE8EC2FE93}"/>
                  </a:ext>
                </a:extLst>
              </p:cNvPr>
              <p:cNvSpPr txBox="1"/>
              <p:nvPr/>
            </p:nvSpPr>
            <p:spPr>
              <a:xfrm>
                <a:off x="5663952" y="5981218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7A6295-9BFB-88A0-DA59-B1BE8EC2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5981218"/>
                <a:ext cx="506164" cy="400110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F9340-F3D0-00F4-E126-0F62F0989270}"/>
                  </a:ext>
                </a:extLst>
              </p:cNvPr>
              <p:cNvSpPr txBox="1"/>
              <p:nvPr/>
            </p:nvSpPr>
            <p:spPr>
              <a:xfrm>
                <a:off x="9478268" y="3212976"/>
                <a:ext cx="359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F9340-F3D0-00F4-E126-0F62F0989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268" y="3212976"/>
                <a:ext cx="35926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EC9B16-16D5-1C84-2489-84B5E4F51FA6}"/>
                  </a:ext>
                </a:extLst>
              </p:cNvPr>
              <p:cNvSpPr txBox="1"/>
              <p:nvPr/>
            </p:nvSpPr>
            <p:spPr>
              <a:xfrm>
                <a:off x="6525940" y="2092786"/>
                <a:ext cx="3794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EC9B16-16D5-1C84-2489-84B5E4F51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940" y="2092786"/>
                <a:ext cx="3794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9502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D28FD-88D6-26BD-FE7C-F070D80B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007989-E9C2-F720-1B3E-0DA6A8D35CD4}"/>
              </a:ext>
            </a:extLst>
          </p:cNvPr>
          <p:cNvSpPr/>
          <p:nvPr/>
        </p:nvSpPr>
        <p:spPr>
          <a:xfrm>
            <a:off x="1360447" y="2805074"/>
            <a:ext cx="9080910" cy="3260421"/>
          </a:xfrm>
          <a:custGeom>
            <a:avLst/>
            <a:gdLst>
              <a:gd name="connsiteX0" fmla="*/ 9080910 w 9080910"/>
              <a:gd name="connsiteY0" fmla="*/ 2976907 h 3260421"/>
              <a:gd name="connsiteX1" fmla="*/ 9080910 w 9080910"/>
              <a:gd name="connsiteY1" fmla="*/ 3260422 h 3260421"/>
              <a:gd name="connsiteX2" fmla="*/ 0 w 9080910"/>
              <a:gd name="connsiteY2" fmla="*/ 3260422 h 3260421"/>
              <a:gd name="connsiteX3" fmla="*/ 0 w 9080910"/>
              <a:gd name="connsiteY3" fmla="*/ 2976907 h 3260421"/>
              <a:gd name="connsiteX4" fmla="*/ 283778 w 9080910"/>
              <a:gd name="connsiteY4" fmla="*/ 2976907 h 3260421"/>
              <a:gd name="connsiteX5" fmla="*/ 567557 w 9080910"/>
              <a:gd name="connsiteY5" fmla="*/ 2409877 h 3260421"/>
              <a:gd name="connsiteX6" fmla="*/ 993225 w 9080910"/>
              <a:gd name="connsiteY6" fmla="*/ 2551635 h 3260421"/>
              <a:gd name="connsiteX7" fmla="*/ 1418892 w 9080910"/>
              <a:gd name="connsiteY7" fmla="*/ 1559332 h 3260421"/>
              <a:gd name="connsiteX8" fmla="*/ 1986449 w 9080910"/>
              <a:gd name="connsiteY8" fmla="*/ 992302 h 3260421"/>
              <a:gd name="connsiteX9" fmla="*/ 2554006 w 9080910"/>
              <a:gd name="connsiteY9" fmla="*/ 1559332 h 3260421"/>
              <a:gd name="connsiteX10" fmla="*/ 3263452 w 9080910"/>
              <a:gd name="connsiteY10" fmla="*/ 1842847 h 3260421"/>
              <a:gd name="connsiteX11" fmla="*/ 3547231 w 9080910"/>
              <a:gd name="connsiteY11" fmla="*/ 1559332 h 3260421"/>
              <a:gd name="connsiteX12" fmla="*/ 3972898 w 9080910"/>
              <a:gd name="connsiteY12" fmla="*/ 2976907 h 3260421"/>
              <a:gd name="connsiteX13" fmla="*/ 4824234 w 9080910"/>
              <a:gd name="connsiteY13" fmla="*/ 2976907 h 3260421"/>
              <a:gd name="connsiteX14" fmla="*/ 5249901 w 9080910"/>
              <a:gd name="connsiteY14" fmla="*/ 2268120 h 3260421"/>
              <a:gd name="connsiteX15" fmla="*/ 5817458 w 9080910"/>
              <a:gd name="connsiteY15" fmla="*/ 1275817 h 3260421"/>
              <a:gd name="connsiteX16" fmla="*/ 5959347 w 9080910"/>
              <a:gd name="connsiteY16" fmla="*/ 283515 h 3260421"/>
              <a:gd name="connsiteX17" fmla="*/ 6243126 w 9080910"/>
              <a:gd name="connsiteY17" fmla="*/ 0 h 3260421"/>
              <a:gd name="connsiteX18" fmla="*/ 7236350 w 9080910"/>
              <a:gd name="connsiteY18" fmla="*/ 283515 h 3260421"/>
              <a:gd name="connsiteX19" fmla="*/ 7307295 w 9080910"/>
              <a:gd name="connsiteY19" fmla="*/ 1488454 h 3260421"/>
              <a:gd name="connsiteX20" fmla="*/ 7803907 w 9080910"/>
              <a:gd name="connsiteY20" fmla="*/ 1559332 h 3260421"/>
              <a:gd name="connsiteX21" fmla="*/ 8146144 w 9080910"/>
              <a:gd name="connsiteY21" fmla="*/ 761532 h 3260421"/>
              <a:gd name="connsiteX22" fmla="*/ 8437691 w 9080910"/>
              <a:gd name="connsiteY22" fmla="*/ 1084083 h 3260421"/>
              <a:gd name="connsiteX23" fmla="*/ 8797132 w 9080910"/>
              <a:gd name="connsiteY23" fmla="*/ 2976907 h 3260421"/>
              <a:gd name="connsiteX24" fmla="*/ 9080910 w 9080910"/>
              <a:gd name="connsiteY24" fmla="*/ 2976907 h 326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080910" h="3260421">
                <a:moveTo>
                  <a:pt x="9080910" y="2976907"/>
                </a:moveTo>
                <a:lnTo>
                  <a:pt x="9080910" y="3260422"/>
                </a:lnTo>
                <a:lnTo>
                  <a:pt x="0" y="3260422"/>
                </a:lnTo>
                <a:lnTo>
                  <a:pt x="0" y="2976907"/>
                </a:lnTo>
                <a:lnTo>
                  <a:pt x="283778" y="2976907"/>
                </a:lnTo>
                <a:lnTo>
                  <a:pt x="567557" y="2409877"/>
                </a:lnTo>
                <a:lnTo>
                  <a:pt x="993225" y="2551635"/>
                </a:lnTo>
                <a:lnTo>
                  <a:pt x="1418892" y="1559332"/>
                </a:lnTo>
                <a:lnTo>
                  <a:pt x="1986449" y="992302"/>
                </a:lnTo>
                <a:lnTo>
                  <a:pt x="2554006" y="1559332"/>
                </a:lnTo>
                <a:lnTo>
                  <a:pt x="3263452" y="1842847"/>
                </a:lnTo>
                <a:lnTo>
                  <a:pt x="3547231" y="1559332"/>
                </a:lnTo>
                <a:lnTo>
                  <a:pt x="3972898" y="2976907"/>
                </a:lnTo>
                <a:lnTo>
                  <a:pt x="4824234" y="2976907"/>
                </a:lnTo>
                <a:lnTo>
                  <a:pt x="5249901" y="2268120"/>
                </a:lnTo>
                <a:lnTo>
                  <a:pt x="5817458" y="1275817"/>
                </a:lnTo>
                <a:lnTo>
                  <a:pt x="5959347" y="283515"/>
                </a:lnTo>
                <a:lnTo>
                  <a:pt x="6243126" y="0"/>
                </a:lnTo>
                <a:lnTo>
                  <a:pt x="7236350" y="283515"/>
                </a:lnTo>
                <a:lnTo>
                  <a:pt x="7307295" y="1488454"/>
                </a:lnTo>
                <a:lnTo>
                  <a:pt x="7803907" y="1559332"/>
                </a:lnTo>
                <a:lnTo>
                  <a:pt x="8146144" y="761532"/>
                </a:lnTo>
                <a:lnTo>
                  <a:pt x="8437691" y="1084083"/>
                </a:lnTo>
                <a:lnTo>
                  <a:pt x="8797132" y="2976907"/>
                </a:lnTo>
                <a:lnTo>
                  <a:pt x="9080910" y="2976907"/>
                </a:lnTo>
              </a:path>
            </a:pathLst>
          </a:custGeom>
          <a:solidFill>
            <a:srgbClr val="E5E5E5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6CBA8-7B2D-91B4-B642-0EBA9BA0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1.5D Terrains – Strategy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CE6107-3B8E-703E-F7BF-727C891972FD}"/>
              </a:ext>
            </a:extLst>
          </p:cNvPr>
          <p:cNvSpPr/>
          <p:nvPr/>
        </p:nvSpPr>
        <p:spPr>
          <a:xfrm flipV="1">
            <a:off x="1360447" y="2805074"/>
            <a:ext cx="9080910" cy="2976906"/>
          </a:xfrm>
          <a:custGeom>
            <a:avLst/>
            <a:gdLst>
              <a:gd name="connsiteX0" fmla="*/ -151 w 9080910"/>
              <a:gd name="connsiteY0" fmla="*/ -683 h 2976906"/>
              <a:gd name="connsiteX1" fmla="*/ 283627 w 9080910"/>
              <a:gd name="connsiteY1" fmla="*/ -683 h 2976906"/>
              <a:gd name="connsiteX2" fmla="*/ 567406 w 9080910"/>
              <a:gd name="connsiteY2" fmla="*/ 566347 h 2976906"/>
              <a:gd name="connsiteX3" fmla="*/ 993074 w 9080910"/>
              <a:gd name="connsiteY3" fmla="*/ 424589 h 2976906"/>
              <a:gd name="connsiteX4" fmla="*/ 1418741 w 9080910"/>
              <a:gd name="connsiteY4" fmla="*/ 1416892 h 2976906"/>
              <a:gd name="connsiteX5" fmla="*/ 1986298 w 9080910"/>
              <a:gd name="connsiteY5" fmla="*/ 1983922 h 2976906"/>
              <a:gd name="connsiteX6" fmla="*/ 2553855 w 9080910"/>
              <a:gd name="connsiteY6" fmla="*/ 1416892 h 2976906"/>
              <a:gd name="connsiteX7" fmla="*/ 3263301 w 9080910"/>
              <a:gd name="connsiteY7" fmla="*/ 1133377 h 2976906"/>
              <a:gd name="connsiteX8" fmla="*/ 3547080 w 9080910"/>
              <a:gd name="connsiteY8" fmla="*/ 1416892 h 2976906"/>
              <a:gd name="connsiteX9" fmla="*/ 3972747 w 9080910"/>
              <a:gd name="connsiteY9" fmla="*/ -683 h 2976906"/>
              <a:gd name="connsiteX10" fmla="*/ 4824083 w 9080910"/>
              <a:gd name="connsiteY10" fmla="*/ -683 h 2976906"/>
              <a:gd name="connsiteX11" fmla="*/ 5249750 w 9080910"/>
              <a:gd name="connsiteY11" fmla="*/ 708104 h 2976906"/>
              <a:gd name="connsiteX12" fmla="*/ 5817307 w 9080910"/>
              <a:gd name="connsiteY12" fmla="*/ 1700407 h 2976906"/>
              <a:gd name="connsiteX13" fmla="*/ 5959196 w 9080910"/>
              <a:gd name="connsiteY13" fmla="*/ 2692709 h 2976906"/>
              <a:gd name="connsiteX14" fmla="*/ 6242975 w 9080910"/>
              <a:gd name="connsiteY14" fmla="*/ 2976224 h 2976906"/>
              <a:gd name="connsiteX15" fmla="*/ 7236199 w 9080910"/>
              <a:gd name="connsiteY15" fmla="*/ 2692709 h 2976906"/>
              <a:gd name="connsiteX16" fmla="*/ 7307144 w 9080910"/>
              <a:gd name="connsiteY16" fmla="*/ 1487771 h 2976906"/>
              <a:gd name="connsiteX17" fmla="*/ 7803756 w 9080910"/>
              <a:gd name="connsiteY17" fmla="*/ 1416892 h 2976906"/>
              <a:gd name="connsiteX18" fmla="*/ 8145993 w 9080910"/>
              <a:gd name="connsiteY18" fmla="*/ 2214704 h 2976906"/>
              <a:gd name="connsiteX19" fmla="*/ 8437540 w 9080910"/>
              <a:gd name="connsiteY19" fmla="*/ 1892133 h 2976906"/>
              <a:gd name="connsiteX20" fmla="*/ 8796981 w 9080910"/>
              <a:gd name="connsiteY20" fmla="*/ -683 h 2976906"/>
              <a:gd name="connsiteX21" fmla="*/ 9080759 w 9080910"/>
              <a:gd name="connsiteY21" fmla="*/ -683 h 297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080910" h="2976906">
                <a:moveTo>
                  <a:pt x="-151" y="-683"/>
                </a:moveTo>
                <a:lnTo>
                  <a:pt x="283627" y="-683"/>
                </a:lnTo>
                <a:lnTo>
                  <a:pt x="567406" y="566347"/>
                </a:lnTo>
                <a:lnTo>
                  <a:pt x="993074" y="424589"/>
                </a:lnTo>
                <a:lnTo>
                  <a:pt x="1418741" y="1416892"/>
                </a:lnTo>
                <a:lnTo>
                  <a:pt x="1986298" y="1983922"/>
                </a:lnTo>
                <a:lnTo>
                  <a:pt x="2553855" y="1416892"/>
                </a:lnTo>
                <a:lnTo>
                  <a:pt x="3263301" y="1133377"/>
                </a:lnTo>
                <a:lnTo>
                  <a:pt x="3547080" y="1416892"/>
                </a:lnTo>
                <a:lnTo>
                  <a:pt x="3972747" y="-683"/>
                </a:lnTo>
                <a:lnTo>
                  <a:pt x="4824083" y="-683"/>
                </a:lnTo>
                <a:lnTo>
                  <a:pt x="5249750" y="708104"/>
                </a:lnTo>
                <a:lnTo>
                  <a:pt x="5817307" y="1700407"/>
                </a:lnTo>
                <a:lnTo>
                  <a:pt x="5959196" y="2692709"/>
                </a:lnTo>
                <a:lnTo>
                  <a:pt x="6242975" y="2976224"/>
                </a:lnTo>
                <a:lnTo>
                  <a:pt x="7236199" y="2692709"/>
                </a:lnTo>
                <a:lnTo>
                  <a:pt x="7307144" y="1487771"/>
                </a:lnTo>
                <a:lnTo>
                  <a:pt x="7803756" y="1416892"/>
                </a:lnTo>
                <a:lnTo>
                  <a:pt x="8145993" y="2214704"/>
                </a:lnTo>
                <a:lnTo>
                  <a:pt x="8437540" y="1892133"/>
                </a:lnTo>
                <a:lnTo>
                  <a:pt x="8796981" y="-683"/>
                </a:lnTo>
                <a:lnTo>
                  <a:pt x="9080759" y="-683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B05F2-9DDC-EE69-4CBA-39A7EDFAEA74}"/>
              </a:ext>
            </a:extLst>
          </p:cNvPr>
          <p:cNvSpPr/>
          <p:nvPr/>
        </p:nvSpPr>
        <p:spPr>
          <a:xfrm>
            <a:off x="5847693" y="5728822"/>
            <a:ext cx="106416" cy="106318"/>
          </a:xfrm>
          <a:custGeom>
            <a:avLst/>
            <a:gdLst>
              <a:gd name="connsiteX0" fmla="*/ 106417 w 106416"/>
              <a:gd name="connsiteY0" fmla="*/ 53159 h 106318"/>
              <a:gd name="connsiteX1" fmla="*/ 0 w 106416"/>
              <a:gd name="connsiteY1" fmla="*/ 53159 h 106318"/>
              <a:gd name="connsiteX2" fmla="*/ 106417 w 106416"/>
              <a:gd name="connsiteY2" fmla="*/ 53159 h 10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16" h="106318">
                <a:moveTo>
                  <a:pt x="106417" y="53159"/>
                </a:moveTo>
                <a:cubicBezTo>
                  <a:pt x="106417" y="-17720"/>
                  <a:pt x="0" y="-17720"/>
                  <a:pt x="0" y="53159"/>
                </a:cubicBezTo>
                <a:cubicBezTo>
                  <a:pt x="0" y="124038"/>
                  <a:pt x="106417" y="124038"/>
                  <a:pt x="106417" y="53159"/>
                </a:cubicBezTo>
                <a:close/>
              </a:path>
            </a:pathLst>
          </a:custGeom>
          <a:solidFill>
            <a:srgbClr val="0075F6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BDD64B-0D5F-258A-0739-D6E083873F85}"/>
              </a:ext>
            </a:extLst>
          </p:cNvPr>
          <p:cNvSpPr/>
          <p:nvPr/>
        </p:nvSpPr>
        <p:spPr>
          <a:xfrm>
            <a:off x="5837016" y="5718243"/>
            <a:ext cx="127771" cy="127475"/>
          </a:xfrm>
          <a:custGeom>
            <a:avLst/>
            <a:gdLst>
              <a:gd name="connsiteX0" fmla="*/ 127771 w 127771"/>
              <a:gd name="connsiteY0" fmla="*/ 63738 h 127475"/>
              <a:gd name="connsiteX1" fmla="*/ 0 w 127771"/>
              <a:gd name="connsiteY1" fmla="*/ 63738 h 127475"/>
              <a:gd name="connsiteX2" fmla="*/ 127771 w 127771"/>
              <a:gd name="connsiteY2" fmla="*/ 63738 h 127475"/>
              <a:gd name="connsiteX3" fmla="*/ 106417 w 127771"/>
              <a:gd name="connsiteY3" fmla="*/ 63738 h 127475"/>
              <a:gd name="connsiteX4" fmla="*/ 21355 w 127771"/>
              <a:gd name="connsiteY4" fmla="*/ 63738 h 127475"/>
              <a:gd name="connsiteX5" fmla="*/ 106417 w 127771"/>
              <a:gd name="connsiteY5" fmla="*/ 63738 h 12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71" h="127475">
                <a:moveTo>
                  <a:pt x="127771" y="63738"/>
                </a:moveTo>
                <a:cubicBezTo>
                  <a:pt x="127771" y="-21246"/>
                  <a:pt x="0" y="-21246"/>
                  <a:pt x="0" y="63738"/>
                </a:cubicBezTo>
                <a:cubicBezTo>
                  <a:pt x="0" y="148721"/>
                  <a:pt x="127771" y="148721"/>
                  <a:pt x="127771" y="63738"/>
                </a:cubicBezTo>
                <a:close/>
                <a:moveTo>
                  <a:pt x="106417" y="63738"/>
                </a:moveTo>
                <a:cubicBezTo>
                  <a:pt x="106417" y="6964"/>
                  <a:pt x="21355" y="6964"/>
                  <a:pt x="21355" y="63738"/>
                </a:cubicBezTo>
                <a:cubicBezTo>
                  <a:pt x="21355" y="120512"/>
                  <a:pt x="106417" y="120512"/>
                  <a:pt x="106417" y="63738"/>
                </a:cubicBezTo>
                <a:close/>
              </a:path>
            </a:pathLst>
          </a:custGeom>
          <a:solidFill>
            <a:srgbClr val="000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1D9C552-61B7-716E-1D48-C957DF8315B5}"/>
              </a:ext>
            </a:extLst>
          </p:cNvPr>
          <p:cNvSpPr/>
          <p:nvPr/>
        </p:nvSpPr>
        <p:spPr>
          <a:xfrm flipV="1">
            <a:off x="6708322" y="2096287"/>
            <a:ext cx="1888474" cy="992302"/>
          </a:xfrm>
          <a:custGeom>
            <a:avLst/>
            <a:gdLst>
              <a:gd name="connsiteX0" fmla="*/ -151 w 1888474"/>
              <a:gd name="connsiteY0" fmla="*/ 991523 h 992302"/>
              <a:gd name="connsiteX1" fmla="*/ 1888324 w 1888474"/>
              <a:gd name="connsiteY1" fmla="*/ -779 h 99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8474" h="992302">
                <a:moveTo>
                  <a:pt x="-151" y="991523"/>
                </a:moveTo>
                <a:lnTo>
                  <a:pt x="1888324" y="-779"/>
                </a:lnTo>
              </a:path>
            </a:pathLst>
          </a:custGeom>
          <a:noFill/>
          <a:ln w="19050" cap="rnd">
            <a:solidFill>
              <a:srgbClr val="000000"/>
            </a:solidFill>
            <a:custDash>
              <a:ds d="75000" sp="1275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1F9DD75-90D5-8991-A149-AB6D322C1012}"/>
              </a:ext>
            </a:extLst>
          </p:cNvPr>
          <p:cNvSpPr/>
          <p:nvPr/>
        </p:nvSpPr>
        <p:spPr>
          <a:xfrm>
            <a:off x="9453382" y="3513447"/>
            <a:ext cx="106416" cy="106318"/>
          </a:xfrm>
          <a:custGeom>
            <a:avLst/>
            <a:gdLst>
              <a:gd name="connsiteX0" fmla="*/ 106417 w 106416"/>
              <a:gd name="connsiteY0" fmla="*/ 53159 h 106318"/>
              <a:gd name="connsiteX1" fmla="*/ 0 w 106416"/>
              <a:gd name="connsiteY1" fmla="*/ 53159 h 106318"/>
              <a:gd name="connsiteX2" fmla="*/ 106417 w 106416"/>
              <a:gd name="connsiteY2" fmla="*/ 53159 h 10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16" h="106318">
                <a:moveTo>
                  <a:pt x="106417" y="53159"/>
                </a:moveTo>
                <a:cubicBezTo>
                  <a:pt x="106417" y="-17720"/>
                  <a:pt x="0" y="-17720"/>
                  <a:pt x="0" y="53159"/>
                </a:cubicBezTo>
                <a:cubicBezTo>
                  <a:pt x="0" y="124038"/>
                  <a:pt x="106417" y="124038"/>
                  <a:pt x="106417" y="53159"/>
                </a:cubicBezTo>
                <a:close/>
              </a:path>
            </a:pathLst>
          </a:custGeom>
          <a:solidFill>
            <a:srgbClr val="FFC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5EE4ADB-4E58-F46B-468D-188CBAE92050}"/>
              </a:ext>
            </a:extLst>
          </p:cNvPr>
          <p:cNvSpPr/>
          <p:nvPr/>
        </p:nvSpPr>
        <p:spPr>
          <a:xfrm>
            <a:off x="9442741" y="3502855"/>
            <a:ext cx="127735" cy="127602"/>
          </a:xfrm>
          <a:custGeom>
            <a:avLst/>
            <a:gdLst>
              <a:gd name="connsiteX0" fmla="*/ 127736 w 127735"/>
              <a:gd name="connsiteY0" fmla="*/ 63751 h 127602"/>
              <a:gd name="connsiteX1" fmla="*/ 0 w 127735"/>
              <a:gd name="connsiteY1" fmla="*/ 63751 h 127602"/>
              <a:gd name="connsiteX2" fmla="*/ 127736 w 127735"/>
              <a:gd name="connsiteY2" fmla="*/ 63751 h 127602"/>
              <a:gd name="connsiteX3" fmla="*/ 106417 w 127735"/>
              <a:gd name="connsiteY3" fmla="*/ 63751 h 127602"/>
              <a:gd name="connsiteX4" fmla="*/ 21319 w 127735"/>
              <a:gd name="connsiteY4" fmla="*/ 63751 h 127602"/>
              <a:gd name="connsiteX5" fmla="*/ 106417 w 127735"/>
              <a:gd name="connsiteY5" fmla="*/ 63751 h 12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35" h="127602">
                <a:moveTo>
                  <a:pt x="127736" y="63751"/>
                </a:moveTo>
                <a:cubicBezTo>
                  <a:pt x="127736" y="-21250"/>
                  <a:pt x="0" y="-21250"/>
                  <a:pt x="0" y="63751"/>
                </a:cubicBezTo>
                <a:cubicBezTo>
                  <a:pt x="0" y="148887"/>
                  <a:pt x="127736" y="148887"/>
                  <a:pt x="127736" y="63751"/>
                </a:cubicBezTo>
                <a:close/>
                <a:moveTo>
                  <a:pt x="106417" y="63751"/>
                </a:moveTo>
                <a:cubicBezTo>
                  <a:pt x="106417" y="7129"/>
                  <a:pt x="21319" y="7129"/>
                  <a:pt x="21319" y="63751"/>
                </a:cubicBezTo>
                <a:cubicBezTo>
                  <a:pt x="21319" y="120507"/>
                  <a:pt x="106417" y="120507"/>
                  <a:pt x="106417" y="63751"/>
                </a:cubicBezTo>
                <a:close/>
              </a:path>
            </a:pathLst>
          </a:custGeom>
          <a:solidFill>
            <a:srgbClr val="000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7A6295-9BFB-88A0-DA59-B1BE8EC2FE93}"/>
                  </a:ext>
                </a:extLst>
              </p:cNvPr>
              <p:cNvSpPr txBox="1"/>
              <p:nvPr/>
            </p:nvSpPr>
            <p:spPr>
              <a:xfrm>
                <a:off x="5663952" y="5981218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7A6295-9BFB-88A0-DA59-B1BE8EC2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5981218"/>
                <a:ext cx="506164" cy="400110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F9340-F3D0-00F4-E126-0F62F0989270}"/>
                  </a:ext>
                </a:extLst>
              </p:cNvPr>
              <p:cNvSpPr txBox="1"/>
              <p:nvPr/>
            </p:nvSpPr>
            <p:spPr>
              <a:xfrm>
                <a:off x="9478268" y="3212976"/>
                <a:ext cx="359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F9340-F3D0-00F4-E126-0F62F0989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268" y="3212976"/>
                <a:ext cx="35926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EC9B16-16D5-1C84-2489-84B5E4F51FA6}"/>
                  </a:ext>
                </a:extLst>
              </p:cNvPr>
              <p:cNvSpPr txBox="1"/>
              <p:nvPr/>
            </p:nvSpPr>
            <p:spPr>
              <a:xfrm>
                <a:off x="6525940" y="2092786"/>
                <a:ext cx="3794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EC9B16-16D5-1C84-2489-84B5E4F51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940" y="2092786"/>
                <a:ext cx="3794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172096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D28FD-88D6-26BD-FE7C-F070D80B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007989-E9C2-F720-1B3E-0DA6A8D35CD4}"/>
              </a:ext>
            </a:extLst>
          </p:cNvPr>
          <p:cNvSpPr/>
          <p:nvPr/>
        </p:nvSpPr>
        <p:spPr>
          <a:xfrm>
            <a:off x="1360447" y="2805074"/>
            <a:ext cx="9080910" cy="3260421"/>
          </a:xfrm>
          <a:custGeom>
            <a:avLst/>
            <a:gdLst>
              <a:gd name="connsiteX0" fmla="*/ 9080910 w 9080910"/>
              <a:gd name="connsiteY0" fmla="*/ 2976907 h 3260421"/>
              <a:gd name="connsiteX1" fmla="*/ 9080910 w 9080910"/>
              <a:gd name="connsiteY1" fmla="*/ 3260422 h 3260421"/>
              <a:gd name="connsiteX2" fmla="*/ 0 w 9080910"/>
              <a:gd name="connsiteY2" fmla="*/ 3260422 h 3260421"/>
              <a:gd name="connsiteX3" fmla="*/ 0 w 9080910"/>
              <a:gd name="connsiteY3" fmla="*/ 2976907 h 3260421"/>
              <a:gd name="connsiteX4" fmla="*/ 283778 w 9080910"/>
              <a:gd name="connsiteY4" fmla="*/ 2976907 h 3260421"/>
              <a:gd name="connsiteX5" fmla="*/ 567557 w 9080910"/>
              <a:gd name="connsiteY5" fmla="*/ 2409877 h 3260421"/>
              <a:gd name="connsiteX6" fmla="*/ 993225 w 9080910"/>
              <a:gd name="connsiteY6" fmla="*/ 2551635 h 3260421"/>
              <a:gd name="connsiteX7" fmla="*/ 1418892 w 9080910"/>
              <a:gd name="connsiteY7" fmla="*/ 1559332 h 3260421"/>
              <a:gd name="connsiteX8" fmla="*/ 1986449 w 9080910"/>
              <a:gd name="connsiteY8" fmla="*/ 992302 h 3260421"/>
              <a:gd name="connsiteX9" fmla="*/ 2554006 w 9080910"/>
              <a:gd name="connsiteY9" fmla="*/ 1559332 h 3260421"/>
              <a:gd name="connsiteX10" fmla="*/ 3263452 w 9080910"/>
              <a:gd name="connsiteY10" fmla="*/ 1842847 h 3260421"/>
              <a:gd name="connsiteX11" fmla="*/ 3547231 w 9080910"/>
              <a:gd name="connsiteY11" fmla="*/ 1559332 h 3260421"/>
              <a:gd name="connsiteX12" fmla="*/ 3972898 w 9080910"/>
              <a:gd name="connsiteY12" fmla="*/ 2976907 h 3260421"/>
              <a:gd name="connsiteX13" fmla="*/ 4824234 w 9080910"/>
              <a:gd name="connsiteY13" fmla="*/ 2976907 h 3260421"/>
              <a:gd name="connsiteX14" fmla="*/ 5249901 w 9080910"/>
              <a:gd name="connsiteY14" fmla="*/ 2268120 h 3260421"/>
              <a:gd name="connsiteX15" fmla="*/ 5817458 w 9080910"/>
              <a:gd name="connsiteY15" fmla="*/ 1275817 h 3260421"/>
              <a:gd name="connsiteX16" fmla="*/ 5959347 w 9080910"/>
              <a:gd name="connsiteY16" fmla="*/ 283515 h 3260421"/>
              <a:gd name="connsiteX17" fmla="*/ 6243126 w 9080910"/>
              <a:gd name="connsiteY17" fmla="*/ 0 h 3260421"/>
              <a:gd name="connsiteX18" fmla="*/ 7236350 w 9080910"/>
              <a:gd name="connsiteY18" fmla="*/ 283515 h 3260421"/>
              <a:gd name="connsiteX19" fmla="*/ 7307295 w 9080910"/>
              <a:gd name="connsiteY19" fmla="*/ 1488454 h 3260421"/>
              <a:gd name="connsiteX20" fmla="*/ 7803907 w 9080910"/>
              <a:gd name="connsiteY20" fmla="*/ 1559332 h 3260421"/>
              <a:gd name="connsiteX21" fmla="*/ 8146144 w 9080910"/>
              <a:gd name="connsiteY21" fmla="*/ 761532 h 3260421"/>
              <a:gd name="connsiteX22" fmla="*/ 8437691 w 9080910"/>
              <a:gd name="connsiteY22" fmla="*/ 1084083 h 3260421"/>
              <a:gd name="connsiteX23" fmla="*/ 8797132 w 9080910"/>
              <a:gd name="connsiteY23" fmla="*/ 2976907 h 3260421"/>
              <a:gd name="connsiteX24" fmla="*/ 9080910 w 9080910"/>
              <a:gd name="connsiteY24" fmla="*/ 2976907 h 326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080910" h="3260421">
                <a:moveTo>
                  <a:pt x="9080910" y="2976907"/>
                </a:moveTo>
                <a:lnTo>
                  <a:pt x="9080910" y="3260422"/>
                </a:lnTo>
                <a:lnTo>
                  <a:pt x="0" y="3260422"/>
                </a:lnTo>
                <a:lnTo>
                  <a:pt x="0" y="2976907"/>
                </a:lnTo>
                <a:lnTo>
                  <a:pt x="283778" y="2976907"/>
                </a:lnTo>
                <a:lnTo>
                  <a:pt x="567557" y="2409877"/>
                </a:lnTo>
                <a:lnTo>
                  <a:pt x="993225" y="2551635"/>
                </a:lnTo>
                <a:lnTo>
                  <a:pt x="1418892" y="1559332"/>
                </a:lnTo>
                <a:lnTo>
                  <a:pt x="1986449" y="992302"/>
                </a:lnTo>
                <a:lnTo>
                  <a:pt x="2554006" y="1559332"/>
                </a:lnTo>
                <a:lnTo>
                  <a:pt x="3263452" y="1842847"/>
                </a:lnTo>
                <a:lnTo>
                  <a:pt x="3547231" y="1559332"/>
                </a:lnTo>
                <a:lnTo>
                  <a:pt x="3972898" y="2976907"/>
                </a:lnTo>
                <a:lnTo>
                  <a:pt x="4824234" y="2976907"/>
                </a:lnTo>
                <a:lnTo>
                  <a:pt x="5249901" y="2268120"/>
                </a:lnTo>
                <a:lnTo>
                  <a:pt x="5817458" y="1275817"/>
                </a:lnTo>
                <a:lnTo>
                  <a:pt x="5959347" y="283515"/>
                </a:lnTo>
                <a:lnTo>
                  <a:pt x="6243126" y="0"/>
                </a:lnTo>
                <a:lnTo>
                  <a:pt x="7236350" y="283515"/>
                </a:lnTo>
                <a:lnTo>
                  <a:pt x="7307295" y="1488454"/>
                </a:lnTo>
                <a:lnTo>
                  <a:pt x="7803907" y="1559332"/>
                </a:lnTo>
                <a:lnTo>
                  <a:pt x="8146144" y="761532"/>
                </a:lnTo>
                <a:lnTo>
                  <a:pt x="8437691" y="1084083"/>
                </a:lnTo>
                <a:lnTo>
                  <a:pt x="8797132" y="2976907"/>
                </a:lnTo>
                <a:lnTo>
                  <a:pt x="9080910" y="2976907"/>
                </a:lnTo>
              </a:path>
            </a:pathLst>
          </a:custGeom>
          <a:solidFill>
            <a:srgbClr val="E5E5E5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6CBA8-7B2D-91B4-B642-0EBA9BA0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1.5D Terrains – Strategy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71ADECD-5B65-A508-6376-A72B21EEA151}"/>
              </a:ext>
            </a:extLst>
          </p:cNvPr>
          <p:cNvSpPr/>
          <p:nvPr/>
        </p:nvSpPr>
        <p:spPr>
          <a:xfrm flipV="1">
            <a:off x="3630674" y="2308923"/>
            <a:ext cx="6810682" cy="3473058"/>
          </a:xfrm>
          <a:custGeom>
            <a:avLst/>
            <a:gdLst>
              <a:gd name="connsiteX0" fmla="*/ 2270077 w 6810682"/>
              <a:gd name="connsiteY0" fmla="*/ -697 h 3473058"/>
              <a:gd name="connsiteX1" fmla="*/ 2553855 w 6810682"/>
              <a:gd name="connsiteY1" fmla="*/ 70182 h 3473058"/>
              <a:gd name="connsiteX2" fmla="*/ 1702520 w 6810682"/>
              <a:gd name="connsiteY2" fmla="*/ 282818 h 3473058"/>
              <a:gd name="connsiteX3" fmla="*/ 3405190 w 6810682"/>
              <a:gd name="connsiteY3" fmla="*/ 708090 h 3473058"/>
              <a:gd name="connsiteX4" fmla="*/ -151 w 6810682"/>
              <a:gd name="connsiteY4" fmla="*/ 1558635 h 3473058"/>
              <a:gd name="connsiteX5" fmla="*/ 6810532 w 6810682"/>
              <a:gd name="connsiteY5" fmla="*/ 3259725 h 3473058"/>
              <a:gd name="connsiteX6" fmla="*/ 5959196 w 6810682"/>
              <a:gd name="connsiteY6" fmla="*/ 3472361 h 34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0682" h="3473058">
                <a:moveTo>
                  <a:pt x="2270077" y="-697"/>
                </a:moveTo>
                <a:lnTo>
                  <a:pt x="2553855" y="70182"/>
                </a:lnTo>
                <a:lnTo>
                  <a:pt x="1702520" y="282818"/>
                </a:lnTo>
                <a:lnTo>
                  <a:pt x="3405190" y="708090"/>
                </a:lnTo>
                <a:lnTo>
                  <a:pt x="-151" y="1558635"/>
                </a:lnTo>
                <a:lnTo>
                  <a:pt x="6810532" y="3259725"/>
                </a:lnTo>
                <a:lnTo>
                  <a:pt x="5959196" y="3472361"/>
                </a:lnTo>
              </a:path>
            </a:pathLst>
          </a:custGeom>
          <a:noFill/>
          <a:ln w="19050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CE6107-3B8E-703E-F7BF-727C891972FD}"/>
              </a:ext>
            </a:extLst>
          </p:cNvPr>
          <p:cNvSpPr/>
          <p:nvPr/>
        </p:nvSpPr>
        <p:spPr>
          <a:xfrm flipV="1">
            <a:off x="1360447" y="2805074"/>
            <a:ext cx="9080910" cy="2976906"/>
          </a:xfrm>
          <a:custGeom>
            <a:avLst/>
            <a:gdLst>
              <a:gd name="connsiteX0" fmla="*/ -151 w 9080910"/>
              <a:gd name="connsiteY0" fmla="*/ -683 h 2976906"/>
              <a:gd name="connsiteX1" fmla="*/ 283627 w 9080910"/>
              <a:gd name="connsiteY1" fmla="*/ -683 h 2976906"/>
              <a:gd name="connsiteX2" fmla="*/ 567406 w 9080910"/>
              <a:gd name="connsiteY2" fmla="*/ 566347 h 2976906"/>
              <a:gd name="connsiteX3" fmla="*/ 993074 w 9080910"/>
              <a:gd name="connsiteY3" fmla="*/ 424589 h 2976906"/>
              <a:gd name="connsiteX4" fmla="*/ 1418741 w 9080910"/>
              <a:gd name="connsiteY4" fmla="*/ 1416892 h 2976906"/>
              <a:gd name="connsiteX5" fmla="*/ 1986298 w 9080910"/>
              <a:gd name="connsiteY5" fmla="*/ 1983922 h 2976906"/>
              <a:gd name="connsiteX6" fmla="*/ 2553855 w 9080910"/>
              <a:gd name="connsiteY6" fmla="*/ 1416892 h 2976906"/>
              <a:gd name="connsiteX7" fmla="*/ 3263301 w 9080910"/>
              <a:gd name="connsiteY7" fmla="*/ 1133377 h 2976906"/>
              <a:gd name="connsiteX8" fmla="*/ 3547080 w 9080910"/>
              <a:gd name="connsiteY8" fmla="*/ 1416892 h 2976906"/>
              <a:gd name="connsiteX9" fmla="*/ 3972747 w 9080910"/>
              <a:gd name="connsiteY9" fmla="*/ -683 h 2976906"/>
              <a:gd name="connsiteX10" fmla="*/ 4824083 w 9080910"/>
              <a:gd name="connsiteY10" fmla="*/ -683 h 2976906"/>
              <a:gd name="connsiteX11" fmla="*/ 5249750 w 9080910"/>
              <a:gd name="connsiteY11" fmla="*/ 708104 h 2976906"/>
              <a:gd name="connsiteX12" fmla="*/ 5817307 w 9080910"/>
              <a:gd name="connsiteY12" fmla="*/ 1700407 h 2976906"/>
              <a:gd name="connsiteX13" fmla="*/ 5959196 w 9080910"/>
              <a:gd name="connsiteY13" fmla="*/ 2692709 h 2976906"/>
              <a:gd name="connsiteX14" fmla="*/ 6242975 w 9080910"/>
              <a:gd name="connsiteY14" fmla="*/ 2976224 h 2976906"/>
              <a:gd name="connsiteX15" fmla="*/ 7236199 w 9080910"/>
              <a:gd name="connsiteY15" fmla="*/ 2692709 h 2976906"/>
              <a:gd name="connsiteX16" fmla="*/ 7307144 w 9080910"/>
              <a:gd name="connsiteY16" fmla="*/ 1487771 h 2976906"/>
              <a:gd name="connsiteX17" fmla="*/ 7803756 w 9080910"/>
              <a:gd name="connsiteY17" fmla="*/ 1416892 h 2976906"/>
              <a:gd name="connsiteX18" fmla="*/ 8145993 w 9080910"/>
              <a:gd name="connsiteY18" fmla="*/ 2214704 h 2976906"/>
              <a:gd name="connsiteX19" fmla="*/ 8437540 w 9080910"/>
              <a:gd name="connsiteY19" fmla="*/ 1892133 h 2976906"/>
              <a:gd name="connsiteX20" fmla="*/ 8796981 w 9080910"/>
              <a:gd name="connsiteY20" fmla="*/ -683 h 2976906"/>
              <a:gd name="connsiteX21" fmla="*/ 9080759 w 9080910"/>
              <a:gd name="connsiteY21" fmla="*/ -683 h 297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080910" h="2976906">
                <a:moveTo>
                  <a:pt x="-151" y="-683"/>
                </a:moveTo>
                <a:lnTo>
                  <a:pt x="283627" y="-683"/>
                </a:lnTo>
                <a:lnTo>
                  <a:pt x="567406" y="566347"/>
                </a:lnTo>
                <a:lnTo>
                  <a:pt x="993074" y="424589"/>
                </a:lnTo>
                <a:lnTo>
                  <a:pt x="1418741" y="1416892"/>
                </a:lnTo>
                <a:lnTo>
                  <a:pt x="1986298" y="1983922"/>
                </a:lnTo>
                <a:lnTo>
                  <a:pt x="2553855" y="1416892"/>
                </a:lnTo>
                <a:lnTo>
                  <a:pt x="3263301" y="1133377"/>
                </a:lnTo>
                <a:lnTo>
                  <a:pt x="3547080" y="1416892"/>
                </a:lnTo>
                <a:lnTo>
                  <a:pt x="3972747" y="-683"/>
                </a:lnTo>
                <a:lnTo>
                  <a:pt x="4824083" y="-683"/>
                </a:lnTo>
                <a:lnTo>
                  <a:pt x="5249750" y="708104"/>
                </a:lnTo>
                <a:lnTo>
                  <a:pt x="5817307" y="1700407"/>
                </a:lnTo>
                <a:lnTo>
                  <a:pt x="5959196" y="2692709"/>
                </a:lnTo>
                <a:lnTo>
                  <a:pt x="6242975" y="2976224"/>
                </a:lnTo>
                <a:lnTo>
                  <a:pt x="7236199" y="2692709"/>
                </a:lnTo>
                <a:lnTo>
                  <a:pt x="7307144" y="1487771"/>
                </a:lnTo>
                <a:lnTo>
                  <a:pt x="7803756" y="1416892"/>
                </a:lnTo>
                <a:lnTo>
                  <a:pt x="8145993" y="2214704"/>
                </a:lnTo>
                <a:lnTo>
                  <a:pt x="8437540" y="1892133"/>
                </a:lnTo>
                <a:lnTo>
                  <a:pt x="8796981" y="-683"/>
                </a:lnTo>
                <a:lnTo>
                  <a:pt x="9080759" y="-683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E66F79-8D34-16F4-B501-B649EFE457E1}"/>
              </a:ext>
            </a:extLst>
          </p:cNvPr>
          <p:cNvSpPr/>
          <p:nvPr/>
        </p:nvSpPr>
        <p:spPr>
          <a:xfrm flipV="1">
            <a:off x="3985397" y="2728241"/>
            <a:ext cx="3925649" cy="3053740"/>
          </a:xfrm>
          <a:custGeom>
            <a:avLst/>
            <a:gdLst>
              <a:gd name="connsiteX0" fmla="*/ 1915354 w 3925649"/>
              <a:gd name="connsiteY0" fmla="*/ -685 h 3053740"/>
              <a:gd name="connsiteX1" fmla="*/ 2199132 w 3925649"/>
              <a:gd name="connsiteY1" fmla="*/ 70194 h 3053740"/>
              <a:gd name="connsiteX2" fmla="*/ 1347797 w 3925649"/>
              <a:gd name="connsiteY2" fmla="*/ 282830 h 3053740"/>
              <a:gd name="connsiteX3" fmla="*/ 2549705 w 3925649"/>
              <a:gd name="connsiteY3" fmla="*/ 583108 h 3053740"/>
              <a:gd name="connsiteX4" fmla="*/ 2678008 w 3925649"/>
              <a:gd name="connsiteY4" fmla="*/ 801131 h 3053740"/>
              <a:gd name="connsiteX5" fmla="*/ 979630 w 3925649"/>
              <a:gd name="connsiteY5" fmla="*/ 1225304 h 3053740"/>
              <a:gd name="connsiteX6" fmla="*/ 922129 w 3925649"/>
              <a:gd name="connsiteY6" fmla="*/ 1416890 h 3053740"/>
              <a:gd name="connsiteX7" fmla="*/ -151 w 3925649"/>
              <a:gd name="connsiteY7" fmla="*/ 1647246 h 3053740"/>
              <a:gd name="connsiteX8" fmla="*/ 3302640 w 3925649"/>
              <a:gd name="connsiteY8" fmla="*/ 2472167 h 3053740"/>
              <a:gd name="connsiteX9" fmla="*/ 3334246 w 3925649"/>
              <a:gd name="connsiteY9" fmla="*/ 2692707 h 3053740"/>
              <a:gd name="connsiteX10" fmla="*/ 3618024 w 3925649"/>
              <a:gd name="connsiteY10" fmla="*/ 2976222 h 3053740"/>
              <a:gd name="connsiteX11" fmla="*/ 3925498 w 3925649"/>
              <a:gd name="connsiteY11" fmla="*/ 3053056 h 30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25649" h="3053740">
                <a:moveTo>
                  <a:pt x="1915354" y="-685"/>
                </a:moveTo>
                <a:lnTo>
                  <a:pt x="2199132" y="70194"/>
                </a:lnTo>
                <a:lnTo>
                  <a:pt x="1347797" y="282830"/>
                </a:lnTo>
                <a:lnTo>
                  <a:pt x="2549705" y="583108"/>
                </a:lnTo>
                <a:lnTo>
                  <a:pt x="2678008" y="801131"/>
                </a:lnTo>
                <a:lnTo>
                  <a:pt x="979630" y="1225304"/>
                </a:lnTo>
                <a:lnTo>
                  <a:pt x="922129" y="1416890"/>
                </a:lnTo>
                <a:lnTo>
                  <a:pt x="-151" y="1647246"/>
                </a:lnTo>
                <a:lnTo>
                  <a:pt x="3302640" y="2472167"/>
                </a:lnTo>
                <a:lnTo>
                  <a:pt x="3334246" y="2692707"/>
                </a:lnTo>
                <a:lnTo>
                  <a:pt x="3618024" y="2976222"/>
                </a:lnTo>
                <a:lnTo>
                  <a:pt x="3925498" y="3053056"/>
                </a:lnTo>
              </a:path>
            </a:pathLst>
          </a:custGeom>
          <a:noFill/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B05F2-9DDC-EE69-4CBA-39A7EDFAEA74}"/>
              </a:ext>
            </a:extLst>
          </p:cNvPr>
          <p:cNvSpPr/>
          <p:nvPr/>
        </p:nvSpPr>
        <p:spPr>
          <a:xfrm>
            <a:off x="5847693" y="5728822"/>
            <a:ext cx="106416" cy="106318"/>
          </a:xfrm>
          <a:custGeom>
            <a:avLst/>
            <a:gdLst>
              <a:gd name="connsiteX0" fmla="*/ 106417 w 106416"/>
              <a:gd name="connsiteY0" fmla="*/ 53159 h 106318"/>
              <a:gd name="connsiteX1" fmla="*/ 0 w 106416"/>
              <a:gd name="connsiteY1" fmla="*/ 53159 h 106318"/>
              <a:gd name="connsiteX2" fmla="*/ 106417 w 106416"/>
              <a:gd name="connsiteY2" fmla="*/ 53159 h 10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16" h="106318">
                <a:moveTo>
                  <a:pt x="106417" y="53159"/>
                </a:moveTo>
                <a:cubicBezTo>
                  <a:pt x="106417" y="-17720"/>
                  <a:pt x="0" y="-17720"/>
                  <a:pt x="0" y="53159"/>
                </a:cubicBezTo>
                <a:cubicBezTo>
                  <a:pt x="0" y="124038"/>
                  <a:pt x="106417" y="124038"/>
                  <a:pt x="106417" y="53159"/>
                </a:cubicBezTo>
                <a:close/>
              </a:path>
            </a:pathLst>
          </a:custGeom>
          <a:solidFill>
            <a:srgbClr val="0075F6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BDD64B-0D5F-258A-0739-D6E083873F85}"/>
              </a:ext>
            </a:extLst>
          </p:cNvPr>
          <p:cNvSpPr/>
          <p:nvPr/>
        </p:nvSpPr>
        <p:spPr>
          <a:xfrm>
            <a:off x="5837016" y="5718243"/>
            <a:ext cx="127771" cy="127475"/>
          </a:xfrm>
          <a:custGeom>
            <a:avLst/>
            <a:gdLst>
              <a:gd name="connsiteX0" fmla="*/ 127771 w 127771"/>
              <a:gd name="connsiteY0" fmla="*/ 63738 h 127475"/>
              <a:gd name="connsiteX1" fmla="*/ 0 w 127771"/>
              <a:gd name="connsiteY1" fmla="*/ 63738 h 127475"/>
              <a:gd name="connsiteX2" fmla="*/ 127771 w 127771"/>
              <a:gd name="connsiteY2" fmla="*/ 63738 h 127475"/>
              <a:gd name="connsiteX3" fmla="*/ 106417 w 127771"/>
              <a:gd name="connsiteY3" fmla="*/ 63738 h 127475"/>
              <a:gd name="connsiteX4" fmla="*/ 21355 w 127771"/>
              <a:gd name="connsiteY4" fmla="*/ 63738 h 127475"/>
              <a:gd name="connsiteX5" fmla="*/ 106417 w 127771"/>
              <a:gd name="connsiteY5" fmla="*/ 63738 h 12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71" h="127475">
                <a:moveTo>
                  <a:pt x="127771" y="63738"/>
                </a:moveTo>
                <a:cubicBezTo>
                  <a:pt x="127771" y="-21246"/>
                  <a:pt x="0" y="-21246"/>
                  <a:pt x="0" y="63738"/>
                </a:cubicBezTo>
                <a:cubicBezTo>
                  <a:pt x="0" y="148721"/>
                  <a:pt x="127771" y="148721"/>
                  <a:pt x="127771" y="63738"/>
                </a:cubicBezTo>
                <a:close/>
                <a:moveTo>
                  <a:pt x="106417" y="63738"/>
                </a:moveTo>
                <a:cubicBezTo>
                  <a:pt x="106417" y="6964"/>
                  <a:pt x="21355" y="6964"/>
                  <a:pt x="21355" y="63738"/>
                </a:cubicBezTo>
                <a:cubicBezTo>
                  <a:pt x="21355" y="120512"/>
                  <a:pt x="106417" y="120512"/>
                  <a:pt x="106417" y="63738"/>
                </a:cubicBezTo>
                <a:close/>
              </a:path>
            </a:pathLst>
          </a:custGeom>
          <a:solidFill>
            <a:srgbClr val="000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B18DFB6-1FDE-0F33-2FD2-2DD899A72E57}"/>
              </a:ext>
            </a:extLst>
          </p:cNvPr>
          <p:cNvSpPr/>
          <p:nvPr/>
        </p:nvSpPr>
        <p:spPr>
          <a:xfrm flipV="1">
            <a:off x="9306243" y="2238044"/>
            <a:ext cx="1135113" cy="283514"/>
          </a:xfrm>
          <a:custGeom>
            <a:avLst/>
            <a:gdLst>
              <a:gd name="connsiteX0" fmla="*/ -151 w 1135113"/>
              <a:gd name="connsiteY0" fmla="*/ 282724 h 283514"/>
              <a:gd name="connsiteX1" fmla="*/ 1134963 w 1135113"/>
              <a:gd name="connsiteY1" fmla="*/ -791 h 28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5113" h="283514">
                <a:moveTo>
                  <a:pt x="-151" y="282724"/>
                </a:moveTo>
                <a:lnTo>
                  <a:pt x="1134963" y="-791"/>
                </a:lnTo>
              </a:path>
            </a:pathLst>
          </a:custGeom>
          <a:noFill/>
          <a:ln w="14178" cap="rnd">
            <a:solidFill>
              <a:srgbClr val="B2B2B2"/>
            </a:solidFill>
            <a:custDash>
              <a:ds d="75000" sp="1275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1D9C552-61B7-716E-1D48-C957DF8315B5}"/>
              </a:ext>
            </a:extLst>
          </p:cNvPr>
          <p:cNvSpPr/>
          <p:nvPr/>
        </p:nvSpPr>
        <p:spPr>
          <a:xfrm flipV="1">
            <a:off x="6708322" y="2096287"/>
            <a:ext cx="1888474" cy="992302"/>
          </a:xfrm>
          <a:custGeom>
            <a:avLst/>
            <a:gdLst>
              <a:gd name="connsiteX0" fmla="*/ -151 w 1888474"/>
              <a:gd name="connsiteY0" fmla="*/ 991523 h 992302"/>
              <a:gd name="connsiteX1" fmla="*/ 1888324 w 1888474"/>
              <a:gd name="connsiteY1" fmla="*/ -779 h 99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8474" h="992302">
                <a:moveTo>
                  <a:pt x="-151" y="991523"/>
                </a:moveTo>
                <a:lnTo>
                  <a:pt x="1888324" y="-779"/>
                </a:lnTo>
              </a:path>
            </a:pathLst>
          </a:custGeom>
          <a:noFill/>
          <a:ln w="19050" cap="rnd">
            <a:solidFill>
              <a:srgbClr val="000000"/>
            </a:solidFill>
            <a:custDash>
              <a:ds d="75000" sp="1275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B28CD5F-B640-AD98-4051-7B040EC266AE}"/>
              </a:ext>
            </a:extLst>
          </p:cNvPr>
          <p:cNvSpPr/>
          <p:nvPr/>
        </p:nvSpPr>
        <p:spPr>
          <a:xfrm>
            <a:off x="7857838" y="2675083"/>
            <a:ext cx="106416" cy="106318"/>
          </a:xfrm>
          <a:custGeom>
            <a:avLst/>
            <a:gdLst>
              <a:gd name="connsiteX0" fmla="*/ 106417 w 106416"/>
              <a:gd name="connsiteY0" fmla="*/ 53159 h 106318"/>
              <a:gd name="connsiteX1" fmla="*/ 0 w 106416"/>
              <a:gd name="connsiteY1" fmla="*/ 53159 h 106318"/>
              <a:gd name="connsiteX2" fmla="*/ 106417 w 106416"/>
              <a:gd name="connsiteY2" fmla="*/ 53159 h 10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16" h="106318">
                <a:moveTo>
                  <a:pt x="106417" y="53159"/>
                </a:moveTo>
                <a:cubicBezTo>
                  <a:pt x="106417" y="-17720"/>
                  <a:pt x="0" y="-17720"/>
                  <a:pt x="0" y="53159"/>
                </a:cubicBezTo>
                <a:cubicBezTo>
                  <a:pt x="0" y="124038"/>
                  <a:pt x="106417" y="124038"/>
                  <a:pt x="106417" y="53159"/>
                </a:cubicBezTo>
                <a:close/>
              </a:path>
            </a:pathLst>
          </a:custGeom>
          <a:solidFill>
            <a:srgbClr val="D50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0FF22F6-2D0D-798B-1E67-F9EE37325784}"/>
              </a:ext>
            </a:extLst>
          </p:cNvPr>
          <p:cNvSpPr/>
          <p:nvPr/>
        </p:nvSpPr>
        <p:spPr>
          <a:xfrm>
            <a:off x="7847161" y="2664493"/>
            <a:ext cx="127770" cy="127602"/>
          </a:xfrm>
          <a:custGeom>
            <a:avLst/>
            <a:gdLst>
              <a:gd name="connsiteX0" fmla="*/ 127771 w 127770"/>
              <a:gd name="connsiteY0" fmla="*/ 63748 h 127602"/>
              <a:gd name="connsiteX1" fmla="*/ 0 w 127770"/>
              <a:gd name="connsiteY1" fmla="*/ 63748 h 127602"/>
              <a:gd name="connsiteX2" fmla="*/ 127771 w 127770"/>
              <a:gd name="connsiteY2" fmla="*/ 63748 h 127602"/>
              <a:gd name="connsiteX3" fmla="*/ 106417 w 127770"/>
              <a:gd name="connsiteY3" fmla="*/ 63748 h 127602"/>
              <a:gd name="connsiteX4" fmla="*/ 21354 w 127770"/>
              <a:gd name="connsiteY4" fmla="*/ 63748 h 127602"/>
              <a:gd name="connsiteX5" fmla="*/ 106417 w 127770"/>
              <a:gd name="connsiteY5" fmla="*/ 63748 h 12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70" h="127602">
                <a:moveTo>
                  <a:pt x="127771" y="63748"/>
                </a:moveTo>
                <a:cubicBezTo>
                  <a:pt x="127771" y="-21249"/>
                  <a:pt x="0" y="-21249"/>
                  <a:pt x="0" y="63748"/>
                </a:cubicBezTo>
                <a:cubicBezTo>
                  <a:pt x="0" y="148888"/>
                  <a:pt x="127771" y="148888"/>
                  <a:pt x="127771" y="63748"/>
                </a:cubicBezTo>
                <a:close/>
                <a:moveTo>
                  <a:pt x="106417" y="63748"/>
                </a:moveTo>
                <a:cubicBezTo>
                  <a:pt x="106417" y="7130"/>
                  <a:pt x="21354" y="7130"/>
                  <a:pt x="21354" y="63748"/>
                </a:cubicBezTo>
                <a:cubicBezTo>
                  <a:pt x="21354" y="120508"/>
                  <a:pt x="106417" y="120508"/>
                  <a:pt x="106417" y="63748"/>
                </a:cubicBezTo>
                <a:close/>
              </a:path>
            </a:pathLst>
          </a:custGeom>
          <a:solidFill>
            <a:srgbClr val="000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1F9DD75-90D5-8991-A149-AB6D322C1012}"/>
              </a:ext>
            </a:extLst>
          </p:cNvPr>
          <p:cNvSpPr/>
          <p:nvPr/>
        </p:nvSpPr>
        <p:spPr>
          <a:xfrm>
            <a:off x="9453382" y="3513447"/>
            <a:ext cx="106416" cy="106318"/>
          </a:xfrm>
          <a:custGeom>
            <a:avLst/>
            <a:gdLst>
              <a:gd name="connsiteX0" fmla="*/ 106417 w 106416"/>
              <a:gd name="connsiteY0" fmla="*/ 53159 h 106318"/>
              <a:gd name="connsiteX1" fmla="*/ 0 w 106416"/>
              <a:gd name="connsiteY1" fmla="*/ 53159 h 106318"/>
              <a:gd name="connsiteX2" fmla="*/ 106417 w 106416"/>
              <a:gd name="connsiteY2" fmla="*/ 53159 h 10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16" h="106318">
                <a:moveTo>
                  <a:pt x="106417" y="53159"/>
                </a:moveTo>
                <a:cubicBezTo>
                  <a:pt x="106417" y="-17720"/>
                  <a:pt x="0" y="-17720"/>
                  <a:pt x="0" y="53159"/>
                </a:cubicBezTo>
                <a:cubicBezTo>
                  <a:pt x="0" y="124038"/>
                  <a:pt x="106417" y="124038"/>
                  <a:pt x="106417" y="53159"/>
                </a:cubicBezTo>
                <a:close/>
              </a:path>
            </a:pathLst>
          </a:custGeom>
          <a:solidFill>
            <a:srgbClr val="FFC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5EE4ADB-4E58-F46B-468D-188CBAE92050}"/>
              </a:ext>
            </a:extLst>
          </p:cNvPr>
          <p:cNvSpPr/>
          <p:nvPr/>
        </p:nvSpPr>
        <p:spPr>
          <a:xfrm>
            <a:off x="9442741" y="3502855"/>
            <a:ext cx="127735" cy="127602"/>
          </a:xfrm>
          <a:custGeom>
            <a:avLst/>
            <a:gdLst>
              <a:gd name="connsiteX0" fmla="*/ 127736 w 127735"/>
              <a:gd name="connsiteY0" fmla="*/ 63751 h 127602"/>
              <a:gd name="connsiteX1" fmla="*/ 0 w 127735"/>
              <a:gd name="connsiteY1" fmla="*/ 63751 h 127602"/>
              <a:gd name="connsiteX2" fmla="*/ 127736 w 127735"/>
              <a:gd name="connsiteY2" fmla="*/ 63751 h 127602"/>
              <a:gd name="connsiteX3" fmla="*/ 106417 w 127735"/>
              <a:gd name="connsiteY3" fmla="*/ 63751 h 127602"/>
              <a:gd name="connsiteX4" fmla="*/ 21319 w 127735"/>
              <a:gd name="connsiteY4" fmla="*/ 63751 h 127602"/>
              <a:gd name="connsiteX5" fmla="*/ 106417 w 127735"/>
              <a:gd name="connsiteY5" fmla="*/ 63751 h 12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35" h="127602">
                <a:moveTo>
                  <a:pt x="127736" y="63751"/>
                </a:moveTo>
                <a:cubicBezTo>
                  <a:pt x="127736" y="-21250"/>
                  <a:pt x="0" y="-21250"/>
                  <a:pt x="0" y="63751"/>
                </a:cubicBezTo>
                <a:cubicBezTo>
                  <a:pt x="0" y="148887"/>
                  <a:pt x="127736" y="148887"/>
                  <a:pt x="127736" y="63751"/>
                </a:cubicBezTo>
                <a:close/>
                <a:moveTo>
                  <a:pt x="106417" y="63751"/>
                </a:moveTo>
                <a:cubicBezTo>
                  <a:pt x="106417" y="7129"/>
                  <a:pt x="21319" y="7129"/>
                  <a:pt x="21319" y="63751"/>
                </a:cubicBezTo>
                <a:cubicBezTo>
                  <a:pt x="21319" y="120507"/>
                  <a:pt x="106417" y="120507"/>
                  <a:pt x="106417" y="63751"/>
                </a:cubicBezTo>
                <a:close/>
              </a:path>
            </a:pathLst>
          </a:custGeom>
          <a:solidFill>
            <a:srgbClr val="000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7A6295-9BFB-88A0-DA59-B1BE8EC2FE93}"/>
                  </a:ext>
                </a:extLst>
              </p:cNvPr>
              <p:cNvSpPr txBox="1"/>
              <p:nvPr/>
            </p:nvSpPr>
            <p:spPr>
              <a:xfrm>
                <a:off x="5663952" y="5981218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7A6295-9BFB-88A0-DA59-B1BE8EC2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5981218"/>
                <a:ext cx="506164" cy="400110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F9340-F3D0-00F4-E126-0F62F0989270}"/>
                  </a:ext>
                </a:extLst>
              </p:cNvPr>
              <p:cNvSpPr txBox="1"/>
              <p:nvPr/>
            </p:nvSpPr>
            <p:spPr>
              <a:xfrm>
                <a:off x="9478268" y="3212976"/>
                <a:ext cx="359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F9340-F3D0-00F4-E126-0F62F0989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268" y="3212976"/>
                <a:ext cx="35926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EC9B16-16D5-1C84-2489-84B5E4F51FA6}"/>
                  </a:ext>
                </a:extLst>
              </p:cNvPr>
              <p:cNvSpPr txBox="1"/>
              <p:nvPr/>
            </p:nvSpPr>
            <p:spPr>
              <a:xfrm>
                <a:off x="6525940" y="2092786"/>
                <a:ext cx="3794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EC9B16-16D5-1C84-2489-84B5E4F51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940" y="2092786"/>
                <a:ext cx="3794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7550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6FF24-DBEF-4A7E-6CC0-449E8D9D6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D9D989-94BD-3F1F-3933-D91F636EC043}"/>
              </a:ext>
            </a:extLst>
          </p:cNvPr>
          <p:cNvCxnSpPr>
            <a:cxnSpLocks/>
          </p:cNvCxnSpPr>
          <p:nvPr/>
        </p:nvCxnSpPr>
        <p:spPr>
          <a:xfrm flipH="1" flipV="1">
            <a:off x="5447928" y="4653136"/>
            <a:ext cx="648072" cy="9339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D8747E-FC0C-5856-75B8-FCAAB010F895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256462" y="2856960"/>
            <a:ext cx="1991666" cy="199906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C86D94-6E6E-3E99-D9C8-9B6C9BF7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over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253B-7CD5-300F-4880-61EAB70E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FCDE357-5249-CDDF-D5D4-FE04640AF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0478" y="3573016"/>
            <a:ext cx="6871041" cy="248399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C5458FE-A467-2473-F65B-EC5C5944CD4E}"/>
              </a:ext>
            </a:extLst>
          </p:cNvPr>
          <p:cNvSpPr/>
          <p:nvPr/>
        </p:nvSpPr>
        <p:spPr>
          <a:xfrm>
            <a:off x="5164278" y="4840210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A4ABF3-8136-42AC-B6B0-DF4F495F0A0B}"/>
                  </a:ext>
                </a:extLst>
              </p:cNvPr>
              <p:cNvSpPr txBox="1"/>
              <p:nvPr/>
            </p:nvSpPr>
            <p:spPr>
              <a:xfrm>
                <a:off x="4943748" y="4582752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A4ABF3-8136-42AC-B6B0-DF4F495F0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748" y="4582752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599CE-73C2-BF8A-2DEA-F0DDA00A9710}"/>
              </a:ext>
            </a:extLst>
          </p:cNvPr>
          <p:cNvSpPr/>
          <p:nvPr/>
        </p:nvSpPr>
        <p:spPr>
          <a:xfrm>
            <a:off x="3838960" y="2394477"/>
            <a:ext cx="4268962" cy="3192650"/>
          </a:xfrm>
          <a:custGeom>
            <a:avLst/>
            <a:gdLst>
              <a:gd name="connsiteX0" fmla="*/ 2226797 w 4294656"/>
              <a:gd name="connsiteY0" fmla="*/ 3198105 h 3198105"/>
              <a:gd name="connsiteX1" fmla="*/ 2244727 w 4294656"/>
              <a:gd name="connsiteY1" fmla="*/ 3042717 h 3198105"/>
              <a:gd name="connsiteX2" fmla="*/ 2286562 w 4294656"/>
              <a:gd name="connsiteY2" fmla="*/ 2976976 h 3198105"/>
              <a:gd name="connsiteX3" fmla="*/ 2310468 w 4294656"/>
              <a:gd name="connsiteY3" fmla="*/ 2947093 h 3198105"/>
              <a:gd name="connsiteX4" fmla="*/ 2346327 w 4294656"/>
              <a:gd name="connsiteY4" fmla="*/ 2881352 h 3198105"/>
              <a:gd name="connsiteX5" fmla="*/ 2346327 w 4294656"/>
              <a:gd name="connsiteY5" fmla="*/ 2618387 h 3198105"/>
              <a:gd name="connsiteX6" fmla="*/ 2340350 w 4294656"/>
              <a:gd name="connsiteY6" fmla="*/ 2600458 h 3198105"/>
              <a:gd name="connsiteX7" fmla="*/ 2316445 w 4294656"/>
              <a:gd name="connsiteY7" fmla="*/ 2582529 h 3198105"/>
              <a:gd name="connsiteX8" fmla="*/ 2268633 w 4294656"/>
              <a:gd name="connsiteY8" fmla="*/ 2534717 h 3198105"/>
              <a:gd name="connsiteX9" fmla="*/ 2244727 w 4294656"/>
              <a:gd name="connsiteY9" fmla="*/ 2504834 h 3198105"/>
              <a:gd name="connsiteX10" fmla="*/ 2226797 w 4294656"/>
              <a:gd name="connsiteY10" fmla="*/ 2492882 h 3198105"/>
              <a:gd name="connsiteX11" fmla="*/ 2167033 w 4294656"/>
              <a:gd name="connsiteY11" fmla="*/ 2445070 h 3198105"/>
              <a:gd name="connsiteX12" fmla="*/ 2149103 w 4294656"/>
              <a:gd name="connsiteY12" fmla="*/ 2433117 h 3198105"/>
              <a:gd name="connsiteX13" fmla="*/ 2107268 w 4294656"/>
              <a:gd name="connsiteY13" fmla="*/ 2403234 h 3198105"/>
              <a:gd name="connsiteX14" fmla="*/ 2065433 w 4294656"/>
              <a:gd name="connsiteY14" fmla="*/ 2379329 h 3198105"/>
              <a:gd name="connsiteX15" fmla="*/ 1999692 w 4294656"/>
              <a:gd name="connsiteY15" fmla="*/ 2337493 h 3198105"/>
              <a:gd name="connsiteX16" fmla="*/ 1957856 w 4294656"/>
              <a:gd name="connsiteY16" fmla="*/ 2271752 h 3198105"/>
              <a:gd name="connsiteX17" fmla="*/ 1933950 w 4294656"/>
              <a:gd name="connsiteY17" fmla="*/ 2211987 h 3198105"/>
              <a:gd name="connsiteX18" fmla="*/ 1916021 w 4294656"/>
              <a:gd name="connsiteY18" fmla="*/ 2152223 h 3198105"/>
              <a:gd name="connsiteX19" fmla="*/ 1910045 w 4294656"/>
              <a:gd name="connsiteY19" fmla="*/ 1972929 h 3198105"/>
              <a:gd name="connsiteX20" fmla="*/ 1874186 w 4294656"/>
              <a:gd name="connsiteY20" fmla="*/ 1937070 h 3198105"/>
              <a:gd name="connsiteX21" fmla="*/ 1784539 w 4294656"/>
              <a:gd name="connsiteY21" fmla="*/ 1883282 h 3198105"/>
              <a:gd name="connsiteX22" fmla="*/ 1629150 w 4294656"/>
              <a:gd name="connsiteY22" fmla="*/ 1793634 h 3198105"/>
              <a:gd name="connsiteX23" fmla="*/ 1473762 w 4294656"/>
              <a:gd name="connsiteY23" fmla="*/ 1769729 h 3198105"/>
              <a:gd name="connsiteX24" fmla="*/ 1354233 w 4294656"/>
              <a:gd name="connsiteY24" fmla="*/ 1727893 h 3198105"/>
              <a:gd name="connsiteX25" fmla="*/ 1258609 w 4294656"/>
              <a:gd name="connsiteY25" fmla="*/ 1680082 h 3198105"/>
              <a:gd name="connsiteX26" fmla="*/ 1151033 w 4294656"/>
              <a:gd name="connsiteY26" fmla="*/ 1668129 h 3198105"/>
              <a:gd name="connsiteX27" fmla="*/ 1121150 w 4294656"/>
              <a:gd name="connsiteY27" fmla="*/ 1650199 h 3198105"/>
              <a:gd name="connsiteX28" fmla="*/ 1049433 w 4294656"/>
              <a:gd name="connsiteY28" fmla="*/ 1602387 h 3198105"/>
              <a:gd name="connsiteX29" fmla="*/ 995645 w 4294656"/>
              <a:gd name="connsiteY29" fmla="*/ 1578482 h 3198105"/>
              <a:gd name="connsiteX30" fmla="*/ 923927 w 4294656"/>
              <a:gd name="connsiteY30" fmla="*/ 1554576 h 3198105"/>
              <a:gd name="connsiteX31" fmla="*/ 900021 w 4294656"/>
              <a:gd name="connsiteY31" fmla="*/ 1488834 h 3198105"/>
              <a:gd name="connsiteX32" fmla="*/ 882092 w 4294656"/>
              <a:gd name="connsiteY32" fmla="*/ 1470905 h 3198105"/>
              <a:gd name="connsiteX33" fmla="*/ 870139 w 4294656"/>
              <a:gd name="connsiteY33" fmla="*/ 1446999 h 3198105"/>
              <a:gd name="connsiteX34" fmla="*/ 852209 w 4294656"/>
              <a:gd name="connsiteY34" fmla="*/ 1429070 h 3198105"/>
              <a:gd name="connsiteX35" fmla="*/ 816350 w 4294656"/>
              <a:gd name="connsiteY35" fmla="*/ 1369305 h 3198105"/>
              <a:gd name="connsiteX36" fmla="*/ 792445 w 4294656"/>
              <a:gd name="connsiteY36" fmla="*/ 1345399 h 3198105"/>
              <a:gd name="connsiteX37" fmla="*/ 750609 w 4294656"/>
              <a:gd name="connsiteY37" fmla="*/ 1297587 h 3198105"/>
              <a:gd name="connsiteX38" fmla="*/ 708774 w 4294656"/>
              <a:gd name="connsiteY38" fmla="*/ 1243799 h 3198105"/>
              <a:gd name="connsiteX39" fmla="*/ 589245 w 4294656"/>
              <a:gd name="connsiteY39" fmla="*/ 1225870 h 3198105"/>
              <a:gd name="connsiteX40" fmla="*/ 475692 w 4294656"/>
              <a:gd name="connsiteY40" fmla="*/ 1213917 h 3198105"/>
              <a:gd name="connsiteX41" fmla="*/ 302374 w 4294656"/>
              <a:gd name="connsiteY41" fmla="*/ 1166105 h 3198105"/>
              <a:gd name="connsiteX42" fmla="*/ 135033 w 4294656"/>
              <a:gd name="connsiteY42" fmla="*/ 1136223 h 3198105"/>
              <a:gd name="connsiteX43" fmla="*/ 105150 w 4294656"/>
              <a:gd name="connsiteY43" fmla="*/ 1118293 h 3198105"/>
              <a:gd name="connsiteX44" fmla="*/ 33433 w 4294656"/>
              <a:gd name="connsiteY44" fmla="*/ 1052552 h 3198105"/>
              <a:gd name="connsiteX45" fmla="*/ 39409 w 4294656"/>
              <a:gd name="connsiteY45" fmla="*/ 550529 h 3198105"/>
              <a:gd name="connsiteX46" fmla="*/ 75268 w 4294656"/>
              <a:gd name="connsiteY46" fmla="*/ 532599 h 3198105"/>
              <a:gd name="connsiteX47" fmla="*/ 182845 w 4294656"/>
              <a:gd name="connsiteY47" fmla="*/ 454905 h 3198105"/>
              <a:gd name="connsiteX48" fmla="*/ 218703 w 4294656"/>
              <a:gd name="connsiteY48" fmla="*/ 425023 h 3198105"/>
              <a:gd name="connsiteX49" fmla="*/ 236633 w 4294656"/>
              <a:gd name="connsiteY49" fmla="*/ 395140 h 3198105"/>
              <a:gd name="connsiteX50" fmla="*/ 386045 w 4294656"/>
              <a:gd name="connsiteY50" fmla="*/ 329399 h 3198105"/>
              <a:gd name="connsiteX51" fmla="*/ 511550 w 4294656"/>
              <a:gd name="connsiteY51" fmla="*/ 299517 h 3198105"/>
              <a:gd name="connsiteX52" fmla="*/ 786468 w 4294656"/>
              <a:gd name="connsiteY52" fmla="*/ 311470 h 3198105"/>
              <a:gd name="connsiteX53" fmla="*/ 935880 w 4294656"/>
              <a:gd name="connsiteY53" fmla="*/ 359282 h 3198105"/>
              <a:gd name="connsiteX54" fmla="*/ 983692 w 4294656"/>
              <a:gd name="connsiteY54" fmla="*/ 377211 h 3198105"/>
              <a:gd name="connsiteX55" fmla="*/ 1151033 w 4294656"/>
              <a:gd name="connsiteY55" fmla="*/ 454905 h 3198105"/>
              <a:gd name="connsiteX56" fmla="*/ 1240680 w 4294656"/>
              <a:gd name="connsiteY56" fmla="*/ 502717 h 3198105"/>
              <a:gd name="connsiteX57" fmla="*/ 1318374 w 4294656"/>
              <a:gd name="connsiteY57" fmla="*/ 520646 h 3198105"/>
              <a:gd name="connsiteX58" fmla="*/ 1533527 w 4294656"/>
              <a:gd name="connsiteY58" fmla="*/ 526623 h 3198105"/>
              <a:gd name="connsiteX59" fmla="*/ 1784539 w 4294656"/>
              <a:gd name="connsiteY59" fmla="*/ 538576 h 3198105"/>
              <a:gd name="connsiteX60" fmla="*/ 1999692 w 4294656"/>
              <a:gd name="connsiteY60" fmla="*/ 502717 h 3198105"/>
              <a:gd name="connsiteX61" fmla="*/ 2053480 w 4294656"/>
              <a:gd name="connsiteY61" fmla="*/ 496740 h 3198105"/>
              <a:gd name="connsiteX62" fmla="*/ 2125197 w 4294656"/>
              <a:gd name="connsiteY62" fmla="*/ 472834 h 3198105"/>
              <a:gd name="connsiteX63" fmla="*/ 2178986 w 4294656"/>
              <a:gd name="connsiteY63" fmla="*/ 460882 h 3198105"/>
              <a:gd name="connsiteX64" fmla="*/ 2346327 w 4294656"/>
              <a:gd name="connsiteY64" fmla="*/ 395140 h 3198105"/>
              <a:gd name="connsiteX65" fmla="*/ 2429997 w 4294656"/>
              <a:gd name="connsiteY65" fmla="*/ 347329 h 3198105"/>
              <a:gd name="connsiteX66" fmla="*/ 2549527 w 4294656"/>
              <a:gd name="connsiteY66" fmla="*/ 251705 h 3198105"/>
              <a:gd name="connsiteX67" fmla="*/ 2657103 w 4294656"/>
              <a:gd name="connsiteY67" fmla="*/ 221823 h 3198105"/>
              <a:gd name="connsiteX68" fmla="*/ 2770656 w 4294656"/>
              <a:gd name="connsiteY68" fmla="*/ 174011 h 3198105"/>
              <a:gd name="connsiteX69" fmla="*/ 2866280 w 4294656"/>
              <a:gd name="connsiteY69" fmla="*/ 150105 h 3198105"/>
              <a:gd name="connsiteX70" fmla="*/ 3087409 w 4294656"/>
              <a:gd name="connsiteY70" fmla="*/ 144129 h 3198105"/>
              <a:gd name="connsiteX71" fmla="*/ 3422092 w 4294656"/>
              <a:gd name="connsiteY71" fmla="*/ 138152 h 3198105"/>
              <a:gd name="connsiteX72" fmla="*/ 3553574 w 4294656"/>
              <a:gd name="connsiteY72" fmla="*/ 108270 h 3198105"/>
              <a:gd name="connsiteX73" fmla="*/ 3858374 w 4294656"/>
              <a:gd name="connsiteY73" fmla="*/ 90340 h 3198105"/>
              <a:gd name="connsiteX74" fmla="*/ 3948021 w 4294656"/>
              <a:gd name="connsiteY74" fmla="*/ 60458 h 3198105"/>
              <a:gd name="connsiteX75" fmla="*/ 4061574 w 4294656"/>
              <a:gd name="connsiteY75" fmla="*/ 42529 h 3198105"/>
              <a:gd name="connsiteX76" fmla="*/ 4187080 w 4294656"/>
              <a:gd name="connsiteY76" fmla="*/ 12646 h 3198105"/>
              <a:gd name="connsiteX77" fmla="*/ 4210986 w 4294656"/>
              <a:gd name="connsiteY77" fmla="*/ 6670 h 3198105"/>
              <a:gd name="connsiteX78" fmla="*/ 4228915 w 4294656"/>
              <a:gd name="connsiteY78" fmla="*/ 693 h 3198105"/>
              <a:gd name="connsiteX79" fmla="*/ 4294656 w 4294656"/>
              <a:gd name="connsiteY79" fmla="*/ 693 h 3198105"/>
              <a:gd name="connsiteX0" fmla="*/ 2226797 w 4294656"/>
              <a:gd name="connsiteY0" fmla="*/ 3198105 h 3198105"/>
              <a:gd name="connsiteX1" fmla="*/ 2244727 w 4294656"/>
              <a:gd name="connsiteY1" fmla="*/ 3042717 h 3198105"/>
              <a:gd name="connsiteX2" fmla="*/ 2286562 w 4294656"/>
              <a:gd name="connsiteY2" fmla="*/ 2976976 h 3198105"/>
              <a:gd name="connsiteX3" fmla="*/ 2310468 w 4294656"/>
              <a:gd name="connsiteY3" fmla="*/ 2947093 h 3198105"/>
              <a:gd name="connsiteX4" fmla="*/ 2346327 w 4294656"/>
              <a:gd name="connsiteY4" fmla="*/ 2881352 h 3198105"/>
              <a:gd name="connsiteX5" fmla="*/ 2346327 w 4294656"/>
              <a:gd name="connsiteY5" fmla="*/ 2618387 h 3198105"/>
              <a:gd name="connsiteX6" fmla="*/ 2340350 w 4294656"/>
              <a:gd name="connsiteY6" fmla="*/ 2600458 h 3198105"/>
              <a:gd name="connsiteX7" fmla="*/ 2316445 w 4294656"/>
              <a:gd name="connsiteY7" fmla="*/ 2582529 h 3198105"/>
              <a:gd name="connsiteX8" fmla="*/ 2268633 w 4294656"/>
              <a:gd name="connsiteY8" fmla="*/ 2534717 h 3198105"/>
              <a:gd name="connsiteX9" fmla="*/ 2244727 w 4294656"/>
              <a:gd name="connsiteY9" fmla="*/ 2504834 h 3198105"/>
              <a:gd name="connsiteX10" fmla="*/ 2226797 w 4294656"/>
              <a:gd name="connsiteY10" fmla="*/ 2492882 h 3198105"/>
              <a:gd name="connsiteX11" fmla="*/ 2149103 w 4294656"/>
              <a:gd name="connsiteY11" fmla="*/ 2433117 h 3198105"/>
              <a:gd name="connsiteX12" fmla="*/ 2107268 w 4294656"/>
              <a:gd name="connsiteY12" fmla="*/ 2403234 h 3198105"/>
              <a:gd name="connsiteX13" fmla="*/ 2065433 w 4294656"/>
              <a:gd name="connsiteY13" fmla="*/ 2379329 h 3198105"/>
              <a:gd name="connsiteX14" fmla="*/ 1999692 w 4294656"/>
              <a:gd name="connsiteY14" fmla="*/ 2337493 h 3198105"/>
              <a:gd name="connsiteX15" fmla="*/ 1957856 w 4294656"/>
              <a:gd name="connsiteY15" fmla="*/ 2271752 h 3198105"/>
              <a:gd name="connsiteX16" fmla="*/ 1933950 w 4294656"/>
              <a:gd name="connsiteY16" fmla="*/ 2211987 h 3198105"/>
              <a:gd name="connsiteX17" fmla="*/ 1916021 w 4294656"/>
              <a:gd name="connsiteY17" fmla="*/ 2152223 h 3198105"/>
              <a:gd name="connsiteX18" fmla="*/ 1910045 w 4294656"/>
              <a:gd name="connsiteY18" fmla="*/ 1972929 h 3198105"/>
              <a:gd name="connsiteX19" fmla="*/ 1874186 w 4294656"/>
              <a:gd name="connsiteY19" fmla="*/ 1937070 h 3198105"/>
              <a:gd name="connsiteX20" fmla="*/ 1784539 w 4294656"/>
              <a:gd name="connsiteY20" fmla="*/ 1883282 h 3198105"/>
              <a:gd name="connsiteX21" fmla="*/ 1629150 w 4294656"/>
              <a:gd name="connsiteY21" fmla="*/ 1793634 h 3198105"/>
              <a:gd name="connsiteX22" fmla="*/ 1473762 w 4294656"/>
              <a:gd name="connsiteY22" fmla="*/ 1769729 h 3198105"/>
              <a:gd name="connsiteX23" fmla="*/ 1354233 w 4294656"/>
              <a:gd name="connsiteY23" fmla="*/ 1727893 h 3198105"/>
              <a:gd name="connsiteX24" fmla="*/ 1258609 w 4294656"/>
              <a:gd name="connsiteY24" fmla="*/ 1680082 h 3198105"/>
              <a:gd name="connsiteX25" fmla="*/ 1151033 w 4294656"/>
              <a:gd name="connsiteY25" fmla="*/ 1668129 h 3198105"/>
              <a:gd name="connsiteX26" fmla="*/ 1121150 w 4294656"/>
              <a:gd name="connsiteY26" fmla="*/ 1650199 h 3198105"/>
              <a:gd name="connsiteX27" fmla="*/ 1049433 w 4294656"/>
              <a:gd name="connsiteY27" fmla="*/ 1602387 h 3198105"/>
              <a:gd name="connsiteX28" fmla="*/ 995645 w 4294656"/>
              <a:gd name="connsiteY28" fmla="*/ 1578482 h 3198105"/>
              <a:gd name="connsiteX29" fmla="*/ 923927 w 4294656"/>
              <a:gd name="connsiteY29" fmla="*/ 1554576 h 3198105"/>
              <a:gd name="connsiteX30" fmla="*/ 900021 w 4294656"/>
              <a:gd name="connsiteY30" fmla="*/ 1488834 h 3198105"/>
              <a:gd name="connsiteX31" fmla="*/ 882092 w 4294656"/>
              <a:gd name="connsiteY31" fmla="*/ 1470905 h 3198105"/>
              <a:gd name="connsiteX32" fmla="*/ 870139 w 4294656"/>
              <a:gd name="connsiteY32" fmla="*/ 1446999 h 3198105"/>
              <a:gd name="connsiteX33" fmla="*/ 852209 w 4294656"/>
              <a:gd name="connsiteY33" fmla="*/ 1429070 h 3198105"/>
              <a:gd name="connsiteX34" fmla="*/ 816350 w 4294656"/>
              <a:gd name="connsiteY34" fmla="*/ 1369305 h 3198105"/>
              <a:gd name="connsiteX35" fmla="*/ 792445 w 4294656"/>
              <a:gd name="connsiteY35" fmla="*/ 1345399 h 3198105"/>
              <a:gd name="connsiteX36" fmla="*/ 750609 w 4294656"/>
              <a:gd name="connsiteY36" fmla="*/ 1297587 h 3198105"/>
              <a:gd name="connsiteX37" fmla="*/ 708774 w 4294656"/>
              <a:gd name="connsiteY37" fmla="*/ 1243799 h 3198105"/>
              <a:gd name="connsiteX38" fmla="*/ 589245 w 4294656"/>
              <a:gd name="connsiteY38" fmla="*/ 1225870 h 3198105"/>
              <a:gd name="connsiteX39" fmla="*/ 475692 w 4294656"/>
              <a:gd name="connsiteY39" fmla="*/ 1213917 h 3198105"/>
              <a:gd name="connsiteX40" fmla="*/ 302374 w 4294656"/>
              <a:gd name="connsiteY40" fmla="*/ 1166105 h 3198105"/>
              <a:gd name="connsiteX41" fmla="*/ 135033 w 4294656"/>
              <a:gd name="connsiteY41" fmla="*/ 1136223 h 3198105"/>
              <a:gd name="connsiteX42" fmla="*/ 105150 w 4294656"/>
              <a:gd name="connsiteY42" fmla="*/ 1118293 h 3198105"/>
              <a:gd name="connsiteX43" fmla="*/ 33433 w 4294656"/>
              <a:gd name="connsiteY43" fmla="*/ 1052552 h 3198105"/>
              <a:gd name="connsiteX44" fmla="*/ 39409 w 4294656"/>
              <a:gd name="connsiteY44" fmla="*/ 550529 h 3198105"/>
              <a:gd name="connsiteX45" fmla="*/ 75268 w 4294656"/>
              <a:gd name="connsiteY45" fmla="*/ 532599 h 3198105"/>
              <a:gd name="connsiteX46" fmla="*/ 182845 w 4294656"/>
              <a:gd name="connsiteY46" fmla="*/ 454905 h 3198105"/>
              <a:gd name="connsiteX47" fmla="*/ 218703 w 4294656"/>
              <a:gd name="connsiteY47" fmla="*/ 425023 h 3198105"/>
              <a:gd name="connsiteX48" fmla="*/ 236633 w 4294656"/>
              <a:gd name="connsiteY48" fmla="*/ 395140 h 3198105"/>
              <a:gd name="connsiteX49" fmla="*/ 386045 w 4294656"/>
              <a:gd name="connsiteY49" fmla="*/ 329399 h 3198105"/>
              <a:gd name="connsiteX50" fmla="*/ 511550 w 4294656"/>
              <a:gd name="connsiteY50" fmla="*/ 299517 h 3198105"/>
              <a:gd name="connsiteX51" fmla="*/ 786468 w 4294656"/>
              <a:gd name="connsiteY51" fmla="*/ 311470 h 3198105"/>
              <a:gd name="connsiteX52" fmla="*/ 935880 w 4294656"/>
              <a:gd name="connsiteY52" fmla="*/ 359282 h 3198105"/>
              <a:gd name="connsiteX53" fmla="*/ 983692 w 4294656"/>
              <a:gd name="connsiteY53" fmla="*/ 377211 h 3198105"/>
              <a:gd name="connsiteX54" fmla="*/ 1151033 w 4294656"/>
              <a:gd name="connsiteY54" fmla="*/ 454905 h 3198105"/>
              <a:gd name="connsiteX55" fmla="*/ 1240680 w 4294656"/>
              <a:gd name="connsiteY55" fmla="*/ 502717 h 3198105"/>
              <a:gd name="connsiteX56" fmla="*/ 1318374 w 4294656"/>
              <a:gd name="connsiteY56" fmla="*/ 520646 h 3198105"/>
              <a:gd name="connsiteX57" fmla="*/ 1533527 w 4294656"/>
              <a:gd name="connsiteY57" fmla="*/ 526623 h 3198105"/>
              <a:gd name="connsiteX58" fmla="*/ 1784539 w 4294656"/>
              <a:gd name="connsiteY58" fmla="*/ 538576 h 3198105"/>
              <a:gd name="connsiteX59" fmla="*/ 1999692 w 4294656"/>
              <a:gd name="connsiteY59" fmla="*/ 502717 h 3198105"/>
              <a:gd name="connsiteX60" fmla="*/ 2053480 w 4294656"/>
              <a:gd name="connsiteY60" fmla="*/ 496740 h 3198105"/>
              <a:gd name="connsiteX61" fmla="*/ 2125197 w 4294656"/>
              <a:gd name="connsiteY61" fmla="*/ 472834 h 3198105"/>
              <a:gd name="connsiteX62" fmla="*/ 2178986 w 4294656"/>
              <a:gd name="connsiteY62" fmla="*/ 460882 h 3198105"/>
              <a:gd name="connsiteX63" fmla="*/ 2346327 w 4294656"/>
              <a:gd name="connsiteY63" fmla="*/ 395140 h 3198105"/>
              <a:gd name="connsiteX64" fmla="*/ 2429997 w 4294656"/>
              <a:gd name="connsiteY64" fmla="*/ 347329 h 3198105"/>
              <a:gd name="connsiteX65" fmla="*/ 2549527 w 4294656"/>
              <a:gd name="connsiteY65" fmla="*/ 251705 h 3198105"/>
              <a:gd name="connsiteX66" fmla="*/ 2657103 w 4294656"/>
              <a:gd name="connsiteY66" fmla="*/ 221823 h 3198105"/>
              <a:gd name="connsiteX67" fmla="*/ 2770656 w 4294656"/>
              <a:gd name="connsiteY67" fmla="*/ 174011 h 3198105"/>
              <a:gd name="connsiteX68" fmla="*/ 2866280 w 4294656"/>
              <a:gd name="connsiteY68" fmla="*/ 150105 h 3198105"/>
              <a:gd name="connsiteX69" fmla="*/ 3087409 w 4294656"/>
              <a:gd name="connsiteY69" fmla="*/ 144129 h 3198105"/>
              <a:gd name="connsiteX70" fmla="*/ 3422092 w 4294656"/>
              <a:gd name="connsiteY70" fmla="*/ 138152 h 3198105"/>
              <a:gd name="connsiteX71" fmla="*/ 3553574 w 4294656"/>
              <a:gd name="connsiteY71" fmla="*/ 108270 h 3198105"/>
              <a:gd name="connsiteX72" fmla="*/ 3858374 w 4294656"/>
              <a:gd name="connsiteY72" fmla="*/ 90340 h 3198105"/>
              <a:gd name="connsiteX73" fmla="*/ 3948021 w 4294656"/>
              <a:gd name="connsiteY73" fmla="*/ 60458 h 3198105"/>
              <a:gd name="connsiteX74" fmla="*/ 4061574 w 4294656"/>
              <a:gd name="connsiteY74" fmla="*/ 42529 h 3198105"/>
              <a:gd name="connsiteX75" fmla="*/ 4187080 w 4294656"/>
              <a:gd name="connsiteY75" fmla="*/ 12646 h 3198105"/>
              <a:gd name="connsiteX76" fmla="*/ 4210986 w 4294656"/>
              <a:gd name="connsiteY76" fmla="*/ 6670 h 3198105"/>
              <a:gd name="connsiteX77" fmla="*/ 4228915 w 4294656"/>
              <a:gd name="connsiteY77" fmla="*/ 693 h 3198105"/>
              <a:gd name="connsiteX78" fmla="*/ 4294656 w 4294656"/>
              <a:gd name="connsiteY78" fmla="*/ 693 h 3198105"/>
              <a:gd name="connsiteX0" fmla="*/ 2226797 w 4294656"/>
              <a:gd name="connsiteY0" fmla="*/ 3198105 h 3198105"/>
              <a:gd name="connsiteX1" fmla="*/ 2244727 w 4294656"/>
              <a:gd name="connsiteY1" fmla="*/ 3042717 h 3198105"/>
              <a:gd name="connsiteX2" fmla="*/ 2286562 w 4294656"/>
              <a:gd name="connsiteY2" fmla="*/ 2976976 h 3198105"/>
              <a:gd name="connsiteX3" fmla="*/ 2310468 w 4294656"/>
              <a:gd name="connsiteY3" fmla="*/ 2947093 h 3198105"/>
              <a:gd name="connsiteX4" fmla="*/ 2346327 w 4294656"/>
              <a:gd name="connsiteY4" fmla="*/ 2881352 h 3198105"/>
              <a:gd name="connsiteX5" fmla="*/ 2346327 w 4294656"/>
              <a:gd name="connsiteY5" fmla="*/ 2618387 h 3198105"/>
              <a:gd name="connsiteX6" fmla="*/ 2340350 w 4294656"/>
              <a:gd name="connsiteY6" fmla="*/ 2600458 h 3198105"/>
              <a:gd name="connsiteX7" fmla="*/ 2268633 w 4294656"/>
              <a:gd name="connsiteY7" fmla="*/ 2534717 h 3198105"/>
              <a:gd name="connsiteX8" fmla="*/ 2244727 w 4294656"/>
              <a:gd name="connsiteY8" fmla="*/ 2504834 h 3198105"/>
              <a:gd name="connsiteX9" fmla="*/ 2226797 w 4294656"/>
              <a:gd name="connsiteY9" fmla="*/ 2492882 h 3198105"/>
              <a:gd name="connsiteX10" fmla="*/ 2149103 w 4294656"/>
              <a:gd name="connsiteY10" fmla="*/ 2433117 h 3198105"/>
              <a:gd name="connsiteX11" fmla="*/ 2107268 w 4294656"/>
              <a:gd name="connsiteY11" fmla="*/ 2403234 h 3198105"/>
              <a:gd name="connsiteX12" fmla="*/ 2065433 w 4294656"/>
              <a:gd name="connsiteY12" fmla="*/ 2379329 h 3198105"/>
              <a:gd name="connsiteX13" fmla="*/ 1999692 w 4294656"/>
              <a:gd name="connsiteY13" fmla="*/ 2337493 h 3198105"/>
              <a:gd name="connsiteX14" fmla="*/ 1957856 w 4294656"/>
              <a:gd name="connsiteY14" fmla="*/ 2271752 h 3198105"/>
              <a:gd name="connsiteX15" fmla="*/ 1933950 w 4294656"/>
              <a:gd name="connsiteY15" fmla="*/ 2211987 h 3198105"/>
              <a:gd name="connsiteX16" fmla="*/ 1916021 w 4294656"/>
              <a:gd name="connsiteY16" fmla="*/ 2152223 h 3198105"/>
              <a:gd name="connsiteX17" fmla="*/ 1910045 w 4294656"/>
              <a:gd name="connsiteY17" fmla="*/ 1972929 h 3198105"/>
              <a:gd name="connsiteX18" fmla="*/ 1874186 w 4294656"/>
              <a:gd name="connsiteY18" fmla="*/ 1937070 h 3198105"/>
              <a:gd name="connsiteX19" fmla="*/ 1784539 w 4294656"/>
              <a:gd name="connsiteY19" fmla="*/ 1883282 h 3198105"/>
              <a:gd name="connsiteX20" fmla="*/ 1629150 w 4294656"/>
              <a:gd name="connsiteY20" fmla="*/ 1793634 h 3198105"/>
              <a:gd name="connsiteX21" fmla="*/ 1473762 w 4294656"/>
              <a:gd name="connsiteY21" fmla="*/ 1769729 h 3198105"/>
              <a:gd name="connsiteX22" fmla="*/ 1354233 w 4294656"/>
              <a:gd name="connsiteY22" fmla="*/ 1727893 h 3198105"/>
              <a:gd name="connsiteX23" fmla="*/ 1258609 w 4294656"/>
              <a:gd name="connsiteY23" fmla="*/ 1680082 h 3198105"/>
              <a:gd name="connsiteX24" fmla="*/ 1151033 w 4294656"/>
              <a:gd name="connsiteY24" fmla="*/ 1668129 h 3198105"/>
              <a:gd name="connsiteX25" fmla="*/ 1121150 w 4294656"/>
              <a:gd name="connsiteY25" fmla="*/ 1650199 h 3198105"/>
              <a:gd name="connsiteX26" fmla="*/ 1049433 w 4294656"/>
              <a:gd name="connsiteY26" fmla="*/ 1602387 h 3198105"/>
              <a:gd name="connsiteX27" fmla="*/ 995645 w 4294656"/>
              <a:gd name="connsiteY27" fmla="*/ 1578482 h 3198105"/>
              <a:gd name="connsiteX28" fmla="*/ 923927 w 4294656"/>
              <a:gd name="connsiteY28" fmla="*/ 1554576 h 3198105"/>
              <a:gd name="connsiteX29" fmla="*/ 900021 w 4294656"/>
              <a:gd name="connsiteY29" fmla="*/ 1488834 h 3198105"/>
              <a:gd name="connsiteX30" fmla="*/ 882092 w 4294656"/>
              <a:gd name="connsiteY30" fmla="*/ 1470905 h 3198105"/>
              <a:gd name="connsiteX31" fmla="*/ 870139 w 4294656"/>
              <a:gd name="connsiteY31" fmla="*/ 1446999 h 3198105"/>
              <a:gd name="connsiteX32" fmla="*/ 852209 w 4294656"/>
              <a:gd name="connsiteY32" fmla="*/ 1429070 h 3198105"/>
              <a:gd name="connsiteX33" fmla="*/ 816350 w 4294656"/>
              <a:gd name="connsiteY33" fmla="*/ 1369305 h 3198105"/>
              <a:gd name="connsiteX34" fmla="*/ 792445 w 4294656"/>
              <a:gd name="connsiteY34" fmla="*/ 1345399 h 3198105"/>
              <a:gd name="connsiteX35" fmla="*/ 750609 w 4294656"/>
              <a:gd name="connsiteY35" fmla="*/ 1297587 h 3198105"/>
              <a:gd name="connsiteX36" fmla="*/ 708774 w 4294656"/>
              <a:gd name="connsiteY36" fmla="*/ 1243799 h 3198105"/>
              <a:gd name="connsiteX37" fmla="*/ 589245 w 4294656"/>
              <a:gd name="connsiteY37" fmla="*/ 1225870 h 3198105"/>
              <a:gd name="connsiteX38" fmla="*/ 475692 w 4294656"/>
              <a:gd name="connsiteY38" fmla="*/ 1213917 h 3198105"/>
              <a:gd name="connsiteX39" fmla="*/ 302374 w 4294656"/>
              <a:gd name="connsiteY39" fmla="*/ 1166105 h 3198105"/>
              <a:gd name="connsiteX40" fmla="*/ 135033 w 4294656"/>
              <a:gd name="connsiteY40" fmla="*/ 1136223 h 3198105"/>
              <a:gd name="connsiteX41" fmla="*/ 105150 w 4294656"/>
              <a:gd name="connsiteY41" fmla="*/ 1118293 h 3198105"/>
              <a:gd name="connsiteX42" fmla="*/ 33433 w 4294656"/>
              <a:gd name="connsiteY42" fmla="*/ 1052552 h 3198105"/>
              <a:gd name="connsiteX43" fmla="*/ 39409 w 4294656"/>
              <a:gd name="connsiteY43" fmla="*/ 550529 h 3198105"/>
              <a:gd name="connsiteX44" fmla="*/ 75268 w 4294656"/>
              <a:gd name="connsiteY44" fmla="*/ 532599 h 3198105"/>
              <a:gd name="connsiteX45" fmla="*/ 182845 w 4294656"/>
              <a:gd name="connsiteY45" fmla="*/ 454905 h 3198105"/>
              <a:gd name="connsiteX46" fmla="*/ 218703 w 4294656"/>
              <a:gd name="connsiteY46" fmla="*/ 425023 h 3198105"/>
              <a:gd name="connsiteX47" fmla="*/ 236633 w 4294656"/>
              <a:gd name="connsiteY47" fmla="*/ 395140 h 3198105"/>
              <a:gd name="connsiteX48" fmla="*/ 386045 w 4294656"/>
              <a:gd name="connsiteY48" fmla="*/ 329399 h 3198105"/>
              <a:gd name="connsiteX49" fmla="*/ 511550 w 4294656"/>
              <a:gd name="connsiteY49" fmla="*/ 299517 h 3198105"/>
              <a:gd name="connsiteX50" fmla="*/ 786468 w 4294656"/>
              <a:gd name="connsiteY50" fmla="*/ 311470 h 3198105"/>
              <a:gd name="connsiteX51" fmla="*/ 935880 w 4294656"/>
              <a:gd name="connsiteY51" fmla="*/ 359282 h 3198105"/>
              <a:gd name="connsiteX52" fmla="*/ 983692 w 4294656"/>
              <a:gd name="connsiteY52" fmla="*/ 377211 h 3198105"/>
              <a:gd name="connsiteX53" fmla="*/ 1151033 w 4294656"/>
              <a:gd name="connsiteY53" fmla="*/ 454905 h 3198105"/>
              <a:gd name="connsiteX54" fmla="*/ 1240680 w 4294656"/>
              <a:gd name="connsiteY54" fmla="*/ 502717 h 3198105"/>
              <a:gd name="connsiteX55" fmla="*/ 1318374 w 4294656"/>
              <a:gd name="connsiteY55" fmla="*/ 520646 h 3198105"/>
              <a:gd name="connsiteX56" fmla="*/ 1533527 w 4294656"/>
              <a:gd name="connsiteY56" fmla="*/ 526623 h 3198105"/>
              <a:gd name="connsiteX57" fmla="*/ 1784539 w 4294656"/>
              <a:gd name="connsiteY57" fmla="*/ 538576 h 3198105"/>
              <a:gd name="connsiteX58" fmla="*/ 1999692 w 4294656"/>
              <a:gd name="connsiteY58" fmla="*/ 502717 h 3198105"/>
              <a:gd name="connsiteX59" fmla="*/ 2053480 w 4294656"/>
              <a:gd name="connsiteY59" fmla="*/ 496740 h 3198105"/>
              <a:gd name="connsiteX60" fmla="*/ 2125197 w 4294656"/>
              <a:gd name="connsiteY60" fmla="*/ 472834 h 3198105"/>
              <a:gd name="connsiteX61" fmla="*/ 2178986 w 4294656"/>
              <a:gd name="connsiteY61" fmla="*/ 460882 h 3198105"/>
              <a:gd name="connsiteX62" fmla="*/ 2346327 w 4294656"/>
              <a:gd name="connsiteY62" fmla="*/ 395140 h 3198105"/>
              <a:gd name="connsiteX63" fmla="*/ 2429997 w 4294656"/>
              <a:gd name="connsiteY63" fmla="*/ 347329 h 3198105"/>
              <a:gd name="connsiteX64" fmla="*/ 2549527 w 4294656"/>
              <a:gd name="connsiteY64" fmla="*/ 251705 h 3198105"/>
              <a:gd name="connsiteX65" fmla="*/ 2657103 w 4294656"/>
              <a:gd name="connsiteY65" fmla="*/ 221823 h 3198105"/>
              <a:gd name="connsiteX66" fmla="*/ 2770656 w 4294656"/>
              <a:gd name="connsiteY66" fmla="*/ 174011 h 3198105"/>
              <a:gd name="connsiteX67" fmla="*/ 2866280 w 4294656"/>
              <a:gd name="connsiteY67" fmla="*/ 150105 h 3198105"/>
              <a:gd name="connsiteX68" fmla="*/ 3087409 w 4294656"/>
              <a:gd name="connsiteY68" fmla="*/ 144129 h 3198105"/>
              <a:gd name="connsiteX69" fmla="*/ 3422092 w 4294656"/>
              <a:gd name="connsiteY69" fmla="*/ 138152 h 3198105"/>
              <a:gd name="connsiteX70" fmla="*/ 3553574 w 4294656"/>
              <a:gd name="connsiteY70" fmla="*/ 108270 h 3198105"/>
              <a:gd name="connsiteX71" fmla="*/ 3858374 w 4294656"/>
              <a:gd name="connsiteY71" fmla="*/ 90340 h 3198105"/>
              <a:gd name="connsiteX72" fmla="*/ 3948021 w 4294656"/>
              <a:gd name="connsiteY72" fmla="*/ 60458 h 3198105"/>
              <a:gd name="connsiteX73" fmla="*/ 4061574 w 4294656"/>
              <a:gd name="connsiteY73" fmla="*/ 42529 h 3198105"/>
              <a:gd name="connsiteX74" fmla="*/ 4187080 w 4294656"/>
              <a:gd name="connsiteY74" fmla="*/ 12646 h 3198105"/>
              <a:gd name="connsiteX75" fmla="*/ 4210986 w 4294656"/>
              <a:gd name="connsiteY75" fmla="*/ 6670 h 3198105"/>
              <a:gd name="connsiteX76" fmla="*/ 4228915 w 4294656"/>
              <a:gd name="connsiteY76" fmla="*/ 693 h 3198105"/>
              <a:gd name="connsiteX77" fmla="*/ 4294656 w 4294656"/>
              <a:gd name="connsiteY77" fmla="*/ 693 h 3198105"/>
              <a:gd name="connsiteX0" fmla="*/ 2226797 w 4294656"/>
              <a:gd name="connsiteY0" fmla="*/ 3198105 h 3198105"/>
              <a:gd name="connsiteX1" fmla="*/ 2244727 w 4294656"/>
              <a:gd name="connsiteY1" fmla="*/ 3042717 h 3198105"/>
              <a:gd name="connsiteX2" fmla="*/ 2286562 w 4294656"/>
              <a:gd name="connsiteY2" fmla="*/ 2976976 h 3198105"/>
              <a:gd name="connsiteX3" fmla="*/ 2310468 w 4294656"/>
              <a:gd name="connsiteY3" fmla="*/ 2947093 h 3198105"/>
              <a:gd name="connsiteX4" fmla="*/ 2346327 w 4294656"/>
              <a:gd name="connsiteY4" fmla="*/ 2881352 h 3198105"/>
              <a:gd name="connsiteX5" fmla="*/ 2346327 w 4294656"/>
              <a:gd name="connsiteY5" fmla="*/ 2618387 h 3198105"/>
              <a:gd name="connsiteX6" fmla="*/ 2268633 w 4294656"/>
              <a:gd name="connsiteY6" fmla="*/ 2534717 h 3198105"/>
              <a:gd name="connsiteX7" fmla="*/ 2244727 w 4294656"/>
              <a:gd name="connsiteY7" fmla="*/ 2504834 h 3198105"/>
              <a:gd name="connsiteX8" fmla="*/ 2226797 w 4294656"/>
              <a:gd name="connsiteY8" fmla="*/ 2492882 h 3198105"/>
              <a:gd name="connsiteX9" fmla="*/ 2149103 w 4294656"/>
              <a:gd name="connsiteY9" fmla="*/ 2433117 h 3198105"/>
              <a:gd name="connsiteX10" fmla="*/ 2107268 w 4294656"/>
              <a:gd name="connsiteY10" fmla="*/ 2403234 h 3198105"/>
              <a:gd name="connsiteX11" fmla="*/ 2065433 w 4294656"/>
              <a:gd name="connsiteY11" fmla="*/ 2379329 h 3198105"/>
              <a:gd name="connsiteX12" fmla="*/ 1999692 w 4294656"/>
              <a:gd name="connsiteY12" fmla="*/ 2337493 h 3198105"/>
              <a:gd name="connsiteX13" fmla="*/ 1957856 w 4294656"/>
              <a:gd name="connsiteY13" fmla="*/ 2271752 h 3198105"/>
              <a:gd name="connsiteX14" fmla="*/ 1933950 w 4294656"/>
              <a:gd name="connsiteY14" fmla="*/ 2211987 h 3198105"/>
              <a:gd name="connsiteX15" fmla="*/ 1916021 w 4294656"/>
              <a:gd name="connsiteY15" fmla="*/ 2152223 h 3198105"/>
              <a:gd name="connsiteX16" fmla="*/ 1910045 w 4294656"/>
              <a:gd name="connsiteY16" fmla="*/ 1972929 h 3198105"/>
              <a:gd name="connsiteX17" fmla="*/ 1874186 w 4294656"/>
              <a:gd name="connsiteY17" fmla="*/ 1937070 h 3198105"/>
              <a:gd name="connsiteX18" fmla="*/ 1784539 w 4294656"/>
              <a:gd name="connsiteY18" fmla="*/ 1883282 h 3198105"/>
              <a:gd name="connsiteX19" fmla="*/ 1629150 w 4294656"/>
              <a:gd name="connsiteY19" fmla="*/ 1793634 h 3198105"/>
              <a:gd name="connsiteX20" fmla="*/ 1473762 w 4294656"/>
              <a:gd name="connsiteY20" fmla="*/ 1769729 h 3198105"/>
              <a:gd name="connsiteX21" fmla="*/ 1354233 w 4294656"/>
              <a:gd name="connsiteY21" fmla="*/ 1727893 h 3198105"/>
              <a:gd name="connsiteX22" fmla="*/ 1258609 w 4294656"/>
              <a:gd name="connsiteY22" fmla="*/ 1680082 h 3198105"/>
              <a:gd name="connsiteX23" fmla="*/ 1151033 w 4294656"/>
              <a:gd name="connsiteY23" fmla="*/ 1668129 h 3198105"/>
              <a:gd name="connsiteX24" fmla="*/ 1121150 w 4294656"/>
              <a:gd name="connsiteY24" fmla="*/ 1650199 h 3198105"/>
              <a:gd name="connsiteX25" fmla="*/ 1049433 w 4294656"/>
              <a:gd name="connsiteY25" fmla="*/ 1602387 h 3198105"/>
              <a:gd name="connsiteX26" fmla="*/ 995645 w 4294656"/>
              <a:gd name="connsiteY26" fmla="*/ 1578482 h 3198105"/>
              <a:gd name="connsiteX27" fmla="*/ 923927 w 4294656"/>
              <a:gd name="connsiteY27" fmla="*/ 1554576 h 3198105"/>
              <a:gd name="connsiteX28" fmla="*/ 900021 w 4294656"/>
              <a:gd name="connsiteY28" fmla="*/ 1488834 h 3198105"/>
              <a:gd name="connsiteX29" fmla="*/ 882092 w 4294656"/>
              <a:gd name="connsiteY29" fmla="*/ 1470905 h 3198105"/>
              <a:gd name="connsiteX30" fmla="*/ 870139 w 4294656"/>
              <a:gd name="connsiteY30" fmla="*/ 1446999 h 3198105"/>
              <a:gd name="connsiteX31" fmla="*/ 852209 w 4294656"/>
              <a:gd name="connsiteY31" fmla="*/ 1429070 h 3198105"/>
              <a:gd name="connsiteX32" fmla="*/ 816350 w 4294656"/>
              <a:gd name="connsiteY32" fmla="*/ 1369305 h 3198105"/>
              <a:gd name="connsiteX33" fmla="*/ 792445 w 4294656"/>
              <a:gd name="connsiteY33" fmla="*/ 1345399 h 3198105"/>
              <a:gd name="connsiteX34" fmla="*/ 750609 w 4294656"/>
              <a:gd name="connsiteY34" fmla="*/ 1297587 h 3198105"/>
              <a:gd name="connsiteX35" fmla="*/ 708774 w 4294656"/>
              <a:gd name="connsiteY35" fmla="*/ 1243799 h 3198105"/>
              <a:gd name="connsiteX36" fmla="*/ 589245 w 4294656"/>
              <a:gd name="connsiteY36" fmla="*/ 1225870 h 3198105"/>
              <a:gd name="connsiteX37" fmla="*/ 475692 w 4294656"/>
              <a:gd name="connsiteY37" fmla="*/ 1213917 h 3198105"/>
              <a:gd name="connsiteX38" fmla="*/ 302374 w 4294656"/>
              <a:gd name="connsiteY38" fmla="*/ 1166105 h 3198105"/>
              <a:gd name="connsiteX39" fmla="*/ 135033 w 4294656"/>
              <a:gd name="connsiteY39" fmla="*/ 1136223 h 3198105"/>
              <a:gd name="connsiteX40" fmla="*/ 105150 w 4294656"/>
              <a:gd name="connsiteY40" fmla="*/ 1118293 h 3198105"/>
              <a:gd name="connsiteX41" fmla="*/ 33433 w 4294656"/>
              <a:gd name="connsiteY41" fmla="*/ 1052552 h 3198105"/>
              <a:gd name="connsiteX42" fmla="*/ 39409 w 4294656"/>
              <a:gd name="connsiteY42" fmla="*/ 550529 h 3198105"/>
              <a:gd name="connsiteX43" fmla="*/ 75268 w 4294656"/>
              <a:gd name="connsiteY43" fmla="*/ 532599 h 3198105"/>
              <a:gd name="connsiteX44" fmla="*/ 182845 w 4294656"/>
              <a:gd name="connsiteY44" fmla="*/ 454905 h 3198105"/>
              <a:gd name="connsiteX45" fmla="*/ 218703 w 4294656"/>
              <a:gd name="connsiteY45" fmla="*/ 425023 h 3198105"/>
              <a:gd name="connsiteX46" fmla="*/ 236633 w 4294656"/>
              <a:gd name="connsiteY46" fmla="*/ 395140 h 3198105"/>
              <a:gd name="connsiteX47" fmla="*/ 386045 w 4294656"/>
              <a:gd name="connsiteY47" fmla="*/ 329399 h 3198105"/>
              <a:gd name="connsiteX48" fmla="*/ 511550 w 4294656"/>
              <a:gd name="connsiteY48" fmla="*/ 299517 h 3198105"/>
              <a:gd name="connsiteX49" fmla="*/ 786468 w 4294656"/>
              <a:gd name="connsiteY49" fmla="*/ 311470 h 3198105"/>
              <a:gd name="connsiteX50" fmla="*/ 935880 w 4294656"/>
              <a:gd name="connsiteY50" fmla="*/ 359282 h 3198105"/>
              <a:gd name="connsiteX51" fmla="*/ 983692 w 4294656"/>
              <a:gd name="connsiteY51" fmla="*/ 377211 h 3198105"/>
              <a:gd name="connsiteX52" fmla="*/ 1151033 w 4294656"/>
              <a:gd name="connsiteY52" fmla="*/ 454905 h 3198105"/>
              <a:gd name="connsiteX53" fmla="*/ 1240680 w 4294656"/>
              <a:gd name="connsiteY53" fmla="*/ 502717 h 3198105"/>
              <a:gd name="connsiteX54" fmla="*/ 1318374 w 4294656"/>
              <a:gd name="connsiteY54" fmla="*/ 520646 h 3198105"/>
              <a:gd name="connsiteX55" fmla="*/ 1533527 w 4294656"/>
              <a:gd name="connsiteY55" fmla="*/ 526623 h 3198105"/>
              <a:gd name="connsiteX56" fmla="*/ 1784539 w 4294656"/>
              <a:gd name="connsiteY56" fmla="*/ 538576 h 3198105"/>
              <a:gd name="connsiteX57" fmla="*/ 1999692 w 4294656"/>
              <a:gd name="connsiteY57" fmla="*/ 502717 h 3198105"/>
              <a:gd name="connsiteX58" fmla="*/ 2053480 w 4294656"/>
              <a:gd name="connsiteY58" fmla="*/ 496740 h 3198105"/>
              <a:gd name="connsiteX59" fmla="*/ 2125197 w 4294656"/>
              <a:gd name="connsiteY59" fmla="*/ 472834 h 3198105"/>
              <a:gd name="connsiteX60" fmla="*/ 2178986 w 4294656"/>
              <a:gd name="connsiteY60" fmla="*/ 460882 h 3198105"/>
              <a:gd name="connsiteX61" fmla="*/ 2346327 w 4294656"/>
              <a:gd name="connsiteY61" fmla="*/ 395140 h 3198105"/>
              <a:gd name="connsiteX62" fmla="*/ 2429997 w 4294656"/>
              <a:gd name="connsiteY62" fmla="*/ 347329 h 3198105"/>
              <a:gd name="connsiteX63" fmla="*/ 2549527 w 4294656"/>
              <a:gd name="connsiteY63" fmla="*/ 251705 h 3198105"/>
              <a:gd name="connsiteX64" fmla="*/ 2657103 w 4294656"/>
              <a:gd name="connsiteY64" fmla="*/ 221823 h 3198105"/>
              <a:gd name="connsiteX65" fmla="*/ 2770656 w 4294656"/>
              <a:gd name="connsiteY65" fmla="*/ 174011 h 3198105"/>
              <a:gd name="connsiteX66" fmla="*/ 2866280 w 4294656"/>
              <a:gd name="connsiteY66" fmla="*/ 150105 h 3198105"/>
              <a:gd name="connsiteX67" fmla="*/ 3087409 w 4294656"/>
              <a:gd name="connsiteY67" fmla="*/ 144129 h 3198105"/>
              <a:gd name="connsiteX68" fmla="*/ 3422092 w 4294656"/>
              <a:gd name="connsiteY68" fmla="*/ 138152 h 3198105"/>
              <a:gd name="connsiteX69" fmla="*/ 3553574 w 4294656"/>
              <a:gd name="connsiteY69" fmla="*/ 108270 h 3198105"/>
              <a:gd name="connsiteX70" fmla="*/ 3858374 w 4294656"/>
              <a:gd name="connsiteY70" fmla="*/ 90340 h 3198105"/>
              <a:gd name="connsiteX71" fmla="*/ 3948021 w 4294656"/>
              <a:gd name="connsiteY71" fmla="*/ 60458 h 3198105"/>
              <a:gd name="connsiteX72" fmla="*/ 4061574 w 4294656"/>
              <a:gd name="connsiteY72" fmla="*/ 42529 h 3198105"/>
              <a:gd name="connsiteX73" fmla="*/ 4187080 w 4294656"/>
              <a:gd name="connsiteY73" fmla="*/ 12646 h 3198105"/>
              <a:gd name="connsiteX74" fmla="*/ 4210986 w 4294656"/>
              <a:gd name="connsiteY74" fmla="*/ 6670 h 3198105"/>
              <a:gd name="connsiteX75" fmla="*/ 4228915 w 4294656"/>
              <a:gd name="connsiteY75" fmla="*/ 693 h 3198105"/>
              <a:gd name="connsiteX76" fmla="*/ 4294656 w 4294656"/>
              <a:gd name="connsiteY76" fmla="*/ 693 h 3198105"/>
              <a:gd name="connsiteX0" fmla="*/ 2226797 w 4294656"/>
              <a:gd name="connsiteY0" fmla="*/ 3198105 h 3198105"/>
              <a:gd name="connsiteX1" fmla="*/ 2244727 w 4294656"/>
              <a:gd name="connsiteY1" fmla="*/ 3042717 h 3198105"/>
              <a:gd name="connsiteX2" fmla="*/ 2286562 w 4294656"/>
              <a:gd name="connsiteY2" fmla="*/ 2976976 h 3198105"/>
              <a:gd name="connsiteX3" fmla="*/ 2310468 w 4294656"/>
              <a:gd name="connsiteY3" fmla="*/ 2947093 h 3198105"/>
              <a:gd name="connsiteX4" fmla="*/ 2346327 w 4294656"/>
              <a:gd name="connsiteY4" fmla="*/ 2881352 h 3198105"/>
              <a:gd name="connsiteX5" fmla="*/ 2346327 w 4294656"/>
              <a:gd name="connsiteY5" fmla="*/ 2618387 h 3198105"/>
              <a:gd name="connsiteX6" fmla="*/ 2268633 w 4294656"/>
              <a:gd name="connsiteY6" fmla="*/ 2534717 h 3198105"/>
              <a:gd name="connsiteX7" fmla="*/ 2244727 w 4294656"/>
              <a:gd name="connsiteY7" fmla="*/ 2504834 h 3198105"/>
              <a:gd name="connsiteX8" fmla="*/ 2149103 w 4294656"/>
              <a:gd name="connsiteY8" fmla="*/ 2433117 h 3198105"/>
              <a:gd name="connsiteX9" fmla="*/ 2107268 w 4294656"/>
              <a:gd name="connsiteY9" fmla="*/ 2403234 h 3198105"/>
              <a:gd name="connsiteX10" fmla="*/ 2065433 w 4294656"/>
              <a:gd name="connsiteY10" fmla="*/ 2379329 h 3198105"/>
              <a:gd name="connsiteX11" fmla="*/ 1999692 w 4294656"/>
              <a:gd name="connsiteY11" fmla="*/ 2337493 h 3198105"/>
              <a:gd name="connsiteX12" fmla="*/ 1957856 w 4294656"/>
              <a:gd name="connsiteY12" fmla="*/ 2271752 h 3198105"/>
              <a:gd name="connsiteX13" fmla="*/ 1933950 w 4294656"/>
              <a:gd name="connsiteY13" fmla="*/ 2211987 h 3198105"/>
              <a:gd name="connsiteX14" fmla="*/ 1916021 w 4294656"/>
              <a:gd name="connsiteY14" fmla="*/ 2152223 h 3198105"/>
              <a:gd name="connsiteX15" fmla="*/ 1910045 w 4294656"/>
              <a:gd name="connsiteY15" fmla="*/ 1972929 h 3198105"/>
              <a:gd name="connsiteX16" fmla="*/ 1874186 w 4294656"/>
              <a:gd name="connsiteY16" fmla="*/ 1937070 h 3198105"/>
              <a:gd name="connsiteX17" fmla="*/ 1784539 w 4294656"/>
              <a:gd name="connsiteY17" fmla="*/ 1883282 h 3198105"/>
              <a:gd name="connsiteX18" fmla="*/ 1629150 w 4294656"/>
              <a:gd name="connsiteY18" fmla="*/ 1793634 h 3198105"/>
              <a:gd name="connsiteX19" fmla="*/ 1473762 w 4294656"/>
              <a:gd name="connsiteY19" fmla="*/ 1769729 h 3198105"/>
              <a:gd name="connsiteX20" fmla="*/ 1354233 w 4294656"/>
              <a:gd name="connsiteY20" fmla="*/ 1727893 h 3198105"/>
              <a:gd name="connsiteX21" fmla="*/ 1258609 w 4294656"/>
              <a:gd name="connsiteY21" fmla="*/ 1680082 h 3198105"/>
              <a:gd name="connsiteX22" fmla="*/ 1151033 w 4294656"/>
              <a:gd name="connsiteY22" fmla="*/ 1668129 h 3198105"/>
              <a:gd name="connsiteX23" fmla="*/ 1121150 w 4294656"/>
              <a:gd name="connsiteY23" fmla="*/ 1650199 h 3198105"/>
              <a:gd name="connsiteX24" fmla="*/ 1049433 w 4294656"/>
              <a:gd name="connsiteY24" fmla="*/ 1602387 h 3198105"/>
              <a:gd name="connsiteX25" fmla="*/ 995645 w 4294656"/>
              <a:gd name="connsiteY25" fmla="*/ 1578482 h 3198105"/>
              <a:gd name="connsiteX26" fmla="*/ 923927 w 4294656"/>
              <a:gd name="connsiteY26" fmla="*/ 1554576 h 3198105"/>
              <a:gd name="connsiteX27" fmla="*/ 900021 w 4294656"/>
              <a:gd name="connsiteY27" fmla="*/ 1488834 h 3198105"/>
              <a:gd name="connsiteX28" fmla="*/ 882092 w 4294656"/>
              <a:gd name="connsiteY28" fmla="*/ 1470905 h 3198105"/>
              <a:gd name="connsiteX29" fmla="*/ 870139 w 4294656"/>
              <a:gd name="connsiteY29" fmla="*/ 1446999 h 3198105"/>
              <a:gd name="connsiteX30" fmla="*/ 852209 w 4294656"/>
              <a:gd name="connsiteY30" fmla="*/ 1429070 h 3198105"/>
              <a:gd name="connsiteX31" fmla="*/ 816350 w 4294656"/>
              <a:gd name="connsiteY31" fmla="*/ 1369305 h 3198105"/>
              <a:gd name="connsiteX32" fmla="*/ 792445 w 4294656"/>
              <a:gd name="connsiteY32" fmla="*/ 1345399 h 3198105"/>
              <a:gd name="connsiteX33" fmla="*/ 750609 w 4294656"/>
              <a:gd name="connsiteY33" fmla="*/ 1297587 h 3198105"/>
              <a:gd name="connsiteX34" fmla="*/ 708774 w 4294656"/>
              <a:gd name="connsiteY34" fmla="*/ 1243799 h 3198105"/>
              <a:gd name="connsiteX35" fmla="*/ 589245 w 4294656"/>
              <a:gd name="connsiteY35" fmla="*/ 1225870 h 3198105"/>
              <a:gd name="connsiteX36" fmla="*/ 475692 w 4294656"/>
              <a:gd name="connsiteY36" fmla="*/ 1213917 h 3198105"/>
              <a:gd name="connsiteX37" fmla="*/ 302374 w 4294656"/>
              <a:gd name="connsiteY37" fmla="*/ 1166105 h 3198105"/>
              <a:gd name="connsiteX38" fmla="*/ 135033 w 4294656"/>
              <a:gd name="connsiteY38" fmla="*/ 1136223 h 3198105"/>
              <a:gd name="connsiteX39" fmla="*/ 105150 w 4294656"/>
              <a:gd name="connsiteY39" fmla="*/ 1118293 h 3198105"/>
              <a:gd name="connsiteX40" fmla="*/ 33433 w 4294656"/>
              <a:gd name="connsiteY40" fmla="*/ 1052552 h 3198105"/>
              <a:gd name="connsiteX41" fmla="*/ 39409 w 4294656"/>
              <a:gd name="connsiteY41" fmla="*/ 550529 h 3198105"/>
              <a:gd name="connsiteX42" fmla="*/ 75268 w 4294656"/>
              <a:gd name="connsiteY42" fmla="*/ 532599 h 3198105"/>
              <a:gd name="connsiteX43" fmla="*/ 182845 w 4294656"/>
              <a:gd name="connsiteY43" fmla="*/ 454905 h 3198105"/>
              <a:gd name="connsiteX44" fmla="*/ 218703 w 4294656"/>
              <a:gd name="connsiteY44" fmla="*/ 425023 h 3198105"/>
              <a:gd name="connsiteX45" fmla="*/ 236633 w 4294656"/>
              <a:gd name="connsiteY45" fmla="*/ 395140 h 3198105"/>
              <a:gd name="connsiteX46" fmla="*/ 386045 w 4294656"/>
              <a:gd name="connsiteY46" fmla="*/ 329399 h 3198105"/>
              <a:gd name="connsiteX47" fmla="*/ 511550 w 4294656"/>
              <a:gd name="connsiteY47" fmla="*/ 299517 h 3198105"/>
              <a:gd name="connsiteX48" fmla="*/ 786468 w 4294656"/>
              <a:gd name="connsiteY48" fmla="*/ 311470 h 3198105"/>
              <a:gd name="connsiteX49" fmla="*/ 935880 w 4294656"/>
              <a:gd name="connsiteY49" fmla="*/ 359282 h 3198105"/>
              <a:gd name="connsiteX50" fmla="*/ 983692 w 4294656"/>
              <a:gd name="connsiteY50" fmla="*/ 377211 h 3198105"/>
              <a:gd name="connsiteX51" fmla="*/ 1151033 w 4294656"/>
              <a:gd name="connsiteY51" fmla="*/ 454905 h 3198105"/>
              <a:gd name="connsiteX52" fmla="*/ 1240680 w 4294656"/>
              <a:gd name="connsiteY52" fmla="*/ 502717 h 3198105"/>
              <a:gd name="connsiteX53" fmla="*/ 1318374 w 4294656"/>
              <a:gd name="connsiteY53" fmla="*/ 520646 h 3198105"/>
              <a:gd name="connsiteX54" fmla="*/ 1533527 w 4294656"/>
              <a:gd name="connsiteY54" fmla="*/ 526623 h 3198105"/>
              <a:gd name="connsiteX55" fmla="*/ 1784539 w 4294656"/>
              <a:gd name="connsiteY55" fmla="*/ 538576 h 3198105"/>
              <a:gd name="connsiteX56" fmla="*/ 1999692 w 4294656"/>
              <a:gd name="connsiteY56" fmla="*/ 502717 h 3198105"/>
              <a:gd name="connsiteX57" fmla="*/ 2053480 w 4294656"/>
              <a:gd name="connsiteY57" fmla="*/ 496740 h 3198105"/>
              <a:gd name="connsiteX58" fmla="*/ 2125197 w 4294656"/>
              <a:gd name="connsiteY58" fmla="*/ 472834 h 3198105"/>
              <a:gd name="connsiteX59" fmla="*/ 2178986 w 4294656"/>
              <a:gd name="connsiteY59" fmla="*/ 460882 h 3198105"/>
              <a:gd name="connsiteX60" fmla="*/ 2346327 w 4294656"/>
              <a:gd name="connsiteY60" fmla="*/ 395140 h 3198105"/>
              <a:gd name="connsiteX61" fmla="*/ 2429997 w 4294656"/>
              <a:gd name="connsiteY61" fmla="*/ 347329 h 3198105"/>
              <a:gd name="connsiteX62" fmla="*/ 2549527 w 4294656"/>
              <a:gd name="connsiteY62" fmla="*/ 251705 h 3198105"/>
              <a:gd name="connsiteX63" fmla="*/ 2657103 w 4294656"/>
              <a:gd name="connsiteY63" fmla="*/ 221823 h 3198105"/>
              <a:gd name="connsiteX64" fmla="*/ 2770656 w 4294656"/>
              <a:gd name="connsiteY64" fmla="*/ 174011 h 3198105"/>
              <a:gd name="connsiteX65" fmla="*/ 2866280 w 4294656"/>
              <a:gd name="connsiteY65" fmla="*/ 150105 h 3198105"/>
              <a:gd name="connsiteX66" fmla="*/ 3087409 w 4294656"/>
              <a:gd name="connsiteY66" fmla="*/ 144129 h 3198105"/>
              <a:gd name="connsiteX67" fmla="*/ 3422092 w 4294656"/>
              <a:gd name="connsiteY67" fmla="*/ 138152 h 3198105"/>
              <a:gd name="connsiteX68" fmla="*/ 3553574 w 4294656"/>
              <a:gd name="connsiteY68" fmla="*/ 108270 h 3198105"/>
              <a:gd name="connsiteX69" fmla="*/ 3858374 w 4294656"/>
              <a:gd name="connsiteY69" fmla="*/ 90340 h 3198105"/>
              <a:gd name="connsiteX70" fmla="*/ 3948021 w 4294656"/>
              <a:gd name="connsiteY70" fmla="*/ 60458 h 3198105"/>
              <a:gd name="connsiteX71" fmla="*/ 4061574 w 4294656"/>
              <a:gd name="connsiteY71" fmla="*/ 42529 h 3198105"/>
              <a:gd name="connsiteX72" fmla="*/ 4187080 w 4294656"/>
              <a:gd name="connsiteY72" fmla="*/ 12646 h 3198105"/>
              <a:gd name="connsiteX73" fmla="*/ 4210986 w 4294656"/>
              <a:gd name="connsiteY73" fmla="*/ 6670 h 3198105"/>
              <a:gd name="connsiteX74" fmla="*/ 4228915 w 4294656"/>
              <a:gd name="connsiteY74" fmla="*/ 693 h 3198105"/>
              <a:gd name="connsiteX75" fmla="*/ 4294656 w 4294656"/>
              <a:gd name="connsiteY75" fmla="*/ 693 h 3198105"/>
              <a:gd name="connsiteX0" fmla="*/ 2226797 w 4294656"/>
              <a:gd name="connsiteY0" fmla="*/ 3198105 h 3198105"/>
              <a:gd name="connsiteX1" fmla="*/ 2244727 w 4294656"/>
              <a:gd name="connsiteY1" fmla="*/ 3042717 h 3198105"/>
              <a:gd name="connsiteX2" fmla="*/ 2286562 w 4294656"/>
              <a:gd name="connsiteY2" fmla="*/ 2976976 h 3198105"/>
              <a:gd name="connsiteX3" fmla="*/ 2310468 w 4294656"/>
              <a:gd name="connsiteY3" fmla="*/ 2947093 h 3198105"/>
              <a:gd name="connsiteX4" fmla="*/ 2346327 w 4294656"/>
              <a:gd name="connsiteY4" fmla="*/ 2881352 h 3198105"/>
              <a:gd name="connsiteX5" fmla="*/ 2346327 w 4294656"/>
              <a:gd name="connsiteY5" fmla="*/ 2618387 h 3198105"/>
              <a:gd name="connsiteX6" fmla="*/ 2268633 w 4294656"/>
              <a:gd name="connsiteY6" fmla="*/ 2534717 h 3198105"/>
              <a:gd name="connsiteX7" fmla="*/ 2149103 w 4294656"/>
              <a:gd name="connsiteY7" fmla="*/ 2433117 h 3198105"/>
              <a:gd name="connsiteX8" fmla="*/ 2107268 w 4294656"/>
              <a:gd name="connsiteY8" fmla="*/ 2403234 h 3198105"/>
              <a:gd name="connsiteX9" fmla="*/ 2065433 w 4294656"/>
              <a:gd name="connsiteY9" fmla="*/ 2379329 h 3198105"/>
              <a:gd name="connsiteX10" fmla="*/ 1999692 w 4294656"/>
              <a:gd name="connsiteY10" fmla="*/ 2337493 h 3198105"/>
              <a:gd name="connsiteX11" fmla="*/ 1957856 w 4294656"/>
              <a:gd name="connsiteY11" fmla="*/ 2271752 h 3198105"/>
              <a:gd name="connsiteX12" fmla="*/ 1933950 w 4294656"/>
              <a:gd name="connsiteY12" fmla="*/ 2211987 h 3198105"/>
              <a:gd name="connsiteX13" fmla="*/ 1916021 w 4294656"/>
              <a:gd name="connsiteY13" fmla="*/ 2152223 h 3198105"/>
              <a:gd name="connsiteX14" fmla="*/ 1910045 w 4294656"/>
              <a:gd name="connsiteY14" fmla="*/ 1972929 h 3198105"/>
              <a:gd name="connsiteX15" fmla="*/ 1874186 w 4294656"/>
              <a:gd name="connsiteY15" fmla="*/ 1937070 h 3198105"/>
              <a:gd name="connsiteX16" fmla="*/ 1784539 w 4294656"/>
              <a:gd name="connsiteY16" fmla="*/ 1883282 h 3198105"/>
              <a:gd name="connsiteX17" fmla="*/ 1629150 w 4294656"/>
              <a:gd name="connsiteY17" fmla="*/ 1793634 h 3198105"/>
              <a:gd name="connsiteX18" fmla="*/ 1473762 w 4294656"/>
              <a:gd name="connsiteY18" fmla="*/ 1769729 h 3198105"/>
              <a:gd name="connsiteX19" fmla="*/ 1354233 w 4294656"/>
              <a:gd name="connsiteY19" fmla="*/ 1727893 h 3198105"/>
              <a:gd name="connsiteX20" fmla="*/ 1258609 w 4294656"/>
              <a:gd name="connsiteY20" fmla="*/ 1680082 h 3198105"/>
              <a:gd name="connsiteX21" fmla="*/ 1151033 w 4294656"/>
              <a:gd name="connsiteY21" fmla="*/ 1668129 h 3198105"/>
              <a:gd name="connsiteX22" fmla="*/ 1121150 w 4294656"/>
              <a:gd name="connsiteY22" fmla="*/ 1650199 h 3198105"/>
              <a:gd name="connsiteX23" fmla="*/ 1049433 w 4294656"/>
              <a:gd name="connsiteY23" fmla="*/ 1602387 h 3198105"/>
              <a:gd name="connsiteX24" fmla="*/ 995645 w 4294656"/>
              <a:gd name="connsiteY24" fmla="*/ 1578482 h 3198105"/>
              <a:gd name="connsiteX25" fmla="*/ 923927 w 4294656"/>
              <a:gd name="connsiteY25" fmla="*/ 1554576 h 3198105"/>
              <a:gd name="connsiteX26" fmla="*/ 900021 w 4294656"/>
              <a:gd name="connsiteY26" fmla="*/ 1488834 h 3198105"/>
              <a:gd name="connsiteX27" fmla="*/ 882092 w 4294656"/>
              <a:gd name="connsiteY27" fmla="*/ 1470905 h 3198105"/>
              <a:gd name="connsiteX28" fmla="*/ 870139 w 4294656"/>
              <a:gd name="connsiteY28" fmla="*/ 1446999 h 3198105"/>
              <a:gd name="connsiteX29" fmla="*/ 852209 w 4294656"/>
              <a:gd name="connsiteY29" fmla="*/ 1429070 h 3198105"/>
              <a:gd name="connsiteX30" fmla="*/ 816350 w 4294656"/>
              <a:gd name="connsiteY30" fmla="*/ 1369305 h 3198105"/>
              <a:gd name="connsiteX31" fmla="*/ 792445 w 4294656"/>
              <a:gd name="connsiteY31" fmla="*/ 1345399 h 3198105"/>
              <a:gd name="connsiteX32" fmla="*/ 750609 w 4294656"/>
              <a:gd name="connsiteY32" fmla="*/ 1297587 h 3198105"/>
              <a:gd name="connsiteX33" fmla="*/ 708774 w 4294656"/>
              <a:gd name="connsiteY33" fmla="*/ 1243799 h 3198105"/>
              <a:gd name="connsiteX34" fmla="*/ 589245 w 4294656"/>
              <a:gd name="connsiteY34" fmla="*/ 1225870 h 3198105"/>
              <a:gd name="connsiteX35" fmla="*/ 475692 w 4294656"/>
              <a:gd name="connsiteY35" fmla="*/ 1213917 h 3198105"/>
              <a:gd name="connsiteX36" fmla="*/ 302374 w 4294656"/>
              <a:gd name="connsiteY36" fmla="*/ 1166105 h 3198105"/>
              <a:gd name="connsiteX37" fmla="*/ 135033 w 4294656"/>
              <a:gd name="connsiteY37" fmla="*/ 1136223 h 3198105"/>
              <a:gd name="connsiteX38" fmla="*/ 105150 w 4294656"/>
              <a:gd name="connsiteY38" fmla="*/ 1118293 h 3198105"/>
              <a:gd name="connsiteX39" fmla="*/ 33433 w 4294656"/>
              <a:gd name="connsiteY39" fmla="*/ 1052552 h 3198105"/>
              <a:gd name="connsiteX40" fmla="*/ 39409 w 4294656"/>
              <a:gd name="connsiteY40" fmla="*/ 550529 h 3198105"/>
              <a:gd name="connsiteX41" fmla="*/ 75268 w 4294656"/>
              <a:gd name="connsiteY41" fmla="*/ 532599 h 3198105"/>
              <a:gd name="connsiteX42" fmla="*/ 182845 w 4294656"/>
              <a:gd name="connsiteY42" fmla="*/ 454905 h 3198105"/>
              <a:gd name="connsiteX43" fmla="*/ 218703 w 4294656"/>
              <a:gd name="connsiteY43" fmla="*/ 425023 h 3198105"/>
              <a:gd name="connsiteX44" fmla="*/ 236633 w 4294656"/>
              <a:gd name="connsiteY44" fmla="*/ 395140 h 3198105"/>
              <a:gd name="connsiteX45" fmla="*/ 386045 w 4294656"/>
              <a:gd name="connsiteY45" fmla="*/ 329399 h 3198105"/>
              <a:gd name="connsiteX46" fmla="*/ 511550 w 4294656"/>
              <a:gd name="connsiteY46" fmla="*/ 299517 h 3198105"/>
              <a:gd name="connsiteX47" fmla="*/ 786468 w 4294656"/>
              <a:gd name="connsiteY47" fmla="*/ 311470 h 3198105"/>
              <a:gd name="connsiteX48" fmla="*/ 935880 w 4294656"/>
              <a:gd name="connsiteY48" fmla="*/ 359282 h 3198105"/>
              <a:gd name="connsiteX49" fmla="*/ 983692 w 4294656"/>
              <a:gd name="connsiteY49" fmla="*/ 377211 h 3198105"/>
              <a:gd name="connsiteX50" fmla="*/ 1151033 w 4294656"/>
              <a:gd name="connsiteY50" fmla="*/ 454905 h 3198105"/>
              <a:gd name="connsiteX51" fmla="*/ 1240680 w 4294656"/>
              <a:gd name="connsiteY51" fmla="*/ 502717 h 3198105"/>
              <a:gd name="connsiteX52" fmla="*/ 1318374 w 4294656"/>
              <a:gd name="connsiteY52" fmla="*/ 520646 h 3198105"/>
              <a:gd name="connsiteX53" fmla="*/ 1533527 w 4294656"/>
              <a:gd name="connsiteY53" fmla="*/ 526623 h 3198105"/>
              <a:gd name="connsiteX54" fmla="*/ 1784539 w 4294656"/>
              <a:gd name="connsiteY54" fmla="*/ 538576 h 3198105"/>
              <a:gd name="connsiteX55" fmla="*/ 1999692 w 4294656"/>
              <a:gd name="connsiteY55" fmla="*/ 502717 h 3198105"/>
              <a:gd name="connsiteX56" fmla="*/ 2053480 w 4294656"/>
              <a:gd name="connsiteY56" fmla="*/ 496740 h 3198105"/>
              <a:gd name="connsiteX57" fmla="*/ 2125197 w 4294656"/>
              <a:gd name="connsiteY57" fmla="*/ 472834 h 3198105"/>
              <a:gd name="connsiteX58" fmla="*/ 2178986 w 4294656"/>
              <a:gd name="connsiteY58" fmla="*/ 460882 h 3198105"/>
              <a:gd name="connsiteX59" fmla="*/ 2346327 w 4294656"/>
              <a:gd name="connsiteY59" fmla="*/ 395140 h 3198105"/>
              <a:gd name="connsiteX60" fmla="*/ 2429997 w 4294656"/>
              <a:gd name="connsiteY60" fmla="*/ 347329 h 3198105"/>
              <a:gd name="connsiteX61" fmla="*/ 2549527 w 4294656"/>
              <a:gd name="connsiteY61" fmla="*/ 251705 h 3198105"/>
              <a:gd name="connsiteX62" fmla="*/ 2657103 w 4294656"/>
              <a:gd name="connsiteY62" fmla="*/ 221823 h 3198105"/>
              <a:gd name="connsiteX63" fmla="*/ 2770656 w 4294656"/>
              <a:gd name="connsiteY63" fmla="*/ 174011 h 3198105"/>
              <a:gd name="connsiteX64" fmla="*/ 2866280 w 4294656"/>
              <a:gd name="connsiteY64" fmla="*/ 150105 h 3198105"/>
              <a:gd name="connsiteX65" fmla="*/ 3087409 w 4294656"/>
              <a:gd name="connsiteY65" fmla="*/ 144129 h 3198105"/>
              <a:gd name="connsiteX66" fmla="*/ 3422092 w 4294656"/>
              <a:gd name="connsiteY66" fmla="*/ 138152 h 3198105"/>
              <a:gd name="connsiteX67" fmla="*/ 3553574 w 4294656"/>
              <a:gd name="connsiteY67" fmla="*/ 108270 h 3198105"/>
              <a:gd name="connsiteX68" fmla="*/ 3858374 w 4294656"/>
              <a:gd name="connsiteY68" fmla="*/ 90340 h 3198105"/>
              <a:gd name="connsiteX69" fmla="*/ 3948021 w 4294656"/>
              <a:gd name="connsiteY69" fmla="*/ 60458 h 3198105"/>
              <a:gd name="connsiteX70" fmla="*/ 4061574 w 4294656"/>
              <a:gd name="connsiteY70" fmla="*/ 42529 h 3198105"/>
              <a:gd name="connsiteX71" fmla="*/ 4187080 w 4294656"/>
              <a:gd name="connsiteY71" fmla="*/ 12646 h 3198105"/>
              <a:gd name="connsiteX72" fmla="*/ 4210986 w 4294656"/>
              <a:gd name="connsiteY72" fmla="*/ 6670 h 3198105"/>
              <a:gd name="connsiteX73" fmla="*/ 4228915 w 4294656"/>
              <a:gd name="connsiteY73" fmla="*/ 693 h 3198105"/>
              <a:gd name="connsiteX74" fmla="*/ 4294656 w 4294656"/>
              <a:gd name="connsiteY74" fmla="*/ 693 h 3198105"/>
              <a:gd name="connsiteX0" fmla="*/ 2226797 w 4294656"/>
              <a:gd name="connsiteY0" fmla="*/ 3198105 h 3198105"/>
              <a:gd name="connsiteX1" fmla="*/ 2286562 w 4294656"/>
              <a:gd name="connsiteY1" fmla="*/ 2976976 h 3198105"/>
              <a:gd name="connsiteX2" fmla="*/ 2310468 w 4294656"/>
              <a:gd name="connsiteY2" fmla="*/ 2947093 h 3198105"/>
              <a:gd name="connsiteX3" fmla="*/ 2346327 w 4294656"/>
              <a:gd name="connsiteY3" fmla="*/ 2881352 h 3198105"/>
              <a:gd name="connsiteX4" fmla="*/ 2346327 w 4294656"/>
              <a:gd name="connsiteY4" fmla="*/ 2618387 h 3198105"/>
              <a:gd name="connsiteX5" fmla="*/ 2268633 w 4294656"/>
              <a:gd name="connsiteY5" fmla="*/ 2534717 h 3198105"/>
              <a:gd name="connsiteX6" fmla="*/ 2149103 w 4294656"/>
              <a:gd name="connsiteY6" fmla="*/ 2433117 h 3198105"/>
              <a:gd name="connsiteX7" fmla="*/ 2107268 w 4294656"/>
              <a:gd name="connsiteY7" fmla="*/ 2403234 h 3198105"/>
              <a:gd name="connsiteX8" fmla="*/ 2065433 w 4294656"/>
              <a:gd name="connsiteY8" fmla="*/ 2379329 h 3198105"/>
              <a:gd name="connsiteX9" fmla="*/ 1999692 w 4294656"/>
              <a:gd name="connsiteY9" fmla="*/ 2337493 h 3198105"/>
              <a:gd name="connsiteX10" fmla="*/ 1957856 w 4294656"/>
              <a:gd name="connsiteY10" fmla="*/ 2271752 h 3198105"/>
              <a:gd name="connsiteX11" fmla="*/ 1933950 w 4294656"/>
              <a:gd name="connsiteY11" fmla="*/ 2211987 h 3198105"/>
              <a:gd name="connsiteX12" fmla="*/ 1916021 w 4294656"/>
              <a:gd name="connsiteY12" fmla="*/ 2152223 h 3198105"/>
              <a:gd name="connsiteX13" fmla="*/ 1910045 w 4294656"/>
              <a:gd name="connsiteY13" fmla="*/ 1972929 h 3198105"/>
              <a:gd name="connsiteX14" fmla="*/ 1874186 w 4294656"/>
              <a:gd name="connsiteY14" fmla="*/ 1937070 h 3198105"/>
              <a:gd name="connsiteX15" fmla="*/ 1784539 w 4294656"/>
              <a:gd name="connsiteY15" fmla="*/ 1883282 h 3198105"/>
              <a:gd name="connsiteX16" fmla="*/ 1629150 w 4294656"/>
              <a:gd name="connsiteY16" fmla="*/ 1793634 h 3198105"/>
              <a:gd name="connsiteX17" fmla="*/ 1473762 w 4294656"/>
              <a:gd name="connsiteY17" fmla="*/ 1769729 h 3198105"/>
              <a:gd name="connsiteX18" fmla="*/ 1354233 w 4294656"/>
              <a:gd name="connsiteY18" fmla="*/ 1727893 h 3198105"/>
              <a:gd name="connsiteX19" fmla="*/ 1258609 w 4294656"/>
              <a:gd name="connsiteY19" fmla="*/ 1680082 h 3198105"/>
              <a:gd name="connsiteX20" fmla="*/ 1151033 w 4294656"/>
              <a:gd name="connsiteY20" fmla="*/ 1668129 h 3198105"/>
              <a:gd name="connsiteX21" fmla="*/ 1121150 w 4294656"/>
              <a:gd name="connsiteY21" fmla="*/ 1650199 h 3198105"/>
              <a:gd name="connsiteX22" fmla="*/ 1049433 w 4294656"/>
              <a:gd name="connsiteY22" fmla="*/ 1602387 h 3198105"/>
              <a:gd name="connsiteX23" fmla="*/ 995645 w 4294656"/>
              <a:gd name="connsiteY23" fmla="*/ 1578482 h 3198105"/>
              <a:gd name="connsiteX24" fmla="*/ 923927 w 4294656"/>
              <a:gd name="connsiteY24" fmla="*/ 1554576 h 3198105"/>
              <a:gd name="connsiteX25" fmla="*/ 900021 w 4294656"/>
              <a:gd name="connsiteY25" fmla="*/ 1488834 h 3198105"/>
              <a:gd name="connsiteX26" fmla="*/ 882092 w 4294656"/>
              <a:gd name="connsiteY26" fmla="*/ 1470905 h 3198105"/>
              <a:gd name="connsiteX27" fmla="*/ 870139 w 4294656"/>
              <a:gd name="connsiteY27" fmla="*/ 1446999 h 3198105"/>
              <a:gd name="connsiteX28" fmla="*/ 852209 w 4294656"/>
              <a:gd name="connsiteY28" fmla="*/ 1429070 h 3198105"/>
              <a:gd name="connsiteX29" fmla="*/ 816350 w 4294656"/>
              <a:gd name="connsiteY29" fmla="*/ 1369305 h 3198105"/>
              <a:gd name="connsiteX30" fmla="*/ 792445 w 4294656"/>
              <a:gd name="connsiteY30" fmla="*/ 1345399 h 3198105"/>
              <a:gd name="connsiteX31" fmla="*/ 750609 w 4294656"/>
              <a:gd name="connsiteY31" fmla="*/ 1297587 h 3198105"/>
              <a:gd name="connsiteX32" fmla="*/ 708774 w 4294656"/>
              <a:gd name="connsiteY32" fmla="*/ 1243799 h 3198105"/>
              <a:gd name="connsiteX33" fmla="*/ 589245 w 4294656"/>
              <a:gd name="connsiteY33" fmla="*/ 1225870 h 3198105"/>
              <a:gd name="connsiteX34" fmla="*/ 475692 w 4294656"/>
              <a:gd name="connsiteY34" fmla="*/ 1213917 h 3198105"/>
              <a:gd name="connsiteX35" fmla="*/ 302374 w 4294656"/>
              <a:gd name="connsiteY35" fmla="*/ 1166105 h 3198105"/>
              <a:gd name="connsiteX36" fmla="*/ 135033 w 4294656"/>
              <a:gd name="connsiteY36" fmla="*/ 1136223 h 3198105"/>
              <a:gd name="connsiteX37" fmla="*/ 105150 w 4294656"/>
              <a:gd name="connsiteY37" fmla="*/ 1118293 h 3198105"/>
              <a:gd name="connsiteX38" fmla="*/ 33433 w 4294656"/>
              <a:gd name="connsiteY38" fmla="*/ 1052552 h 3198105"/>
              <a:gd name="connsiteX39" fmla="*/ 39409 w 4294656"/>
              <a:gd name="connsiteY39" fmla="*/ 550529 h 3198105"/>
              <a:gd name="connsiteX40" fmla="*/ 75268 w 4294656"/>
              <a:gd name="connsiteY40" fmla="*/ 532599 h 3198105"/>
              <a:gd name="connsiteX41" fmla="*/ 182845 w 4294656"/>
              <a:gd name="connsiteY41" fmla="*/ 454905 h 3198105"/>
              <a:gd name="connsiteX42" fmla="*/ 218703 w 4294656"/>
              <a:gd name="connsiteY42" fmla="*/ 425023 h 3198105"/>
              <a:gd name="connsiteX43" fmla="*/ 236633 w 4294656"/>
              <a:gd name="connsiteY43" fmla="*/ 395140 h 3198105"/>
              <a:gd name="connsiteX44" fmla="*/ 386045 w 4294656"/>
              <a:gd name="connsiteY44" fmla="*/ 329399 h 3198105"/>
              <a:gd name="connsiteX45" fmla="*/ 511550 w 4294656"/>
              <a:gd name="connsiteY45" fmla="*/ 299517 h 3198105"/>
              <a:gd name="connsiteX46" fmla="*/ 786468 w 4294656"/>
              <a:gd name="connsiteY46" fmla="*/ 311470 h 3198105"/>
              <a:gd name="connsiteX47" fmla="*/ 935880 w 4294656"/>
              <a:gd name="connsiteY47" fmla="*/ 359282 h 3198105"/>
              <a:gd name="connsiteX48" fmla="*/ 983692 w 4294656"/>
              <a:gd name="connsiteY48" fmla="*/ 377211 h 3198105"/>
              <a:gd name="connsiteX49" fmla="*/ 1151033 w 4294656"/>
              <a:gd name="connsiteY49" fmla="*/ 454905 h 3198105"/>
              <a:gd name="connsiteX50" fmla="*/ 1240680 w 4294656"/>
              <a:gd name="connsiteY50" fmla="*/ 502717 h 3198105"/>
              <a:gd name="connsiteX51" fmla="*/ 1318374 w 4294656"/>
              <a:gd name="connsiteY51" fmla="*/ 520646 h 3198105"/>
              <a:gd name="connsiteX52" fmla="*/ 1533527 w 4294656"/>
              <a:gd name="connsiteY52" fmla="*/ 526623 h 3198105"/>
              <a:gd name="connsiteX53" fmla="*/ 1784539 w 4294656"/>
              <a:gd name="connsiteY53" fmla="*/ 538576 h 3198105"/>
              <a:gd name="connsiteX54" fmla="*/ 1999692 w 4294656"/>
              <a:gd name="connsiteY54" fmla="*/ 502717 h 3198105"/>
              <a:gd name="connsiteX55" fmla="*/ 2053480 w 4294656"/>
              <a:gd name="connsiteY55" fmla="*/ 496740 h 3198105"/>
              <a:gd name="connsiteX56" fmla="*/ 2125197 w 4294656"/>
              <a:gd name="connsiteY56" fmla="*/ 472834 h 3198105"/>
              <a:gd name="connsiteX57" fmla="*/ 2178986 w 4294656"/>
              <a:gd name="connsiteY57" fmla="*/ 460882 h 3198105"/>
              <a:gd name="connsiteX58" fmla="*/ 2346327 w 4294656"/>
              <a:gd name="connsiteY58" fmla="*/ 395140 h 3198105"/>
              <a:gd name="connsiteX59" fmla="*/ 2429997 w 4294656"/>
              <a:gd name="connsiteY59" fmla="*/ 347329 h 3198105"/>
              <a:gd name="connsiteX60" fmla="*/ 2549527 w 4294656"/>
              <a:gd name="connsiteY60" fmla="*/ 251705 h 3198105"/>
              <a:gd name="connsiteX61" fmla="*/ 2657103 w 4294656"/>
              <a:gd name="connsiteY61" fmla="*/ 221823 h 3198105"/>
              <a:gd name="connsiteX62" fmla="*/ 2770656 w 4294656"/>
              <a:gd name="connsiteY62" fmla="*/ 174011 h 3198105"/>
              <a:gd name="connsiteX63" fmla="*/ 2866280 w 4294656"/>
              <a:gd name="connsiteY63" fmla="*/ 150105 h 3198105"/>
              <a:gd name="connsiteX64" fmla="*/ 3087409 w 4294656"/>
              <a:gd name="connsiteY64" fmla="*/ 144129 h 3198105"/>
              <a:gd name="connsiteX65" fmla="*/ 3422092 w 4294656"/>
              <a:gd name="connsiteY65" fmla="*/ 138152 h 3198105"/>
              <a:gd name="connsiteX66" fmla="*/ 3553574 w 4294656"/>
              <a:gd name="connsiteY66" fmla="*/ 108270 h 3198105"/>
              <a:gd name="connsiteX67" fmla="*/ 3858374 w 4294656"/>
              <a:gd name="connsiteY67" fmla="*/ 90340 h 3198105"/>
              <a:gd name="connsiteX68" fmla="*/ 3948021 w 4294656"/>
              <a:gd name="connsiteY68" fmla="*/ 60458 h 3198105"/>
              <a:gd name="connsiteX69" fmla="*/ 4061574 w 4294656"/>
              <a:gd name="connsiteY69" fmla="*/ 42529 h 3198105"/>
              <a:gd name="connsiteX70" fmla="*/ 4187080 w 4294656"/>
              <a:gd name="connsiteY70" fmla="*/ 12646 h 3198105"/>
              <a:gd name="connsiteX71" fmla="*/ 4210986 w 4294656"/>
              <a:gd name="connsiteY71" fmla="*/ 6670 h 3198105"/>
              <a:gd name="connsiteX72" fmla="*/ 4228915 w 4294656"/>
              <a:gd name="connsiteY72" fmla="*/ 693 h 3198105"/>
              <a:gd name="connsiteX73" fmla="*/ 4294656 w 4294656"/>
              <a:gd name="connsiteY73" fmla="*/ 693 h 3198105"/>
              <a:gd name="connsiteX0" fmla="*/ 2226797 w 4294656"/>
              <a:gd name="connsiteY0" fmla="*/ 3198105 h 3198105"/>
              <a:gd name="connsiteX1" fmla="*/ 2286562 w 4294656"/>
              <a:gd name="connsiteY1" fmla="*/ 2976976 h 3198105"/>
              <a:gd name="connsiteX2" fmla="*/ 2346327 w 4294656"/>
              <a:gd name="connsiteY2" fmla="*/ 2881352 h 3198105"/>
              <a:gd name="connsiteX3" fmla="*/ 2346327 w 4294656"/>
              <a:gd name="connsiteY3" fmla="*/ 2618387 h 3198105"/>
              <a:gd name="connsiteX4" fmla="*/ 2268633 w 4294656"/>
              <a:gd name="connsiteY4" fmla="*/ 2534717 h 3198105"/>
              <a:gd name="connsiteX5" fmla="*/ 2149103 w 4294656"/>
              <a:gd name="connsiteY5" fmla="*/ 2433117 h 3198105"/>
              <a:gd name="connsiteX6" fmla="*/ 2107268 w 4294656"/>
              <a:gd name="connsiteY6" fmla="*/ 2403234 h 3198105"/>
              <a:gd name="connsiteX7" fmla="*/ 2065433 w 4294656"/>
              <a:gd name="connsiteY7" fmla="*/ 2379329 h 3198105"/>
              <a:gd name="connsiteX8" fmla="*/ 1999692 w 4294656"/>
              <a:gd name="connsiteY8" fmla="*/ 2337493 h 3198105"/>
              <a:gd name="connsiteX9" fmla="*/ 1957856 w 4294656"/>
              <a:gd name="connsiteY9" fmla="*/ 2271752 h 3198105"/>
              <a:gd name="connsiteX10" fmla="*/ 1933950 w 4294656"/>
              <a:gd name="connsiteY10" fmla="*/ 2211987 h 3198105"/>
              <a:gd name="connsiteX11" fmla="*/ 1916021 w 4294656"/>
              <a:gd name="connsiteY11" fmla="*/ 2152223 h 3198105"/>
              <a:gd name="connsiteX12" fmla="*/ 1910045 w 4294656"/>
              <a:gd name="connsiteY12" fmla="*/ 1972929 h 3198105"/>
              <a:gd name="connsiteX13" fmla="*/ 1874186 w 4294656"/>
              <a:gd name="connsiteY13" fmla="*/ 1937070 h 3198105"/>
              <a:gd name="connsiteX14" fmla="*/ 1784539 w 4294656"/>
              <a:gd name="connsiteY14" fmla="*/ 1883282 h 3198105"/>
              <a:gd name="connsiteX15" fmla="*/ 1629150 w 4294656"/>
              <a:gd name="connsiteY15" fmla="*/ 1793634 h 3198105"/>
              <a:gd name="connsiteX16" fmla="*/ 1473762 w 4294656"/>
              <a:gd name="connsiteY16" fmla="*/ 1769729 h 3198105"/>
              <a:gd name="connsiteX17" fmla="*/ 1354233 w 4294656"/>
              <a:gd name="connsiteY17" fmla="*/ 1727893 h 3198105"/>
              <a:gd name="connsiteX18" fmla="*/ 1258609 w 4294656"/>
              <a:gd name="connsiteY18" fmla="*/ 1680082 h 3198105"/>
              <a:gd name="connsiteX19" fmla="*/ 1151033 w 4294656"/>
              <a:gd name="connsiteY19" fmla="*/ 1668129 h 3198105"/>
              <a:gd name="connsiteX20" fmla="*/ 1121150 w 4294656"/>
              <a:gd name="connsiteY20" fmla="*/ 1650199 h 3198105"/>
              <a:gd name="connsiteX21" fmla="*/ 1049433 w 4294656"/>
              <a:gd name="connsiteY21" fmla="*/ 1602387 h 3198105"/>
              <a:gd name="connsiteX22" fmla="*/ 995645 w 4294656"/>
              <a:gd name="connsiteY22" fmla="*/ 1578482 h 3198105"/>
              <a:gd name="connsiteX23" fmla="*/ 923927 w 4294656"/>
              <a:gd name="connsiteY23" fmla="*/ 1554576 h 3198105"/>
              <a:gd name="connsiteX24" fmla="*/ 900021 w 4294656"/>
              <a:gd name="connsiteY24" fmla="*/ 1488834 h 3198105"/>
              <a:gd name="connsiteX25" fmla="*/ 882092 w 4294656"/>
              <a:gd name="connsiteY25" fmla="*/ 1470905 h 3198105"/>
              <a:gd name="connsiteX26" fmla="*/ 870139 w 4294656"/>
              <a:gd name="connsiteY26" fmla="*/ 1446999 h 3198105"/>
              <a:gd name="connsiteX27" fmla="*/ 852209 w 4294656"/>
              <a:gd name="connsiteY27" fmla="*/ 1429070 h 3198105"/>
              <a:gd name="connsiteX28" fmla="*/ 816350 w 4294656"/>
              <a:gd name="connsiteY28" fmla="*/ 1369305 h 3198105"/>
              <a:gd name="connsiteX29" fmla="*/ 792445 w 4294656"/>
              <a:gd name="connsiteY29" fmla="*/ 1345399 h 3198105"/>
              <a:gd name="connsiteX30" fmla="*/ 750609 w 4294656"/>
              <a:gd name="connsiteY30" fmla="*/ 1297587 h 3198105"/>
              <a:gd name="connsiteX31" fmla="*/ 708774 w 4294656"/>
              <a:gd name="connsiteY31" fmla="*/ 1243799 h 3198105"/>
              <a:gd name="connsiteX32" fmla="*/ 589245 w 4294656"/>
              <a:gd name="connsiteY32" fmla="*/ 1225870 h 3198105"/>
              <a:gd name="connsiteX33" fmla="*/ 475692 w 4294656"/>
              <a:gd name="connsiteY33" fmla="*/ 1213917 h 3198105"/>
              <a:gd name="connsiteX34" fmla="*/ 302374 w 4294656"/>
              <a:gd name="connsiteY34" fmla="*/ 1166105 h 3198105"/>
              <a:gd name="connsiteX35" fmla="*/ 135033 w 4294656"/>
              <a:gd name="connsiteY35" fmla="*/ 1136223 h 3198105"/>
              <a:gd name="connsiteX36" fmla="*/ 105150 w 4294656"/>
              <a:gd name="connsiteY36" fmla="*/ 1118293 h 3198105"/>
              <a:gd name="connsiteX37" fmla="*/ 33433 w 4294656"/>
              <a:gd name="connsiteY37" fmla="*/ 1052552 h 3198105"/>
              <a:gd name="connsiteX38" fmla="*/ 39409 w 4294656"/>
              <a:gd name="connsiteY38" fmla="*/ 550529 h 3198105"/>
              <a:gd name="connsiteX39" fmla="*/ 75268 w 4294656"/>
              <a:gd name="connsiteY39" fmla="*/ 532599 h 3198105"/>
              <a:gd name="connsiteX40" fmla="*/ 182845 w 4294656"/>
              <a:gd name="connsiteY40" fmla="*/ 454905 h 3198105"/>
              <a:gd name="connsiteX41" fmla="*/ 218703 w 4294656"/>
              <a:gd name="connsiteY41" fmla="*/ 425023 h 3198105"/>
              <a:gd name="connsiteX42" fmla="*/ 236633 w 4294656"/>
              <a:gd name="connsiteY42" fmla="*/ 395140 h 3198105"/>
              <a:gd name="connsiteX43" fmla="*/ 386045 w 4294656"/>
              <a:gd name="connsiteY43" fmla="*/ 329399 h 3198105"/>
              <a:gd name="connsiteX44" fmla="*/ 511550 w 4294656"/>
              <a:gd name="connsiteY44" fmla="*/ 299517 h 3198105"/>
              <a:gd name="connsiteX45" fmla="*/ 786468 w 4294656"/>
              <a:gd name="connsiteY45" fmla="*/ 311470 h 3198105"/>
              <a:gd name="connsiteX46" fmla="*/ 935880 w 4294656"/>
              <a:gd name="connsiteY46" fmla="*/ 359282 h 3198105"/>
              <a:gd name="connsiteX47" fmla="*/ 983692 w 4294656"/>
              <a:gd name="connsiteY47" fmla="*/ 377211 h 3198105"/>
              <a:gd name="connsiteX48" fmla="*/ 1151033 w 4294656"/>
              <a:gd name="connsiteY48" fmla="*/ 454905 h 3198105"/>
              <a:gd name="connsiteX49" fmla="*/ 1240680 w 4294656"/>
              <a:gd name="connsiteY49" fmla="*/ 502717 h 3198105"/>
              <a:gd name="connsiteX50" fmla="*/ 1318374 w 4294656"/>
              <a:gd name="connsiteY50" fmla="*/ 520646 h 3198105"/>
              <a:gd name="connsiteX51" fmla="*/ 1533527 w 4294656"/>
              <a:gd name="connsiteY51" fmla="*/ 526623 h 3198105"/>
              <a:gd name="connsiteX52" fmla="*/ 1784539 w 4294656"/>
              <a:gd name="connsiteY52" fmla="*/ 538576 h 3198105"/>
              <a:gd name="connsiteX53" fmla="*/ 1999692 w 4294656"/>
              <a:gd name="connsiteY53" fmla="*/ 502717 h 3198105"/>
              <a:gd name="connsiteX54" fmla="*/ 2053480 w 4294656"/>
              <a:gd name="connsiteY54" fmla="*/ 496740 h 3198105"/>
              <a:gd name="connsiteX55" fmla="*/ 2125197 w 4294656"/>
              <a:gd name="connsiteY55" fmla="*/ 472834 h 3198105"/>
              <a:gd name="connsiteX56" fmla="*/ 2178986 w 4294656"/>
              <a:gd name="connsiteY56" fmla="*/ 460882 h 3198105"/>
              <a:gd name="connsiteX57" fmla="*/ 2346327 w 4294656"/>
              <a:gd name="connsiteY57" fmla="*/ 395140 h 3198105"/>
              <a:gd name="connsiteX58" fmla="*/ 2429997 w 4294656"/>
              <a:gd name="connsiteY58" fmla="*/ 347329 h 3198105"/>
              <a:gd name="connsiteX59" fmla="*/ 2549527 w 4294656"/>
              <a:gd name="connsiteY59" fmla="*/ 251705 h 3198105"/>
              <a:gd name="connsiteX60" fmla="*/ 2657103 w 4294656"/>
              <a:gd name="connsiteY60" fmla="*/ 221823 h 3198105"/>
              <a:gd name="connsiteX61" fmla="*/ 2770656 w 4294656"/>
              <a:gd name="connsiteY61" fmla="*/ 174011 h 3198105"/>
              <a:gd name="connsiteX62" fmla="*/ 2866280 w 4294656"/>
              <a:gd name="connsiteY62" fmla="*/ 150105 h 3198105"/>
              <a:gd name="connsiteX63" fmla="*/ 3087409 w 4294656"/>
              <a:gd name="connsiteY63" fmla="*/ 144129 h 3198105"/>
              <a:gd name="connsiteX64" fmla="*/ 3422092 w 4294656"/>
              <a:gd name="connsiteY64" fmla="*/ 138152 h 3198105"/>
              <a:gd name="connsiteX65" fmla="*/ 3553574 w 4294656"/>
              <a:gd name="connsiteY65" fmla="*/ 108270 h 3198105"/>
              <a:gd name="connsiteX66" fmla="*/ 3858374 w 4294656"/>
              <a:gd name="connsiteY66" fmla="*/ 90340 h 3198105"/>
              <a:gd name="connsiteX67" fmla="*/ 3948021 w 4294656"/>
              <a:gd name="connsiteY67" fmla="*/ 60458 h 3198105"/>
              <a:gd name="connsiteX68" fmla="*/ 4061574 w 4294656"/>
              <a:gd name="connsiteY68" fmla="*/ 42529 h 3198105"/>
              <a:gd name="connsiteX69" fmla="*/ 4187080 w 4294656"/>
              <a:gd name="connsiteY69" fmla="*/ 12646 h 3198105"/>
              <a:gd name="connsiteX70" fmla="*/ 4210986 w 4294656"/>
              <a:gd name="connsiteY70" fmla="*/ 6670 h 3198105"/>
              <a:gd name="connsiteX71" fmla="*/ 4228915 w 4294656"/>
              <a:gd name="connsiteY71" fmla="*/ 693 h 3198105"/>
              <a:gd name="connsiteX72" fmla="*/ 4294656 w 4294656"/>
              <a:gd name="connsiteY72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2065433 w 4294656"/>
              <a:gd name="connsiteY6" fmla="*/ 2379329 h 3198105"/>
              <a:gd name="connsiteX7" fmla="*/ 1999692 w 4294656"/>
              <a:gd name="connsiteY7" fmla="*/ 2337493 h 3198105"/>
              <a:gd name="connsiteX8" fmla="*/ 1957856 w 4294656"/>
              <a:gd name="connsiteY8" fmla="*/ 2271752 h 3198105"/>
              <a:gd name="connsiteX9" fmla="*/ 1933950 w 4294656"/>
              <a:gd name="connsiteY9" fmla="*/ 2211987 h 3198105"/>
              <a:gd name="connsiteX10" fmla="*/ 1916021 w 4294656"/>
              <a:gd name="connsiteY10" fmla="*/ 2152223 h 3198105"/>
              <a:gd name="connsiteX11" fmla="*/ 1910045 w 4294656"/>
              <a:gd name="connsiteY11" fmla="*/ 1972929 h 3198105"/>
              <a:gd name="connsiteX12" fmla="*/ 1874186 w 4294656"/>
              <a:gd name="connsiteY12" fmla="*/ 1937070 h 3198105"/>
              <a:gd name="connsiteX13" fmla="*/ 1784539 w 4294656"/>
              <a:gd name="connsiteY13" fmla="*/ 1883282 h 3198105"/>
              <a:gd name="connsiteX14" fmla="*/ 1629150 w 4294656"/>
              <a:gd name="connsiteY14" fmla="*/ 1793634 h 3198105"/>
              <a:gd name="connsiteX15" fmla="*/ 1473762 w 4294656"/>
              <a:gd name="connsiteY15" fmla="*/ 1769729 h 3198105"/>
              <a:gd name="connsiteX16" fmla="*/ 1354233 w 4294656"/>
              <a:gd name="connsiteY16" fmla="*/ 1727893 h 3198105"/>
              <a:gd name="connsiteX17" fmla="*/ 1258609 w 4294656"/>
              <a:gd name="connsiteY17" fmla="*/ 1680082 h 3198105"/>
              <a:gd name="connsiteX18" fmla="*/ 1151033 w 4294656"/>
              <a:gd name="connsiteY18" fmla="*/ 1668129 h 3198105"/>
              <a:gd name="connsiteX19" fmla="*/ 1121150 w 4294656"/>
              <a:gd name="connsiteY19" fmla="*/ 1650199 h 3198105"/>
              <a:gd name="connsiteX20" fmla="*/ 1049433 w 4294656"/>
              <a:gd name="connsiteY20" fmla="*/ 1602387 h 3198105"/>
              <a:gd name="connsiteX21" fmla="*/ 995645 w 4294656"/>
              <a:gd name="connsiteY21" fmla="*/ 1578482 h 3198105"/>
              <a:gd name="connsiteX22" fmla="*/ 923927 w 4294656"/>
              <a:gd name="connsiteY22" fmla="*/ 1554576 h 3198105"/>
              <a:gd name="connsiteX23" fmla="*/ 900021 w 4294656"/>
              <a:gd name="connsiteY23" fmla="*/ 1488834 h 3198105"/>
              <a:gd name="connsiteX24" fmla="*/ 882092 w 4294656"/>
              <a:gd name="connsiteY24" fmla="*/ 1470905 h 3198105"/>
              <a:gd name="connsiteX25" fmla="*/ 870139 w 4294656"/>
              <a:gd name="connsiteY25" fmla="*/ 1446999 h 3198105"/>
              <a:gd name="connsiteX26" fmla="*/ 852209 w 4294656"/>
              <a:gd name="connsiteY26" fmla="*/ 1429070 h 3198105"/>
              <a:gd name="connsiteX27" fmla="*/ 816350 w 4294656"/>
              <a:gd name="connsiteY27" fmla="*/ 1369305 h 3198105"/>
              <a:gd name="connsiteX28" fmla="*/ 792445 w 4294656"/>
              <a:gd name="connsiteY28" fmla="*/ 1345399 h 3198105"/>
              <a:gd name="connsiteX29" fmla="*/ 750609 w 4294656"/>
              <a:gd name="connsiteY29" fmla="*/ 1297587 h 3198105"/>
              <a:gd name="connsiteX30" fmla="*/ 708774 w 4294656"/>
              <a:gd name="connsiteY30" fmla="*/ 1243799 h 3198105"/>
              <a:gd name="connsiteX31" fmla="*/ 589245 w 4294656"/>
              <a:gd name="connsiteY31" fmla="*/ 1225870 h 3198105"/>
              <a:gd name="connsiteX32" fmla="*/ 475692 w 4294656"/>
              <a:gd name="connsiteY32" fmla="*/ 1213917 h 3198105"/>
              <a:gd name="connsiteX33" fmla="*/ 302374 w 4294656"/>
              <a:gd name="connsiteY33" fmla="*/ 1166105 h 3198105"/>
              <a:gd name="connsiteX34" fmla="*/ 135033 w 4294656"/>
              <a:gd name="connsiteY34" fmla="*/ 1136223 h 3198105"/>
              <a:gd name="connsiteX35" fmla="*/ 105150 w 4294656"/>
              <a:gd name="connsiteY35" fmla="*/ 1118293 h 3198105"/>
              <a:gd name="connsiteX36" fmla="*/ 33433 w 4294656"/>
              <a:gd name="connsiteY36" fmla="*/ 1052552 h 3198105"/>
              <a:gd name="connsiteX37" fmla="*/ 39409 w 4294656"/>
              <a:gd name="connsiteY37" fmla="*/ 550529 h 3198105"/>
              <a:gd name="connsiteX38" fmla="*/ 75268 w 4294656"/>
              <a:gd name="connsiteY38" fmla="*/ 532599 h 3198105"/>
              <a:gd name="connsiteX39" fmla="*/ 182845 w 4294656"/>
              <a:gd name="connsiteY39" fmla="*/ 454905 h 3198105"/>
              <a:gd name="connsiteX40" fmla="*/ 218703 w 4294656"/>
              <a:gd name="connsiteY40" fmla="*/ 425023 h 3198105"/>
              <a:gd name="connsiteX41" fmla="*/ 236633 w 4294656"/>
              <a:gd name="connsiteY41" fmla="*/ 395140 h 3198105"/>
              <a:gd name="connsiteX42" fmla="*/ 386045 w 4294656"/>
              <a:gd name="connsiteY42" fmla="*/ 329399 h 3198105"/>
              <a:gd name="connsiteX43" fmla="*/ 511550 w 4294656"/>
              <a:gd name="connsiteY43" fmla="*/ 299517 h 3198105"/>
              <a:gd name="connsiteX44" fmla="*/ 786468 w 4294656"/>
              <a:gd name="connsiteY44" fmla="*/ 311470 h 3198105"/>
              <a:gd name="connsiteX45" fmla="*/ 935880 w 4294656"/>
              <a:gd name="connsiteY45" fmla="*/ 359282 h 3198105"/>
              <a:gd name="connsiteX46" fmla="*/ 983692 w 4294656"/>
              <a:gd name="connsiteY46" fmla="*/ 377211 h 3198105"/>
              <a:gd name="connsiteX47" fmla="*/ 1151033 w 4294656"/>
              <a:gd name="connsiteY47" fmla="*/ 454905 h 3198105"/>
              <a:gd name="connsiteX48" fmla="*/ 1240680 w 4294656"/>
              <a:gd name="connsiteY48" fmla="*/ 502717 h 3198105"/>
              <a:gd name="connsiteX49" fmla="*/ 1318374 w 4294656"/>
              <a:gd name="connsiteY49" fmla="*/ 520646 h 3198105"/>
              <a:gd name="connsiteX50" fmla="*/ 1533527 w 4294656"/>
              <a:gd name="connsiteY50" fmla="*/ 526623 h 3198105"/>
              <a:gd name="connsiteX51" fmla="*/ 1784539 w 4294656"/>
              <a:gd name="connsiteY51" fmla="*/ 538576 h 3198105"/>
              <a:gd name="connsiteX52" fmla="*/ 1999692 w 4294656"/>
              <a:gd name="connsiteY52" fmla="*/ 502717 h 3198105"/>
              <a:gd name="connsiteX53" fmla="*/ 2053480 w 4294656"/>
              <a:gd name="connsiteY53" fmla="*/ 496740 h 3198105"/>
              <a:gd name="connsiteX54" fmla="*/ 2125197 w 4294656"/>
              <a:gd name="connsiteY54" fmla="*/ 472834 h 3198105"/>
              <a:gd name="connsiteX55" fmla="*/ 2178986 w 4294656"/>
              <a:gd name="connsiteY55" fmla="*/ 460882 h 3198105"/>
              <a:gd name="connsiteX56" fmla="*/ 2346327 w 4294656"/>
              <a:gd name="connsiteY56" fmla="*/ 395140 h 3198105"/>
              <a:gd name="connsiteX57" fmla="*/ 2429997 w 4294656"/>
              <a:gd name="connsiteY57" fmla="*/ 347329 h 3198105"/>
              <a:gd name="connsiteX58" fmla="*/ 2549527 w 4294656"/>
              <a:gd name="connsiteY58" fmla="*/ 251705 h 3198105"/>
              <a:gd name="connsiteX59" fmla="*/ 2657103 w 4294656"/>
              <a:gd name="connsiteY59" fmla="*/ 221823 h 3198105"/>
              <a:gd name="connsiteX60" fmla="*/ 2770656 w 4294656"/>
              <a:gd name="connsiteY60" fmla="*/ 174011 h 3198105"/>
              <a:gd name="connsiteX61" fmla="*/ 2866280 w 4294656"/>
              <a:gd name="connsiteY61" fmla="*/ 150105 h 3198105"/>
              <a:gd name="connsiteX62" fmla="*/ 3087409 w 4294656"/>
              <a:gd name="connsiteY62" fmla="*/ 144129 h 3198105"/>
              <a:gd name="connsiteX63" fmla="*/ 3422092 w 4294656"/>
              <a:gd name="connsiteY63" fmla="*/ 138152 h 3198105"/>
              <a:gd name="connsiteX64" fmla="*/ 3553574 w 4294656"/>
              <a:gd name="connsiteY64" fmla="*/ 108270 h 3198105"/>
              <a:gd name="connsiteX65" fmla="*/ 3858374 w 4294656"/>
              <a:gd name="connsiteY65" fmla="*/ 90340 h 3198105"/>
              <a:gd name="connsiteX66" fmla="*/ 3948021 w 4294656"/>
              <a:gd name="connsiteY66" fmla="*/ 60458 h 3198105"/>
              <a:gd name="connsiteX67" fmla="*/ 4061574 w 4294656"/>
              <a:gd name="connsiteY67" fmla="*/ 42529 h 3198105"/>
              <a:gd name="connsiteX68" fmla="*/ 4187080 w 4294656"/>
              <a:gd name="connsiteY68" fmla="*/ 12646 h 3198105"/>
              <a:gd name="connsiteX69" fmla="*/ 4210986 w 4294656"/>
              <a:gd name="connsiteY69" fmla="*/ 6670 h 3198105"/>
              <a:gd name="connsiteX70" fmla="*/ 4228915 w 4294656"/>
              <a:gd name="connsiteY70" fmla="*/ 693 h 3198105"/>
              <a:gd name="connsiteX71" fmla="*/ 4294656 w 4294656"/>
              <a:gd name="connsiteY71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99692 w 4294656"/>
              <a:gd name="connsiteY6" fmla="*/ 2337493 h 3198105"/>
              <a:gd name="connsiteX7" fmla="*/ 1957856 w 4294656"/>
              <a:gd name="connsiteY7" fmla="*/ 2271752 h 3198105"/>
              <a:gd name="connsiteX8" fmla="*/ 1933950 w 4294656"/>
              <a:gd name="connsiteY8" fmla="*/ 2211987 h 3198105"/>
              <a:gd name="connsiteX9" fmla="*/ 1916021 w 4294656"/>
              <a:gd name="connsiteY9" fmla="*/ 2152223 h 3198105"/>
              <a:gd name="connsiteX10" fmla="*/ 1910045 w 4294656"/>
              <a:gd name="connsiteY10" fmla="*/ 1972929 h 3198105"/>
              <a:gd name="connsiteX11" fmla="*/ 1874186 w 4294656"/>
              <a:gd name="connsiteY11" fmla="*/ 1937070 h 3198105"/>
              <a:gd name="connsiteX12" fmla="*/ 1784539 w 4294656"/>
              <a:gd name="connsiteY12" fmla="*/ 1883282 h 3198105"/>
              <a:gd name="connsiteX13" fmla="*/ 1629150 w 4294656"/>
              <a:gd name="connsiteY13" fmla="*/ 1793634 h 3198105"/>
              <a:gd name="connsiteX14" fmla="*/ 1473762 w 4294656"/>
              <a:gd name="connsiteY14" fmla="*/ 1769729 h 3198105"/>
              <a:gd name="connsiteX15" fmla="*/ 1354233 w 4294656"/>
              <a:gd name="connsiteY15" fmla="*/ 1727893 h 3198105"/>
              <a:gd name="connsiteX16" fmla="*/ 1258609 w 4294656"/>
              <a:gd name="connsiteY16" fmla="*/ 1680082 h 3198105"/>
              <a:gd name="connsiteX17" fmla="*/ 1151033 w 4294656"/>
              <a:gd name="connsiteY17" fmla="*/ 1668129 h 3198105"/>
              <a:gd name="connsiteX18" fmla="*/ 1121150 w 4294656"/>
              <a:gd name="connsiteY18" fmla="*/ 1650199 h 3198105"/>
              <a:gd name="connsiteX19" fmla="*/ 1049433 w 4294656"/>
              <a:gd name="connsiteY19" fmla="*/ 1602387 h 3198105"/>
              <a:gd name="connsiteX20" fmla="*/ 995645 w 4294656"/>
              <a:gd name="connsiteY20" fmla="*/ 1578482 h 3198105"/>
              <a:gd name="connsiteX21" fmla="*/ 923927 w 4294656"/>
              <a:gd name="connsiteY21" fmla="*/ 1554576 h 3198105"/>
              <a:gd name="connsiteX22" fmla="*/ 900021 w 4294656"/>
              <a:gd name="connsiteY22" fmla="*/ 1488834 h 3198105"/>
              <a:gd name="connsiteX23" fmla="*/ 882092 w 4294656"/>
              <a:gd name="connsiteY23" fmla="*/ 1470905 h 3198105"/>
              <a:gd name="connsiteX24" fmla="*/ 870139 w 4294656"/>
              <a:gd name="connsiteY24" fmla="*/ 1446999 h 3198105"/>
              <a:gd name="connsiteX25" fmla="*/ 852209 w 4294656"/>
              <a:gd name="connsiteY25" fmla="*/ 1429070 h 3198105"/>
              <a:gd name="connsiteX26" fmla="*/ 816350 w 4294656"/>
              <a:gd name="connsiteY26" fmla="*/ 1369305 h 3198105"/>
              <a:gd name="connsiteX27" fmla="*/ 792445 w 4294656"/>
              <a:gd name="connsiteY27" fmla="*/ 1345399 h 3198105"/>
              <a:gd name="connsiteX28" fmla="*/ 750609 w 4294656"/>
              <a:gd name="connsiteY28" fmla="*/ 1297587 h 3198105"/>
              <a:gd name="connsiteX29" fmla="*/ 708774 w 4294656"/>
              <a:gd name="connsiteY29" fmla="*/ 1243799 h 3198105"/>
              <a:gd name="connsiteX30" fmla="*/ 589245 w 4294656"/>
              <a:gd name="connsiteY30" fmla="*/ 1225870 h 3198105"/>
              <a:gd name="connsiteX31" fmla="*/ 475692 w 4294656"/>
              <a:gd name="connsiteY31" fmla="*/ 1213917 h 3198105"/>
              <a:gd name="connsiteX32" fmla="*/ 302374 w 4294656"/>
              <a:gd name="connsiteY32" fmla="*/ 1166105 h 3198105"/>
              <a:gd name="connsiteX33" fmla="*/ 135033 w 4294656"/>
              <a:gd name="connsiteY33" fmla="*/ 1136223 h 3198105"/>
              <a:gd name="connsiteX34" fmla="*/ 105150 w 4294656"/>
              <a:gd name="connsiteY34" fmla="*/ 1118293 h 3198105"/>
              <a:gd name="connsiteX35" fmla="*/ 33433 w 4294656"/>
              <a:gd name="connsiteY35" fmla="*/ 1052552 h 3198105"/>
              <a:gd name="connsiteX36" fmla="*/ 39409 w 4294656"/>
              <a:gd name="connsiteY36" fmla="*/ 550529 h 3198105"/>
              <a:gd name="connsiteX37" fmla="*/ 75268 w 4294656"/>
              <a:gd name="connsiteY37" fmla="*/ 532599 h 3198105"/>
              <a:gd name="connsiteX38" fmla="*/ 182845 w 4294656"/>
              <a:gd name="connsiteY38" fmla="*/ 454905 h 3198105"/>
              <a:gd name="connsiteX39" fmla="*/ 218703 w 4294656"/>
              <a:gd name="connsiteY39" fmla="*/ 425023 h 3198105"/>
              <a:gd name="connsiteX40" fmla="*/ 236633 w 4294656"/>
              <a:gd name="connsiteY40" fmla="*/ 395140 h 3198105"/>
              <a:gd name="connsiteX41" fmla="*/ 386045 w 4294656"/>
              <a:gd name="connsiteY41" fmla="*/ 329399 h 3198105"/>
              <a:gd name="connsiteX42" fmla="*/ 511550 w 4294656"/>
              <a:gd name="connsiteY42" fmla="*/ 299517 h 3198105"/>
              <a:gd name="connsiteX43" fmla="*/ 786468 w 4294656"/>
              <a:gd name="connsiteY43" fmla="*/ 311470 h 3198105"/>
              <a:gd name="connsiteX44" fmla="*/ 935880 w 4294656"/>
              <a:gd name="connsiteY44" fmla="*/ 359282 h 3198105"/>
              <a:gd name="connsiteX45" fmla="*/ 983692 w 4294656"/>
              <a:gd name="connsiteY45" fmla="*/ 377211 h 3198105"/>
              <a:gd name="connsiteX46" fmla="*/ 1151033 w 4294656"/>
              <a:gd name="connsiteY46" fmla="*/ 454905 h 3198105"/>
              <a:gd name="connsiteX47" fmla="*/ 1240680 w 4294656"/>
              <a:gd name="connsiteY47" fmla="*/ 502717 h 3198105"/>
              <a:gd name="connsiteX48" fmla="*/ 1318374 w 4294656"/>
              <a:gd name="connsiteY48" fmla="*/ 520646 h 3198105"/>
              <a:gd name="connsiteX49" fmla="*/ 1533527 w 4294656"/>
              <a:gd name="connsiteY49" fmla="*/ 526623 h 3198105"/>
              <a:gd name="connsiteX50" fmla="*/ 1784539 w 4294656"/>
              <a:gd name="connsiteY50" fmla="*/ 538576 h 3198105"/>
              <a:gd name="connsiteX51" fmla="*/ 1999692 w 4294656"/>
              <a:gd name="connsiteY51" fmla="*/ 502717 h 3198105"/>
              <a:gd name="connsiteX52" fmla="*/ 2053480 w 4294656"/>
              <a:gd name="connsiteY52" fmla="*/ 496740 h 3198105"/>
              <a:gd name="connsiteX53" fmla="*/ 2125197 w 4294656"/>
              <a:gd name="connsiteY53" fmla="*/ 472834 h 3198105"/>
              <a:gd name="connsiteX54" fmla="*/ 2178986 w 4294656"/>
              <a:gd name="connsiteY54" fmla="*/ 460882 h 3198105"/>
              <a:gd name="connsiteX55" fmla="*/ 2346327 w 4294656"/>
              <a:gd name="connsiteY55" fmla="*/ 395140 h 3198105"/>
              <a:gd name="connsiteX56" fmla="*/ 2429997 w 4294656"/>
              <a:gd name="connsiteY56" fmla="*/ 347329 h 3198105"/>
              <a:gd name="connsiteX57" fmla="*/ 2549527 w 4294656"/>
              <a:gd name="connsiteY57" fmla="*/ 251705 h 3198105"/>
              <a:gd name="connsiteX58" fmla="*/ 2657103 w 4294656"/>
              <a:gd name="connsiteY58" fmla="*/ 221823 h 3198105"/>
              <a:gd name="connsiteX59" fmla="*/ 2770656 w 4294656"/>
              <a:gd name="connsiteY59" fmla="*/ 174011 h 3198105"/>
              <a:gd name="connsiteX60" fmla="*/ 2866280 w 4294656"/>
              <a:gd name="connsiteY60" fmla="*/ 150105 h 3198105"/>
              <a:gd name="connsiteX61" fmla="*/ 3087409 w 4294656"/>
              <a:gd name="connsiteY61" fmla="*/ 144129 h 3198105"/>
              <a:gd name="connsiteX62" fmla="*/ 3422092 w 4294656"/>
              <a:gd name="connsiteY62" fmla="*/ 138152 h 3198105"/>
              <a:gd name="connsiteX63" fmla="*/ 3553574 w 4294656"/>
              <a:gd name="connsiteY63" fmla="*/ 108270 h 3198105"/>
              <a:gd name="connsiteX64" fmla="*/ 3858374 w 4294656"/>
              <a:gd name="connsiteY64" fmla="*/ 90340 h 3198105"/>
              <a:gd name="connsiteX65" fmla="*/ 3948021 w 4294656"/>
              <a:gd name="connsiteY65" fmla="*/ 60458 h 3198105"/>
              <a:gd name="connsiteX66" fmla="*/ 4061574 w 4294656"/>
              <a:gd name="connsiteY66" fmla="*/ 42529 h 3198105"/>
              <a:gd name="connsiteX67" fmla="*/ 4187080 w 4294656"/>
              <a:gd name="connsiteY67" fmla="*/ 12646 h 3198105"/>
              <a:gd name="connsiteX68" fmla="*/ 4210986 w 4294656"/>
              <a:gd name="connsiteY68" fmla="*/ 6670 h 3198105"/>
              <a:gd name="connsiteX69" fmla="*/ 4228915 w 4294656"/>
              <a:gd name="connsiteY69" fmla="*/ 693 h 3198105"/>
              <a:gd name="connsiteX70" fmla="*/ 4294656 w 4294656"/>
              <a:gd name="connsiteY70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99692 w 4294656"/>
              <a:gd name="connsiteY6" fmla="*/ 2337493 h 3198105"/>
              <a:gd name="connsiteX7" fmla="*/ 1957856 w 4294656"/>
              <a:gd name="connsiteY7" fmla="*/ 2271752 h 3198105"/>
              <a:gd name="connsiteX8" fmla="*/ 1916021 w 4294656"/>
              <a:gd name="connsiteY8" fmla="*/ 2152223 h 3198105"/>
              <a:gd name="connsiteX9" fmla="*/ 1910045 w 4294656"/>
              <a:gd name="connsiteY9" fmla="*/ 1972929 h 3198105"/>
              <a:gd name="connsiteX10" fmla="*/ 1874186 w 4294656"/>
              <a:gd name="connsiteY10" fmla="*/ 1937070 h 3198105"/>
              <a:gd name="connsiteX11" fmla="*/ 1784539 w 4294656"/>
              <a:gd name="connsiteY11" fmla="*/ 1883282 h 3198105"/>
              <a:gd name="connsiteX12" fmla="*/ 1629150 w 4294656"/>
              <a:gd name="connsiteY12" fmla="*/ 1793634 h 3198105"/>
              <a:gd name="connsiteX13" fmla="*/ 1473762 w 4294656"/>
              <a:gd name="connsiteY13" fmla="*/ 1769729 h 3198105"/>
              <a:gd name="connsiteX14" fmla="*/ 1354233 w 4294656"/>
              <a:gd name="connsiteY14" fmla="*/ 1727893 h 3198105"/>
              <a:gd name="connsiteX15" fmla="*/ 1258609 w 4294656"/>
              <a:gd name="connsiteY15" fmla="*/ 1680082 h 3198105"/>
              <a:gd name="connsiteX16" fmla="*/ 1151033 w 4294656"/>
              <a:gd name="connsiteY16" fmla="*/ 1668129 h 3198105"/>
              <a:gd name="connsiteX17" fmla="*/ 1121150 w 4294656"/>
              <a:gd name="connsiteY17" fmla="*/ 1650199 h 3198105"/>
              <a:gd name="connsiteX18" fmla="*/ 1049433 w 4294656"/>
              <a:gd name="connsiteY18" fmla="*/ 1602387 h 3198105"/>
              <a:gd name="connsiteX19" fmla="*/ 995645 w 4294656"/>
              <a:gd name="connsiteY19" fmla="*/ 1578482 h 3198105"/>
              <a:gd name="connsiteX20" fmla="*/ 923927 w 4294656"/>
              <a:gd name="connsiteY20" fmla="*/ 1554576 h 3198105"/>
              <a:gd name="connsiteX21" fmla="*/ 900021 w 4294656"/>
              <a:gd name="connsiteY21" fmla="*/ 1488834 h 3198105"/>
              <a:gd name="connsiteX22" fmla="*/ 882092 w 4294656"/>
              <a:gd name="connsiteY22" fmla="*/ 1470905 h 3198105"/>
              <a:gd name="connsiteX23" fmla="*/ 870139 w 4294656"/>
              <a:gd name="connsiteY23" fmla="*/ 1446999 h 3198105"/>
              <a:gd name="connsiteX24" fmla="*/ 852209 w 4294656"/>
              <a:gd name="connsiteY24" fmla="*/ 1429070 h 3198105"/>
              <a:gd name="connsiteX25" fmla="*/ 816350 w 4294656"/>
              <a:gd name="connsiteY25" fmla="*/ 1369305 h 3198105"/>
              <a:gd name="connsiteX26" fmla="*/ 792445 w 4294656"/>
              <a:gd name="connsiteY26" fmla="*/ 1345399 h 3198105"/>
              <a:gd name="connsiteX27" fmla="*/ 750609 w 4294656"/>
              <a:gd name="connsiteY27" fmla="*/ 1297587 h 3198105"/>
              <a:gd name="connsiteX28" fmla="*/ 708774 w 4294656"/>
              <a:gd name="connsiteY28" fmla="*/ 1243799 h 3198105"/>
              <a:gd name="connsiteX29" fmla="*/ 589245 w 4294656"/>
              <a:gd name="connsiteY29" fmla="*/ 1225870 h 3198105"/>
              <a:gd name="connsiteX30" fmla="*/ 475692 w 4294656"/>
              <a:gd name="connsiteY30" fmla="*/ 1213917 h 3198105"/>
              <a:gd name="connsiteX31" fmla="*/ 302374 w 4294656"/>
              <a:gd name="connsiteY31" fmla="*/ 1166105 h 3198105"/>
              <a:gd name="connsiteX32" fmla="*/ 135033 w 4294656"/>
              <a:gd name="connsiteY32" fmla="*/ 1136223 h 3198105"/>
              <a:gd name="connsiteX33" fmla="*/ 105150 w 4294656"/>
              <a:gd name="connsiteY33" fmla="*/ 1118293 h 3198105"/>
              <a:gd name="connsiteX34" fmla="*/ 33433 w 4294656"/>
              <a:gd name="connsiteY34" fmla="*/ 1052552 h 3198105"/>
              <a:gd name="connsiteX35" fmla="*/ 39409 w 4294656"/>
              <a:gd name="connsiteY35" fmla="*/ 550529 h 3198105"/>
              <a:gd name="connsiteX36" fmla="*/ 75268 w 4294656"/>
              <a:gd name="connsiteY36" fmla="*/ 532599 h 3198105"/>
              <a:gd name="connsiteX37" fmla="*/ 182845 w 4294656"/>
              <a:gd name="connsiteY37" fmla="*/ 454905 h 3198105"/>
              <a:gd name="connsiteX38" fmla="*/ 218703 w 4294656"/>
              <a:gd name="connsiteY38" fmla="*/ 425023 h 3198105"/>
              <a:gd name="connsiteX39" fmla="*/ 236633 w 4294656"/>
              <a:gd name="connsiteY39" fmla="*/ 395140 h 3198105"/>
              <a:gd name="connsiteX40" fmla="*/ 386045 w 4294656"/>
              <a:gd name="connsiteY40" fmla="*/ 329399 h 3198105"/>
              <a:gd name="connsiteX41" fmla="*/ 511550 w 4294656"/>
              <a:gd name="connsiteY41" fmla="*/ 299517 h 3198105"/>
              <a:gd name="connsiteX42" fmla="*/ 786468 w 4294656"/>
              <a:gd name="connsiteY42" fmla="*/ 311470 h 3198105"/>
              <a:gd name="connsiteX43" fmla="*/ 935880 w 4294656"/>
              <a:gd name="connsiteY43" fmla="*/ 359282 h 3198105"/>
              <a:gd name="connsiteX44" fmla="*/ 983692 w 4294656"/>
              <a:gd name="connsiteY44" fmla="*/ 377211 h 3198105"/>
              <a:gd name="connsiteX45" fmla="*/ 1151033 w 4294656"/>
              <a:gd name="connsiteY45" fmla="*/ 454905 h 3198105"/>
              <a:gd name="connsiteX46" fmla="*/ 1240680 w 4294656"/>
              <a:gd name="connsiteY46" fmla="*/ 502717 h 3198105"/>
              <a:gd name="connsiteX47" fmla="*/ 1318374 w 4294656"/>
              <a:gd name="connsiteY47" fmla="*/ 520646 h 3198105"/>
              <a:gd name="connsiteX48" fmla="*/ 1533527 w 4294656"/>
              <a:gd name="connsiteY48" fmla="*/ 526623 h 3198105"/>
              <a:gd name="connsiteX49" fmla="*/ 1784539 w 4294656"/>
              <a:gd name="connsiteY49" fmla="*/ 538576 h 3198105"/>
              <a:gd name="connsiteX50" fmla="*/ 1999692 w 4294656"/>
              <a:gd name="connsiteY50" fmla="*/ 502717 h 3198105"/>
              <a:gd name="connsiteX51" fmla="*/ 2053480 w 4294656"/>
              <a:gd name="connsiteY51" fmla="*/ 496740 h 3198105"/>
              <a:gd name="connsiteX52" fmla="*/ 2125197 w 4294656"/>
              <a:gd name="connsiteY52" fmla="*/ 472834 h 3198105"/>
              <a:gd name="connsiteX53" fmla="*/ 2178986 w 4294656"/>
              <a:gd name="connsiteY53" fmla="*/ 460882 h 3198105"/>
              <a:gd name="connsiteX54" fmla="*/ 2346327 w 4294656"/>
              <a:gd name="connsiteY54" fmla="*/ 395140 h 3198105"/>
              <a:gd name="connsiteX55" fmla="*/ 2429997 w 4294656"/>
              <a:gd name="connsiteY55" fmla="*/ 347329 h 3198105"/>
              <a:gd name="connsiteX56" fmla="*/ 2549527 w 4294656"/>
              <a:gd name="connsiteY56" fmla="*/ 251705 h 3198105"/>
              <a:gd name="connsiteX57" fmla="*/ 2657103 w 4294656"/>
              <a:gd name="connsiteY57" fmla="*/ 221823 h 3198105"/>
              <a:gd name="connsiteX58" fmla="*/ 2770656 w 4294656"/>
              <a:gd name="connsiteY58" fmla="*/ 174011 h 3198105"/>
              <a:gd name="connsiteX59" fmla="*/ 2866280 w 4294656"/>
              <a:gd name="connsiteY59" fmla="*/ 150105 h 3198105"/>
              <a:gd name="connsiteX60" fmla="*/ 3087409 w 4294656"/>
              <a:gd name="connsiteY60" fmla="*/ 144129 h 3198105"/>
              <a:gd name="connsiteX61" fmla="*/ 3422092 w 4294656"/>
              <a:gd name="connsiteY61" fmla="*/ 138152 h 3198105"/>
              <a:gd name="connsiteX62" fmla="*/ 3553574 w 4294656"/>
              <a:gd name="connsiteY62" fmla="*/ 108270 h 3198105"/>
              <a:gd name="connsiteX63" fmla="*/ 3858374 w 4294656"/>
              <a:gd name="connsiteY63" fmla="*/ 90340 h 3198105"/>
              <a:gd name="connsiteX64" fmla="*/ 3948021 w 4294656"/>
              <a:gd name="connsiteY64" fmla="*/ 60458 h 3198105"/>
              <a:gd name="connsiteX65" fmla="*/ 4061574 w 4294656"/>
              <a:gd name="connsiteY65" fmla="*/ 42529 h 3198105"/>
              <a:gd name="connsiteX66" fmla="*/ 4187080 w 4294656"/>
              <a:gd name="connsiteY66" fmla="*/ 12646 h 3198105"/>
              <a:gd name="connsiteX67" fmla="*/ 4210986 w 4294656"/>
              <a:gd name="connsiteY67" fmla="*/ 6670 h 3198105"/>
              <a:gd name="connsiteX68" fmla="*/ 4228915 w 4294656"/>
              <a:gd name="connsiteY68" fmla="*/ 693 h 3198105"/>
              <a:gd name="connsiteX69" fmla="*/ 4294656 w 4294656"/>
              <a:gd name="connsiteY69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99692 w 4294656"/>
              <a:gd name="connsiteY6" fmla="*/ 2337493 h 3198105"/>
              <a:gd name="connsiteX7" fmla="*/ 1957856 w 4294656"/>
              <a:gd name="connsiteY7" fmla="*/ 2271752 h 3198105"/>
              <a:gd name="connsiteX8" fmla="*/ 1910045 w 4294656"/>
              <a:gd name="connsiteY8" fmla="*/ 1972929 h 3198105"/>
              <a:gd name="connsiteX9" fmla="*/ 1874186 w 4294656"/>
              <a:gd name="connsiteY9" fmla="*/ 1937070 h 3198105"/>
              <a:gd name="connsiteX10" fmla="*/ 1784539 w 4294656"/>
              <a:gd name="connsiteY10" fmla="*/ 1883282 h 3198105"/>
              <a:gd name="connsiteX11" fmla="*/ 1629150 w 4294656"/>
              <a:gd name="connsiteY11" fmla="*/ 1793634 h 3198105"/>
              <a:gd name="connsiteX12" fmla="*/ 1473762 w 4294656"/>
              <a:gd name="connsiteY12" fmla="*/ 1769729 h 3198105"/>
              <a:gd name="connsiteX13" fmla="*/ 1354233 w 4294656"/>
              <a:gd name="connsiteY13" fmla="*/ 1727893 h 3198105"/>
              <a:gd name="connsiteX14" fmla="*/ 1258609 w 4294656"/>
              <a:gd name="connsiteY14" fmla="*/ 1680082 h 3198105"/>
              <a:gd name="connsiteX15" fmla="*/ 1151033 w 4294656"/>
              <a:gd name="connsiteY15" fmla="*/ 1668129 h 3198105"/>
              <a:gd name="connsiteX16" fmla="*/ 1121150 w 4294656"/>
              <a:gd name="connsiteY16" fmla="*/ 1650199 h 3198105"/>
              <a:gd name="connsiteX17" fmla="*/ 1049433 w 4294656"/>
              <a:gd name="connsiteY17" fmla="*/ 1602387 h 3198105"/>
              <a:gd name="connsiteX18" fmla="*/ 995645 w 4294656"/>
              <a:gd name="connsiteY18" fmla="*/ 1578482 h 3198105"/>
              <a:gd name="connsiteX19" fmla="*/ 923927 w 4294656"/>
              <a:gd name="connsiteY19" fmla="*/ 1554576 h 3198105"/>
              <a:gd name="connsiteX20" fmla="*/ 900021 w 4294656"/>
              <a:gd name="connsiteY20" fmla="*/ 1488834 h 3198105"/>
              <a:gd name="connsiteX21" fmla="*/ 882092 w 4294656"/>
              <a:gd name="connsiteY21" fmla="*/ 1470905 h 3198105"/>
              <a:gd name="connsiteX22" fmla="*/ 870139 w 4294656"/>
              <a:gd name="connsiteY22" fmla="*/ 1446999 h 3198105"/>
              <a:gd name="connsiteX23" fmla="*/ 852209 w 4294656"/>
              <a:gd name="connsiteY23" fmla="*/ 1429070 h 3198105"/>
              <a:gd name="connsiteX24" fmla="*/ 816350 w 4294656"/>
              <a:gd name="connsiteY24" fmla="*/ 1369305 h 3198105"/>
              <a:gd name="connsiteX25" fmla="*/ 792445 w 4294656"/>
              <a:gd name="connsiteY25" fmla="*/ 1345399 h 3198105"/>
              <a:gd name="connsiteX26" fmla="*/ 750609 w 4294656"/>
              <a:gd name="connsiteY26" fmla="*/ 1297587 h 3198105"/>
              <a:gd name="connsiteX27" fmla="*/ 708774 w 4294656"/>
              <a:gd name="connsiteY27" fmla="*/ 1243799 h 3198105"/>
              <a:gd name="connsiteX28" fmla="*/ 589245 w 4294656"/>
              <a:gd name="connsiteY28" fmla="*/ 1225870 h 3198105"/>
              <a:gd name="connsiteX29" fmla="*/ 475692 w 4294656"/>
              <a:gd name="connsiteY29" fmla="*/ 1213917 h 3198105"/>
              <a:gd name="connsiteX30" fmla="*/ 302374 w 4294656"/>
              <a:gd name="connsiteY30" fmla="*/ 1166105 h 3198105"/>
              <a:gd name="connsiteX31" fmla="*/ 135033 w 4294656"/>
              <a:gd name="connsiteY31" fmla="*/ 1136223 h 3198105"/>
              <a:gd name="connsiteX32" fmla="*/ 105150 w 4294656"/>
              <a:gd name="connsiteY32" fmla="*/ 1118293 h 3198105"/>
              <a:gd name="connsiteX33" fmla="*/ 33433 w 4294656"/>
              <a:gd name="connsiteY33" fmla="*/ 1052552 h 3198105"/>
              <a:gd name="connsiteX34" fmla="*/ 39409 w 4294656"/>
              <a:gd name="connsiteY34" fmla="*/ 550529 h 3198105"/>
              <a:gd name="connsiteX35" fmla="*/ 75268 w 4294656"/>
              <a:gd name="connsiteY35" fmla="*/ 532599 h 3198105"/>
              <a:gd name="connsiteX36" fmla="*/ 182845 w 4294656"/>
              <a:gd name="connsiteY36" fmla="*/ 454905 h 3198105"/>
              <a:gd name="connsiteX37" fmla="*/ 218703 w 4294656"/>
              <a:gd name="connsiteY37" fmla="*/ 425023 h 3198105"/>
              <a:gd name="connsiteX38" fmla="*/ 236633 w 4294656"/>
              <a:gd name="connsiteY38" fmla="*/ 395140 h 3198105"/>
              <a:gd name="connsiteX39" fmla="*/ 386045 w 4294656"/>
              <a:gd name="connsiteY39" fmla="*/ 329399 h 3198105"/>
              <a:gd name="connsiteX40" fmla="*/ 511550 w 4294656"/>
              <a:gd name="connsiteY40" fmla="*/ 299517 h 3198105"/>
              <a:gd name="connsiteX41" fmla="*/ 786468 w 4294656"/>
              <a:gd name="connsiteY41" fmla="*/ 311470 h 3198105"/>
              <a:gd name="connsiteX42" fmla="*/ 935880 w 4294656"/>
              <a:gd name="connsiteY42" fmla="*/ 359282 h 3198105"/>
              <a:gd name="connsiteX43" fmla="*/ 983692 w 4294656"/>
              <a:gd name="connsiteY43" fmla="*/ 377211 h 3198105"/>
              <a:gd name="connsiteX44" fmla="*/ 1151033 w 4294656"/>
              <a:gd name="connsiteY44" fmla="*/ 454905 h 3198105"/>
              <a:gd name="connsiteX45" fmla="*/ 1240680 w 4294656"/>
              <a:gd name="connsiteY45" fmla="*/ 502717 h 3198105"/>
              <a:gd name="connsiteX46" fmla="*/ 1318374 w 4294656"/>
              <a:gd name="connsiteY46" fmla="*/ 520646 h 3198105"/>
              <a:gd name="connsiteX47" fmla="*/ 1533527 w 4294656"/>
              <a:gd name="connsiteY47" fmla="*/ 526623 h 3198105"/>
              <a:gd name="connsiteX48" fmla="*/ 1784539 w 4294656"/>
              <a:gd name="connsiteY48" fmla="*/ 538576 h 3198105"/>
              <a:gd name="connsiteX49" fmla="*/ 1999692 w 4294656"/>
              <a:gd name="connsiteY49" fmla="*/ 502717 h 3198105"/>
              <a:gd name="connsiteX50" fmla="*/ 2053480 w 4294656"/>
              <a:gd name="connsiteY50" fmla="*/ 496740 h 3198105"/>
              <a:gd name="connsiteX51" fmla="*/ 2125197 w 4294656"/>
              <a:gd name="connsiteY51" fmla="*/ 472834 h 3198105"/>
              <a:gd name="connsiteX52" fmla="*/ 2178986 w 4294656"/>
              <a:gd name="connsiteY52" fmla="*/ 460882 h 3198105"/>
              <a:gd name="connsiteX53" fmla="*/ 2346327 w 4294656"/>
              <a:gd name="connsiteY53" fmla="*/ 395140 h 3198105"/>
              <a:gd name="connsiteX54" fmla="*/ 2429997 w 4294656"/>
              <a:gd name="connsiteY54" fmla="*/ 347329 h 3198105"/>
              <a:gd name="connsiteX55" fmla="*/ 2549527 w 4294656"/>
              <a:gd name="connsiteY55" fmla="*/ 251705 h 3198105"/>
              <a:gd name="connsiteX56" fmla="*/ 2657103 w 4294656"/>
              <a:gd name="connsiteY56" fmla="*/ 221823 h 3198105"/>
              <a:gd name="connsiteX57" fmla="*/ 2770656 w 4294656"/>
              <a:gd name="connsiteY57" fmla="*/ 174011 h 3198105"/>
              <a:gd name="connsiteX58" fmla="*/ 2866280 w 4294656"/>
              <a:gd name="connsiteY58" fmla="*/ 150105 h 3198105"/>
              <a:gd name="connsiteX59" fmla="*/ 3087409 w 4294656"/>
              <a:gd name="connsiteY59" fmla="*/ 144129 h 3198105"/>
              <a:gd name="connsiteX60" fmla="*/ 3422092 w 4294656"/>
              <a:gd name="connsiteY60" fmla="*/ 138152 h 3198105"/>
              <a:gd name="connsiteX61" fmla="*/ 3553574 w 4294656"/>
              <a:gd name="connsiteY61" fmla="*/ 108270 h 3198105"/>
              <a:gd name="connsiteX62" fmla="*/ 3858374 w 4294656"/>
              <a:gd name="connsiteY62" fmla="*/ 90340 h 3198105"/>
              <a:gd name="connsiteX63" fmla="*/ 3948021 w 4294656"/>
              <a:gd name="connsiteY63" fmla="*/ 60458 h 3198105"/>
              <a:gd name="connsiteX64" fmla="*/ 4061574 w 4294656"/>
              <a:gd name="connsiteY64" fmla="*/ 42529 h 3198105"/>
              <a:gd name="connsiteX65" fmla="*/ 4187080 w 4294656"/>
              <a:gd name="connsiteY65" fmla="*/ 12646 h 3198105"/>
              <a:gd name="connsiteX66" fmla="*/ 4210986 w 4294656"/>
              <a:gd name="connsiteY66" fmla="*/ 6670 h 3198105"/>
              <a:gd name="connsiteX67" fmla="*/ 4228915 w 4294656"/>
              <a:gd name="connsiteY67" fmla="*/ 693 h 3198105"/>
              <a:gd name="connsiteX68" fmla="*/ 4294656 w 4294656"/>
              <a:gd name="connsiteY68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99692 w 4294656"/>
              <a:gd name="connsiteY6" fmla="*/ 2337493 h 3198105"/>
              <a:gd name="connsiteX7" fmla="*/ 1957856 w 4294656"/>
              <a:gd name="connsiteY7" fmla="*/ 2271752 h 3198105"/>
              <a:gd name="connsiteX8" fmla="*/ 1910045 w 4294656"/>
              <a:gd name="connsiteY8" fmla="*/ 1972929 h 3198105"/>
              <a:gd name="connsiteX9" fmla="*/ 1784539 w 4294656"/>
              <a:gd name="connsiteY9" fmla="*/ 1883282 h 3198105"/>
              <a:gd name="connsiteX10" fmla="*/ 1629150 w 4294656"/>
              <a:gd name="connsiteY10" fmla="*/ 1793634 h 3198105"/>
              <a:gd name="connsiteX11" fmla="*/ 1473762 w 4294656"/>
              <a:gd name="connsiteY11" fmla="*/ 1769729 h 3198105"/>
              <a:gd name="connsiteX12" fmla="*/ 1354233 w 4294656"/>
              <a:gd name="connsiteY12" fmla="*/ 1727893 h 3198105"/>
              <a:gd name="connsiteX13" fmla="*/ 1258609 w 4294656"/>
              <a:gd name="connsiteY13" fmla="*/ 1680082 h 3198105"/>
              <a:gd name="connsiteX14" fmla="*/ 1151033 w 4294656"/>
              <a:gd name="connsiteY14" fmla="*/ 1668129 h 3198105"/>
              <a:gd name="connsiteX15" fmla="*/ 1121150 w 4294656"/>
              <a:gd name="connsiteY15" fmla="*/ 1650199 h 3198105"/>
              <a:gd name="connsiteX16" fmla="*/ 1049433 w 4294656"/>
              <a:gd name="connsiteY16" fmla="*/ 1602387 h 3198105"/>
              <a:gd name="connsiteX17" fmla="*/ 995645 w 4294656"/>
              <a:gd name="connsiteY17" fmla="*/ 1578482 h 3198105"/>
              <a:gd name="connsiteX18" fmla="*/ 923927 w 4294656"/>
              <a:gd name="connsiteY18" fmla="*/ 1554576 h 3198105"/>
              <a:gd name="connsiteX19" fmla="*/ 900021 w 4294656"/>
              <a:gd name="connsiteY19" fmla="*/ 1488834 h 3198105"/>
              <a:gd name="connsiteX20" fmla="*/ 882092 w 4294656"/>
              <a:gd name="connsiteY20" fmla="*/ 1470905 h 3198105"/>
              <a:gd name="connsiteX21" fmla="*/ 870139 w 4294656"/>
              <a:gd name="connsiteY21" fmla="*/ 1446999 h 3198105"/>
              <a:gd name="connsiteX22" fmla="*/ 852209 w 4294656"/>
              <a:gd name="connsiteY22" fmla="*/ 1429070 h 3198105"/>
              <a:gd name="connsiteX23" fmla="*/ 816350 w 4294656"/>
              <a:gd name="connsiteY23" fmla="*/ 1369305 h 3198105"/>
              <a:gd name="connsiteX24" fmla="*/ 792445 w 4294656"/>
              <a:gd name="connsiteY24" fmla="*/ 1345399 h 3198105"/>
              <a:gd name="connsiteX25" fmla="*/ 750609 w 4294656"/>
              <a:gd name="connsiteY25" fmla="*/ 1297587 h 3198105"/>
              <a:gd name="connsiteX26" fmla="*/ 708774 w 4294656"/>
              <a:gd name="connsiteY26" fmla="*/ 1243799 h 3198105"/>
              <a:gd name="connsiteX27" fmla="*/ 589245 w 4294656"/>
              <a:gd name="connsiteY27" fmla="*/ 1225870 h 3198105"/>
              <a:gd name="connsiteX28" fmla="*/ 475692 w 4294656"/>
              <a:gd name="connsiteY28" fmla="*/ 1213917 h 3198105"/>
              <a:gd name="connsiteX29" fmla="*/ 302374 w 4294656"/>
              <a:gd name="connsiteY29" fmla="*/ 1166105 h 3198105"/>
              <a:gd name="connsiteX30" fmla="*/ 135033 w 4294656"/>
              <a:gd name="connsiteY30" fmla="*/ 1136223 h 3198105"/>
              <a:gd name="connsiteX31" fmla="*/ 105150 w 4294656"/>
              <a:gd name="connsiteY31" fmla="*/ 1118293 h 3198105"/>
              <a:gd name="connsiteX32" fmla="*/ 33433 w 4294656"/>
              <a:gd name="connsiteY32" fmla="*/ 1052552 h 3198105"/>
              <a:gd name="connsiteX33" fmla="*/ 39409 w 4294656"/>
              <a:gd name="connsiteY33" fmla="*/ 550529 h 3198105"/>
              <a:gd name="connsiteX34" fmla="*/ 75268 w 4294656"/>
              <a:gd name="connsiteY34" fmla="*/ 532599 h 3198105"/>
              <a:gd name="connsiteX35" fmla="*/ 182845 w 4294656"/>
              <a:gd name="connsiteY35" fmla="*/ 454905 h 3198105"/>
              <a:gd name="connsiteX36" fmla="*/ 218703 w 4294656"/>
              <a:gd name="connsiteY36" fmla="*/ 425023 h 3198105"/>
              <a:gd name="connsiteX37" fmla="*/ 236633 w 4294656"/>
              <a:gd name="connsiteY37" fmla="*/ 395140 h 3198105"/>
              <a:gd name="connsiteX38" fmla="*/ 386045 w 4294656"/>
              <a:gd name="connsiteY38" fmla="*/ 329399 h 3198105"/>
              <a:gd name="connsiteX39" fmla="*/ 511550 w 4294656"/>
              <a:gd name="connsiteY39" fmla="*/ 299517 h 3198105"/>
              <a:gd name="connsiteX40" fmla="*/ 786468 w 4294656"/>
              <a:gd name="connsiteY40" fmla="*/ 311470 h 3198105"/>
              <a:gd name="connsiteX41" fmla="*/ 935880 w 4294656"/>
              <a:gd name="connsiteY41" fmla="*/ 359282 h 3198105"/>
              <a:gd name="connsiteX42" fmla="*/ 983692 w 4294656"/>
              <a:gd name="connsiteY42" fmla="*/ 377211 h 3198105"/>
              <a:gd name="connsiteX43" fmla="*/ 1151033 w 4294656"/>
              <a:gd name="connsiteY43" fmla="*/ 454905 h 3198105"/>
              <a:gd name="connsiteX44" fmla="*/ 1240680 w 4294656"/>
              <a:gd name="connsiteY44" fmla="*/ 502717 h 3198105"/>
              <a:gd name="connsiteX45" fmla="*/ 1318374 w 4294656"/>
              <a:gd name="connsiteY45" fmla="*/ 520646 h 3198105"/>
              <a:gd name="connsiteX46" fmla="*/ 1533527 w 4294656"/>
              <a:gd name="connsiteY46" fmla="*/ 526623 h 3198105"/>
              <a:gd name="connsiteX47" fmla="*/ 1784539 w 4294656"/>
              <a:gd name="connsiteY47" fmla="*/ 538576 h 3198105"/>
              <a:gd name="connsiteX48" fmla="*/ 1999692 w 4294656"/>
              <a:gd name="connsiteY48" fmla="*/ 502717 h 3198105"/>
              <a:gd name="connsiteX49" fmla="*/ 2053480 w 4294656"/>
              <a:gd name="connsiteY49" fmla="*/ 496740 h 3198105"/>
              <a:gd name="connsiteX50" fmla="*/ 2125197 w 4294656"/>
              <a:gd name="connsiteY50" fmla="*/ 472834 h 3198105"/>
              <a:gd name="connsiteX51" fmla="*/ 2178986 w 4294656"/>
              <a:gd name="connsiteY51" fmla="*/ 460882 h 3198105"/>
              <a:gd name="connsiteX52" fmla="*/ 2346327 w 4294656"/>
              <a:gd name="connsiteY52" fmla="*/ 395140 h 3198105"/>
              <a:gd name="connsiteX53" fmla="*/ 2429997 w 4294656"/>
              <a:gd name="connsiteY53" fmla="*/ 347329 h 3198105"/>
              <a:gd name="connsiteX54" fmla="*/ 2549527 w 4294656"/>
              <a:gd name="connsiteY54" fmla="*/ 251705 h 3198105"/>
              <a:gd name="connsiteX55" fmla="*/ 2657103 w 4294656"/>
              <a:gd name="connsiteY55" fmla="*/ 221823 h 3198105"/>
              <a:gd name="connsiteX56" fmla="*/ 2770656 w 4294656"/>
              <a:gd name="connsiteY56" fmla="*/ 174011 h 3198105"/>
              <a:gd name="connsiteX57" fmla="*/ 2866280 w 4294656"/>
              <a:gd name="connsiteY57" fmla="*/ 150105 h 3198105"/>
              <a:gd name="connsiteX58" fmla="*/ 3087409 w 4294656"/>
              <a:gd name="connsiteY58" fmla="*/ 144129 h 3198105"/>
              <a:gd name="connsiteX59" fmla="*/ 3422092 w 4294656"/>
              <a:gd name="connsiteY59" fmla="*/ 138152 h 3198105"/>
              <a:gd name="connsiteX60" fmla="*/ 3553574 w 4294656"/>
              <a:gd name="connsiteY60" fmla="*/ 108270 h 3198105"/>
              <a:gd name="connsiteX61" fmla="*/ 3858374 w 4294656"/>
              <a:gd name="connsiteY61" fmla="*/ 90340 h 3198105"/>
              <a:gd name="connsiteX62" fmla="*/ 3948021 w 4294656"/>
              <a:gd name="connsiteY62" fmla="*/ 60458 h 3198105"/>
              <a:gd name="connsiteX63" fmla="*/ 4061574 w 4294656"/>
              <a:gd name="connsiteY63" fmla="*/ 42529 h 3198105"/>
              <a:gd name="connsiteX64" fmla="*/ 4187080 w 4294656"/>
              <a:gd name="connsiteY64" fmla="*/ 12646 h 3198105"/>
              <a:gd name="connsiteX65" fmla="*/ 4210986 w 4294656"/>
              <a:gd name="connsiteY65" fmla="*/ 6670 h 3198105"/>
              <a:gd name="connsiteX66" fmla="*/ 4228915 w 4294656"/>
              <a:gd name="connsiteY66" fmla="*/ 693 h 3198105"/>
              <a:gd name="connsiteX67" fmla="*/ 4294656 w 4294656"/>
              <a:gd name="connsiteY67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99692 w 4294656"/>
              <a:gd name="connsiteY6" fmla="*/ 2337493 h 3198105"/>
              <a:gd name="connsiteX7" fmla="*/ 1957856 w 4294656"/>
              <a:gd name="connsiteY7" fmla="*/ 2271752 h 3198105"/>
              <a:gd name="connsiteX8" fmla="*/ 1910045 w 4294656"/>
              <a:gd name="connsiteY8" fmla="*/ 1972929 h 3198105"/>
              <a:gd name="connsiteX9" fmla="*/ 1629150 w 4294656"/>
              <a:gd name="connsiteY9" fmla="*/ 1793634 h 3198105"/>
              <a:gd name="connsiteX10" fmla="*/ 1473762 w 4294656"/>
              <a:gd name="connsiteY10" fmla="*/ 1769729 h 3198105"/>
              <a:gd name="connsiteX11" fmla="*/ 1354233 w 4294656"/>
              <a:gd name="connsiteY11" fmla="*/ 1727893 h 3198105"/>
              <a:gd name="connsiteX12" fmla="*/ 1258609 w 4294656"/>
              <a:gd name="connsiteY12" fmla="*/ 1680082 h 3198105"/>
              <a:gd name="connsiteX13" fmla="*/ 1151033 w 4294656"/>
              <a:gd name="connsiteY13" fmla="*/ 1668129 h 3198105"/>
              <a:gd name="connsiteX14" fmla="*/ 1121150 w 4294656"/>
              <a:gd name="connsiteY14" fmla="*/ 1650199 h 3198105"/>
              <a:gd name="connsiteX15" fmla="*/ 1049433 w 4294656"/>
              <a:gd name="connsiteY15" fmla="*/ 1602387 h 3198105"/>
              <a:gd name="connsiteX16" fmla="*/ 995645 w 4294656"/>
              <a:gd name="connsiteY16" fmla="*/ 1578482 h 3198105"/>
              <a:gd name="connsiteX17" fmla="*/ 923927 w 4294656"/>
              <a:gd name="connsiteY17" fmla="*/ 1554576 h 3198105"/>
              <a:gd name="connsiteX18" fmla="*/ 900021 w 4294656"/>
              <a:gd name="connsiteY18" fmla="*/ 1488834 h 3198105"/>
              <a:gd name="connsiteX19" fmla="*/ 882092 w 4294656"/>
              <a:gd name="connsiteY19" fmla="*/ 1470905 h 3198105"/>
              <a:gd name="connsiteX20" fmla="*/ 870139 w 4294656"/>
              <a:gd name="connsiteY20" fmla="*/ 1446999 h 3198105"/>
              <a:gd name="connsiteX21" fmla="*/ 852209 w 4294656"/>
              <a:gd name="connsiteY21" fmla="*/ 1429070 h 3198105"/>
              <a:gd name="connsiteX22" fmla="*/ 816350 w 4294656"/>
              <a:gd name="connsiteY22" fmla="*/ 1369305 h 3198105"/>
              <a:gd name="connsiteX23" fmla="*/ 792445 w 4294656"/>
              <a:gd name="connsiteY23" fmla="*/ 1345399 h 3198105"/>
              <a:gd name="connsiteX24" fmla="*/ 750609 w 4294656"/>
              <a:gd name="connsiteY24" fmla="*/ 1297587 h 3198105"/>
              <a:gd name="connsiteX25" fmla="*/ 708774 w 4294656"/>
              <a:gd name="connsiteY25" fmla="*/ 1243799 h 3198105"/>
              <a:gd name="connsiteX26" fmla="*/ 589245 w 4294656"/>
              <a:gd name="connsiteY26" fmla="*/ 1225870 h 3198105"/>
              <a:gd name="connsiteX27" fmla="*/ 475692 w 4294656"/>
              <a:gd name="connsiteY27" fmla="*/ 1213917 h 3198105"/>
              <a:gd name="connsiteX28" fmla="*/ 302374 w 4294656"/>
              <a:gd name="connsiteY28" fmla="*/ 1166105 h 3198105"/>
              <a:gd name="connsiteX29" fmla="*/ 135033 w 4294656"/>
              <a:gd name="connsiteY29" fmla="*/ 1136223 h 3198105"/>
              <a:gd name="connsiteX30" fmla="*/ 105150 w 4294656"/>
              <a:gd name="connsiteY30" fmla="*/ 1118293 h 3198105"/>
              <a:gd name="connsiteX31" fmla="*/ 33433 w 4294656"/>
              <a:gd name="connsiteY31" fmla="*/ 1052552 h 3198105"/>
              <a:gd name="connsiteX32" fmla="*/ 39409 w 4294656"/>
              <a:gd name="connsiteY32" fmla="*/ 550529 h 3198105"/>
              <a:gd name="connsiteX33" fmla="*/ 75268 w 4294656"/>
              <a:gd name="connsiteY33" fmla="*/ 532599 h 3198105"/>
              <a:gd name="connsiteX34" fmla="*/ 182845 w 4294656"/>
              <a:gd name="connsiteY34" fmla="*/ 454905 h 3198105"/>
              <a:gd name="connsiteX35" fmla="*/ 218703 w 4294656"/>
              <a:gd name="connsiteY35" fmla="*/ 425023 h 3198105"/>
              <a:gd name="connsiteX36" fmla="*/ 236633 w 4294656"/>
              <a:gd name="connsiteY36" fmla="*/ 395140 h 3198105"/>
              <a:gd name="connsiteX37" fmla="*/ 386045 w 4294656"/>
              <a:gd name="connsiteY37" fmla="*/ 329399 h 3198105"/>
              <a:gd name="connsiteX38" fmla="*/ 511550 w 4294656"/>
              <a:gd name="connsiteY38" fmla="*/ 299517 h 3198105"/>
              <a:gd name="connsiteX39" fmla="*/ 786468 w 4294656"/>
              <a:gd name="connsiteY39" fmla="*/ 311470 h 3198105"/>
              <a:gd name="connsiteX40" fmla="*/ 935880 w 4294656"/>
              <a:gd name="connsiteY40" fmla="*/ 359282 h 3198105"/>
              <a:gd name="connsiteX41" fmla="*/ 983692 w 4294656"/>
              <a:gd name="connsiteY41" fmla="*/ 377211 h 3198105"/>
              <a:gd name="connsiteX42" fmla="*/ 1151033 w 4294656"/>
              <a:gd name="connsiteY42" fmla="*/ 454905 h 3198105"/>
              <a:gd name="connsiteX43" fmla="*/ 1240680 w 4294656"/>
              <a:gd name="connsiteY43" fmla="*/ 502717 h 3198105"/>
              <a:gd name="connsiteX44" fmla="*/ 1318374 w 4294656"/>
              <a:gd name="connsiteY44" fmla="*/ 520646 h 3198105"/>
              <a:gd name="connsiteX45" fmla="*/ 1533527 w 4294656"/>
              <a:gd name="connsiteY45" fmla="*/ 526623 h 3198105"/>
              <a:gd name="connsiteX46" fmla="*/ 1784539 w 4294656"/>
              <a:gd name="connsiteY46" fmla="*/ 538576 h 3198105"/>
              <a:gd name="connsiteX47" fmla="*/ 1999692 w 4294656"/>
              <a:gd name="connsiteY47" fmla="*/ 502717 h 3198105"/>
              <a:gd name="connsiteX48" fmla="*/ 2053480 w 4294656"/>
              <a:gd name="connsiteY48" fmla="*/ 496740 h 3198105"/>
              <a:gd name="connsiteX49" fmla="*/ 2125197 w 4294656"/>
              <a:gd name="connsiteY49" fmla="*/ 472834 h 3198105"/>
              <a:gd name="connsiteX50" fmla="*/ 2178986 w 4294656"/>
              <a:gd name="connsiteY50" fmla="*/ 460882 h 3198105"/>
              <a:gd name="connsiteX51" fmla="*/ 2346327 w 4294656"/>
              <a:gd name="connsiteY51" fmla="*/ 395140 h 3198105"/>
              <a:gd name="connsiteX52" fmla="*/ 2429997 w 4294656"/>
              <a:gd name="connsiteY52" fmla="*/ 347329 h 3198105"/>
              <a:gd name="connsiteX53" fmla="*/ 2549527 w 4294656"/>
              <a:gd name="connsiteY53" fmla="*/ 251705 h 3198105"/>
              <a:gd name="connsiteX54" fmla="*/ 2657103 w 4294656"/>
              <a:gd name="connsiteY54" fmla="*/ 221823 h 3198105"/>
              <a:gd name="connsiteX55" fmla="*/ 2770656 w 4294656"/>
              <a:gd name="connsiteY55" fmla="*/ 174011 h 3198105"/>
              <a:gd name="connsiteX56" fmla="*/ 2866280 w 4294656"/>
              <a:gd name="connsiteY56" fmla="*/ 150105 h 3198105"/>
              <a:gd name="connsiteX57" fmla="*/ 3087409 w 4294656"/>
              <a:gd name="connsiteY57" fmla="*/ 144129 h 3198105"/>
              <a:gd name="connsiteX58" fmla="*/ 3422092 w 4294656"/>
              <a:gd name="connsiteY58" fmla="*/ 138152 h 3198105"/>
              <a:gd name="connsiteX59" fmla="*/ 3553574 w 4294656"/>
              <a:gd name="connsiteY59" fmla="*/ 108270 h 3198105"/>
              <a:gd name="connsiteX60" fmla="*/ 3858374 w 4294656"/>
              <a:gd name="connsiteY60" fmla="*/ 90340 h 3198105"/>
              <a:gd name="connsiteX61" fmla="*/ 3948021 w 4294656"/>
              <a:gd name="connsiteY61" fmla="*/ 60458 h 3198105"/>
              <a:gd name="connsiteX62" fmla="*/ 4061574 w 4294656"/>
              <a:gd name="connsiteY62" fmla="*/ 42529 h 3198105"/>
              <a:gd name="connsiteX63" fmla="*/ 4187080 w 4294656"/>
              <a:gd name="connsiteY63" fmla="*/ 12646 h 3198105"/>
              <a:gd name="connsiteX64" fmla="*/ 4210986 w 4294656"/>
              <a:gd name="connsiteY64" fmla="*/ 6670 h 3198105"/>
              <a:gd name="connsiteX65" fmla="*/ 4228915 w 4294656"/>
              <a:gd name="connsiteY65" fmla="*/ 693 h 3198105"/>
              <a:gd name="connsiteX66" fmla="*/ 4294656 w 4294656"/>
              <a:gd name="connsiteY66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99692 w 4294656"/>
              <a:gd name="connsiteY6" fmla="*/ 2337493 h 3198105"/>
              <a:gd name="connsiteX7" fmla="*/ 1957856 w 4294656"/>
              <a:gd name="connsiteY7" fmla="*/ 2271752 h 3198105"/>
              <a:gd name="connsiteX8" fmla="*/ 1910045 w 4294656"/>
              <a:gd name="connsiteY8" fmla="*/ 1972929 h 3198105"/>
              <a:gd name="connsiteX9" fmla="*/ 1629150 w 4294656"/>
              <a:gd name="connsiteY9" fmla="*/ 1793634 h 3198105"/>
              <a:gd name="connsiteX10" fmla="*/ 1354233 w 4294656"/>
              <a:gd name="connsiteY10" fmla="*/ 1727893 h 3198105"/>
              <a:gd name="connsiteX11" fmla="*/ 1258609 w 4294656"/>
              <a:gd name="connsiteY11" fmla="*/ 1680082 h 3198105"/>
              <a:gd name="connsiteX12" fmla="*/ 1151033 w 4294656"/>
              <a:gd name="connsiteY12" fmla="*/ 1668129 h 3198105"/>
              <a:gd name="connsiteX13" fmla="*/ 1121150 w 4294656"/>
              <a:gd name="connsiteY13" fmla="*/ 1650199 h 3198105"/>
              <a:gd name="connsiteX14" fmla="*/ 1049433 w 4294656"/>
              <a:gd name="connsiteY14" fmla="*/ 1602387 h 3198105"/>
              <a:gd name="connsiteX15" fmla="*/ 995645 w 4294656"/>
              <a:gd name="connsiteY15" fmla="*/ 1578482 h 3198105"/>
              <a:gd name="connsiteX16" fmla="*/ 923927 w 4294656"/>
              <a:gd name="connsiteY16" fmla="*/ 1554576 h 3198105"/>
              <a:gd name="connsiteX17" fmla="*/ 900021 w 4294656"/>
              <a:gd name="connsiteY17" fmla="*/ 1488834 h 3198105"/>
              <a:gd name="connsiteX18" fmla="*/ 882092 w 4294656"/>
              <a:gd name="connsiteY18" fmla="*/ 1470905 h 3198105"/>
              <a:gd name="connsiteX19" fmla="*/ 870139 w 4294656"/>
              <a:gd name="connsiteY19" fmla="*/ 1446999 h 3198105"/>
              <a:gd name="connsiteX20" fmla="*/ 852209 w 4294656"/>
              <a:gd name="connsiteY20" fmla="*/ 1429070 h 3198105"/>
              <a:gd name="connsiteX21" fmla="*/ 816350 w 4294656"/>
              <a:gd name="connsiteY21" fmla="*/ 1369305 h 3198105"/>
              <a:gd name="connsiteX22" fmla="*/ 792445 w 4294656"/>
              <a:gd name="connsiteY22" fmla="*/ 1345399 h 3198105"/>
              <a:gd name="connsiteX23" fmla="*/ 750609 w 4294656"/>
              <a:gd name="connsiteY23" fmla="*/ 1297587 h 3198105"/>
              <a:gd name="connsiteX24" fmla="*/ 708774 w 4294656"/>
              <a:gd name="connsiteY24" fmla="*/ 1243799 h 3198105"/>
              <a:gd name="connsiteX25" fmla="*/ 589245 w 4294656"/>
              <a:gd name="connsiteY25" fmla="*/ 1225870 h 3198105"/>
              <a:gd name="connsiteX26" fmla="*/ 475692 w 4294656"/>
              <a:gd name="connsiteY26" fmla="*/ 1213917 h 3198105"/>
              <a:gd name="connsiteX27" fmla="*/ 302374 w 4294656"/>
              <a:gd name="connsiteY27" fmla="*/ 1166105 h 3198105"/>
              <a:gd name="connsiteX28" fmla="*/ 135033 w 4294656"/>
              <a:gd name="connsiteY28" fmla="*/ 1136223 h 3198105"/>
              <a:gd name="connsiteX29" fmla="*/ 105150 w 4294656"/>
              <a:gd name="connsiteY29" fmla="*/ 1118293 h 3198105"/>
              <a:gd name="connsiteX30" fmla="*/ 33433 w 4294656"/>
              <a:gd name="connsiteY30" fmla="*/ 1052552 h 3198105"/>
              <a:gd name="connsiteX31" fmla="*/ 39409 w 4294656"/>
              <a:gd name="connsiteY31" fmla="*/ 550529 h 3198105"/>
              <a:gd name="connsiteX32" fmla="*/ 75268 w 4294656"/>
              <a:gd name="connsiteY32" fmla="*/ 532599 h 3198105"/>
              <a:gd name="connsiteX33" fmla="*/ 182845 w 4294656"/>
              <a:gd name="connsiteY33" fmla="*/ 454905 h 3198105"/>
              <a:gd name="connsiteX34" fmla="*/ 218703 w 4294656"/>
              <a:gd name="connsiteY34" fmla="*/ 425023 h 3198105"/>
              <a:gd name="connsiteX35" fmla="*/ 236633 w 4294656"/>
              <a:gd name="connsiteY35" fmla="*/ 395140 h 3198105"/>
              <a:gd name="connsiteX36" fmla="*/ 386045 w 4294656"/>
              <a:gd name="connsiteY36" fmla="*/ 329399 h 3198105"/>
              <a:gd name="connsiteX37" fmla="*/ 511550 w 4294656"/>
              <a:gd name="connsiteY37" fmla="*/ 299517 h 3198105"/>
              <a:gd name="connsiteX38" fmla="*/ 786468 w 4294656"/>
              <a:gd name="connsiteY38" fmla="*/ 311470 h 3198105"/>
              <a:gd name="connsiteX39" fmla="*/ 935880 w 4294656"/>
              <a:gd name="connsiteY39" fmla="*/ 359282 h 3198105"/>
              <a:gd name="connsiteX40" fmla="*/ 983692 w 4294656"/>
              <a:gd name="connsiteY40" fmla="*/ 377211 h 3198105"/>
              <a:gd name="connsiteX41" fmla="*/ 1151033 w 4294656"/>
              <a:gd name="connsiteY41" fmla="*/ 454905 h 3198105"/>
              <a:gd name="connsiteX42" fmla="*/ 1240680 w 4294656"/>
              <a:gd name="connsiteY42" fmla="*/ 502717 h 3198105"/>
              <a:gd name="connsiteX43" fmla="*/ 1318374 w 4294656"/>
              <a:gd name="connsiteY43" fmla="*/ 520646 h 3198105"/>
              <a:gd name="connsiteX44" fmla="*/ 1533527 w 4294656"/>
              <a:gd name="connsiteY44" fmla="*/ 526623 h 3198105"/>
              <a:gd name="connsiteX45" fmla="*/ 1784539 w 4294656"/>
              <a:gd name="connsiteY45" fmla="*/ 538576 h 3198105"/>
              <a:gd name="connsiteX46" fmla="*/ 1999692 w 4294656"/>
              <a:gd name="connsiteY46" fmla="*/ 502717 h 3198105"/>
              <a:gd name="connsiteX47" fmla="*/ 2053480 w 4294656"/>
              <a:gd name="connsiteY47" fmla="*/ 496740 h 3198105"/>
              <a:gd name="connsiteX48" fmla="*/ 2125197 w 4294656"/>
              <a:gd name="connsiteY48" fmla="*/ 472834 h 3198105"/>
              <a:gd name="connsiteX49" fmla="*/ 2178986 w 4294656"/>
              <a:gd name="connsiteY49" fmla="*/ 460882 h 3198105"/>
              <a:gd name="connsiteX50" fmla="*/ 2346327 w 4294656"/>
              <a:gd name="connsiteY50" fmla="*/ 395140 h 3198105"/>
              <a:gd name="connsiteX51" fmla="*/ 2429997 w 4294656"/>
              <a:gd name="connsiteY51" fmla="*/ 347329 h 3198105"/>
              <a:gd name="connsiteX52" fmla="*/ 2549527 w 4294656"/>
              <a:gd name="connsiteY52" fmla="*/ 251705 h 3198105"/>
              <a:gd name="connsiteX53" fmla="*/ 2657103 w 4294656"/>
              <a:gd name="connsiteY53" fmla="*/ 221823 h 3198105"/>
              <a:gd name="connsiteX54" fmla="*/ 2770656 w 4294656"/>
              <a:gd name="connsiteY54" fmla="*/ 174011 h 3198105"/>
              <a:gd name="connsiteX55" fmla="*/ 2866280 w 4294656"/>
              <a:gd name="connsiteY55" fmla="*/ 150105 h 3198105"/>
              <a:gd name="connsiteX56" fmla="*/ 3087409 w 4294656"/>
              <a:gd name="connsiteY56" fmla="*/ 144129 h 3198105"/>
              <a:gd name="connsiteX57" fmla="*/ 3422092 w 4294656"/>
              <a:gd name="connsiteY57" fmla="*/ 138152 h 3198105"/>
              <a:gd name="connsiteX58" fmla="*/ 3553574 w 4294656"/>
              <a:gd name="connsiteY58" fmla="*/ 108270 h 3198105"/>
              <a:gd name="connsiteX59" fmla="*/ 3858374 w 4294656"/>
              <a:gd name="connsiteY59" fmla="*/ 90340 h 3198105"/>
              <a:gd name="connsiteX60" fmla="*/ 3948021 w 4294656"/>
              <a:gd name="connsiteY60" fmla="*/ 60458 h 3198105"/>
              <a:gd name="connsiteX61" fmla="*/ 4061574 w 4294656"/>
              <a:gd name="connsiteY61" fmla="*/ 42529 h 3198105"/>
              <a:gd name="connsiteX62" fmla="*/ 4187080 w 4294656"/>
              <a:gd name="connsiteY62" fmla="*/ 12646 h 3198105"/>
              <a:gd name="connsiteX63" fmla="*/ 4210986 w 4294656"/>
              <a:gd name="connsiteY63" fmla="*/ 6670 h 3198105"/>
              <a:gd name="connsiteX64" fmla="*/ 4228915 w 4294656"/>
              <a:gd name="connsiteY64" fmla="*/ 693 h 3198105"/>
              <a:gd name="connsiteX65" fmla="*/ 4294656 w 4294656"/>
              <a:gd name="connsiteY65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99692 w 4294656"/>
              <a:gd name="connsiteY6" fmla="*/ 2337493 h 3198105"/>
              <a:gd name="connsiteX7" fmla="*/ 1957856 w 4294656"/>
              <a:gd name="connsiteY7" fmla="*/ 2271752 h 3198105"/>
              <a:gd name="connsiteX8" fmla="*/ 1910045 w 4294656"/>
              <a:gd name="connsiteY8" fmla="*/ 1972929 h 3198105"/>
              <a:gd name="connsiteX9" fmla="*/ 1629150 w 4294656"/>
              <a:gd name="connsiteY9" fmla="*/ 1793634 h 3198105"/>
              <a:gd name="connsiteX10" fmla="*/ 1354233 w 4294656"/>
              <a:gd name="connsiteY10" fmla="*/ 1727893 h 3198105"/>
              <a:gd name="connsiteX11" fmla="*/ 1151033 w 4294656"/>
              <a:gd name="connsiteY11" fmla="*/ 1668129 h 3198105"/>
              <a:gd name="connsiteX12" fmla="*/ 1121150 w 4294656"/>
              <a:gd name="connsiteY12" fmla="*/ 1650199 h 3198105"/>
              <a:gd name="connsiteX13" fmla="*/ 1049433 w 4294656"/>
              <a:gd name="connsiteY13" fmla="*/ 1602387 h 3198105"/>
              <a:gd name="connsiteX14" fmla="*/ 995645 w 4294656"/>
              <a:gd name="connsiteY14" fmla="*/ 1578482 h 3198105"/>
              <a:gd name="connsiteX15" fmla="*/ 923927 w 4294656"/>
              <a:gd name="connsiteY15" fmla="*/ 1554576 h 3198105"/>
              <a:gd name="connsiteX16" fmla="*/ 900021 w 4294656"/>
              <a:gd name="connsiteY16" fmla="*/ 1488834 h 3198105"/>
              <a:gd name="connsiteX17" fmla="*/ 882092 w 4294656"/>
              <a:gd name="connsiteY17" fmla="*/ 1470905 h 3198105"/>
              <a:gd name="connsiteX18" fmla="*/ 870139 w 4294656"/>
              <a:gd name="connsiteY18" fmla="*/ 1446999 h 3198105"/>
              <a:gd name="connsiteX19" fmla="*/ 852209 w 4294656"/>
              <a:gd name="connsiteY19" fmla="*/ 1429070 h 3198105"/>
              <a:gd name="connsiteX20" fmla="*/ 816350 w 4294656"/>
              <a:gd name="connsiteY20" fmla="*/ 1369305 h 3198105"/>
              <a:gd name="connsiteX21" fmla="*/ 792445 w 4294656"/>
              <a:gd name="connsiteY21" fmla="*/ 1345399 h 3198105"/>
              <a:gd name="connsiteX22" fmla="*/ 750609 w 4294656"/>
              <a:gd name="connsiteY22" fmla="*/ 1297587 h 3198105"/>
              <a:gd name="connsiteX23" fmla="*/ 708774 w 4294656"/>
              <a:gd name="connsiteY23" fmla="*/ 1243799 h 3198105"/>
              <a:gd name="connsiteX24" fmla="*/ 589245 w 4294656"/>
              <a:gd name="connsiteY24" fmla="*/ 1225870 h 3198105"/>
              <a:gd name="connsiteX25" fmla="*/ 475692 w 4294656"/>
              <a:gd name="connsiteY25" fmla="*/ 1213917 h 3198105"/>
              <a:gd name="connsiteX26" fmla="*/ 302374 w 4294656"/>
              <a:gd name="connsiteY26" fmla="*/ 1166105 h 3198105"/>
              <a:gd name="connsiteX27" fmla="*/ 135033 w 4294656"/>
              <a:gd name="connsiteY27" fmla="*/ 1136223 h 3198105"/>
              <a:gd name="connsiteX28" fmla="*/ 105150 w 4294656"/>
              <a:gd name="connsiteY28" fmla="*/ 1118293 h 3198105"/>
              <a:gd name="connsiteX29" fmla="*/ 33433 w 4294656"/>
              <a:gd name="connsiteY29" fmla="*/ 1052552 h 3198105"/>
              <a:gd name="connsiteX30" fmla="*/ 39409 w 4294656"/>
              <a:gd name="connsiteY30" fmla="*/ 550529 h 3198105"/>
              <a:gd name="connsiteX31" fmla="*/ 75268 w 4294656"/>
              <a:gd name="connsiteY31" fmla="*/ 532599 h 3198105"/>
              <a:gd name="connsiteX32" fmla="*/ 182845 w 4294656"/>
              <a:gd name="connsiteY32" fmla="*/ 454905 h 3198105"/>
              <a:gd name="connsiteX33" fmla="*/ 218703 w 4294656"/>
              <a:gd name="connsiteY33" fmla="*/ 425023 h 3198105"/>
              <a:gd name="connsiteX34" fmla="*/ 236633 w 4294656"/>
              <a:gd name="connsiteY34" fmla="*/ 395140 h 3198105"/>
              <a:gd name="connsiteX35" fmla="*/ 386045 w 4294656"/>
              <a:gd name="connsiteY35" fmla="*/ 329399 h 3198105"/>
              <a:gd name="connsiteX36" fmla="*/ 511550 w 4294656"/>
              <a:gd name="connsiteY36" fmla="*/ 299517 h 3198105"/>
              <a:gd name="connsiteX37" fmla="*/ 786468 w 4294656"/>
              <a:gd name="connsiteY37" fmla="*/ 311470 h 3198105"/>
              <a:gd name="connsiteX38" fmla="*/ 935880 w 4294656"/>
              <a:gd name="connsiteY38" fmla="*/ 359282 h 3198105"/>
              <a:gd name="connsiteX39" fmla="*/ 983692 w 4294656"/>
              <a:gd name="connsiteY39" fmla="*/ 377211 h 3198105"/>
              <a:gd name="connsiteX40" fmla="*/ 1151033 w 4294656"/>
              <a:gd name="connsiteY40" fmla="*/ 454905 h 3198105"/>
              <a:gd name="connsiteX41" fmla="*/ 1240680 w 4294656"/>
              <a:gd name="connsiteY41" fmla="*/ 502717 h 3198105"/>
              <a:gd name="connsiteX42" fmla="*/ 1318374 w 4294656"/>
              <a:gd name="connsiteY42" fmla="*/ 520646 h 3198105"/>
              <a:gd name="connsiteX43" fmla="*/ 1533527 w 4294656"/>
              <a:gd name="connsiteY43" fmla="*/ 526623 h 3198105"/>
              <a:gd name="connsiteX44" fmla="*/ 1784539 w 4294656"/>
              <a:gd name="connsiteY44" fmla="*/ 538576 h 3198105"/>
              <a:gd name="connsiteX45" fmla="*/ 1999692 w 4294656"/>
              <a:gd name="connsiteY45" fmla="*/ 502717 h 3198105"/>
              <a:gd name="connsiteX46" fmla="*/ 2053480 w 4294656"/>
              <a:gd name="connsiteY46" fmla="*/ 496740 h 3198105"/>
              <a:gd name="connsiteX47" fmla="*/ 2125197 w 4294656"/>
              <a:gd name="connsiteY47" fmla="*/ 472834 h 3198105"/>
              <a:gd name="connsiteX48" fmla="*/ 2178986 w 4294656"/>
              <a:gd name="connsiteY48" fmla="*/ 460882 h 3198105"/>
              <a:gd name="connsiteX49" fmla="*/ 2346327 w 4294656"/>
              <a:gd name="connsiteY49" fmla="*/ 395140 h 3198105"/>
              <a:gd name="connsiteX50" fmla="*/ 2429997 w 4294656"/>
              <a:gd name="connsiteY50" fmla="*/ 347329 h 3198105"/>
              <a:gd name="connsiteX51" fmla="*/ 2549527 w 4294656"/>
              <a:gd name="connsiteY51" fmla="*/ 251705 h 3198105"/>
              <a:gd name="connsiteX52" fmla="*/ 2657103 w 4294656"/>
              <a:gd name="connsiteY52" fmla="*/ 221823 h 3198105"/>
              <a:gd name="connsiteX53" fmla="*/ 2770656 w 4294656"/>
              <a:gd name="connsiteY53" fmla="*/ 174011 h 3198105"/>
              <a:gd name="connsiteX54" fmla="*/ 2866280 w 4294656"/>
              <a:gd name="connsiteY54" fmla="*/ 150105 h 3198105"/>
              <a:gd name="connsiteX55" fmla="*/ 3087409 w 4294656"/>
              <a:gd name="connsiteY55" fmla="*/ 144129 h 3198105"/>
              <a:gd name="connsiteX56" fmla="*/ 3422092 w 4294656"/>
              <a:gd name="connsiteY56" fmla="*/ 138152 h 3198105"/>
              <a:gd name="connsiteX57" fmla="*/ 3553574 w 4294656"/>
              <a:gd name="connsiteY57" fmla="*/ 108270 h 3198105"/>
              <a:gd name="connsiteX58" fmla="*/ 3858374 w 4294656"/>
              <a:gd name="connsiteY58" fmla="*/ 90340 h 3198105"/>
              <a:gd name="connsiteX59" fmla="*/ 3948021 w 4294656"/>
              <a:gd name="connsiteY59" fmla="*/ 60458 h 3198105"/>
              <a:gd name="connsiteX60" fmla="*/ 4061574 w 4294656"/>
              <a:gd name="connsiteY60" fmla="*/ 42529 h 3198105"/>
              <a:gd name="connsiteX61" fmla="*/ 4187080 w 4294656"/>
              <a:gd name="connsiteY61" fmla="*/ 12646 h 3198105"/>
              <a:gd name="connsiteX62" fmla="*/ 4210986 w 4294656"/>
              <a:gd name="connsiteY62" fmla="*/ 6670 h 3198105"/>
              <a:gd name="connsiteX63" fmla="*/ 4228915 w 4294656"/>
              <a:gd name="connsiteY63" fmla="*/ 693 h 3198105"/>
              <a:gd name="connsiteX64" fmla="*/ 4294656 w 4294656"/>
              <a:gd name="connsiteY64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57856 w 4294656"/>
              <a:gd name="connsiteY6" fmla="*/ 2271752 h 3198105"/>
              <a:gd name="connsiteX7" fmla="*/ 1910045 w 4294656"/>
              <a:gd name="connsiteY7" fmla="*/ 1972929 h 3198105"/>
              <a:gd name="connsiteX8" fmla="*/ 1629150 w 4294656"/>
              <a:gd name="connsiteY8" fmla="*/ 1793634 h 3198105"/>
              <a:gd name="connsiteX9" fmla="*/ 1354233 w 4294656"/>
              <a:gd name="connsiteY9" fmla="*/ 1727893 h 3198105"/>
              <a:gd name="connsiteX10" fmla="*/ 1151033 w 4294656"/>
              <a:gd name="connsiteY10" fmla="*/ 1668129 h 3198105"/>
              <a:gd name="connsiteX11" fmla="*/ 1121150 w 4294656"/>
              <a:gd name="connsiteY11" fmla="*/ 1650199 h 3198105"/>
              <a:gd name="connsiteX12" fmla="*/ 1049433 w 4294656"/>
              <a:gd name="connsiteY12" fmla="*/ 1602387 h 3198105"/>
              <a:gd name="connsiteX13" fmla="*/ 995645 w 4294656"/>
              <a:gd name="connsiteY13" fmla="*/ 1578482 h 3198105"/>
              <a:gd name="connsiteX14" fmla="*/ 923927 w 4294656"/>
              <a:gd name="connsiteY14" fmla="*/ 1554576 h 3198105"/>
              <a:gd name="connsiteX15" fmla="*/ 900021 w 4294656"/>
              <a:gd name="connsiteY15" fmla="*/ 1488834 h 3198105"/>
              <a:gd name="connsiteX16" fmla="*/ 882092 w 4294656"/>
              <a:gd name="connsiteY16" fmla="*/ 1470905 h 3198105"/>
              <a:gd name="connsiteX17" fmla="*/ 870139 w 4294656"/>
              <a:gd name="connsiteY17" fmla="*/ 1446999 h 3198105"/>
              <a:gd name="connsiteX18" fmla="*/ 852209 w 4294656"/>
              <a:gd name="connsiteY18" fmla="*/ 1429070 h 3198105"/>
              <a:gd name="connsiteX19" fmla="*/ 816350 w 4294656"/>
              <a:gd name="connsiteY19" fmla="*/ 1369305 h 3198105"/>
              <a:gd name="connsiteX20" fmla="*/ 792445 w 4294656"/>
              <a:gd name="connsiteY20" fmla="*/ 1345399 h 3198105"/>
              <a:gd name="connsiteX21" fmla="*/ 750609 w 4294656"/>
              <a:gd name="connsiteY21" fmla="*/ 1297587 h 3198105"/>
              <a:gd name="connsiteX22" fmla="*/ 708774 w 4294656"/>
              <a:gd name="connsiteY22" fmla="*/ 1243799 h 3198105"/>
              <a:gd name="connsiteX23" fmla="*/ 589245 w 4294656"/>
              <a:gd name="connsiteY23" fmla="*/ 1225870 h 3198105"/>
              <a:gd name="connsiteX24" fmla="*/ 475692 w 4294656"/>
              <a:gd name="connsiteY24" fmla="*/ 1213917 h 3198105"/>
              <a:gd name="connsiteX25" fmla="*/ 302374 w 4294656"/>
              <a:gd name="connsiteY25" fmla="*/ 1166105 h 3198105"/>
              <a:gd name="connsiteX26" fmla="*/ 135033 w 4294656"/>
              <a:gd name="connsiteY26" fmla="*/ 1136223 h 3198105"/>
              <a:gd name="connsiteX27" fmla="*/ 105150 w 4294656"/>
              <a:gd name="connsiteY27" fmla="*/ 1118293 h 3198105"/>
              <a:gd name="connsiteX28" fmla="*/ 33433 w 4294656"/>
              <a:gd name="connsiteY28" fmla="*/ 1052552 h 3198105"/>
              <a:gd name="connsiteX29" fmla="*/ 39409 w 4294656"/>
              <a:gd name="connsiteY29" fmla="*/ 550529 h 3198105"/>
              <a:gd name="connsiteX30" fmla="*/ 75268 w 4294656"/>
              <a:gd name="connsiteY30" fmla="*/ 532599 h 3198105"/>
              <a:gd name="connsiteX31" fmla="*/ 182845 w 4294656"/>
              <a:gd name="connsiteY31" fmla="*/ 454905 h 3198105"/>
              <a:gd name="connsiteX32" fmla="*/ 218703 w 4294656"/>
              <a:gd name="connsiteY32" fmla="*/ 425023 h 3198105"/>
              <a:gd name="connsiteX33" fmla="*/ 236633 w 4294656"/>
              <a:gd name="connsiteY33" fmla="*/ 395140 h 3198105"/>
              <a:gd name="connsiteX34" fmla="*/ 386045 w 4294656"/>
              <a:gd name="connsiteY34" fmla="*/ 329399 h 3198105"/>
              <a:gd name="connsiteX35" fmla="*/ 511550 w 4294656"/>
              <a:gd name="connsiteY35" fmla="*/ 299517 h 3198105"/>
              <a:gd name="connsiteX36" fmla="*/ 786468 w 4294656"/>
              <a:gd name="connsiteY36" fmla="*/ 311470 h 3198105"/>
              <a:gd name="connsiteX37" fmla="*/ 935880 w 4294656"/>
              <a:gd name="connsiteY37" fmla="*/ 359282 h 3198105"/>
              <a:gd name="connsiteX38" fmla="*/ 983692 w 4294656"/>
              <a:gd name="connsiteY38" fmla="*/ 377211 h 3198105"/>
              <a:gd name="connsiteX39" fmla="*/ 1151033 w 4294656"/>
              <a:gd name="connsiteY39" fmla="*/ 454905 h 3198105"/>
              <a:gd name="connsiteX40" fmla="*/ 1240680 w 4294656"/>
              <a:gd name="connsiteY40" fmla="*/ 502717 h 3198105"/>
              <a:gd name="connsiteX41" fmla="*/ 1318374 w 4294656"/>
              <a:gd name="connsiteY41" fmla="*/ 520646 h 3198105"/>
              <a:gd name="connsiteX42" fmla="*/ 1533527 w 4294656"/>
              <a:gd name="connsiteY42" fmla="*/ 526623 h 3198105"/>
              <a:gd name="connsiteX43" fmla="*/ 1784539 w 4294656"/>
              <a:gd name="connsiteY43" fmla="*/ 538576 h 3198105"/>
              <a:gd name="connsiteX44" fmla="*/ 1999692 w 4294656"/>
              <a:gd name="connsiteY44" fmla="*/ 502717 h 3198105"/>
              <a:gd name="connsiteX45" fmla="*/ 2053480 w 4294656"/>
              <a:gd name="connsiteY45" fmla="*/ 496740 h 3198105"/>
              <a:gd name="connsiteX46" fmla="*/ 2125197 w 4294656"/>
              <a:gd name="connsiteY46" fmla="*/ 472834 h 3198105"/>
              <a:gd name="connsiteX47" fmla="*/ 2178986 w 4294656"/>
              <a:gd name="connsiteY47" fmla="*/ 460882 h 3198105"/>
              <a:gd name="connsiteX48" fmla="*/ 2346327 w 4294656"/>
              <a:gd name="connsiteY48" fmla="*/ 395140 h 3198105"/>
              <a:gd name="connsiteX49" fmla="*/ 2429997 w 4294656"/>
              <a:gd name="connsiteY49" fmla="*/ 347329 h 3198105"/>
              <a:gd name="connsiteX50" fmla="*/ 2549527 w 4294656"/>
              <a:gd name="connsiteY50" fmla="*/ 251705 h 3198105"/>
              <a:gd name="connsiteX51" fmla="*/ 2657103 w 4294656"/>
              <a:gd name="connsiteY51" fmla="*/ 221823 h 3198105"/>
              <a:gd name="connsiteX52" fmla="*/ 2770656 w 4294656"/>
              <a:gd name="connsiteY52" fmla="*/ 174011 h 3198105"/>
              <a:gd name="connsiteX53" fmla="*/ 2866280 w 4294656"/>
              <a:gd name="connsiteY53" fmla="*/ 150105 h 3198105"/>
              <a:gd name="connsiteX54" fmla="*/ 3087409 w 4294656"/>
              <a:gd name="connsiteY54" fmla="*/ 144129 h 3198105"/>
              <a:gd name="connsiteX55" fmla="*/ 3422092 w 4294656"/>
              <a:gd name="connsiteY55" fmla="*/ 138152 h 3198105"/>
              <a:gd name="connsiteX56" fmla="*/ 3553574 w 4294656"/>
              <a:gd name="connsiteY56" fmla="*/ 108270 h 3198105"/>
              <a:gd name="connsiteX57" fmla="*/ 3858374 w 4294656"/>
              <a:gd name="connsiteY57" fmla="*/ 90340 h 3198105"/>
              <a:gd name="connsiteX58" fmla="*/ 3948021 w 4294656"/>
              <a:gd name="connsiteY58" fmla="*/ 60458 h 3198105"/>
              <a:gd name="connsiteX59" fmla="*/ 4061574 w 4294656"/>
              <a:gd name="connsiteY59" fmla="*/ 42529 h 3198105"/>
              <a:gd name="connsiteX60" fmla="*/ 4187080 w 4294656"/>
              <a:gd name="connsiteY60" fmla="*/ 12646 h 3198105"/>
              <a:gd name="connsiteX61" fmla="*/ 4210986 w 4294656"/>
              <a:gd name="connsiteY61" fmla="*/ 6670 h 3198105"/>
              <a:gd name="connsiteX62" fmla="*/ 4228915 w 4294656"/>
              <a:gd name="connsiteY62" fmla="*/ 693 h 3198105"/>
              <a:gd name="connsiteX63" fmla="*/ 4294656 w 4294656"/>
              <a:gd name="connsiteY63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57856 w 4294656"/>
              <a:gd name="connsiteY6" fmla="*/ 2271752 h 3198105"/>
              <a:gd name="connsiteX7" fmla="*/ 1910045 w 4294656"/>
              <a:gd name="connsiteY7" fmla="*/ 1972929 h 3198105"/>
              <a:gd name="connsiteX8" fmla="*/ 1629150 w 4294656"/>
              <a:gd name="connsiteY8" fmla="*/ 1793634 h 3198105"/>
              <a:gd name="connsiteX9" fmla="*/ 1354233 w 4294656"/>
              <a:gd name="connsiteY9" fmla="*/ 1727893 h 3198105"/>
              <a:gd name="connsiteX10" fmla="*/ 1151033 w 4294656"/>
              <a:gd name="connsiteY10" fmla="*/ 1668129 h 3198105"/>
              <a:gd name="connsiteX11" fmla="*/ 1121150 w 4294656"/>
              <a:gd name="connsiteY11" fmla="*/ 1650199 h 3198105"/>
              <a:gd name="connsiteX12" fmla="*/ 1049433 w 4294656"/>
              <a:gd name="connsiteY12" fmla="*/ 1602387 h 3198105"/>
              <a:gd name="connsiteX13" fmla="*/ 995645 w 4294656"/>
              <a:gd name="connsiteY13" fmla="*/ 1578482 h 3198105"/>
              <a:gd name="connsiteX14" fmla="*/ 923927 w 4294656"/>
              <a:gd name="connsiteY14" fmla="*/ 1554576 h 3198105"/>
              <a:gd name="connsiteX15" fmla="*/ 900021 w 4294656"/>
              <a:gd name="connsiteY15" fmla="*/ 1488834 h 3198105"/>
              <a:gd name="connsiteX16" fmla="*/ 882092 w 4294656"/>
              <a:gd name="connsiteY16" fmla="*/ 1470905 h 3198105"/>
              <a:gd name="connsiteX17" fmla="*/ 870139 w 4294656"/>
              <a:gd name="connsiteY17" fmla="*/ 1446999 h 3198105"/>
              <a:gd name="connsiteX18" fmla="*/ 852209 w 4294656"/>
              <a:gd name="connsiteY18" fmla="*/ 1429070 h 3198105"/>
              <a:gd name="connsiteX19" fmla="*/ 816350 w 4294656"/>
              <a:gd name="connsiteY19" fmla="*/ 1369305 h 3198105"/>
              <a:gd name="connsiteX20" fmla="*/ 792445 w 4294656"/>
              <a:gd name="connsiteY20" fmla="*/ 1345399 h 3198105"/>
              <a:gd name="connsiteX21" fmla="*/ 750609 w 4294656"/>
              <a:gd name="connsiteY21" fmla="*/ 1297587 h 3198105"/>
              <a:gd name="connsiteX22" fmla="*/ 708774 w 4294656"/>
              <a:gd name="connsiteY22" fmla="*/ 1243799 h 3198105"/>
              <a:gd name="connsiteX23" fmla="*/ 589245 w 4294656"/>
              <a:gd name="connsiteY23" fmla="*/ 1225870 h 3198105"/>
              <a:gd name="connsiteX24" fmla="*/ 475692 w 4294656"/>
              <a:gd name="connsiteY24" fmla="*/ 1213917 h 3198105"/>
              <a:gd name="connsiteX25" fmla="*/ 302374 w 4294656"/>
              <a:gd name="connsiteY25" fmla="*/ 1166105 h 3198105"/>
              <a:gd name="connsiteX26" fmla="*/ 135033 w 4294656"/>
              <a:gd name="connsiteY26" fmla="*/ 1136223 h 3198105"/>
              <a:gd name="connsiteX27" fmla="*/ 105150 w 4294656"/>
              <a:gd name="connsiteY27" fmla="*/ 1118293 h 3198105"/>
              <a:gd name="connsiteX28" fmla="*/ 33433 w 4294656"/>
              <a:gd name="connsiteY28" fmla="*/ 1052552 h 3198105"/>
              <a:gd name="connsiteX29" fmla="*/ 39409 w 4294656"/>
              <a:gd name="connsiteY29" fmla="*/ 550529 h 3198105"/>
              <a:gd name="connsiteX30" fmla="*/ 75268 w 4294656"/>
              <a:gd name="connsiteY30" fmla="*/ 532599 h 3198105"/>
              <a:gd name="connsiteX31" fmla="*/ 182845 w 4294656"/>
              <a:gd name="connsiteY31" fmla="*/ 454905 h 3198105"/>
              <a:gd name="connsiteX32" fmla="*/ 218703 w 4294656"/>
              <a:gd name="connsiteY32" fmla="*/ 425023 h 3198105"/>
              <a:gd name="connsiteX33" fmla="*/ 236633 w 4294656"/>
              <a:gd name="connsiteY33" fmla="*/ 395140 h 3198105"/>
              <a:gd name="connsiteX34" fmla="*/ 386045 w 4294656"/>
              <a:gd name="connsiteY34" fmla="*/ 329399 h 3198105"/>
              <a:gd name="connsiteX35" fmla="*/ 511550 w 4294656"/>
              <a:gd name="connsiteY35" fmla="*/ 299517 h 3198105"/>
              <a:gd name="connsiteX36" fmla="*/ 786468 w 4294656"/>
              <a:gd name="connsiteY36" fmla="*/ 311470 h 3198105"/>
              <a:gd name="connsiteX37" fmla="*/ 935880 w 4294656"/>
              <a:gd name="connsiteY37" fmla="*/ 359282 h 3198105"/>
              <a:gd name="connsiteX38" fmla="*/ 983692 w 4294656"/>
              <a:gd name="connsiteY38" fmla="*/ 377211 h 3198105"/>
              <a:gd name="connsiteX39" fmla="*/ 1151033 w 4294656"/>
              <a:gd name="connsiteY39" fmla="*/ 454905 h 3198105"/>
              <a:gd name="connsiteX40" fmla="*/ 1240680 w 4294656"/>
              <a:gd name="connsiteY40" fmla="*/ 502717 h 3198105"/>
              <a:gd name="connsiteX41" fmla="*/ 1318374 w 4294656"/>
              <a:gd name="connsiteY41" fmla="*/ 520646 h 3198105"/>
              <a:gd name="connsiteX42" fmla="*/ 1533527 w 4294656"/>
              <a:gd name="connsiteY42" fmla="*/ 526623 h 3198105"/>
              <a:gd name="connsiteX43" fmla="*/ 1784539 w 4294656"/>
              <a:gd name="connsiteY43" fmla="*/ 538576 h 3198105"/>
              <a:gd name="connsiteX44" fmla="*/ 1999692 w 4294656"/>
              <a:gd name="connsiteY44" fmla="*/ 502717 h 3198105"/>
              <a:gd name="connsiteX45" fmla="*/ 2053480 w 4294656"/>
              <a:gd name="connsiteY45" fmla="*/ 496740 h 3198105"/>
              <a:gd name="connsiteX46" fmla="*/ 2125197 w 4294656"/>
              <a:gd name="connsiteY46" fmla="*/ 472834 h 3198105"/>
              <a:gd name="connsiteX47" fmla="*/ 2178986 w 4294656"/>
              <a:gd name="connsiteY47" fmla="*/ 460882 h 3198105"/>
              <a:gd name="connsiteX48" fmla="*/ 2346327 w 4294656"/>
              <a:gd name="connsiteY48" fmla="*/ 395140 h 3198105"/>
              <a:gd name="connsiteX49" fmla="*/ 2429997 w 4294656"/>
              <a:gd name="connsiteY49" fmla="*/ 347329 h 3198105"/>
              <a:gd name="connsiteX50" fmla="*/ 2549527 w 4294656"/>
              <a:gd name="connsiteY50" fmla="*/ 251705 h 3198105"/>
              <a:gd name="connsiteX51" fmla="*/ 2657103 w 4294656"/>
              <a:gd name="connsiteY51" fmla="*/ 221823 h 3198105"/>
              <a:gd name="connsiteX52" fmla="*/ 2770656 w 4294656"/>
              <a:gd name="connsiteY52" fmla="*/ 174011 h 3198105"/>
              <a:gd name="connsiteX53" fmla="*/ 2866280 w 4294656"/>
              <a:gd name="connsiteY53" fmla="*/ 150105 h 3198105"/>
              <a:gd name="connsiteX54" fmla="*/ 3087409 w 4294656"/>
              <a:gd name="connsiteY54" fmla="*/ 144129 h 3198105"/>
              <a:gd name="connsiteX55" fmla="*/ 3422092 w 4294656"/>
              <a:gd name="connsiteY55" fmla="*/ 138152 h 3198105"/>
              <a:gd name="connsiteX56" fmla="*/ 3553574 w 4294656"/>
              <a:gd name="connsiteY56" fmla="*/ 108270 h 3198105"/>
              <a:gd name="connsiteX57" fmla="*/ 3858374 w 4294656"/>
              <a:gd name="connsiteY57" fmla="*/ 90340 h 3198105"/>
              <a:gd name="connsiteX58" fmla="*/ 3948021 w 4294656"/>
              <a:gd name="connsiteY58" fmla="*/ 60458 h 3198105"/>
              <a:gd name="connsiteX59" fmla="*/ 4061574 w 4294656"/>
              <a:gd name="connsiteY59" fmla="*/ 42529 h 3198105"/>
              <a:gd name="connsiteX60" fmla="*/ 4187080 w 4294656"/>
              <a:gd name="connsiteY60" fmla="*/ 12646 h 3198105"/>
              <a:gd name="connsiteX61" fmla="*/ 4210986 w 4294656"/>
              <a:gd name="connsiteY61" fmla="*/ 6670 h 3198105"/>
              <a:gd name="connsiteX62" fmla="*/ 4228915 w 4294656"/>
              <a:gd name="connsiteY62" fmla="*/ 693 h 3198105"/>
              <a:gd name="connsiteX63" fmla="*/ 4294656 w 4294656"/>
              <a:gd name="connsiteY63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2107268 w 4294656"/>
              <a:gd name="connsiteY5" fmla="*/ 2403234 h 3198105"/>
              <a:gd name="connsiteX6" fmla="*/ 1957856 w 4294656"/>
              <a:gd name="connsiteY6" fmla="*/ 2271752 h 3198105"/>
              <a:gd name="connsiteX7" fmla="*/ 1910045 w 4294656"/>
              <a:gd name="connsiteY7" fmla="*/ 1972929 h 3198105"/>
              <a:gd name="connsiteX8" fmla="*/ 1629150 w 4294656"/>
              <a:gd name="connsiteY8" fmla="*/ 1793634 h 3198105"/>
              <a:gd name="connsiteX9" fmla="*/ 1354233 w 4294656"/>
              <a:gd name="connsiteY9" fmla="*/ 1727893 h 3198105"/>
              <a:gd name="connsiteX10" fmla="*/ 1151033 w 4294656"/>
              <a:gd name="connsiteY10" fmla="*/ 1668129 h 3198105"/>
              <a:gd name="connsiteX11" fmla="*/ 1121150 w 4294656"/>
              <a:gd name="connsiteY11" fmla="*/ 1650199 h 3198105"/>
              <a:gd name="connsiteX12" fmla="*/ 1049433 w 4294656"/>
              <a:gd name="connsiteY12" fmla="*/ 1602387 h 3198105"/>
              <a:gd name="connsiteX13" fmla="*/ 995645 w 4294656"/>
              <a:gd name="connsiteY13" fmla="*/ 1578482 h 3198105"/>
              <a:gd name="connsiteX14" fmla="*/ 923927 w 4294656"/>
              <a:gd name="connsiteY14" fmla="*/ 1554576 h 3198105"/>
              <a:gd name="connsiteX15" fmla="*/ 900021 w 4294656"/>
              <a:gd name="connsiteY15" fmla="*/ 1488834 h 3198105"/>
              <a:gd name="connsiteX16" fmla="*/ 882092 w 4294656"/>
              <a:gd name="connsiteY16" fmla="*/ 1470905 h 3198105"/>
              <a:gd name="connsiteX17" fmla="*/ 870139 w 4294656"/>
              <a:gd name="connsiteY17" fmla="*/ 1446999 h 3198105"/>
              <a:gd name="connsiteX18" fmla="*/ 852209 w 4294656"/>
              <a:gd name="connsiteY18" fmla="*/ 1429070 h 3198105"/>
              <a:gd name="connsiteX19" fmla="*/ 816350 w 4294656"/>
              <a:gd name="connsiteY19" fmla="*/ 1369305 h 3198105"/>
              <a:gd name="connsiteX20" fmla="*/ 792445 w 4294656"/>
              <a:gd name="connsiteY20" fmla="*/ 1345399 h 3198105"/>
              <a:gd name="connsiteX21" fmla="*/ 750609 w 4294656"/>
              <a:gd name="connsiteY21" fmla="*/ 1297587 h 3198105"/>
              <a:gd name="connsiteX22" fmla="*/ 708774 w 4294656"/>
              <a:gd name="connsiteY22" fmla="*/ 1243799 h 3198105"/>
              <a:gd name="connsiteX23" fmla="*/ 589245 w 4294656"/>
              <a:gd name="connsiteY23" fmla="*/ 1225870 h 3198105"/>
              <a:gd name="connsiteX24" fmla="*/ 475692 w 4294656"/>
              <a:gd name="connsiteY24" fmla="*/ 1213917 h 3198105"/>
              <a:gd name="connsiteX25" fmla="*/ 302374 w 4294656"/>
              <a:gd name="connsiteY25" fmla="*/ 1166105 h 3198105"/>
              <a:gd name="connsiteX26" fmla="*/ 135033 w 4294656"/>
              <a:gd name="connsiteY26" fmla="*/ 1136223 h 3198105"/>
              <a:gd name="connsiteX27" fmla="*/ 105150 w 4294656"/>
              <a:gd name="connsiteY27" fmla="*/ 1118293 h 3198105"/>
              <a:gd name="connsiteX28" fmla="*/ 33433 w 4294656"/>
              <a:gd name="connsiteY28" fmla="*/ 1052552 h 3198105"/>
              <a:gd name="connsiteX29" fmla="*/ 39409 w 4294656"/>
              <a:gd name="connsiteY29" fmla="*/ 550529 h 3198105"/>
              <a:gd name="connsiteX30" fmla="*/ 75268 w 4294656"/>
              <a:gd name="connsiteY30" fmla="*/ 532599 h 3198105"/>
              <a:gd name="connsiteX31" fmla="*/ 182845 w 4294656"/>
              <a:gd name="connsiteY31" fmla="*/ 454905 h 3198105"/>
              <a:gd name="connsiteX32" fmla="*/ 218703 w 4294656"/>
              <a:gd name="connsiteY32" fmla="*/ 425023 h 3198105"/>
              <a:gd name="connsiteX33" fmla="*/ 236633 w 4294656"/>
              <a:gd name="connsiteY33" fmla="*/ 395140 h 3198105"/>
              <a:gd name="connsiteX34" fmla="*/ 386045 w 4294656"/>
              <a:gd name="connsiteY34" fmla="*/ 329399 h 3198105"/>
              <a:gd name="connsiteX35" fmla="*/ 511550 w 4294656"/>
              <a:gd name="connsiteY35" fmla="*/ 299517 h 3198105"/>
              <a:gd name="connsiteX36" fmla="*/ 786468 w 4294656"/>
              <a:gd name="connsiteY36" fmla="*/ 311470 h 3198105"/>
              <a:gd name="connsiteX37" fmla="*/ 935880 w 4294656"/>
              <a:gd name="connsiteY37" fmla="*/ 359282 h 3198105"/>
              <a:gd name="connsiteX38" fmla="*/ 983692 w 4294656"/>
              <a:gd name="connsiteY38" fmla="*/ 377211 h 3198105"/>
              <a:gd name="connsiteX39" fmla="*/ 1151033 w 4294656"/>
              <a:gd name="connsiteY39" fmla="*/ 454905 h 3198105"/>
              <a:gd name="connsiteX40" fmla="*/ 1240680 w 4294656"/>
              <a:gd name="connsiteY40" fmla="*/ 502717 h 3198105"/>
              <a:gd name="connsiteX41" fmla="*/ 1318374 w 4294656"/>
              <a:gd name="connsiteY41" fmla="*/ 520646 h 3198105"/>
              <a:gd name="connsiteX42" fmla="*/ 1533527 w 4294656"/>
              <a:gd name="connsiteY42" fmla="*/ 526623 h 3198105"/>
              <a:gd name="connsiteX43" fmla="*/ 1784539 w 4294656"/>
              <a:gd name="connsiteY43" fmla="*/ 538576 h 3198105"/>
              <a:gd name="connsiteX44" fmla="*/ 1999692 w 4294656"/>
              <a:gd name="connsiteY44" fmla="*/ 502717 h 3198105"/>
              <a:gd name="connsiteX45" fmla="*/ 2053480 w 4294656"/>
              <a:gd name="connsiteY45" fmla="*/ 496740 h 3198105"/>
              <a:gd name="connsiteX46" fmla="*/ 2125197 w 4294656"/>
              <a:gd name="connsiteY46" fmla="*/ 472834 h 3198105"/>
              <a:gd name="connsiteX47" fmla="*/ 2178986 w 4294656"/>
              <a:gd name="connsiteY47" fmla="*/ 460882 h 3198105"/>
              <a:gd name="connsiteX48" fmla="*/ 2346327 w 4294656"/>
              <a:gd name="connsiteY48" fmla="*/ 395140 h 3198105"/>
              <a:gd name="connsiteX49" fmla="*/ 2429997 w 4294656"/>
              <a:gd name="connsiteY49" fmla="*/ 347329 h 3198105"/>
              <a:gd name="connsiteX50" fmla="*/ 2549527 w 4294656"/>
              <a:gd name="connsiteY50" fmla="*/ 251705 h 3198105"/>
              <a:gd name="connsiteX51" fmla="*/ 2657103 w 4294656"/>
              <a:gd name="connsiteY51" fmla="*/ 221823 h 3198105"/>
              <a:gd name="connsiteX52" fmla="*/ 2770656 w 4294656"/>
              <a:gd name="connsiteY52" fmla="*/ 174011 h 3198105"/>
              <a:gd name="connsiteX53" fmla="*/ 2866280 w 4294656"/>
              <a:gd name="connsiteY53" fmla="*/ 150105 h 3198105"/>
              <a:gd name="connsiteX54" fmla="*/ 3087409 w 4294656"/>
              <a:gd name="connsiteY54" fmla="*/ 144129 h 3198105"/>
              <a:gd name="connsiteX55" fmla="*/ 3422092 w 4294656"/>
              <a:gd name="connsiteY55" fmla="*/ 138152 h 3198105"/>
              <a:gd name="connsiteX56" fmla="*/ 3553574 w 4294656"/>
              <a:gd name="connsiteY56" fmla="*/ 108270 h 3198105"/>
              <a:gd name="connsiteX57" fmla="*/ 3858374 w 4294656"/>
              <a:gd name="connsiteY57" fmla="*/ 90340 h 3198105"/>
              <a:gd name="connsiteX58" fmla="*/ 3948021 w 4294656"/>
              <a:gd name="connsiteY58" fmla="*/ 60458 h 3198105"/>
              <a:gd name="connsiteX59" fmla="*/ 4061574 w 4294656"/>
              <a:gd name="connsiteY59" fmla="*/ 42529 h 3198105"/>
              <a:gd name="connsiteX60" fmla="*/ 4187080 w 4294656"/>
              <a:gd name="connsiteY60" fmla="*/ 12646 h 3198105"/>
              <a:gd name="connsiteX61" fmla="*/ 4210986 w 4294656"/>
              <a:gd name="connsiteY61" fmla="*/ 6670 h 3198105"/>
              <a:gd name="connsiteX62" fmla="*/ 4228915 w 4294656"/>
              <a:gd name="connsiteY62" fmla="*/ 693 h 3198105"/>
              <a:gd name="connsiteX63" fmla="*/ 4294656 w 4294656"/>
              <a:gd name="connsiteY63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1957856 w 4294656"/>
              <a:gd name="connsiteY5" fmla="*/ 2271752 h 3198105"/>
              <a:gd name="connsiteX6" fmla="*/ 1910045 w 4294656"/>
              <a:gd name="connsiteY6" fmla="*/ 1972929 h 3198105"/>
              <a:gd name="connsiteX7" fmla="*/ 1629150 w 4294656"/>
              <a:gd name="connsiteY7" fmla="*/ 1793634 h 3198105"/>
              <a:gd name="connsiteX8" fmla="*/ 1354233 w 4294656"/>
              <a:gd name="connsiteY8" fmla="*/ 1727893 h 3198105"/>
              <a:gd name="connsiteX9" fmla="*/ 1151033 w 4294656"/>
              <a:gd name="connsiteY9" fmla="*/ 1668129 h 3198105"/>
              <a:gd name="connsiteX10" fmla="*/ 1121150 w 4294656"/>
              <a:gd name="connsiteY10" fmla="*/ 1650199 h 3198105"/>
              <a:gd name="connsiteX11" fmla="*/ 1049433 w 4294656"/>
              <a:gd name="connsiteY11" fmla="*/ 1602387 h 3198105"/>
              <a:gd name="connsiteX12" fmla="*/ 995645 w 4294656"/>
              <a:gd name="connsiteY12" fmla="*/ 1578482 h 3198105"/>
              <a:gd name="connsiteX13" fmla="*/ 923927 w 4294656"/>
              <a:gd name="connsiteY13" fmla="*/ 1554576 h 3198105"/>
              <a:gd name="connsiteX14" fmla="*/ 900021 w 4294656"/>
              <a:gd name="connsiteY14" fmla="*/ 1488834 h 3198105"/>
              <a:gd name="connsiteX15" fmla="*/ 882092 w 4294656"/>
              <a:gd name="connsiteY15" fmla="*/ 1470905 h 3198105"/>
              <a:gd name="connsiteX16" fmla="*/ 870139 w 4294656"/>
              <a:gd name="connsiteY16" fmla="*/ 1446999 h 3198105"/>
              <a:gd name="connsiteX17" fmla="*/ 852209 w 4294656"/>
              <a:gd name="connsiteY17" fmla="*/ 1429070 h 3198105"/>
              <a:gd name="connsiteX18" fmla="*/ 816350 w 4294656"/>
              <a:gd name="connsiteY18" fmla="*/ 1369305 h 3198105"/>
              <a:gd name="connsiteX19" fmla="*/ 792445 w 4294656"/>
              <a:gd name="connsiteY19" fmla="*/ 1345399 h 3198105"/>
              <a:gd name="connsiteX20" fmla="*/ 750609 w 4294656"/>
              <a:gd name="connsiteY20" fmla="*/ 1297587 h 3198105"/>
              <a:gd name="connsiteX21" fmla="*/ 708774 w 4294656"/>
              <a:gd name="connsiteY21" fmla="*/ 1243799 h 3198105"/>
              <a:gd name="connsiteX22" fmla="*/ 589245 w 4294656"/>
              <a:gd name="connsiteY22" fmla="*/ 1225870 h 3198105"/>
              <a:gd name="connsiteX23" fmla="*/ 475692 w 4294656"/>
              <a:gd name="connsiteY23" fmla="*/ 1213917 h 3198105"/>
              <a:gd name="connsiteX24" fmla="*/ 302374 w 4294656"/>
              <a:gd name="connsiteY24" fmla="*/ 1166105 h 3198105"/>
              <a:gd name="connsiteX25" fmla="*/ 135033 w 4294656"/>
              <a:gd name="connsiteY25" fmla="*/ 1136223 h 3198105"/>
              <a:gd name="connsiteX26" fmla="*/ 105150 w 4294656"/>
              <a:gd name="connsiteY26" fmla="*/ 1118293 h 3198105"/>
              <a:gd name="connsiteX27" fmla="*/ 33433 w 4294656"/>
              <a:gd name="connsiteY27" fmla="*/ 1052552 h 3198105"/>
              <a:gd name="connsiteX28" fmla="*/ 39409 w 4294656"/>
              <a:gd name="connsiteY28" fmla="*/ 550529 h 3198105"/>
              <a:gd name="connsiteX29" fmla="*/ 75268 w 4294656"/>
              <a:gd name="connsiteY29" fmla="*/ 532599 h 3198105"/>
              <a:gd name="connsiteX30" fmla="*/ 182845 w 4294656"/>
              <a:gd name="connsiteY30" fmla="*/ 454905 h 3198105"/>
              <a:gd name="connsiteX31" fmla="*/ 218703 w 4294656"/>
              <a:gd name="connsiteY31" fmla="*/ 425023 h 3198105"/>
              <a:gd name="connsiteX32" fmla="*/ 236633 w 4294656"/>
              <a:gd name="connsiteY32" fmla="*/ 395140 h 3198105"/>
              <a:gd name="connsiteX33" fmla="*/ 386045 w 4294656"/>
              <a:gd name="connsiteY33" fmla="*/ 329399 h 3198105"/>
              <a:gd name="connsiteX34" fmla="*/ 511550 w 4294656"/>
              <a:gd name="connsiteY34" fmla="*/ 299517 h 3198105"/>
              <a:gd name="connsiteX35" fmla="*/ 786468 w 4294656"/>
              <a:gd name="connsiteY35" fmla="*/ 311470 h 3198105"/>
              <a:gd name="connsiteX36" fmla="*/ 935880 w 4294656"/>
              <a:gd name="connsiteY36" fmla="*/ 359282 h 3198105"/>
              <a:gd name="connsiteX37" fmla="*/ 983692 w 4294656"/>
              <a:gd name="connsiteY37" fmla="*/ 377211 h 3198105"/>
              <a:gd name="connsiteX38" fmla="*/ 1151033 w 4294656"/>
              <a:gd name="connsiteY38" fmla="*/ 454905 h 3198105"/>
              <a:gd name="connsiteX39" fmla="*/ 1240680 w 4294656"/>
              <a:gd name="connsiteY39" fmla="*/ 502717 h 3198105"/>
              <a:gd name="connsiteX40" fmla="*/ 1318374 w 4294656"/>
              <a:gd name="connsiteY40" fmla="*/ 520646 h 3198105"/>
              <a:gd name="connsiteX41" fmla="*/ 1533527 w 4294656"/>
              <a:gd name="connsiteY41" fmla="*/ 526623 h 3198105"/>
              <a:gd name="connsiteX42" fmla="*/ 1784539 w 4294656"/>
              <a:gd name="connsiteY42" fmla="*/ 538576 h 3198105"/>
              <a:gd name="connsiteX43" fmla="*/ 1999692 w 4294656"/>
              <a:gd name="connsiteY43" fmla="*/ 502717 h 3198105"/>
              <a:gd name="connsiteX44" fmla="*/ 2053480 w 4294656"/>
              <a:gd name="connsiteY44" fmla="*/ 496740 h 3198105"/>
              <a:gd name="connsiteX45" fmla="*/ 2125197 w 4294656"/>
              <a:gd name="connsiteY45" fmla="*/ 472834 h 3198105"/>
              <a:gd name="connsiteX46" fmla="*/ 2178986 w 4294656"/>
              <a:gd name="connsiteY46" fmla="*/ 460882 h 3198105"/>
              <a:gd name="connsiteX47" fmla="*/ 2346327 w 4294656"/>
              <a:gd name="connsiteY47" fmla="*/ 395140 h 3198105"/>
              <a:gd name="connsiteX48" fmla="*/ 2429997 w 4294656"/>
              <a:gd name="connsiteY48" fmla="*/ 347329 h 3198105"/>
              <a:gd name="connsiteX49" fmla="*/ 2549527 w 4294656"/>
              <a:gd name="connsiteY49" fmla="*/ 251705 h 3198105"/>
              <a:gd name="connsiteX50" fmla="*/ 2657103 w 4294656"/>
              <a:gd name="connsiteY50" fmla="*/ 221823 h 3198105"/>
              <a:gd name="connsiteX51" fmla="*/ 2770656 w 4294656"/>
              <a:gd name="connsiteY51" fmla="*/ 174011 h 3198105"/>
              <a:gd name="connsiteX52" fmla="*/ 2866280 w 4294656"/>
              <a:gd name="connsiteY52" fmla="*/ 150105 h 3198105"/>
              <a:gd name="connsiteX53" fmla="*/ 3087409 w 4294656"/>
              <a:gd name="connsiteY53" fmla="*/ 144129 h 3198105"/>
              <a:gd name="connsiteX54" fmla="*/ 3422092 w 4294656"/>
              <a:gd name="connsiteY54" fmla="*/ 138152 h 3198105"/>
              <a:gd name="connsiteX55" fmla="*/ 3553574 w 4294656"/>
              <a:gd name="connsiteY55" fmla="*/ 108270 h 3198105"/>
              <a:gd name="connsiteX56" fmla="*/ 3858374 w 4294656"/>
              <a:gd name="connsiteY56" fmla="*/ 90340 h 3198105"/>
              <a:gd name="connsiteX57" fmla="*/ 3948021 w 4294656"/>
              <a:gd name="connsiteY57" fmla="*/ 60458 h 3198105"/>
              <a:gd name="connsiteX58" fmla="*/ 4061574 w 4294656"/>
              <a:gd name="connsiteY58" fmla="*/ 42529 h 3198105"/>
              <a:gd name="connsiteX59" fmla="*/ 4187080 w 4294656"/>
              <a:gd name="connsiteY59" fmla="*/ 12646 h 3198105"/>
              <a:gd name="connsiteX60" fmla="*/ 4210986 w 4294656"/>
              <a:gd name="connsiteY60" fmla="*/ 6670 h 3198105"/>
              <a:gd name="connsiteX61" fmla="*/ 4228915 w 4294656"/>
              <a:gd name="connsiteY61" fmla="*/ 693 h 3198105"/>
              <a:gd name="connsiteX62" fmla="*/ 4294656 w 4294656"/>
              <a:gd name="connsiteY62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268633 w 4294656"/>
              <a:gd name="connsiteY3" fmla="*/ 2534717 h 3198105"/>
              <a:gd name="connsiteX4" fmla="*/ 2149103 w 4294656"/>
              <a:gd name="connsiteY4" fmla="*/ 2433117 h 3198105"/>
              <a:gd name="connsiteX5" fmla="*/ 1957856 w 4294656"/>
              <a:gd name="connsiteY5" fmla="*/ 2271752 h 3198105"/>
              <a:gd name="connsiteX6" fmla="*/ 1910045 w 4294656"/>
              <a:gd name="connsiteY6" fmla="*/ 1972929 h 3198105"/>
              <a:gd name="connsiteX7" fmla="*/ 1629150 w 4294656"/>
              <a:gd name="connsiteY7" fmla="*/ 1793634 h 3198105"/>
              <a:gd name="connsiteX8" fmla="*/ 1354233 w 4294656"/>
              <a:gd name="connsiteY8" fmla="*/ 1727893 h 3198105"/>
              <a:gd name="connsiteX9" fmla="*/ 1151033 w 4294656"/>
              <a:gd name="connsiteY9" fmla="*/ 1668129 h 3198105"/>
              <a:gd name="connsiteX10" fmla="*/ 1121150 w 4294656"/>
              <a:gd name="connsiteY10" fmla="*/ 1650199 h 3198105"/>
              <a:gd name="connsiteX11" fmla="*/ 1049433 w 4294656"/>
              <a:gd name="connsiteY11" fmla="*/ 1602387 h 3198105"/>
              <a:gd name="connsiteX12" fmla="*/ 995645 w 4294656"/>
              <a:gd name="connsiteY12" fmla="*/ 1578482 h 3198105"/>
              <a:gd name="connsiteX13" fmla="*/ 923927 w 4294656"/>
              <a:gd name="connsiteY13" fmla="*/ 1554576 h 3198105"/>
              <a:gd name="connsiteX14" fmla="*/ 900021 w 4294656"/>
              <a:gd name="connsiteY14" fmla="*/ 1488834 h 3198105"/>
              <a:gd name="connsiteX15" fmla="*/ 882092 w 4294656"/>
              <a:gd name="connsiteY15" fmla="*/ 1470905 h 3198105"/>
              <a:gd name="connsiteX16" fmla="*/ 870139 w 4294656"/>
              <a:gd name="connsiteY16" fmla="*/ 1446999 h 3198105"/>
              <a:gd name="connsiteX17" fmla="*/ 852209 w 4294656"/>
              <a:gd name="connsiteY17" fmla="*/ 1429070 h 3198105"/>
              <a:gd name="connsiteX18" fmla="*/ 816350 w 4294656"/>
              <a:gd name="connsiteY18" fmla="*/ 1369305 h 3198105"/>
              <a:gd name="connsiteX19" fmla="*/ 792445 w 4294656"/>
              <a:gd name="connsiteY19" fmla="*/ 1345399 h 3198105"/>
              <a:gd name="connsiteX20" fmla="*/ 750609 w 4294656"/>
              <a:gd name="connsiteY20" fmla="*/ 1297587 h 3198105"/>
              <a:gd name="connsiteX21" fmla="*/ 708774 w 4294656"/>
              <a:gd name="connsiteY21" fmla="*/ 1243799 h 3198105"/>
              <a:gd name="connsiteX22" fmla="*/ 589245 w 4294656"/>
              <a:gd name="connsiteY22" fmla="*/ 1225870 h 3198105"/>
              <a:gd name="connsiteX23" fmla="*/ 475692 w 4294656"/>
              <a:gd name="connsiteY23" fmla="*/ 1213917 h 3198105"/>
              <a:gd name="connsiteX24" fmla="*/ 302374 w 4294656"/>
              <a:gd name="connsiteY24" fmla="*/ 1166105 h 3198105"/>
              <a:gd name="connsiteX25" fmla="*/ 135033 w 4294656"/>
              <a:gd name="connsiteY25" fmla="*/ 1136223 h 3198105"/>
              <a:gd name="connsiteX26" fmla="*/ 105150 w 4294656"/>
              <a:gd name="connsiteY26" fmla="*/ 1118293 h 3198105"/>
              <a:gd name="connsiteX27" fmla="*/ 33433 w 4294656"/>
              <a:gd name="connsiteY27" fmla="*/ 1052552 h 3198105"/>
              <a:gd name="connsiteX28" fmla="*/ 39409 w 4294656"/>
              <a:gd name="connsiteY28" fmla="*/ 550529 h 3198105"/>
              <a:gd name="connsiteX29" fmla="*/ 75268 w 4294656"/>
              <a:gd name="connsiteY29" fmla="*/ 532599 h 3198105"/>
              <a:gd name="connsiteX30" fmla="*/ 182845 w 4294656"/>
              <a:gd name="connsiteY30" fmla="*/ 454905 h 3198105"/>
              <a:gd name="connsiteX31" fmla="*/ 218703 w 4294656"/>
              <a:gd name="connsiteY31" fmla="*/ 425023 h 3198105"/>
              <a:gd name="connsiteX32" fmla="*/ 236633 w 4294656"/>
              <a:gd name="connsiteY32" fmla="*/ 395140 h 3198105"/>
              <a:gd name="connsiteX33" fmla="*/ 386045 w 4294656"/>
              <a:gd name="connsiteY33" fmla="*/ 329399 h 3198105"/>
              <a:gd name="connsiteX34" fmla="*/ 511550 w 4294656"/>
              <a:gd name="connsiteY34" fmla="*/ 299517 h 3198105"/>
              <a:gd name="connsiteX35" fmla="*/ 786468 w 4294656"/>
              <a:gd name="connsiteY35" fmla="*/ 311470 h 3198105"/>
              <a:gd name="connsiteX36" fmla="*/ 935880 w 4294656"/>
              <a:gd name="connsiteY36" fmla="*/ 359282 h 3198105"/>
              <a:gd name="connsiteX37" fmla="*/ 983692 w 4294656"/>
              <a:gd name="connsiteY37" fmla="*/ 377211 h 3198105"/>
              <a:gd name="connsiteX38" fmla="*/ 1151033 w 4294656"/>
              <a:gd name="connsiteY38" fmla="*/ 454905 h 3198105"/>
              <a:gd name="connsiteX39" fmla="*/ 1240680 w 4294656"/>
              <a:gd name="connsiteY39" fmla="*/ 502717 h 3198105"/>
              <a:gd name="connsiteX40" fmla="*/ 1318374 w 4294656"/>
              <a:gd name="connsiteY40" fmla="*/ 520646 h 3198105"/>
              <a:gd name="connsiteX41" fmla="*/ 1533527 w 4294656"/>
              <a:gd name="connsiteY41" fmla="*/ 526623 h 3198105"/>
              <a:gd name="connsiteX42" fmla="*/ 1784539 w 4294656"/>
              <a:gd name="connsiteY42" fmla="*/ 538576 h 3198105"/>
              <a:gd name="connsiteX43" fmla="*/ 1999692 w 4294656"/>
              <a:gd name="connsiteY43" fmla="*/ 502717 h 3198105"/>
              <a:gd name="connsiteX44" fmla="*/ 2053480 w 4294656"/>
              <a:gd name="connsiteY44" fmla="*/ 496740 h 3198105"/>
              <a:gd name="connsiteX45" fmla="*/ 2125197 w 4294656"/>
              <a:gd name="connsiteY45" fmla="*/ 472834 h 3198105"/>
              <a:gd name="connsiteX46" fmla="*/ 2178986 w 4294656"/>
              <a:gd name="connsiteY46" fmla="*/ 460882 h 3198105"/>
              <a:gd name="connsiteX47" fmla="*/ 2346327 w 4294656"/>
              <a:gd name="connsiteY47" fmla="*/ 395140 h 3198105"/>
              <a:gd name="connsiteX48" fmla="*/ 2429997 w 4294656"/>
              <a:gd name="connsiteY48" fmla="*/ 347329 h 3198105"/>
              <a:gd name="connsiteX49" fmla="*/ 2549527 w 4294656"/>
              <a:gd name="connsiteY49" fmla="*/ 251705 h 3198105"/>
              <a:gd name="connsiteX50" fmla="*/ 2657103 w 4294656"/>
              <a:gd name="connsiteY50" fmla="*/ 221823 h 3198105"/>
              <a:gd name="connsiteX51" fmla="*/ 2770656 w 4294656"/>
              <a:gd name="connsiteY51" fmla="*/ 174011 h 3198105"/>
              <a:gd name="connsiteX52" fmla="*/ 2866280 w 4294656"/>
              <a:gd name="connsiteY52" fmla="*/ 150105 h 3198105"/>
              <a:gd name="connsiteX53" fmla="*/ 3087409 w 4294656"/>
              <a:gd name="connsiteY53" fmla="*/ 144129 h 3198105"/>
              <a:gd name="connsiteX54" fmla="*/ 3422092 w 4294656"/>
              <a:gd name="connsiteY54" fmla="*/ 138152 h 3198105"/>
              <a:gd name="connsiteX55" fmla="*/ 3553574 w 4294656"/>
              <a:gd name="connsiteY55" fmla="*/ 108270 h 3198105"/>
              <a:gd name="connsiteX56" fmla="*/ 3858374 w 4294656"/>
              <a:gd name="connsiteY56" fmla="*/ 90340 h 3198105"/>
              <a:gd name="connsiteX57" fmla="*/ 3948021 w 4294656"/>
              <a:gd name="connsiteY57" fmla="*/ 60458 h 3198105"/>
              <a:gd name="connsiteX58" fmla="*/ 4061574 w 4294656"/>
              <a:gd name="connsiteY58" fmla="*/ 42529 h 3198105"/>
              <a:gd name="connsiteX59" fmla="*/ 4187080 w 4294656"/>
              <a:gd name="connsiteY59" fmla="*/ 12646 h 3198105"/>
              <a:gd name="connsiteX60" fmla="*/ 4210986 w 4294656"/>
              <a:gd name="connsiteY60" fmla="*/ 6670 h 3198105"/>
              <a:gd name="connsiteX61" fmla="*/ 4228915 w 4294656"/>
              <a:gd name="connsiteY61" fmla="*/ 693 h 3198105"/>
              <a:gd name="connsiteX62" fmla="*/ 4294656 w 4294656"/>
              <a:gd name="connsiteY62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316445 w 4294656"/>
              <a:gd name="connsiteY3" fmla="*/ 2516788 h 3198105"/>
              <a:gd name="connsiteX4" fmla="*/ 2149103 w 4294656"/>
              <a:gd name="connsiteY4" fmla="*/ 2433117 h 3198105"/>
              <a:gd name="connsiteX5" fmla="*/ 1957856 w 4294656"/>
              <a:gd name="connsiteY5" fmla="*/ 2271752 h 3198105"/>
              <a:gd name="connsiteX6" fmla="*/ 1910045 w 4294656"/>
              <a:gd name="connsiteY6" fmla="*/ 1972929 h 3198105"/>
              <a:gd name="connsiteX7" fmla="*/ 1629150 w 4294656"/>
              <a:gd name="connsiteY7" fmla="*/ 1793634 h 3198105"/>
              <a:gd name="connsiteX8" fmla="*/ 1354233 w 4294656"/>
              <a:gd name="connsiteY8" fmla="*/ 1727893 h 3198105"/>
              <a:gd name="connsiteX9" fmla="*/ 1151033 w 4294656"/>
              <a:gd name="connsiteY9" fmla="*/ 1668129 h 3198105"/>
              <a:gd name="connsiteX10" fmla="*/ 1121150 w 4294656"/>
              <a:gd name="connsiteY10" fmla="*/ 1650199 h 3198105"/>
              <a:gd name="connsiteX11" fmla="*/ 1049433 w 4294656"/>
              <a:gd name="connsiteY11" fmla="*/ 1602387 h 3198105"/>
              <a:gd name="connsiteX12" fmla="*/ 995645 w 4294656"/>
              <a:gd name="connsiteY12" fmla="*/ 1578482 h 3198105"/>
              <a:gd name="connsiteX13" fmla="*/ 923927 w 4294656"/>
              <a:gd name="connsiteY13" fmla="*/ 1554576 h 3198105"/>
              <a:gd name="connsiteX14" fmla="*/ 900021 w 4294656"/>
              <a:gd name="connsiteY14" fmla="*/ 1488834 h 3198105"/>
              <a:gd name="connsiteX15" fmla="*/ 882092 w 4294656"/>
              <a:gd name="connsiteY15" fmla="*/ 1470905 h 3198105"/>
              <a:gd name="connsiteX16" fmla="*/ 870139 w 4294656"/>
              <a:gd name="connsiteY16" fmla="*/ 1446999 h 3198105"/>
              <a:gd name="connsiteX17" fmla="*/ 852209 w 4294656"/>
              <a:gd name="connsiteY17" fmla="*/ 1429070 h 3198105"/>
              <a:gd name="connsiteX18" fmla="*/ 816350 w 4294656"/>
              <a:gd name="connsiteY18" fmla="*/ 1369305 h 3198105"/>
              <a:gd name="connsiteX19" fmla="*/ 792445 w 4294656"/>
              <a:gd name="connsiteY19" fmla="*/ 1345399 h 3198105"/>
              <a:gd name="connsiteX20" fmla="*/ 750609 w 4294656"/>
              <a:gd name="connsiteY20" fmla="*/ 1297587 h 3198105"/>
              <a:gd name="connsiteX21" fmla="*/ 708774 w 4294656"/>
              <a:gd name="connsiteY21" fmla="*/ 1243799 h 3198105"/>
              <a:gd name="connsiteX22" fmla="*/ 589245 w 4294656"/>
              <a:gd name="connsiteY22" fmla="*/ 1225870 h 3198105"/>
              <a:gd name="connsiteX23" fmla="*/ 475692 w 4294656"/>
              <a:gd name="connsiteY23" fmla="*/ 1213917 h 3198105"/>
              <a:gd name="connsiteX24" fmla="*/ 302374 w 4294656"/>
              <a:gd name="connsiteY24" fmla="*/ 1166105 h 3198105"/>
              <a:gd name="connsiteX25" fmla="*/ 135033 w 4294656"/>
              <a:gd name="connsiteY25" fmla="*/ 1136223 h 3198105"/>
              <a:gd name="connsiteX26" fmla="*/ 105150 w 4294656"/>
              <a:gd name="connsiteY26" fmla="*/ 1118293 h 3198105"/>
              <a:gd name="connsiteX27" fmla="*/ 33433 w 4294656"/>
              <a:gd name="connsiteY27" fmla="*/ 1052552 h 3198105"/>
              <a:gd name="connsiteX28" fmla="*/ 39409 w 4294656"/>
              <a:gd name="connsiteY28" fmla="*/ 550529 h 3198105"/>
              <a:gd name="connsiteX29" fmla="*/ 75268 w 4294656"/>
              <a:gd name="connsiteY29" fmla="*/ 532599 h 3198105"/>
              <a:gd name="connsiteX30" fmla="*/ 182845 w 4294656"/>
              <a:gd name="connsiteY30" fmla="*/ 454905 h 3198105"/>
              <a:gd name="connsiteX31" fmla="*/ 218703 w 4294656"/>
              <a:gd name="connsiteY31" fmla="*/ 425023 h 3198105"/>
              <a:gd name="connsiteX32" fmla="*/ 236633 w 4294656"/>
              <a:gd name="connsiteY32" fmla="*/ 395140 h 3198105"/>
              <a:gd name="connsiteX33" fmla="*/ 386045 w 4294656"/>
              <a:gd name="connsiteY33" fmla="*/ 329399 h 3198105"/>
              <a:gd name="connsiteX34" fmla="*/ 511550 w 4294656"/>
              <a:gd name="connsiteY34" fmla="*/ 299517 h 3198105"/>
              <a:gd name="connsiteX35" fmla="*/ 786468 w 4294656"/>
              <a:gd name="connsiteY35" fmla="*/ 311470 h 3198105"/>
              <a:gd name="connsiteX36" fmla="*/ 935880 w 4294656"/>
              <a:gd name="connsiteY36" fmla="*/ 359282 h 3198105"/>
              <a:gd name="connsiteX37" fmla="*/ 983692 w 4294656"/>
              <a:gd name="connsiteY37" fmla="*/ 377211 h 3198105"/>
              <a:gd name="connsiteX38" fmla="*/ 1151033 w 4294656"/>
              <a:gd name="connsiteY38" fmla="*/ 454905 h 3198105"/>
              <a:gd name="connsiteX39" fmla="*/ 1240680 w 4294656"/>
              <a:gd name="connsiteY39" fmla="*/ 502717 h 3198105"/>
              <a:gd name="connsiteX40" fmla="*/ 1318374 w 4294656"/>
              <a:gd name="connsiteY40" fmla="*/ 520646 h 3198105"/>
              <a:gd name="connsiteX41" fmla="*/ 1533527 w 4294656"/>
              <a:gd name="connsiteY41" fmla="*/ 526623 h 3198105"/>
              <a:gd name="connsiteX42" fmla="*/ 1784539 w 4294656"/>
              <a:gd name="connsiteY42" fmla="*/ 538576 h 3198105"/>
              <a:gd name="connsiteX43" fmla="*/ 1999692 w 4294656"/>
              <a:gd name="connsiteY43" fmla="*/ 502717 h 3198105"/>
              <a:gd name="connsiteX44" fmla="*/ 2053480 w 4294656"/>
              <a:gd name="connsiteY44" fmla="*/ 496740 h 3198105"/>
              <a:gd name="connsiteX45" fmla="*/ 2125197 w 4294656"/>
              <a:gd name="connsiteY45" fmla="*/ 472834 h 3198105"/>
              <a:gd name="connsiteX46" fmla="*/ 2178986 w 4294656"/>
              <a:gd name="connsiteY46" fmla="*/ 460882 h 3198105"/>
              <a:gd name="connsiteX47" fmla="*/ 2346327 w 4294656"/>
              <a:gd name="connsiteY47" fmla="*/ 395140 h 3198105"/>
              <a:gd name="connsiteX48" fmla="*/ 2429997 w 4294656"/>
              <a:gd name="connsiteY48" fmla="*/ 347329 h 3198105"/>
              <a:gd name="connsiteX49" fmla="*/ 2549527 w 4294656"/>
              <a:gd name="connsiteY49" fmla="*/ 251705 h 3198105"/>
              <a:gd name="connsiteX50" fmla="*/ 2657103 w 4294656"/>
              <a:gd name="connsiteY50" fmla="*/ 221823 h 3198105"/>
              <a:gd name="connsiteX51" fmla="*/ 2770656 w 4294656"/>
              <a:gd name="connsiteY51" fmla="*/ 174011 h 3198105"/>
              <a:gd name="connsiteX52" fmla="*/ 2866280 w 4294656"/>
              <a:gd name="connsiteY52" fmla="*/ 150105 h 3198105"/>
              <a:gd name="connsiteX53" fmla="*/ 3087409 w 4294656"/>
              <a:gd name="connsiteY53" fmla="*/ 144129 h 3198105"/>
              <a:gd name="connsiteX54" fmla="*/ 3422092 w 4294656"/>
              <a:gd name="connsiteY54" fmla="*/ 138152 h 3198105"/>
              <a:gd name="connsiteX55" fmla="*/ 3553574 w 4294656"/>
              <a:gd name="connsiteY55" fmla="*/ 108270 h 3198105"/>
              <a:gd name="connsiteX56" fmla="*/ 3858374 w 4294656"/>
              <a:gd name="connsiteY56" fmla="*/ 90340 h 3198105"/>
              <a:gd name="connsiteX57" fmla="*/ 3948021 w 4294656"/>
              <a:gd name="connsiteY57" fmla="*/ 60458 h 3198105"/>
              <a:gd name="connsiteX58" fmla="*/ 4061574 w 4294656"/>
              <a:gd name="connsiteY58" fmla="*/ 42529 h 3198105"/>
              <a:gd name="connsiteX59" fmla="*/ 4187080 w 4294656"/>
              <a:gd name="connsiteY59" fmla="*/ 12646 h 3198105"/>
              <a:gd name="connsiteX60" fmla="*/ 4210986 w 4294656"/>
              <a:gd name="connsiteY60" fmla="*/ 6670 h 3198105"/>
              <a:gd name="connsiteX61" fmla="*/ 4228915 w 4294656"/>
              <a:gd name="connsiteY61" fmla="*/ 693 h 3198105"/>
              <a:gd name="connsiteX62" fmla="*/ 4294656 w 4294656"/>
              <a:gd name="connsiteY62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412068 w 4294656"/>
              <a:gd name="connsiteY3" fmla="*/ 2468977 h 3198105"/>
              <a:gd name="connsiteX4" fmla="*/ 2149103 w 4294656"/>
              <a:gd name="connsiteY4" fmla="*/ 2433117 h 3198105"/>
              <a:gd name="connsiteX5" fmla="*/ 1957856 w 4294656"/>
              <a:gd name="connsiteY5" fmla="*/ 2271752 h 3198105"/>
              <a:gd name="connsiteX6" fmla="*/ 1910045 w 4294656"/>
              <a:gd name="connsiteY6" fmla="*/ 1972929 h 3198105"/>
              <a:gd name="connsiteX7" fmla="*/ 1629150 w 4294656"/>
              <a:gd name="connsiteY7" fmla="*/ 1793634 h 3198105"/>
              <a:gd name="connsiteX8" fmla="*/ 1354233 w 4294656"/>
              <a:gd name="connsiteY8" fmla="*/ 1727893 h 3198105"/>
              <a:gd name="connsiteX9" fmla="*/ 1151033 w 4294656"/>
              <a:gd name="connsiteY9" fmla="*/ 1668129 h 3198105"/>
              <a:gd name="connsiteX10" fmla="*/ 1121150 w 4294656"/>
              <a:gd name="connsiteY10" fmla="*/ 1650199 h 3198105"/>
              <a:gd name="connsiteX11" fmla="*/ 1049433 w 4294656"/>
              <a:gd name="connsiteY11" fmla="*/ 1602387 h 3198105"/>
              <a:gd name="connsiteX12" fmla="*/ 995645 w 4294656"/>
              <a:gd name="connsiteY12" fmla="*/ 1578482 h 3198105"/>
              <a:gd name="connsiteX13" fmla="*/ 923927 w 4294656"/>
              <a:gd name="connsiteY13" fmla="*/ 1554576 h 3198105"/>
              <a:gd name="connsiteX14" fmla="*/ 900021 w 4294656"/>
              <a:gd name="connsiteY14" fmla="*/ 1488834 h 3198105"/>
              <a:gd name="connsiteX15" fmla="*/ 882092 w 4294656"/>
              <a:gd name="connsiteY15" fmla="*/ 1470905 h 3198105"/>
              <a:gd name="connsiteX16" fmla="*/ 870139 w 4294656"/>
              <a:gd name="connsiteY16" fmla="*/ 1446999 h 3198105"/>
              <a:gd name="connsiteX17" fmla="*/ 852209 w 4294656"/>
              <a:gd name="connsiteY17" fmla="*/ 1429070 h 3198105"/>
              <a:gd name="connsiteX18" fmla="*/ 816350 w 4294656"/>
              <a:gd name="connsiteY18" fmla="*/ 1369305 h 3198105"/>
              <a:gd name="connsiteX19" fmla="*/ 792445 w 4294656"/>
              <a:gd name="connsiteY19" fmla="*/ 1345399 h 3198105"/>
              <a:gd name="connsiteX20" fmla="*/ 750609 w 4294656"/>
              <a:gd name="connsiteY20" fmla="*/ 1297587 h 3198105"/>
              <a:gd name="connsiteX21" fmla="*/ 708774 w 4294656"/>
              <a:gd name="connsiteY21" fmla="*/ 1243799 h 3198105"/>
              <a:gd name="connsiteX22" fmla="*/ 589245 w 4294656"/>
              <a:gd name="connsiteY22" fmla="*/ 1225870 h 3198105"/>
              <a:gd name="connsiteX23" fmla="*/ 475692 w 4294656"/>
              <a:gd name="connsiteY23" fmla="*/ 1213917 h 3198105"/>
              <a:gd name="connsiteX24" fmla="*/ 302374 w 4294656"/>
              <a:gd name="connsiteY24" fmla="*/ 1166105 h 3198105"/>
              <a:gd name="connsiteX25" fmla="*/ 135033 w 4294656"/>
              <a:gd name="connsiteY25" fmla="*/ 1136223 h 3198105"/>
              <a:gd name="connsiteX26" fmla="*/ 105150 w 4294656"/>
              <a:gd name="connsiteY26" fmla="*/ 1118293 h 3198105"/>
              <a:gd name="connsiteX27" fmla="*/ 33433 w 4294656"/>
              <a:gd name="connsiteY27" fmla="*/ 1052552 h 3198105"/>
              <a:gd name="connsiteX28" fmla="*/ 39409 w 4294656"/>
              <a:gd name="connsiteY28" fmla="*/ 550529 h 3198105"/>
              <a:gd name="connsiteX29" fmla="*/ 75268 w 4294656"/>
              <a:gd name="connsiteY29" fmla="*/ 532599 h 3198105"/>
              <a:gd name="connsiteX30" fmla="*/ 182845 w 4294656"/>
              <a:gd name="connsiteY30" fmla="*/ 454905 h 3198105"/>
              <a:gd name="connsiteX31" fmla="*/ 218703 w 4294656"/>
              <a:gd name="connsiteY31" fmla="*/ 425023 h 3198105"/>
              <a:gd name="connsiteX32" fmla="*/ 236633 w 4294656"/>
              <a:gd name="connsiteY32" fmla="*/ 395140 h 3198105"/>
              <a:gd name="connsiteX33" fmla="*/ 386045 w 4294656"/>
              <a:gd name="connsiteY33" fmla="*/ 329399 h 3198105"/>
              <a:gd name="connsiteX34" fmla="*/ 511550 w 4294656"/>
              <a:gd name="connsiteY34" fmla="*/ 299517 h 3198105"/>
              <a:gd name="connsiteX35" fmla="*/ 786468 w 4294656"/>
              <a:gd name="connsiteY35" fmla="*/ 311470 h 3198105"/>
              <a:gd name="connsiteX36" fmla="*/ 935880 w 4294656"/>
              <a:gd name="connsiteY36" fmla="*/ 359282 h 3198105"/>
              <a:gd name="connsiteX37" fmla="*/ 983692 w 4294656"/>
              <a:gd name="connsiteY37" fmla="*/ 377211 h 3198105"/>
              <a:gd name="connsiteX38" fmla="*/ 1151033 w 4294656"/>
              <a:gd name="connsiteY38" fmla="*/ 454905 h 3198105"/>
              <a:gd name="connsiteX39" fmla="*/ 1240680 w 4294656"/>
              <a:gd name="connsiteY39" fmla="*/ 502717 h 3198105"/>
              <a:gd name="connsiteX40" fmla="*/ 1318374 w 4294656"/>
              <a:gd name="connsiteY40" fmla="*/ 520646 h 3198105"/>
              <a:gd name="connsiteX41" fmla="*/ 1533527 w 4294656"/>
              <a:gd name="connsiteY41" fmla="*/ 526623 h 3198105"/>
              <a:gd name="connsiteX42" fmla="*/ 1784539 w 4294656"/>
              <a:gd name="connsiteY42" fmla="*/ 538576 h 3198105"/>
              <a:gd name="connsiteX43" fmla="*/ 1999692 w 4294656"/>
              <a:gd name="connsiteY43" fmla="*/ 502717 h 3198105"/>
              <a:gd name="connsiteX44" fmla="*/ 2053480 w 4294656"/>
              <a:gd name="connsiteY44" fmla="*/ 496740 h 3198105"/>
              <a:gd name="connsiteX45" fmla="*/ 2125197 w 4294656"/>
              <a:gd name="connsiteY45" fmla="*/ 472834 h 3198105"/>
              <a:gd name="connsiteX46" fmla="*/ 2178986 w 4294656"/>
              <a:gd name="connsiteY46" fmla="*/ 460882 h 3198105"/>
              <a:gd name="connsiteX47" fmla="*/ 2346327 w 4294656"/>
              <a:gd name="connsiteY47" fmla="*/ 395140 h 3198105"/>
              <a:gd name="connsiteX48" fmla="*/ 2429997 w 4294656"/>
              <a:gd name="connsiteY48" fmla="*/ 347329 h 3198105"/>
              <a:gd name="connsiteX49" fmla="*/ 2549527 w 4294656"/>
              <a:gd name="connsiteY49" fmla="*/ 251705 h 3198105"/>
              <a:gd name="connsiteX50" fmla="*/ 2657103 w 4294656"/>
              <a:gd name="connsiteY50" fmla="*/ 221823 h 3198105"/>
              <a:gd name="connsiteX51" fmla="*/ 2770656 w 4294656"/>
              <a:gd name="connsiteY51" fmla="*/ 174011 h 3198105"/>
              <a:gd name="connsiteX52" fmla="*/ 2866280 w 4294656"/>
              <a:gd name="connsiteY52" fmla="*/ 150105 h 3198105"/>
              <a:gd name="connsiteX53" fmla="*/ 3087409 w 4294656"/>
              <a:gd name="connsiteY53" fmla="*/ 144129 h 3198105"/>
              <a:gd name="connsiteX54" fmla="*/ 3422092 w 4294656"/>
              <a:gd name="connsiteY54" fmla="*/ 138152 h 3198105"/>
              <a:gd name="connsiteX55" fmla="*/ 3553574 w 4294656"/>
              <a:gd name="connsiteY55" fmla="*/ 108270 h 3198105"/>
              <a:gd name="connsiteX56" fmla="*/ 3858374 w 4294656"/>
              <a:gd name="connsiteY56" fmla="*/ 90340 h 3198105"/>
              <a:gd name="connsiteX57" fmla="*/ 3948021 w 4294656"/>
              <a:gd name="connsiteY57" fmla="*/ 60458 h 3198105"/>
              <a:gd name="connsiteX58" fmla="*/ 4061574 w 4294656"/>
              <a:gd name="connsiteY58" fmla="*/ 42529 h 3198105"/>
              <a:gd name="connsiteX59" fmla="*/ 4187080 w 4294656"/>
              <a:gd name="connsiteY59" fmla="*/ 12646 h 3198105"/>
              <a:gd name="connsiteX60" fmla="*/ 4210986 w 4294656"/>
              <a:gd name="connsiteY60" fmla="*/ 6670 h 3198105"/>
              <a:gd name="connsiteX61" fmla="*/ 4228915 w 4294656"/>
              <a:gd name="connsiteY61" fmla="*/ 693 h 3198105"/>
              <a:gd name="connsiteX62" fmla="*/ 4294656 w 4294656"/>
              <a:gd name="connsiteY62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149103 w 4294656"/>
              <a:gd name="connsiteY3" fmla="*/ 2433117 h 3198105"/>
              <a:gd name="connsiteX4" fmla="*/ 1957856 w 4294656"/>
              <a:gd name="connsiteY4" fmla="*/ 2271752 h 3198105"/>
              <a:gd name="connsiteX5" fmla="*/ 1910045 w 4294656"/>
              <a:gd name="connsiteY5" fmla="*/ 1972929 h 3198105"/>
              <a:gd name="connsiteX6" fmla="*/ 1629150 w 4294656"/>
              <a:gd name="connsiteY6" fmla="*/ 1793634 h 3198105"/>
              <a:gd name="connsiteX7" fmla="*/ 1354233 w 4294656"/>
              <a:gd name="connsiteY7" fmla="*/ 1727893 h 3198105"/>
              <a:gd name="connsiteX8" fmla="*/ 1151033 w 4294656"/>
              <a:gd name="connsiteY8" fmla="*/ 1668129 h 3198105"/>
              <a:gd name="connsiteX9" fmla="*/ 1121150 w 4294656"/>
              <a:gd name="connsiteY9" fmla="*/ 1650199 h 3198105"/>
              <a:gd name="connsiteX10" fmla="*/ 1049433 w 4294656"/>
              <a:gd name="connsiteY10" fmla="*/ 1602387 h 3198105"/>
              <a:gd name="connsiteX11" fmla="*/ 995645 w 4294656"/>
              <a:gd name="connsiteY11" fmla="*/ 1578482 h 3198105"/>
              <a:gd name="connsiteX12" fmla="*/ 923927 w 4294656"/>
              <a:gd name="connsiteY12" fmla="*/ 1554576 h 3198105"/>
              <a:gd name="connsiteX13" fmla="*/ 900021 w 4294656"/>
              <a:gd name="connsiteY13" fmla="*/ 1488834 h 3198105"/>
              <a:gd name="connsiteX14" fmla="*/ 882092 w 4294656"/>
              <a:gd name="connsiteY14" fmla="*/ 1470905 h 3198105"/>
              <a:gd name="connsiteX15" fmla="*/ 870139 w 4294656"/>
              <a:gd name="connsiteY15" fmla="*/ 1446999 h 3198105"/>
              <a:gd name="connsiteX16" fmla="*/ 852209 w 4294656"/>
              <a:gd name="connsiteY16" fmla="*/ 1429070 h 3198105"/>
              <a:gd name="connsiteX17" fmla="*/ 816350 w 4294656"/>
              <a:gd name="connsiteY17" fmla="*/ 1369305 h 3198105"/>
              <a:gd name="connsiteX18" fmla="*/ 792445 w 4294656"/>
              <a:gd name="connsiteY18" fmla="*/ 1345399 h 3198105"/>
              <a:gd name="connsiteX19" fmla="*/ 750609 w 4294656"/>
              <a:gd name="connsiteY19" fmla="*/ 1297587 h 3198105"/>
              <a:gd name="connsiteX20" fmla="*/ 708774 w 4294656"/>
              <a:gd name="connsiteY20" fmla="*/ 1243799 h 3198105"/>
              <a:gd name="connsiteX21" fmla="*/ 589245 w 4294656"/>
              <a:gd name="connsiteY21" fmla="*/ 1225870 h 3198105"/>
              <a:gd name="connsiteX22" fmla="*/ 475692 w 4294656"/>
              <a:gd name="connsiteY22" fmla="*/ 1213917 h 3198105"/>
              <a:gd name="connsiteX23" fmla="*/ 302374 w 4294656"/>
              <a:gd name="connsiteY23" fmla="*/ 1166105 h 3198105"/>
              <a:gd name="connsiteX24" fmla="*/ 135033 w 4294656"/>
              <a:gd name="connsiteY24" fmla="*/ 1136223 h 3198105"/>
              <a:gd name="connsiteX25" fmla="*/ 105150 w 4294656"/>
              <a:gd name="connsiteY25" fmla="*/ 1118293 h 3198105"/>
              <a:gd name="connsiteX26" fmla="*/ 33433 w 4294656"/>
              <a:gd name="connsiteY26" fmla="*/ 1052552 h 3198105"/>
              <a:gd name="connsiteX27" fmla="*/ 39409 w 4294656"/>
              <a:gd name="connsiteY27" fmla="*/ 550529 h 3198105"/>
              <a:gd name="connsiteX28" fmla="*/ 75268 w 4294656"/>
              <a:gd name="connsiteY28" fmla="*/ 532599 h 3198105"/>
              <a:gd name="connsiteX29" fmla="*/ 182845 w 4294656"/>
              <a:gd name="connsiteY29" fmla="*/ 454905 h 3198105"/>
              <a:gd name="connsiteX30" fmla="*/ 218703 w 4294656"/>
              <a:gd name="connsiteY30" fmla="*/ 425023 h 3198105"/>
              <a:gd name="connsiteX31" fmla="*/ 236633 w 4294656"/>
              <a:gd name="connsiteY31" fmla="*/ 395140 h 3198105"/>
              <a:gd name="connsiteX32" fmla="*/ 386045 w 4294656"/>
              <a:gd name="connsiteY32" fmla="*/ 329399 h 3198105"/>
              <a:gd name="connsiteX33" fmla="*/ 511550 w 4294656"/>
              <a:gd name="connsiteY33" fmla="*/ 299517 h 3198105"/>
              <a:gd name="connsiteX34" fmla="*/ 786468 w 4294656"/>
              <a:gd name="connsiteY34" fmla="*/ 311470 h 3198105"/>
              <a:gd name="connsiteX35" fmla="*/ 935880 w 4294656"/>
              <a:gd name="connsiteY35" fmla="*/ 359282 h 3198105"/>
              <a:gd name="connsiteX36" fmla="*/ 983692 w 4294656"/>
              <a:gd name="connsiteY36" fmla="*/ 377211 h 3198105"/>
              <a:gd name="connsiteX37" fmla="*/ 1151033 w 4294656"/>
              <a:gd name="connsiteY37" fmla="*/ 454905 h 3198105"/>
              <a:gd name="connsiteX38" fmla="*/ 1240680 w 4294656"/>
              <a:gd name="connsiteY38" fmla="*/ 502717 h 3198105"/>
              <a:gd name="connsiteX39" fmla="*/ 1318374 w 4294656"/>
              <a:gd name="connsiteY39" fmla="*/ 520646 h 3198105"/>
              <a:gd name="connsiteX40" fmla="*/ 1533527 w 4294656"/>
              <a:gd name="connsiteY40" fmla="*/ 526623 h 3198105"/>
              <a:gd name="connsiteX41" fmla="*/ 1784539 w 4294656"/>
              <a:gd name="connsiteY41" fmla="*/ 538576 h 3198105"/>
              <a:gd name="connsiteX42" fmla="*/ 1999692 w 4294656"/>
              <a:gd name="connsiteY42" fmla="*/ 502717 h 3198105"/>
              <a:gd name="connsiteX43" fmla="*/ 2053480 w 4294656"/>
              <a:gd name="connsiteY43" fmla="*/ 496740 h 3198105"/>
              <a:gd name="connsiteX44" fmla="*/ 2125197 w 4294656"/>
              <a:gd name="connsiteY44" fmla="*/ 472834 h 3198105"/>
              <a:gd name="connsiteX45" fmla="*/ 2178986 w 4294656"/>
              <a:gd name="connsiteY45" fmla="*/ 460882 h 3198105"/>
              <a:gd name="connsiteX46" fmla="*/ 2346327 w 4294656"/>
              <a:gd name="connsiteY46" fmla="*/ 395140 h 3198105"/>
              <a:gd name="connsiteX47" fmla="*/ 2429997 w 4294656"/>
              <a:gd name="connsiteY47" fmla="*/ 347329 h 3198105"/>
              <a:gd name="connsiteX48" fmla="*/ 2549527 w 4294656"/>
              <a:gd name="connsiteY48" fmla="*/ 251705 h 3198105"/>
              <a:gd name="connsiteX49" fmla="*/ 2657103 w 4294656"/>
              <a:gd name="connsiteY49" fmla="*/ 221823 h 3198105"/>
              <a:gd name="connsiteX50" fmla="*/ 2770656 w 4294656"/>
              <a:gd name="connsiteY50" fmla="*/ 174011 h 3198105"/>
              <a:gd name="connsiteX51" fmla="*/ 2866280 w 4294656"/>
              <a:gd name="connsiteY51" fmla="*/ 150105 h 3198105"/>
              <a:gd name="connsiteX52" fmla="*/ 3087409 w 4294656"/>
              <a:gd name="connsiteY52" fmla="*/ 144129 h 3198105"/>
              <a:gd name="connsiteX53" fmla="*/ 3422092 w 4294656"/>
              <a:gd name="connsiteY53" fmla="*/ 138152 h 3198105"/>
              <a:gd name="connsiteX54" fmla="*/ 3553574 w 4294656"/>
              <a:gd name="connsiteY54" fmla="*/ 108270 h 3198105"/>
              <a:gd name="connsiteX55" fmla="*/ 3858374 w 4294656"/>
              <a:gd name="connsiteY55" fmla="*/ 90340 h 3198105"/>
              <a:gd name="connsiteX56" fmla="*/ 3948021 w 4294656"/>
              <a:gd name="connsiteY56" fmla="*/ 60458 h 3198105"/>
              <a:gd name="connsiteX57" fmla="*/ 4061574 w 4294656"/>
              <a:gd name="connsiteY57" fmla="*/ 42529 h 3198105"/>
              <a:gd name="connsiteX58" fmla="*/ 4187080 w 4294656"/>
              <a:gd name="connsiteY58" fmla="*/ 12646 h 3198105"/>
              <a:gd name="connsiteX59" fmla="*/ 4210986 w 4294656"/>
              <a:gd name="connsiteY59" fmla="*/ 6670 h 3198105"/>
              <a:gd name="connsiteX60" fmla="*/ 4228915 w 4294656"/>
              <a:gd name="connsiteY60" fmla="*/ 693 h 3198105"/>
              <a:gd name="connsiteX61" fmla="*/ 4294656 w 4294656"/>
              <a:gd name="connsiteY61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149103 w 4294656"/>
              <a:gd name="connsiteY3" fmla="*/ 2433117 h 3198105"/>
              <a:gd name="connsiteX4" fmla="*/ 1957856 w 4294656"/>
              <a:gd name="connsiteY4" fmla="*/ 2271752 h 3198105"/>
              <a:gd name="connsiteX5" fmla="*/ 1910045 w 4294656"/>
              <a:gd name="connsiteY5" fmla="*/ 1972929 h 3198105"/>
              <a:gd name="connsiteX6" fmla="*/ 1629150 w 4294656"/>
              <a:gd name="connsiteY6" fmla="*/ 1793634 h 3198105"/>
              <a:gd name="connsiteX7" fmla="*/ 1354233 w 4294656"/>
              <a:gd name="connsiteY7" fmla="*/ 1727893 h 3198105"/>
              <a:gd name="connsiteX8" fmla="*/ 1151033 w 4294656"/>
              <a:gd name="connsiteY8" fmla="*/ 1668129 h 3198105"/>
              <a:gd name="connsiteX9" fmla="*/ 1121150 w 4294656"/>
              <a:gd name="connsiteY9" fmla="*/ 1650199 h 3198105"/>
              <a:gd name="connsiteX10" fmla="*/ 1049433 w 4294656"/>
              <a:gd name="connsiteY10" fmla="*/ 1602387 h 3198105"/>
              <a:gd name="connsiteX11" fmla="*/ 995645 w 4294656"/>
              <a:gd name="connsiteY11" fmla="*/ 1578482 h 3198105"/>
              <a:gd name="connsiteX12" fmla="*/ 923927 w 4294656"/>
              <a:gd name="connsiteY12" fmla="*/ 1554576 h 3198105"/>
              <a:gd name="connsiteX13" fmla="*/ 900021 w 4294656"/>
              <a:gd name="connsiteY13" fmla="*/ 1488834 h 3198105"/>
              <a:gd name="connsiteX14" fmla="*/ 870139 w 4294656"/>
              <a:gd name="connsiteY14" fmla="*/ 1446999 h 3198105"/>
              <a:gd name="connsiteX15" fmla="*/ 852209 w 4294656"/>
              <a:gd name="connsiteY15" fmla="*/ 1429070 h 3198105"/>
              <a:gd name="connsiteX16" fmla="*/ 816350 w 4294656"/>
              <a:gd name="connsiteY16" fmla="*/ 1369305 h 3198105"/>
              <a:gd name="connsiteX17" fmla="*/ 792445 w 4294656"/>
              <a:gd name="connsiteY17" fmla="*/ 1345399 h 3198105"/>
              <a:gd name="connsiteX18" fmla="*/ 750609 w 4294656"/>
              <a:gd name="connsiteY18" fmla="*/ 1297587 h 3198105"/>
              <a:gd name="connsiteX19" fmla="*/ 708774 w 4294656"/>
              <a:gd name="connsiteY19" fmla="*/ 1243799 h 3198105"/>
              <a:gd name="connsiteX20" fmla="*/ 589245 w 4294656"/>
              <a:gd name="connsiteY20" fmla="*/ 1225870 h 3198105"/>
              <a:gd name="connsiteX21" fmla="*/ 475692 w 4294656"/>
              <a:gd name="connsiteY21" fmla="*/ 1213917 h 3198105"/>
              <a:gd name="connsiteX22" fmla="*/ 302374 w 4294656"/>
              <a:gd name="connsiteY22" fmla="*/ 1166105 h 3198105"/>
              <a:gd name="connsiteX23" fmla="*/ 135033 w 4294656"/>
              <a:gd name="connsiteY23" fmla="*/ 1136223 h 3198105"/>
              <a:gd name="connsiteX24" fmla="*/ 105150 w 4294656"/>
              <a:gd name="connsiteY24" fmla="*/ 1118293 h 3198105"/>
              <a:gd name="connsiteX25" fmla="*/ 33433 w 4294656"/>
              <a:gd name="connsiteY25" fmla="*/ 1052552 h 3198105"/>
              <a:gd name="connsiteX26" fmla="*/ 39409 w 4294656"/>
              <a:gd name="connsiteY26" fmla="*/ 550529 h 3198105"/>
              <a:gd name="connsiteX27" fmla="*/ 75268 w 4294656"/>
              <a:gd name="connsiteY27" fmla="*/ 532599 h 3198105"/>
              <a:gd name="connsiteX28" fmla="*/ 182845 w 4294656"/>
              <a:gd name="connsiteY28" fmla="*/ 454905 h 3198105"/>
              <a:gd name="connsiteX29" fmla="*/ 218703 w 4294656"/>
              <a:gd name="connsiteY29" fmla="*/ 425023 h 3198105"/>
              <a:gd name="connsiteX30" fmla="*/ 236633 w 4294656"/>
              <a:gd name="connsiteY30" fmla="*/ 395140 h 3198105"/>
              <a:gd name="connsiteX31" fmla="*/ 386045 w 4294656"/>
              <a:gd name="connsiteY31" fmla="*/ 329399 h 3198105"/>
              <a:gd name="connsiteX32" fmla="*/ 511550 w 4294656"/>
              <a:gd name="connsiteY32" fmla="*/ 299517 h 3198105"/>
              <a:gd name="connsiteX33" fmla="*/ 786468 w 4294656"/>
              <a:gd name="connsiteY33" fmla="*/ 311470 h 3198105"/>
              <a:gd name="connsiteX34" fmla="*/ 935880 w 4294656"/>
              <a:gd name="connsiteY34" fmla="*/ 359282 h 3198105"/>
              <a:gd name="connsiteX35" fmla="*/ 983692 w 4294656"/>
              <a:gd name="connsiteY35" fmla="*/ 377211 h 3198105"/>
              <a:gd name="connsiteX36" fmla="*/ 1151033 w 4294656"/>
              <a:gd name="connsiteY36" fmla="*/ 454905 h 3198105"/>
              <a:gd name="connsiteX37" fmla="*/ 1240680 w 4294656"/>
              <a:gd name="connsiteY37" fmla="*/ 502717 h 3198105"/>
              <a:gd name="connsiteX38" fmla="*/ 1318374 w 4294656"/>
              <a:gd name="connsiteY38" fmla="*/ 520646 h 3198105"/>
              <a:gd name="connsiteX39" fmla="*/ 1533527 w 4294656"/>
              <a:gd name="connsiteY39" fmla="*/ 526623 h 3198105"/>
              <a:gd name="connsiteX40" fmla="*/ 1784539 w 4294656"/>
              <a:gd name="connsiteY40" fmla="*/ 538576 h 3198105"/>
              <a:gd name="connsiteX41" fmla="*/ 1999692 w 4294656"/>
              <a:gd name="connsiteY41" fmla="*/ 502717 h 3198105"/>
              <a:gd name="connsiteX42" fmla="*/ 2053480 w 4294656"/>
              <a:gd name="connsiteY42" fmla="*/ 496740 h 3198105"/>
              <a:gd name="connsiteX43" fmla="*/ 2125197 w 4294656"/>
              <a:gd name="connsiteY43" fmla="*/ 472834 h 3198105"/>
              <a:gd name="connsiteX44" fmla="*/ 2178986 w 4294656"/>
              <a:gd name="connsiteY44" fmla="*/ 460882 h 3198105"/>
              <a:gd name="connsiteX45" fmla="*/ 2346327 w 4294656"/>
              <a:gd name="connsiteY45" fmla="*/ 395140 h 3198105"/>
              <a:gd name="connsiteX46" fmla="*/ 2429997 w 4294656"/>
              <a:gd name="connsiteY46" fmla="*/ 347329 h 3198105"/>
              <a:gd name="connsiteX47" fmla="*/ 2549527 w 4294656"/>
              <a:gd name="connsiteY47" fmla="*/ 251705 h 3198105"/>
              <a:gd name="connsiteX48" fmla="*/ 2657103 w 4294656"/>
              <a:gd name="connsiteY48" fmla="*/ 221823 h 3198105"/>
              <a:gd name="connsiteX49" fmla="*/ 2770656 w 4294656"/>
              <a:gd name="connsiteY49" fmla="*/ 174011 h 3198105"/>
              <a:gd name="connsiteX50" fmla="*/ 2866280 w 4294656"/>
              <a:gd name="connsiteY50" fmla="*/ 150105 h 3198105"/>
              <a:gd name="connsiteX51" fmla="*/ 3087409 w 4294656"/>
              <a:gd name="connsiteY51" fmla="*/ 144129 h 3198105"/>
              <a:gd name="connsiteX52" fmla="*/ 3422092 w 4294656"/>
              <a:gd name="connsiteY52" fmla="*/ 138152 h 3198105"/>
              <a:gd name="connsiteX53" fmla="*/ 3553574 w 4294656"/>
              <a:gd name="connsiteY53" fmla="*/ 108270 h 3198105"/>
              <a:gd name="connsiteX54" fmla="*/ 3858374 w 4294656"/>
              <a:gd name="connsiteY54" fmla="*/ 90340 h 3198105"/>
              <a:gd name="connsiteX55" fmla="*/ 3948021 w 4294656"/>
              <a:gd name="connsiteY55" fmla="*/ 60458 h 3198105"/>
              <a:gd name="connsiteX56" fmla="*/ 4061574 w 4294656"/>
              <a:gd name="connsiteY56" fmla="*/ 42529 h 3198105"/>
              <a:gd name="connsiteX57" fmla="*/ 4187080 w 4294656"/>
              <a:gd name="connsiteY57" fmla="*/ 12646 h 3198105"/>
              <a:gd name="connsiteX58" fmla="*/ 4210986 w 4294656"/>
              <a:gd name="connsiteY58" fmla="*/ 6670 h 3198105"/>
              <a:gd name="connsiteX59" fmla="*/ 4228915 w 4294656"/>
              <a:gd name="connsiteY59" fmla="*/ 693 h 3198105"/>
              <a:gd name="connsiteX60" fmla="*/ 4294656 w 4294656"/>
              <a:gd name="connsiteY60" fmla="*/ 693 h 3198105"/>
              <a:gd name="connsiteX0" fmla="*/ 2226797 w 4294656"/>
              <a:gd name="connsiteY0" fmla="*/ 3198105 h 3198105"/>
              <a:gd name="connsiteX1" fmla="*/ 2346327 w 4294656"/>
              <a:gd name="connsiteY1" fmla="*/ 2881352 h 3198105"/>
              <a:gd name="connsiteX2" fmla="*/ 2346327 w 4294656"/>
              <a:gd name="connsiteY2" fmla="*/ 2618387 h 3198105"/>
              <a:gd name="connsiteX3" fmla="*/ 2149103 w 4294656"/>
              <a:gd name="connsiteY3" fmla="*/ 2433117 h 3198105"/>
              <a:gd name="connsiteX4" fmla="*/ 1957856 w 4294656"/>
              <a:gd name="connsiteY4" fmla="*/ 2271752 h 3198105"/>
              <a:gd name="connsiteX5" fmla="*/ 1910045 w 4294656"/>
              <a:gd name="connsiteY5" fmla="*/ 1972929 h 3198105"/>
              <a:gd name="connsiteX6" fmla="*/ 1629150 w 4294656"/>
              <a:gd name="connsiteY6" fmla="*/ 1793634 h 3198105"/>
              <a:gd name="connsiteX7" fmla="*/ 1354233 w 4294656"/>
              <a:gd name="connsiteY7" fmla="*/ 1727893 h 3198105"/>
              <a:gd name="connsiteX8" fmla="*/ 1151033 w 4294656"/>
              <a:gd name="connsiteY8" fmla="*/ 1668129 h 3198105"/>
              <a:gd name="connsiteX9" fmla="*/ 1121150 w 4294656"/>
              <a:gd name="connsiteY9" fmla="*/ 1650199 h 3198105"/>
              <a:gd name="connsiteX10" fmla="*/ 1049433 w 4294656"/>
              <a:gd name="connsiteY10" fmla="*/ 1602387 h 3198105"/>
              <a:gd name="connsiteX11" fmla="*/ 995645 w 4294656"/>
              <a:gd name="connsiteY11" fmla="*/ 1578482 h 3198105"/>
              <a:gd name="connsiteX12" fmla="*/ 923927 w 4294656"/>
              <a:gd name="connsiteY12" fmla="*/ 1554576 h 3198105"/>
              <a:gd name="connsiteX13" fmla="*/ 900021 w 4294656"/>
              <a:gd name="connsiteY13" fmla="*/ 1488834 h 3198105"/>
              <a:gd name="connsiteX14" fmla="*/ 870139 w 4294656"/>
              <a:gd name="connsiteY14" fmla="*/ 1446999 h 3198105"/>
              <a:gd name="connsiteX15" fmla="*/ 816350 w 4294656"/>
              <a:gd name="connsiteY15" fmla="*/ 1369305 h 3198105"/>
              <a:gd name="connsiteX16" fmla="*/ 792445 w 4294656"/>
              <a:gd name="connsiteY16" fmla="*/ 1345399 h 3198105"/>
              <a:gd name="connsiteX17" fmla="*/ 750609 w 4294656"/>
              <a:gd name="connsiteY17" fmla="*/ 1297587 h 3198105"/>
              <a:gd name="connsiteX18" fmla="*/ 708774 w 4294656"/>
              <a:gd name="connsiteY18" fmla="*/ 1243799 h 3198105"/>
              <a:gd name="connsiteX19" fmla="*/ 589245 w 4294656"/>
              <a:gd name="connsiteY19" fmla="*/ 1225870 h 3198105"/>
              <a:gd name="connsiteX20" fmla="*/ 475692 w 4294656"/>
              <a:gd name="connsiteY20" fmla="*/ 1213917 h 3198105"/>
              <a:gd name="connsiteX21" fmla="*/ 302374 w 4294656"/>
              <a:gd name="connsiteY21" fmla="*/ 1166105 h 3198105"/>
              <a:gd name="connsiteX22" fmla="*/ 135033 w 4294656"/>
              <a:gd name="connsiteY22" fmla="*/ 1136223 h 3198105"/>
              <a:gd name="connsiteX23" fmla="*/ 105150 w 4294656"/>
              <a:gd name="connsiteY23" fmla="*/ 1118293 h 3198105"/>
              <a:gd name="connsiteX24" fmla="*/ 33433 w 4294656"/>
              <a:gd name="connsiteY24" fmla="*/ 1052552 h 3198105"/>
              <a:gd name="connsiteX25" fmla="*/ 39409 w 4294656"/>
              <a:gd name="connsiteY25" fmla="*/ 550529 h 3198105"/>
              <a:gd name="connsiteX26" fmla="*/ 75268 w 4294656"/>
              <a:gd name="connsiteY26" fmla="*/ 532599 h 3198105"/>
              <a:gd name="connsiteX27" fmla="*/ 182845 w 4294656"/>
              <a:gd name="connsiteY27" fmla="*/ 454905 h 3198105"/>
              <a:gd name="connsiteX28" fmla="*/ 218703 w 4294656"/>
              <a:gd name="connsiteY28" fmla="*/ 425023 h 3198105"/>
              <a:gd name="connsiteX29" fmla="*/ 236633 w 4294656"/>
              <a:gd name="connsiteY29" fmla="*/ 395140 h 3198105"/>
              <a:gd name="connsiteX30" fmla="*/ 386045 w 4294656"/>
              <a:gd name="connsiteY30" fmla="*/ 329399 h 3198105"/>
              <a:gd name="connsiteX31" fmla="*/ 511550 w 4294656"/>
              <a:gd name="connsiteY31" fmla="*/ 299517 h 3198105"/>
              <a:gd name="connsiteX32" fmla="*/ 786468 w 4294656"/>
              <a:gd name="connsiteY32" fmla="*/ 311470 h 3198105"/>
              <a:gd name="connsiteX33" fmla="*/ 935880 w 4294656"/>
              <a:gd name="connsiteY33" fmla="*/ 359282 h 3198105"/>
              <a:gd name="connsiteX34" fmla="*/ 983692 w 4294656"/>
              <a:gd name="connsiteY34" fmla="*/ 377211 h 3198105"/>
              <a:gd name="connsiteX35" fmla="*/ 1151033 w 4294656"/>
              <a:gd name="connsiteY35" fmla="*/ 454905 h 3198105"/>
              <a:gd name="connsiteX36" fmla="*/ 1240680 w 4294656"/>
              <a:gd name="connsiteY36" fmla="*/ 502717 h 3198105"/>
              <a:gd name="connsiteX37" fmla="*/ 1318374 w 4294656"/>
              <a:gd name="connsiteY37" fmla="*/ 520646 h 3198105"/>
              <a:gd name="connsiteX38" fmla="*/ 1533527 w 4294656"/>
              <a:gd name="connsiteY38" fmla="*/ 526623 h 3198105"/>
              <a:gd name="connsiteX39" fmla="*/ 1784539 w 4294656"/>
              <a:gd name="connsiteY39" fmla="*/ 538576 h 3198105"/>
              <a:gd name="connsiteX40" fmla="*/ 1999692 w 4294656"/>
              <a:gd name="connsiteY40" fmla="*/ 502717 h 3198105"/>
              <a:gd name="connsiteX41" fmla="*/ 2053480 w 4294656"/>
              <a:gd name="connsiteY41" fmla="*/ 496740 h 3198105"/>
              <a:gd name="connsiteX42" fmla="*/ 2125197 w 4294656"/>
              <a:gd name="connsiteY42" fmla="*/ 472834 h 3198105"/>
              <a:gd name="connsiteX43" fmla="*/ 2178986 w 4294656"/>
              <a:gd name="connsiteY43" fmla="*/ 460882 h 3198105"/>
              <a:gd name="connsiteX44" fmla="*/ 2346327 w 4294656"/>
              <a:gd name="connsiteY44" fmla="*/ 395140 h 3198105"/>
              <a:gd name="connsiteX45" fmla="*/ 2429997 w 4294656"/>
              <a:gd name="connsiteY45" fmla="*/ 347329 h 3198105"/>
              <a:gd name="connsiteX46" fmla="*/ 2549527 w 4294656"/>
              <a:gd name="connsiteY46" fmla="*/ 251705 h 3198105"/>
              <a:gd name="connsiteX47" fmla="*/ 2657103 w 4294656"/>
              <a:gd name="connsiteY47" fmla="*/ 221823 h 3198105"/>
              <a:gd name="connsiteX48" fmla="*/ 2770656 w 4294656"/>
              <a:gd name="connsiteY48" fmla="*/ 174011 h 3198105"/>
              <a:gd name="connsiteX49" fmla="*/ 2866280 w 4294656"/>
              <a:gd name="connsiteY49" fmla="*/ 150105 h 3198105"/>
              <a:gd name="connsiteX50" fmla="*/ 3087409 w 4294656"/>
              <a:gd name="connsiteY50" fmla="*/ 144129 h 3198105"/>
              <a:gd name="connsiteX51" fmla="*/ 3422092 w 4294656"/>
              <a:gd name="connsiteY51" fmla="*/ 138152 h 3198105"/>
              <a:gd name="connsiteX52" fmla="*/ 3553574 w 4294656"/>
              <a:gd name="connsiteY52" fmla="*/ 108270 h 3198105"/>
              <a:gd name="connsiteX53" fmla="*/ 3858374 w 4294656"/>
              <a:gd name="connsiteY53" fmla="*/ 90340 h 3198105"/>
              <a:gd name="connsiteX54" fmla="*/ 3948021 w 4294656"/>
              <a:gd name="connsiteY54" fmla="*/ 60458 h 3198105"/>
              <a:gd name="connsiteX55" fmla="*/ 4061574 w 4294656"/>
              <a:gd name="connsiteY55" fmla="*/ 42529 h 3198105"/>
              <a:gd name="connsiteX56" fmla="*/ 4187080 w 4294656"/>
              <a:gd name="connsiteY56" fmla="*/ 12646 h 3198105"/>
              <a:gd name="connsiteX57" fmla="*/ 4210986 w 4294656"/>
              <a:gd name="connsiteY57" fmla="*/ 6670 h 3198105"/>
              <a:gd name="connsiteX58" fmla="*/ 4228915 w 4294656"/>
              <a:gd name="connsiteY58" fmla="*/ 693 h 3198105"/>
              <a:gd name="connsiteX59" fmla="*/ 4294656 w 4294656"/>
              <a:gd name="connsiteY59" fmla="*/ 693 h 3198105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770656 w 4294656"/>
              <a:gd name="connsiteY48" fmla="*/ 173318 h 3197412"/>
              <a:gd name="connsiteX49" fmla="*/ 2866280 w 4294656"/>
              <a:gd name="connsiteY49" fmla="*/ 149412 h 3197412"/>
              <a:gd name="connsiteX50" fmla="*/ 3087409 w 4294656"/>
              <a:gd name="connsiteY50" fmla="*/ 143436 h 3197412"/>
              <a:gd name="connsiteX51" fmla="*/ 3422092 w 4294656"/>
              <a:gd name="connsiteY51" fmla="*/ 137459 h 3197412"/>
              <a:gd name="connsiteX52" fmla="*/ 3553574 w 4294656"/>
              <a:gd name="connsiteY52" fmla="*/ 107577 h 3197412"/>
              <a:gd name="connsiteX53" fmla="*/ 3858374 w 4294656"/>
              <a:gd name="connsiteY53" fmla="*/ 89647 h 3197412"/>
              <a:gd name="connsiteX54" fmla="*/ 3948021 w 4294656"/>
              <a:gd name="connsiteY54" fmla="*/ 59765 h 3197412"/>
              <a:gd name="connsiteX55" fmla="*/ 4061574 w 4294656"/>
              <a:gd name="connsiteY55" fmla="*/ 41836 h 3197412"/>
              <a:gd name="connsiteX56" fmla="*/ 4187080 w 4294656"/>
              <a:gd name="connsiteY56" fmla="*/ 11953 h 3197412"/>
              <a:gd name="connsiteX57" fmla="*/ 4210986 w 4294656"/>
              <a:gd name="connsiteY57" fmla="*/ 5977 h 3197412"/>
              <a:gd name="connsiteX58" fmla="*/ 4294656 w 4294656"/>
              <a:gd name="connsiteY58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770656 w 4294656"/>
              <a:gd name="connsiteY48" fmla="*/ 173318 h 3197412"/>
              <a:gd name="connsiteX49" fmla="*/ 2866280 w 4294656"/>
              <a:gd name="connsiteY49" fmla="*/ 149412 h 3197412"/>
              <a:gd name="connsiteX50" fmla="*/ 3087409 w 4294656"/>
              <a:gd name="connsiteY50" fmla="*/ 143436 h 3197412"/>
              <a:gd name="connsiteX51" fmla="*/ 3422092 w 4294656"/>
              <a:gd name="connsiteY51" fmla="*/ 137459 h 3197412"/>
              <a:gd name="connsiteX52" fmla="*/ 3553574 w 4294656"/>
              <a:gd name="connsiteY52" fmla="*/ 107577 h 3197412"/>
              <a:gd name="connsiteX53" fmla="*/ 3858374 w 4294656"/>
              <a:gd name="connsiteY53" fmla="*/ 89647 h 3197412"/>
              <a:gd name="connsiteX54" fmla="*/ 3948021 w 4294656"/>
              <a:gd name="connsiteY54" fmla="*/ 59765 h 3197412"/>
              <a:gd name="connsiteX55" fmla="*/ 4061574 w 4294656"/>
              <a:gd name="connsiteY55" fmla="*/ 41836 h 3197412"/>
              <a:gd name="connsiteX56" fmla="*/ 4187080 w 4294656"/>
              <a:gd name="connsiteY56" fmla="*/ 11953 h 3197412"/>
              <a:gd name="connsiteX57" fmla="*/ 4294656 w 4294656"/>
              <a:gd name="connsiteY57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770656 w 4294656"/>
              <a:gd name="connsiteY48" fmla="*/ 173318 h 3197412"/>
              <a:gd name="connsiteX49" fmla="*/ 2866280 w 4294656"/>
              <a:gd name="connsiteY49" fmla="*/ 149412 h 3197412"/>
              <a:gd name="connsiteX50" fmla="*/ 3087409 w 4294656"/>
              <a:gd name="connsiteY50" fmla="*/ 143436 h 3197412"/>
              <a:gd name="connsiteX51" fmla="*/ 3422092 w 4294656"/>
              <a:gd name="connsiteY51" fmla="*/ 137459 h 3197412"/>
              <a:gd name="connsiteX52" fmla="*/ 3553574 w 4294656"/>
              <a:gd name="connsiteY52" fmla="*/ 107577 h 3197412"/>
              <a:gd name="connsiteX53" fmla="*/ 3858374 w 4294656"/>
              <a:gd name="connsiteY53" fmla="*/ 89647 h 3197412"/>
              <a:gd name="connsiteX54" fmla="*/ 3948021 w 4294656"/>
              <a:gd name="connsiteY54" fmla="*/ 59765 h 3197412"/>
              <a:gd name="connsiteX55" fmla="*/ 4061574 w 4294656"/>
              <a:gd name="connsiteY55" fmla="*/ 41836 h 3197412"/>
              <a:gd name="connsiteX56" fmla="*/ 4294656 w 4294656"/>
              <a:gd name="connsiteY56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770656 w 4294656"/>
              <a:gd name="connsiteY48" fmla="*/ 173318 h 3197412"/>
              <a:gd name="connsiteX49" fmla="*/ 2866280 w 4294656"/>
              <a:gd name="connsiteY49" fmla="*/ 149412 h 3197412"/>
              <a:gd name="connsiteX50" fmla="*/ 3087409 w 4294656"/>
              <a:gd name="connsiteY50" fmla="*/ 143436 h 3197412"/>
              <a:gd name="connsiteX51" fmla="*/ 3422092 w 4294656"/>
              <a:gd name="connsiteY51" fmla="*/ 137459 h 3197412"/>
              <a:gd name="connsiteX52" fmla="*/ 3553574 w 4294656"/>
              <a:gd name="connsiteY52" fmla="*/ 107577 h 3197412"/>
              <a:gd name="connsiteX53" fmla="*/ 3858374 w 4294656"/>
              <a:gd name="connsiteY53" fmla="*/ 89647 h 3197412"/>
              <a:gd name="connsiteX54" fmla="*/ 3948021 w 4294656"/>
              <a:gd name="connsiteY54" fmla="*/ 59765 h 3197412"/>
              <a:gd name="connsiteX55" fmla="*/ 4294656 w 4294656"/>
              <a:gd name="connsiteY55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770656 w 4294656"/>
              <a:gd name="connsiteY48" fmla="*/ 173318 h 3197412"/>
              <a:gd name="connsiteX49" fmla="*/ 2866280 w 4294656"/>
              <a:gd name="connsiteY49" fmla="*/ 149412 h 3197412"/>
              <a:gd name="connsiteX50" fmla="*/ 3087409 w 4294656"/>
              <a:gd name="connsiteY50" fmla="*/ 143436 h 3197412"/>
              <a:gd name="connsiteX51" fmla="*/ 3422092 w 4294656"/>
              <a:gd name="connsiteY51" fmla="*/ 137459 h 3197412"/>
              <a:gd name="connsiteX52" fmla="*/ 3553574 w 4294656"/>
              <a:gd name="connsiteY52" fmla="*/ 107577 h 3197412"/>
              <a:gd name="connsiteX53" fmla="*/ 3858374 w 4294656"/>
              <a:gd name="connsiteY53" fmla="*/ 89647 h 3197412"/>
              <a:gd name="connsiteX54" fmla="*/ 3930092 w 4294656"/>
              <a:gd name="connsiteY54" fmla="*/ 29883 h 3197412"/>
              <a:gd name="connsiteX55" fmla="*/ 4294656 w 4294656"/>
              <a:gd name="connsiteY55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770656 w 4294656"/>
              <a:gd name="connsiteY48" fmla="*/ 173318 h 3197412"/>
              <a:gd name="connsiteX49" fmla="*/ 2866280 w 4294656"/>
              <a:gd name="connsiteY49" fmla="*/ 149412 h 3197412"/>
              <a:gd name="connsiteX50" fmla="*/ 3087409 w 4294656"/>
              <a:gd name="connsiteY50" fmla="*/ 143436 h 3197412"/>
              <a:gd name="connsiteX51" fmla="*/ 3422092 w 4294656"/>
              <a:gd name="connsiteY51" fmla="*/ 137459 h 3197412"/>
              <a:gd name="connsiteX52" fmla="*/ 3553574 w 4294656"/>
              <a:gd name="connsiteY52" fmla="*/ 107577 h 3197412"/>
              <a:gd name="connsiteX53" fmla="*/ 3930092 w 4294656"/>
              <a:gd name="connsiteY53" fmla="*/ 29883 h 3197412"/>
              <a:gd name="connsiteX54" fmla="*/ 4294656 w 4294656"/>
              <a:gd name="connsiteY54" fmla="*/ 0 h 3197412"/>
              <a:gd name="connsiteX0" fmla="*/ 2226797 w 4294656"/>
              <a:gd name="connsiteY0" fmla="*/ 3199151 h 3199151"/>
              <a:gd name="connsiteX1" fmla="*/ 2346327 w 4294656"/>
              <a:gd name="connsiteY1" fmla="*/ 2882398 h 3199151"/>
              <a:gd name="connsiteX2" fmla="*/ 2346327 w 4294656"/>
              <a:gd name="connsiteY2" fmla="*/ 2619433 h 3199151"/>
              <a:gd name="connsiteX3" fmla="*/ 2149103 w 4294656"/>
              <a:gd name="connsiteY3" fmla="*/ 2434163 h 3199151"/>
              <a:gd name="connsiteX4" fmla="*/ 1957856 w 4294656"/>
              <a:gd name="connsiteY4" fmla="*/ 2272798 h 3199151"/>
              <a:gd name="connsiteX5" fmla="*/ 1910045 w 4294656"/>
              <a:gd name="connsiteY5" fmla="*/ 1973975 h 3199151"/>
              <a:gd name="connsiteX6" fmla="*/ 1629150 w 4294656"/>
              <a:gd name="connsiteY6" fmla="*/ 1794680 h 3199151"/>
              <a:gd name="connsiteX7" fmla="*/ 1354233 w 4294656"/>
              <a:gd name="connsiteY7" fmla="*/ 1728939 h 3199151"/>
              <a:gd name="connsiteX8" fmla="*/ 1151033 w 4294656"/>
              <a:gd name="connsiteY8" fmla="*/ 1669175 h 3199151"/>
              <a:gd name="connsiteX9" fmla="*/ 1121150 w 4294656"/>
              <a:gd name="connsiteY9" fmla="*/ 1651245 h 3199151"/>
              <a:gd name="connsiteX10" fmla="*/ 1049433 w 4294656"/>
              <a:gd name="connsiteY10" fmla="*/ 1603433 h 3199151"/>
              <a:gd name="connsiteX11" fmla="*/ 995645 w 4294656"/>
              <a:gd name="connsiteY11" fmla="*/ 1579528 h 3199151"/>
              <a:gd name="connsiteX12" fmla="*/ 923927 w 4294656"/>
              <a:gd name="connsiteY12" fmla="*/ 1555622 h 3199151"/>
              <a:gd name="connsiteX13" fmla="*/ 900021 w 4294656"/>
              <a:gd name="connsiteY13" fmla="*/ 1489880 h 3199151"/>
              <a:gd name="connsiteX14" fmla="*/ 870139 w 4294656"/>
              <a:gd name="connsiteY14" fmla="*/ 1448045 h 3199151"/>
              <a:gd name="connsiteX15" fmla="*/ 816350 w 4294656"/>
              <a:gd name="connsiteY15" fmla="*/ 1370351 h 3199151"/>
              <a:gd name="connsiteX16" fmla="*/ 792445 w 4294656"/>
              <a:gd name="connsiteY16" fmla="*/ 1346445 h 3199151"/>
              <a:gd name="connsiteX17" fmla="*/ 750609 w 4294656"/>
              <a:gd name="connsiteY17" fmla="*/ 1298633 h 3199151"/>
              <a:gd name="connsiteX18" fmla="*/ 708774 w 4294656"/>
              <a:gd name="connsiteY18" fmla="*/ 1244845 h 3199151"/>
              <a:gd name="connsiteX19" fmla="*/ 589245 w 4294656"/>
              <a:gd name="connsiteY19" fmla="*/ 1226916 h 3199151"/>
              <a:gd name="connsiteX20" fmla="*/ 475692 w 4294656"/>
              <a:gd name="connsiteY20" fmla="*/ 1214963 h 3199151"/>
              <a:gd name="connsiteX21" fmla="*/ 302374 w 4294656"/>
              <a:gd name="connsiteY21" fmla="*/ 1167151 h 3199151"/>
              <a:gd name="connsiteX22" fmla="*/ 135033 w 4294656"/>
              <a:gd name="connsiteY22" fmla="*/ 1137269 h 3199151"/>
              <a:gd name="connsiteX23" fmla="*/ 105150 w 4294656"/>
              <a:gd name="connsiteY23" fmla="*/ 1119339 h 3199151"/>
              <a:gd name="connsiteX24" fmla="*/ 33433 w 4294656"/>
              <a:gd name="connsiteY24" fmla="*/ 1053598 h 3199151"/>
              <a:gd name="connsiteX25" fmla="*/ 39409 w 4294656"/>
              <a:gd name="connsiteY25" fmla="*/ 551575 h 3199151"/>
              <a:gd name="connsiteX26" fmla="*/ 75268 w 4294656"/>
              <a:gd name="connsiteY26" fmla="*/ 533645 h 3199151"/>
              <a:gd name="connsiteX27" fmla="*/ 182845 w 4294656"/>
              <a:gd name="connsiteY27" fmla="*/ 455951 h 3199151"/>
              <a:gd name="connsiteX28" fmla="*/ 218703 w 4294656"/>
              <a:gd name="connsiteY28" fmla="*/ 426069 h 3199151"/>
              <a:gd name="connsiteX29" fmla="*/ 236633 w 4294656"/>
              <a:gd name="connsiteY29" fmla="*/ 396186 h 3199151"/>
              <a:gd name="connsiteX30" fmla="*/ 386045 w 4294656"/>
              <a:gd name="connsiteY30" fmla="*/ 330445 h 3199151"/>
              <a:gd name="connsiteX31" fmla="*/ 511550 w 4294656"/>
              <a:gd name="connsiteY31" fmla="*/ 300563 h 3199151"/>
              <a:gd name="connsiteX32" fmla="*/ 786468 w 4294656"/>
              <a:gd name="connsiteY32" fmla="*/ 312516 h 3199151"/>
              <a:gd name="connsiteX33" fmla="*/ 935880 w 4294656"/>
              <a:gd name="connsiteY33" fmla="*/ 360328 h 3199151"/>
              <a:gd name="connsiteX34" fmla="*/ 983692 w 4294656"/>
              <a:gd name="connsiteY34" fmla="*/ 378257 h 3199151"/>
              <a:gd name="connsiteX35" fmla="*/ 1151033 w 4294656"/>
              <a:gd name="connsiteY35" fmla="*/ 455951 h 3199151"/>
              <a:gd name="connsiteX36" fmla="*/ 1240680 w 4294656"/>
              <a:gd name="connsiteY36" fmla="*/ 503763 h 3199151"/>
              <a:gd name="connsiteX37" fmla="*/ 1318374 w 4294656"/>
              <a:gd name="connsiteY37" fmla="*/ 521692 h 3199151"/>
              <a:gd name="connsiteX38" fmla="*/ 1533527 w 4294656"/>
              <a:gd name="connsiteY38" fmla="*/ 527669 h 3199151"/>
              <a:gd name="connsiteX39" fmla="*/ 1784539 w 4294656"/>
              <a:gd name="connsiteY39" fmla="*/ 539622 h 3199151"/>
              <a:gd name="connsiteX40" fmla="*/ 1999692 w 4294656"/>
              <a:gd name="connsiteY40" fmla="*/ 503763 h 3199151"/>
              <a:gd name="connsiteX41" fmla="*/ 2053480 w 4294656"/>
              <a:gd name="connsiteY41" fmla="*/ 497786 h 3199151"/>
              <a:gd name="connsiteX42" fmla="*/ 2125197 w 4294656"/>
              <a:gd name="connsiteY42" fmla="*/ 473880 h 3199151"/>
              <a:gd name="connsiteX43" fmla="*/ 2178986 w 4294656"/>
              <a:gd name="connsiteY43" fmla="*/ 461928 h 3199151"/>
              <a:gd name="connsiteX44" fmla="*/ 2346327 w 4294656"/>
              <a:gd name="connsiteY44" fmla="*/ 396186 h 3199151"/>
              <a:gd name="connsiteX45" fmla="*/ 2429997 w 4294656"/>
              <a:gd name="connsiteY45" fmla="*/ 348375 h 3199151"/>
              <a:gd name="connsiteX46" fmla="*/ 2549527 w 4294656"/>
              <a:gd name="connsiteY46" fmla="*/ 252751 h 3199151"/>
              <a:gd name="connsiteX47" fmla="*/ 2657103 w 4294656"/>
              <a:gd name="connsiteY47" fmla="*/ 222869 h 3199151"/>
              <a:gd name="connsiteX48" fmla="*/ 2770656 w 4294656"/>
              <a:gd name="connsiteY48" fmla="*/ 175057 h 3199151"/>
              <a:gd name="connsiteX49" fmla="*/ 2866280 w 4294656"/>
              <a:gd name="connsiteY49" fmla="*/ 151151 h 3199151"/>
              <a:gd name="connsiteX50" fmla="*/ 3087409 w 4294656"/>
              <a:gd name="connsiteY50" fmla="*/ 145175 h 3199151"/>
              <a:gd name="connsiteX51" fmla="*/ 3422092 w 4294656"/>
              <a:gd name="connsiteY51" fmla="*/ 139198 h 3199151"/>
              <a:gd name="connsiteX52" fmla="*/ 3553574 w 4294656"/>
              <a:gd name="connsiteY52" fmla="*/ 109316 h 3199151"/>
              <a:gd name="connsiteX53" fmla="*/ 3930092 w 4294656"/>
              <a:gd name="connsiteY53" fmla="*/ 31622 h 3199151"/>
              <a:gd name="connsiteX54" fmla="*/ 4294656 w 4294656"/>
              <a:gd name="connsiteY54" fmla="*/ 1739 h 3199151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770656 w 4294656"/>
              <a:gd name="connsiteY48" fmla="*/ 173318 h 3197412"/>
              <a:gd name="connsiteX49" fmla="*/ 2866280 w 4294656"/>
              <a:gd name="connsiteY49" fmla="*/ 149412 h 3197412"/>
              <a:gd name="connsiteX50" fmla="*/ 3087409 w 4294656"/>
              <a:gd name="connsiteY50" fmla="*/ 143436 h 3197412"/>
              <a:gd name="connsiteX51" fmla="*/ 3422092 w 4294656"/>
              <a:gd name="connsiteY51" fmla="*/ 137459 h 3197412"/>
              <a:gd name="connsiteX52" fmla="*/ 3930092 w 4294656"/>
              <a:gd name="connsiteY52" fmla="*/ 29883 h 3197412"/>
              <a:gd name="connsiteX53" fmla="*/ 4294656 w 4294656"/>
              <a:gd name="connsiteY53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866280 w 4294656"/>
              <a:gd name="connsiteY48" fmla="*/ 149412 h 3197412"/>
              <a:gd name="connsiteX49" fmla="*/ 3087409 w 4294656"/>
              <a:gd name="connsiteY49" fmla="*/ 143436 h 3197412"/>
              <a:gd name="connsiteX50" fmla="*/ 3422092 w 4294656"/>
              <a:gd name="connsiteY50" fmla="*/ 137459 h 3197412"/>
              <a:gd name="connsiteX51" fmla="*/ 3930092 w 4294656"/>
              <a:gd name="connsiteY51" fmla="*/ 29883 h 3197412"/>
              <a:gd name="connsiteX52" fmla="*/ 4294656 w 4294656"/>
              <a:gd name="connsiteY52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549527 w 4294656"/>
              <a:gd name="connsiteY46" fmla="*/ 251012 h 3197412"/>
              <a:gd name="connsiteX47" fmla="*/ 2657103 w 4294656"/>
              <a:gd name="connsiteY47" fmla="*/ 221130 h 3197412"/>
              <a:gd name="connsiteX48" fmla="*/ 2866280 w 4294656"/>
              <a:gd name="connsiteY48" fmla="*/ 149412 h 3197412"/>
              <a:gd name="connsiteX49" fmla="*/ 3422092 w 4294656"/>
              <a:gd name="connsiteY49" fmla="*/ 137459 h 3197412"/>
              <a:gd name="connsiteX50" fmla="*/ 3930092 w 4294656"/>
              <a:gd name="connsiteY50" fmla="*/ 29883 h 3197412"/>
              <a:gd name="connsiteX51" fmla="*/ 4294656 w 4294656"/>
              <a:gd name="connsiteY51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346327 w 4294656"/>
              <a:gd name="connsiteY44" fmla="*/ 394447 h 3197412"/>
              <a:gd name="connsiteX45" fmla="*/ 2429997 w 4294656"/>
              <a:gd name="connsiteY45" fmla="*/ 346636 h 3197412"/>
              <a:gd name="connsiteX46" fmla="*/ 2657103 w 4294656"/>
              <a:gd name="connsiteY46" fmla="*/ 221130 h 3197412"/>
              <a:gd name="connsiteX47" fmla="*/ 2866280 w 4294656"/>
              <a:gd name="connsiteY47" fmla="*/ 149412 h 3197412"/>
              <a:gd name="connsiteX48" fmla="*/ 3422092 w 4294656"/>
              <a:gd name="connsiteY48" fmla="*/ 137459 h 3197412"/>
              <a:gd name="connsiteX49" fmla="*/ 3930092 w 4294656"/>
              <a:gd name="connsiteY49" fmla="*/ 29883 h 3197412"/>
              <a:gd name="connsiteX50" fmla="*/ 4294656 w 4294656"/>
              <a:gd name="connsiteY50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533527 w 4294656"/>
              <a:gd name="connsiteY38" fmla="*/ 525930 h 3197412"/>
              <a:gd name="connsiteX39" fmla="*/ 1784539 w 4294656"/>
              <a:gd name="connsiteY39" fmla="*/ 537883 h 3197412"/>
              <a:gd name="connsiteX40" fmla="*/ 1999692 w 4294656"/>
              <a:gd name="connsiteY40" fmla="*/ 502024 h 3197412"/>
              <a:gd name="connsiteX41" fmla="*/ 2053480 w 4294656"/>
              <a:gd name="connsiteY41" fmla="*/ 496047 h 3197412"/>
              <a:gd name="connsiteX42" fmla="*/ 2125197 w 4294656"/>
              <a:gd name="connsiteY42" fmla="*/ 472141 h 3197412"/>
              <a:gd name="connsiteX43" fmla="*/ 2178986 w 4294656"/>
              <a:gd name="connsiteY43" fmla="*/ 460189 h 3197412"/>
              <a:gd name="connsiteX44" fmla="*/ 2429997 w 4294656"/>
              <a:gd name="connsiteY44" fmla="*/ 346636 h 3197412"/>
              <a:gd name="connsiteX45" fmla="*/ 2657103 w 4294656"/>
              <a:gd name="connsiteY45" fmla="*/ 221130 h 3197412"/>
              <a:gd name="connsiteX46" fmla="*/ 2866280 w 4294656"/>
              <a:gd name="connsiteY46" fmla="*/ 149412 h 3197412"/>
              <a:gd name="connsiteX47" fmla="*/ 3422092 w 4294656"/>
              <a:gd name="connsiteY47" fmla="*/ 137459 h 3197412"/>
              <a:gd name="connsiteX48" fmla="*/ 3930092 w 4294656"/>
              <a:gd name="connsiteY48" fmla="*/ 29883 h 3197412"/>
              <a:gd name="connsiteX49" fmla="*/ 4294656 w 4294656"/>
              <a:gd name="connsiteY49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784539 w 4294656"/>
              <a:gd name="connsiteY38" fmla="*/ 537883 h 3197412"/>
              <a:gd name="connsiteX39" fmla="*/ 1999692 w 4294656"/>
              <a:gd name="connsiteY39" fmla="*/ 502024 h 3197412"/>
              <a:gd name="connsiteX40" fmla="*/ 2053480 w 4294656"/>
              <a:gd name="connsiteY40" fmla="*/ 496047 h 3197412"/>
              <a:gd name="connsiteX41" fmla="*/ 2125197 w 4294656"/>
              <a:gd name="connsiteY41" fmla="*/ 472141 h 3197412"/>
              <a:gd name="connsiteX42" fmla="*/ 2178986 w 4294656"/>
              <a:gd name="connsiteY42" fmla="*/ 460189 h 3197412"/>
              <a:gd name="connsiteX43" fmla="*/ 2429997 w 4294656"/>
              <a:gd name="connsiteY43" fmla="*/ 346636 h 3197412"/>
              <a:gd name="connsiteX44" fmla="*/ 2657103 w 4294656"/>
              <a:gd name="connsiteY44" fmla="*/ 221130 h 3197412"/>
              <a:gd name="connsiteX45" fmla="*/ 2866280 w 4294656"/>
              <a:gd name="connsiteY45" fmla="*/ 149412 h 3197412"/>
              <a:gd name="connsiteX46" fmla="*/ 3422092 w 4294656"/>
              <a:gd name="connsiteY46" fmla="*/ 137459 h 3197412"/>
              <a:gd name="connsiteX47" fmla="*/ 3930092 w 4294656"/>
              <a:gd name="connsiteY47" fmla="*/ 29883 h 3197412"/>
              <a:gd name="connsiteX48" fmla="*/ 4294656 w 4294656"/>
              <a:gd name="connsiteY48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784539 w 4294656"/>
              <a:gd name="connsiteY38" fmla="*/ 537883 h 3197412"/>
              <a:gd name="connsiteX39" fmla="*/ 2053480 w 4294656"/>
              <a:gd name="connsiteY39" fmla="*/ 496047 h 3197412"/>
              <a:gd name="connsiteX40" fmla="*/ 2125197 w 4294656"/>
              <a:gd name="connsiteY40" fmla="*/ 472141 h 3197412"/>
              <a:gd name="connsiteX41" fmla="*/ 2178986 w 4294656"/>
              <a:gd name="connsiteY41" fmla="*/ 460189 h 3197412"/>
              <a:gd name="connsiteX42" fmla="*/ 2429997 w 4294656"/>
              <a:gd name="connsiteY42" fmla="*/ 346636 h 3197412"/>
              <a:gd name="connsiteX43" fmla="*/ 2657103 w 4294656"/>
              <a:gd name="connsiteY43" fmla="*/ 221130 h 3197412"/>
              <a:gd name="connsiteX44" fmla="*/ 2866280 w 4294656"/>
              <a:gd name="connsiteY44" fmla="*/ 149412 h 3197412"/>
              <a:gd name="connsiteX45" fmla="*/ 3422092 w 4294656"/>
              <a:gd name="connsiteY45" fmla="*/ 137459 h 3197412"/>
              <a:gd name="connsiteX46" fmla="*/ 3930092 w 4294656"/>
              <a:gd name="connsiteY46" fmla="*/ 29883 h 3197412"/>
              <a:gd name="connsiteX47" fmla="*/ 4294656 w 4294656"/>
              <a:gd name="connsiteY47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784539 w 4294656"/>
              <a:gd name="connsiteY38" fmla="*/ 537883 h 3197412"/>
              <a:gd name="connsiteX39" fmla="*/ 2125197 w 4294656"/>
              <a:gd name="connsiteY39" fmla="*/ 472141 h 3197412"/>
              <a:gd name="connsiteX40" fmla="*/ 2178986 w 4294656"/>
              <a:gd name="connsiteY40" fmla="*/ 460189 h 3197412"/>
              <a:gd name="connsiteX41" fmla="*/ 2429997 w 4294656"/>
              <a:gd name="connsiteY41" fmla="*/ 346636 h 3197412"/>
              <a:gd name="connsiteX42" fmla="*/ 2657103 w 4294656"/>
              <a:gd name="connsiteY42" fmla="*/ 221130 h 3197412"/>
              <a:gd name="connsiteX43" fmla="*/ 2866280 w 4294656"/>
              <a:gd name="connsiteY43" fmla="*/ 149412 h 3197412"/>
              <a:gd name="connsiteX44" fmla="*/ 3422092 w 4294656"/>
              <a:gd name="connsiteY44" fmla="*/ 137459 h 3197412"/>
              <a:gd name="connsiteX45" fmla="*/ 3930092 w 4294656"/>
              <a:gd name="connsiteY45" fmla="*/ 29883 h 3197412"/>
              <a:gd name="connsiteX46" fmla="*/ 4294656 w 4294656"/>
              <a:gd name="connsiteY46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784539 w 4294656"/>
              <a:gd name="connsiteY38" fmla="*/ 537883 h 3197412"/>
              <a:gd name="connsiteX39" fmla="*/ 2178986 w 4294656"/>
              <a:gd name="connsiteY39" fmla="*/ 460189 h 3197412"/>
              <a:gd name="connsiteX40" fmla="*/ 2429997 w 4294656"/>
              <a:gd name="connsiteY40" fmla="*/ 346636 h 3197412"/>
              <a:gd name="connsiteX41" fmla="*/ 2657103 w 4294656"/>
              <a:gd name="connsiteY41" fmla="*/ 221130 h 3197412"/>
              <a:gd name="connsiteX42" fmla="*/ 2866280 w 4294656"/>
              <a:gd name="connsiteY42" fmla="*/ 149412 h 3197412"/>
              <a:gd name="connsiteX43" fmla="*/ 3422092 w 4294656"/>
              <a:gd name="connsiteY43" fmla="*/ 137459 h 3197412"/>
              <a:gd name="connsiteX44" fmla="*/ 3930092 w 4294656"/>
              <a:gd name="connsiteY44" fmla="*/ 29883 h 3197412"/>
              <a:gd name="connsiteX45" fmla="*/ 4294656 w 4294656"/>
              <a:gd name="connsiteY45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784539 w 4294656"/>
              <a:gd name="connsiteY38" fmla="*/ 537883 h 3197412"/>
              <a:gd name="connsiteX39" fmla="*/ 2429997 w 4294656"/>
              <a:gd name="connsiteY39" fmla="*/ 346636 h 3197412"/>
              <a:gd name="connsiteX40" fmla="*/ 2657103 w 4294656"/>
              <a:gd name="connsiteY40" fmla="*/ 221130 h 3197412"/>
              <a:gd name="connsiteX41" fmla="*/ 2866280 w 4294656"/>
              <a:gd name="connsiteY41" fmla="*/ 149412 h 3197412"/>
              <a:gd name="connsiteX42" fmla="*/ 3422092 w 4294656"/>
              <a:gd name="connsiteY42" fmla="*/ 137459 h 3197412"/>
              <a:gd name="connsiteX43" fmla="*/ 3930092 w 4294656"/>
              <a:gd name="connsiteY43" fmla="*/ 29883 h 3197412"/>
              <a:gd name="connsiteX44" fmla="*/ 4294656 w 4294656"/>
              <a:gd name="connsiteY44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784539 w 4294656"/>
              <a:gd name="connsiteY38" fmla="*/ 537883 h 3197412"/>
              <a:gd name="connsiteX39" fmla="*/ 2657103 w 4294656"/>
              <a:gd name="connsiteY39" fmla="*/ 221130 h 3197412"/>
              <a:gd name="connsiteX40" fmla="*/ 2866280 w 4294656"/>
              <a:gd name="connsiteY40" fmla="*/ 149412 h 3197412"/>
              <a:gd name="connsiteX41" fmla="*/ 3422092 w 4294656"/>
              <a:gd name="connsiteY41" fmla="*/ 137459 h 3197412"/>
              <a:gd name="connsiteX42" fmla="*/ 3930092 w 4294656"/>
              <a:gd name="connsiteY42" fmla="*/ 29883 h 3197412"/>
              <a:gd name="connsiteX43" fmla="*/ 4294656 w 4294656"/>
              <a:gd name="connsiteY43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35880 w 4294656"/>
              <a:gd name="connsiteY33" fmla="*/ 358589 h 3197412"/>
              <a:gd name="connsiteX34" fmla="*/ 983692 w 4294656"/>
              <a:gd name="connsiteY34" fmla="*/ 376518 h 3197412"/>
              <a:gd name="connsiteX35" fmla="*/ 1151033 w 4294656"/>
              <a:gd name="connsiteY35" fmla="*/ 454212 h 3197412"/>
              <a:gd name="connsiteX36" fmla="*/ 1240680 w 4294656"/>
              <a:gd name="connsiteY36" fmla="*/ 502024 h 3197412"/>
              <a:gd name="connsiteX37" fmla="*/ 1318374 w 4294656"/>
              <a:gd name="connsiteY37" fmla="*/ 519953 h 3197412"/>
              <a:gd name="connsiteX38" fmla="*/ 1784539 w 4294656"/>
              <a:gd name="connsiteY38" fmla="*/ 537883 h 3197412"/>
              <a:gd name="connsiteX39" fmla="*/ 2866280 w 4294656"/>
              <a:gd name="connsiteY39" fmla="*/ 149412 h 3197412"/>
              <a:gd name="connsiteX40" fmla="*/ 3422092 w 4294656"/>
              <a:gd name="connsiteY40" fmla="*/ 137459 h 3197412"/>
              <a:gd name="connsiteX41" fmla="*/ 3930092 w 4294656"/>
              <a:gd name="connsiteY41" fmla="*/ 29883 h 3197412"/>
              <a:gd name="connsiteX42" fmla="*/ 4294656 w 4294656"/>
              <a:gd name="connsiteY42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983692 w 4294656"/>
              <a:gd name="connsiteY33" fmla="*/ 376518 h 3197412"/>
              <a:gd name="connsiteX34" fmla="*/ 1151033 w 4294656"/>
              <a:gd name="connsiteY34" fmla="*/ 454212 h 3197412"/>
              <a:gd name="connsiteX35" fmla="*/ 1240680 w 4294656"/>
              <a:gd name="connsiteY35" fmla="*/ 502024 h 3197412"/>
              <a:gd name="connsiteX36" fmla="*/ 1318374 w 4294656"/>
              <a:gd name="connsiteY36" fmla="*/ 519953 h 3197412"/>
              <a:gd name="connsiteX37" fmla="*/ 1784539 w 4294656"/>
              <a:gd name="connsiteY37" fmla="*/ 537883 h 3197412"/>
              <a:gd name="connsiteX38" fmla="*/ 2866280 w 4294656"/>
              <a:gd name="connsiteY38" fmla="*/ 149412 h 3197412"/>
              <a:gd name="connsiteX39" fmla="*/ 3422092 w 4294656"/>
              <a:gd name="connsiteY39" fmla="*/ 137459 h 3197412"/>
              <a:gd name="connsiteX40" fmla="*/ 3930092 w 4294656"/>
              <a:gd name="connsiteY40" fmla="*/ 29883 h 3197412"/>
              <a:gd name="connsiteX41" fmla="*/ 4294656 w 4294656"/>
              <a:gd name="connsiteY41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1151033 w 4294656"/>
              <a:gd name="connsiteY33" fmla="*/ 454212 h 3197412"/>
              <a:gd name="connsiteX34" fmla="*/ 1240680 w 4294656"/>
              <a:gd name="connsiteY34" fmla="*/ 502024 h 3197412"/>
              <a:gd name="connsiteX35" fmla="*/ 1318374 w 4294656"/>
              <a:gd name="connsiteY35" fmla="*/ 519953 h 3197412"/>
              <a:gd name="connsiteX36" fmla="*/ 1784539 w 4294656"/>
              <a:gd name="connsiteY36" fmla="*/ 537883 h 3197412"/>
              <a:gd name="connsiteX37" fmla="*/ 2866280 w 4294656"/>
              <a:gd name="connsiteY37" fmla="*/ 149412 h 3197412"/>
              <a:gd name="connsiteX38" fmla="*/ 3422092 w 4294656"/>
              <a:gd name="connsiteY38" fmla="*/ 137459 h 3197412"/>
              <a:gd name="connsiteX39" fmla="*/ 3930092 w 4294656"/>
              <a:gd name="connsiteY39" fmla="*/ 29883 h 3197412"/>
              <a:gd name="connsiteX40" fmla="*/ 4294656 w 4294656"/>
              <a:gd name="connsiteY40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1240680 w 4294656"/>
              <a:gd name="connsiteY33" fmla="*/ 502024 h 3197412"/>
              <a:gd name="connsiteX34" fmla="*/ 1318374 w 4294656"/>
              <a:gd name="connsiteY34" fmla="*/ 519953 h 3197412"/>
              <a:gd name="connsiteX35" fmla="*/ 1784539 w 4294656"/>
              <a:gd name="connsiteY35" fmla="*/ 537883 h 3197412"/>
              <a:gd name="connsiteX36" fmla="*/ 2866280 w 4294656"/>
              <a:gd name="connsiteY36" fmla="*/ 149412 h 3197412"/>
              <a:gd name="connsiteX37" fmla="*/ 3422092 w 4294656"/>
              <a:gd name="connsiteY37" fmla="*/ 137459 h 3197412"/>
              <a:gd name="connsiteX38" fmla="*/ 3930092 w 4294656"/>
              <a:gd name="connsiteY38" fmla="*/ 29883 h 3197412"/>
              <a:gd name="connsiteX39" fmla="*/ 4294656 w 4294656"/>
              <a:gd name="connsiteY39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1318374 w 4294656"/>
              <a:gd name="connsiteY33" fmla="*/ 519953 h 3197412"/>
              <a:gd name="connsiteX34" fmla="*/ 1784539 w 4294656"/>
              <a:gd name="connsiteY34" fmla="*/ 537883 h 3197412"/>
              <a:gd name="connsiteX35" fmla="*/ 2866280 w 4294656"/>
              <a:gd name="connsiteY35" fmla="*/ 149412 h 3197412"/>
              <a:gd name="connsiteX36" fmla="*/ 3422092 w 4294656"/>
              <a:gd name="connsiteY36" fmla="*/ 137459 h 3197412"/>
              <a:gd name="connsiteX37" fmla="*/ 3930092 w 4294656"/>
              <a:gd name="connsiteY37" fmla="*/ 29883 h 3197412"/>
              <a:gd name="connsiteX38" fmla="*/ 4294656 w 4294656"/>
              <a:gd name="connsiteY38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786468 w 4294656"/>
              <a:gd name="connsiteY32" fmla="*/ 310777 h 3197412"/>
              <a:gd name="connsiteX33" fmla="*/ 1784539 w 4294656"/>
              <a:gd name="connsiteY33" fmla="*/ 537883 h 3197412"/>
              <a:gd name="connsiteX34" fmla="*/ 2866280 w 4294656"/>
              <a:gd name="connsiteY34" fmla="*/ 149412 h 3197412"/>
              <a:gd name="connsiteX35" fmla="*/ 3422092 w 4294656"/>
              <a:gd name="connsiteY35" fmla="*/ 137459 h 3197412"/>
              <a:gd name="connsiteX36" fmla="*/ 3930092 w 4294656"/>
              <a:gd name="connsiteY36" fmla="*/ 29883 h 3197412"/>
              <a:gd name="connsiteX37" fmla="*/ 4294656 w 4294656"/>
              <a:gd name="connsiteY37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1784539 w 4294656"/>
              <a:gd name="connsiteY32" fmla="*/ 537883 h 3197412"/>
              <a:gd name="connsiteX33" fmla="*/ 2866280 w 4294656"/>
              <a:gd name="connsiteY33" fmla="*/ 149412 h 3197412"/>
              <a:gd name="connsiteX34" fmla="*/ 3422092 w 4294656"/>
              <a:gd name="connsiteY34" fmla="*/ 137459 h 3197412"/>
              <a:gd name="connsiteX35" fmla="*/ 3930092 w 4294656"/>
              <a:gd name="connsiteY35" fmla="*/ 29883 h 3197412"/>
              <a:gd name="connsiteX36" fmla="*/ 4294656 w 4294656"/>
              <a:gd name="connsiteY36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386045 w 4294656"/>
              <a:gd name="connsiteY30" fmla="*/ 328706 h 3197412"/>
              <a:gd name="connsiteX31" fmla="*/ 511550 w 4294656"/>
              <a:gd name="connsiteY31" fmla="*/ 298824 h 3197412"/>
              <a:gd name="connsiteX32" fmla="*/ 1784539 w 4294656"/>
              <a:gd name="connsiteY32" fmla="*/ 537883 h 3197412"/>
              <a:gd name="connsiteX33" fmla="*/ 2866280 w 4294656"/>
              <a:gd name="connsiteY33" fmla="*/ 149412 h 3197412"/>
              <a:gd name="connsiteX34" fmla="*/ 3422092 w 4294656"/>
              <a:gd name="connsiteY34" fmla="*/ 137459 h 3197412"/>
              <a:gd name="connsiteX35" fmla="*/ 3930092 w 4294656"/>
              <a:gd name="connsiteY35" fmla="*/ 29883 h 3197412"/>
              <a:gd name="connsiteX36" fmla="*/ 4294656 w 4294656"/>
              <a:gd name="connsiteY36" fmla="*/ 0 h 3197412"/>
              <a:gd name="connsiteX0" fmla="*/ 2226797 w 4294656"/>
              <a:gd name="connsiteY0" fmla="*/ 3197412 h 3197412"/>
              <a:gd name="connsiteX1" fmla="*/ 2346327 w 4294656"/>
              <a:gd name="connsiteY1" fmla="*/ 2880659 h 3197412"/>
              <a:gd name="connsiteX2" fmla="*/ 2346327 w 4294656"/>
              <a:gd name="connsiteY2" fmla="*/ 2617694 h 3197412"/>
              <a:gd name="connsiteX3" fmla="*/ 2149103 w 4294656"/>
              <a:gd name="connsiteY3" fmla="*/ 2432424 h 3197412"/>
              <a:gd name="connsiteX4" fmla="*/ 1957856 w 4294656"/>
              <a:gd name="connsiteY4" fmla="*/ 2271059 h 3197412"/>
              <a:gd name="connsiteX5" fmla="*/ 1910045 w 4294656"/>
              <a:gd name="connsiteY5" fmla="*/ 1972236 h 3197412"/>
              <a:gd name="connsiteX6" fmla="*/ 1629150 w 4294656"/>
              <a:gd name="connsiteY6" fmla="*/ 1792941 h 3197412"/>
              <a:gd name="connsiteX7" fmla="*/ 1354233 w 4294656"/>
              <a:gd name="connsiteY7" fmla="*/ 1727200 h 3197412"/>
              <a:gd name="connsiteX8" fmla="*/ 1151033 w 4294656"/>
              <a:gd name="connsiteY8" fmla="*/ 1667436 h 3197412"/>
              <a:gd name="connsiteX9" fmla="*/ 1121150 w 4294656"/>
              <a:gd name="connsiteY9" fmla="*/ 1649506 h 3197412"/>
              <a:gd name="connsiteX10" fmla="*/ 1049433 w 4294656"/>
              <a:gd name="connsiteY10" fmla="*/ 1601694 h 3197412"/>
              <a:gd name="connsiteX11" fmla="*/ 995645 w 4294656"/>
              <a:gd name="connsiteY11" fmla="*/ 1577789 h 3197412"/>
              <a:gd name="connsiteX12" fmla="*/ 923927 w 4294656"/>
              <a:gd name="connsiteY12" fmla="*/ 1553883 h 3197412"/>
              <a:gd name="connsiteX13" fmla="*/ 900021 w 4294656"/>
              <a:gd name="connsiteY13" fmla="*/ 1488141 h 3197412"/>
              <a:gd name="connsiteX14" fmla="*/ 870139 w 4294656"/>
              <a:gd name="connsiteY14" fmla="*/ 1446306 h 3197412"/>
              <a:gd name="connsiteX15" fmla="*/ 816350 w 4294656"/>
              <a:gd name="connsiteY15" fmla="*/ 1368612 h 3197412"/>
              <a:gd name="connsiteX16" fmla="*/ 792445 w 4294656"/>
              <a:gd name="connsiteY16" fmla="*/ 1344706 h 3197412"/>
              <a:gd name="connsiteX17" fmla="*/ 750609 w 4294656"/>
              <a:gd name="connsiteY17" fmla="*/ 1296894 h 3197412"/>
              <a:gd name="connsiteX18" fmla="*/ 708774 w 4294656"/>
              <a:gd name="connsiteY18" fmla="*/ 1243106 h 3197412"/>
              <a:gd name="connsiteX19" fmla="*/ 589245 w 4294656"/>
              <a:gd name="connsiteY19" fmla="*/ 1225177 h 3197412"/>
              <a:gd name="connsiteX20" fmla="*/ 475692 w 4294656"/>
              <a:gd name="connsiteY20" fmla="*/ 1213224 h 3197412"/>
              <a:gd name="connsiteX21" fmla="*/ 302374 w 4294656"/>
              <a:gd name="connsiteY21" fmla="*/ 1165412 h 3197412"/>
              <a:gd name="connsiteX22" fmla="*/ 135033 w 4294656"/>
              <a:gd name="connsiteY22" fmla="*/ 1135530 h 3197412"/>
              <a:gd name="connsiteX23" fmla="*/ 105150 w 4294656"/>
              <a:gd name="connsiteY23" fmla="*/ 1117600 h 3197412"/>
              <a:gd name="connsiteX24" fmla="*/ 33433 w 4294656"/>
              <a:gd name="connsiteY24" fmla="*/ 1051859 h 3197412"/>
              <a:gd name="connsiteX25" fmla="*/ 39409 w 4294656"/>
              <a:gd name="connsiteY25" fmla="*/ 549836 h 3197412"/>
              <a:gd name="connsiteX26" fmla="*/ 75268 w 4294656"/>
              <a:gd name="connsiteY26" fmla="*/ 531906 h 3197412"/>
              <a:gd name="connsiteX27" fmla="*/ 182845 w 4294656"/>
              <a:gd name="connsiteY27" fmla="*/ 454212 h 3197412"/>
              <a:gd name="connsiteX28" fmla="*/ 218703 w 4294656"/>
              <a:gd name="connsiteY28" fmla="*/ 424330 h 3197412"/>
              <a:gd name="connsiteX29" fmla="*/ 236633 w 4294656"/>
              <a:gd name="connsiteY29" fmla="*/ 394447 h 3197412"/>
              <a:gd name="connsiteX30" fmla="*/ 511550 w 4294656"/>
              <a:gd name="connsiteY30" fmla="*/ 298824 h 3197412"/>
              <a:gd name="connsiteX31" fmla="*/ 1784539 w 4294656"/>
              <a:gd name="connsiteY31" fmla="*/ 537883 h 3197412"/>
              <a:gd name="connsiteX32" fmla="*/ 2866280 w 4294656"/>
              <a:gd name="connsiteY32" fmla="*/ 149412 h 3197412"/>
              <a:gd name="connsiteX33" fmla="*/ 3422092 w 4294656"/>
              <a:gd name="connsiteY33" fmla="*/ 137459 h 3197412"/>
              <a:gd name="connsiteX34" fmla="*/ 3930092 w 4294656"/>
              <a:gd name="connsiteY34" fmla="*/ 29883 h 3197412"/>
              <a:gd name="connsiteX35" fmla="*/ 4294656 w 4294656"/>
              <a:gd name="connsiteY35" fmla="*/ 0 h 3197412"/>
              <a:gd name="connsiteX0" fmla="*/ 2222652 w 4290511"/>
              <a:gd name="connsiteY0" fmla="*/ 3197412 h 3197412"/>
              <a:gd name="connsiteX1" fmla="*/ 2342182 w 4290511"/>
              <a:gd name="connsiteY1" fmla="*/ 2880659 h 3197412"/>
              <a:gd name="connsiteX2" fmla="*/ 2342182 w 4290511"/>
              <a:gd name="connsiteY2" fmla="*/ 2617694 h 3197412"/>
              <a:gd name="connsiteX3" fmla="*/ 2144958 w 4290511"/>
              <a:gd name="connsiteY3" fmla="*/ 2432424 h 3197412"/>
              <a:gd name="connsiteX4" fmla="*/ 1953711 w 4290511"/>
              <a:gd name="connsiteY4" fmla="*/ 2271059 h 3197412"/>
              <a:gd name="connsiteX5" fmla="*/ 1905900 w 4290511"/>
              <a:gd name="connsiteY5" fmla="*/ 1972236 h 3197412"/>
              <a:gd name="connsiteX6" fmla="*/ 1625005 w 4290511"/>
              <a:gd name="connsiteY6" fmla="*/ 1792941 h 3197412"/>
              <a:gd name="connsiteX7" fmla="*/ 1350088 w 4290511"/>
              <a:gd name="connsiteY7" fmla="*/ 1727200 h 3197412"/>
              <a:gd name="connsiteX8" fmla="*/ 1146888 w 4290511"/>
              <a:gd name="connsiteY8" fmla="*/ 1667436 h 3197412"/>
              <a:gd name="connsiteX9" fmla="*/ 1117005 w 4290511"/>
              <a:gd name="connsiteY9" fmla="*/ 1649506 h 3197412"/>
              <a:gd name="connsiteX10" fmla="*/ 1045288 w 4290511"/>
              <a:gd name="connsiteY10" fmla="*/ 1601694 h 3197412"/>
              <a:gd name="connsiteX11" fmla="*/ 991500 w 4290511"/>
              <a:gd name="connsiteY11" fmla="*/ 1577789 h 3197412"/>
              <a:gd name="connsiteX12" fmla="*/ 919782 w 4290511"/>
              <a:gd name="connsiteY12" fmla="*/ 1553883 h 3197412"/>
              <a:gd name="connsiteX13" fmla="*/ 895876 w 4290511"/>
              <a:gd name="connsiteY13" fmla="*/ 1488141 h 3197412"/>
              <a:gd name="connsiteX14" fmla="*/ 865994 w 4290511"/>
              <a:gd name="connsiteY14" fmla="*/ 1446306 h 3197412"/>
              <a:gd name="connsiteX15" fmla="*/ 812205 w 4290511"/>
              <a:gd name="connsiteY15" fmla="*/ 1368612 h 3197412"/>
              <a:gd name="connsiteX16" fmla="*/ 788300 w 4290511"/>
              <a:gd name="connsiteY16" fmla="*/ 1344706 h 3197412"/>
              <a:gd name="connsiteX17" fmla="*/ 746464 w 4290511"/>
              <a:gd name="connsiteY17" fmla="*/ 1296894 h 3197412"/>
              <a:gd name="connsiteX18" fmla="*/ 704629 w 4290511"/>
              <a:gd name="connsiteY18" fmla="*/ 1243106 h 3197412"/>
              <a:gd name="connsiteX19" fmla="*/ 585100 w 4290511"/>
              <a:gd name="connsiteY19" fmla="*/ 1225177 h 3197412"/>
              <a:gd name="connsiteX20" fmla="*/ 471547 w 4290511"/>
              <a:gd name="connsiteY20" fmla="*/ 1213224 h 3197412"/>
              <a:gd name="connsiteX21" fmla="*/ 298229 w 4290511"/>
              <a:gd name="connsiteY21" fmla="*/ 1165412 h 3197412"/>
              <a:gd name="connsiteX22" fmla="*/ 130888 w 4290511"/>
              <a:gd name="connsiteY22" fmla="*/ 1135530 h 3197412"/>
              <a:gd name="connsiteX23" fmla="*/ 101005 w 4290511"/>
              <a:gd name="connsiteY23" fmla="*/ 1117600 h 3197412"/>
              <a:gd name="connsiteX24" fmla="*/ 29288 w 4290511"/>
              <a:gd name="connsiteY24" fmla="*/ 1051859 h 3197412"/>
              <a:gd name="connsiteX25" fmla="*/ 35264 w 4290511"/>
              <a:gd name="connsiteY25" fmla="*/ 549836 h 3197412"/>
              <a:gd name="connsiteX26" fmla="*/ 178700 w 4290511"/>
              <a:gd name="connsiteY26" fmla="*/ 454212 h 3197412"/>
              <a:gd name="connsiteX27" fmla="*/ 214558 w 4290511"/>
              <a:gd name="connsiteY27" fmla="*/ 424330 h 3197412"/>
              <a:gd name="connsiteX28" fmla="*/ 232488 w 4290511"/>
              <a:gd name="connsiteY28" fmla="*/ 394447 h 3197412"/>
              <a:gd name="connsiteX29" fmla="*/ 507405 w 4290511"/>
              <a:gd name="connsiteY29" fmla="*/ 298824 h 3197412"/>
              <a:gd name="connsiteX30" fmla="*/ 1780394 w 4290511"/>
              <a:gd name="connsiteY30" fmla="*/ 537883 h 3197412"/>
              <a:gd name="connsiteX31" fmla="*/ 2862135 w 4290511"/>
              <a:gd name="connsiteY31" fmla="*/ 149412 h 3197412"/>
              <a:gd name="connsiteX32" fmla="*/ 3417947 w 4290511"/>
              <a:gd name="connsiteY32" fmla="*/ 137459 h 3197412"/>
              <a:gd name="connsiteX33" fmla="*/ 3925947 w 4290511"/>
              <a:gd name="connsiteY33" fmla="*/ 29883 h 3197412"/>
              <a:gd name="connsiteX34" fmla="*/ 4290511 w 4290511"/>
              <a:gd name="connsiteY34" fmla="*/ 0 h 3197412"/>
              <a:gd name="connsiteX0" fmla="*/ 2222652 w 4290511"/>
              <a:gd name="connsiteY0" fmla="*/ 3197412 h 3197412"/>
              <a:gd name="connsiteX1" fmla="*/ 2342182 w 4290511"/>
              <a:gd name="connsiteY1" fmla="*/ 2880659 h 3197412"/>
              <a:gd name="connsiteX2" fmla="*/ 2342182 w 4290511"/>
              <a:gd name="connsiteY2" fmla="*/ 2617694 h 3197412"/>
              <a:gd name="connsiteX3" fmla="*/ 2144958 w 4290511"/>
              <a:gd name="connsiteY3" fmla="*/ 2432424 h 3197412"/>
              <a:gd name="connsiteX4" fmla="*/ 1953711 w 4290511"/>
              <a:gd name="connsiteY4" fmla="*/ 2271059 h 3197412"/>
              <a:gd name="connsiteX5" fmla="*/ 1905900 w 4290511"/>
              <a:gd name="connsiteY5" fmla="*/ 1972236 h 3197412"/>
              <a:gd name="connsiteX6" fmla="*/ 1625005 w 4290511"/>
              <a:gd name="connsiteY6" fmla="*/ 1792941 h 3197412"/>
              <a:gd name="connsiteX7" fmla="*/ 1350088 w 4290511"/>
              <a:gd name="connsiteY7" fmla="*/ 1727200 h 3197412"/>
              <a:gd name="connsiteX8" fmla="*/ 1146888 w 4290511"/>
              <a:gd name="connsiteY8" fmla="*/ 1667436 h 3197412"/>
              <a:gd name="connsiteX9" fmla="*/ 1117005 w 4290511"/>
              <a:gd name="connsiteY9" fmla="*/ 1649506 h 3197412"/>
              <a:gd name="connsiteX10" fmla="*/ 1045288 w 4290511"/>
              <a:gd name="connsiteY10" fmla="*/ 1601694 h 3197412"/>
              <a:gd name="connsiteX11" fmla="*/ 991500 w 4290511"/>
              <a:gd name="connsiteY11" fmla="*/ 1577789 h 3197412"/>
              <a:gd name="connsiteX12" fmla="*/ 919782 w 4290511"/>
              <a:gd name="connsiteY12" fmla="*/ 1553883 h 3197412"/>
              <a:gd name="connsiteX13" fmla="*/ 895876 w 4290511"/>
              <a:gd name="connsiteY13" fmla="*/ 1488141 h 3197412"/>
              <a:gd name="connsiteX14" fmla="*/ 865994 w 4290511"/>
              <a:gd name="connsiteY14" fmla="*/ 1446306 h 3197412"/>
              <a:gd name="connsiteX15" fmla="*/ 812205 w 4290511"/>
              <a:gd name="connsiteY15" fmla="*/ 1368612 h 3197412"/>
              <a:gd name="connsiteX16" fmla="*/ 788300 w 4290511"/>
              <a:gd name="connsiteY16" fmla="*/ 1344706 h 3197412"/>
              <a:gd name="connsiteX17" fmla="*/ 746464 w 4290511"/>
              <a:gd name="connsiteY17" fmla="*/ 1296894 h 3197412"/>
              <a:gd name="connsiteX18" fmla="*/ 704629 w 4290511"/>
              <a:gd name="connsiteY18" fmla="*/ 1243106 h 3197412"/>
              <a:gd name="connsiteX19" fmla="*/ 585100 w 4290511"/>
              <a:gd name="connsiteY19" fmla="*/ 1225177 h 3197412"/>
              <a:gd name="connsiteX20" fmla="*/ 471547 w 4290511"/>
              <a:gd name="connsiteY20" fmla="*/ 1213224 h 3197412"/>
              <a:gd name="connsiteX21" fmla="*/ 298229 w 4290511"/>
              <a:gd name="connsiteY21" fmla="*/ 1165412 h 3197412"/>
              <a:gd name="connsiteX22" fmla="*/ 130888 w 4290511"/>
              <a:gd name="connsiteY22" fmla="*/ 1135530 h 3197412"/>
              <a:gd name="connsiteX23" fmla="*/ 101005 w 4290511"/>
              <a:gd name="connsiteY23" fmla="*/ 1117600 h 3197412"/>
              <a:gd name="connsiteX24" fmla="*/ 29288 w 4290511"/>
              <a:gd name="connsiteY24" fmla="*/ 1051859 h 3197412"/>
              <a:gd name="connsiteX25" fmla="*/ 35264 w 4290511"/>
              <a:gd name="connsiteY25" fmla="*/ 549836 h 3197412"/>
              <a:gd name="connsiteX26" fmla="*/ 178700 w 4290511"/>
              <a:gd name="connsiteY26" fmla="*/ 454212 h 3197412"/>
              <a:gd name="connsiteX27" fmla="*/ 232488 w 4290511"/>
              <a:gd name="connsiteY27" fmla="*/ 394447 h 3197412"/>
              <a:gd name="connsiteX28" fmla="*/ 507405 w 4290511"/>
              <a:gd name="connsiteY28" fmla="*/ 298824 h 3197412"/>
              <a:gd name="connsiteX29" fmla="*/ 1780394 w 4290511"/>
              <a:gd name="connsiteY29" fmla="*/ 537883 h 3197412"/>
              <a:gd name="connsiteX30" fmla="*/ 2862135 w 4290511"/>
              <a:gd name="connsiteY30" fmla="*/ 149412 h 3197412"/>
              <a:gd name="connsiteX31" fmla="*/ 3417947 w 4290511"/>
              <a:gd name="connsiteY31" fmla="*/ 137459 h 3197412"/>
              <a:gd name="connsiteX32" fmla="*/ 3925947 w 4290511"/>
              <a:gd name="connsiteY32" fmla="*/ 29883 h 3197412"/>
              <a:gd name="connsiteX33" fmla="*/ 4290511 w 4290511"/>
              <a:gd name="connsiteY33" fmla="*/ 0 h 3197412"/>
              <a:gd name="connsiteX0" fmla="*/ 2225217 w 4293076"/>
              <a:gd name="connsiteY0" fmla="*/ 3197412 h 3197412"/>
              <a:gd name="connsiteX1" fmla="*/ 2344747 w 4293076"/>
              <a:gd name="connsiteY1" fmla="*/ 2880659 h 3197412"/>
              <a:gd name="connsiteX2" fmla="*/ 2344747 w 4293076"/>
              <a:gd name="connsiteY2" fmla="*/ 2617694 h 3197412"/>
              <a:gd name="connsiteX3" fmla="*/ 2147523 w 4293076"/>
              <a:gd name="connsiteY3" fmla="*/ 2432424 h 3197412"/>
              <a:gd name="connsiteX4" fmla="*/ 1956276 w 4293076"/>
              <a:gd name="connsiteY4" fmla="*/ 2271059 h 3197412"/>
              <a:gd name="connsiteX5" fmla="*/ 1908465 w 4293076"/>
              <a:gd name="connsiteY5" fmla="*/ 1972236 h 3197412"/>
              <a:gd name="connsiteX6" fmla="*/ 1627570 w 4293076"/>
              <a:gd name="connsiteY6" fmla="*/ 1792941 h 3197412"/>
              <a:gd name="connsiteX7" fmla="*/ 1352653 w 4293076"/>
              <a:gd name="connsiteY7" fmla="*/ 1727200 h 3197412"/>
              <a:gd name="connsiteX8" fmla="*/ 1149453 w 4293076"/>
              <a:gd name="connsiteY8" fmla="*/ 1667436 h 3197412"/>
              <a:gd name="connsiteX9" fmla="*/ 1119570 w 4293076"/>
              <a:gd name="connsiteY9" fmla="*/ 1649506 h 3197412"/>
              <a:gd name="connsiteX10" fmla="*/ 1047853 w 4293076"/>
              <a:gd name="connsiteY10" fmla="*/ 1601694 h 3197412"/>
              <a:gd name="connsiteX11" fmla="*/ 994065 w 4293076"/>
              <a:gd name="connsiteY11" fmla="*/ 1577789 h 3197412"/>
              <a:gd name="connsiteX12" fmla="*/ 922347 w 4293076"/>
              <a:gd name="connsiteY12" fmla="*/ 1553883 h 3197412"/>
              <a:gd name="connsiteX13" fmla="*/ 898441 w 4293076"/>
              <a:gd name="connsiteY13" fmla="*/ 1488141 h 3197412"/>
              <a:gd name="connsiteX14" fmla="*/ 868559 w 4293076"/>
              <a:gd name="connsiteY14" fmla="*/ 1446306 h 3197412"/>
              <a:gd name="connsiteX15" fmla="*/ 814770 w 4293076"/>
              <a:gd name="connsiteY15" fmla="*/ 1368612 h 3197412"/>
              <a:gd name="connsiteX16" fmla="*/ 790865 w 4293076"/>
              <a:gd name="connsiteY16" fmla="*/ 1344706 h 3197412"/>
              <a:gd name="connsiteX17" fmla="*/ 749029 w 4293076"/>
              <a:gd name="connsiteY17" fmla="*/ 1296894 h 3197412"/>
              <a:gd name="connsiteX18" fmla="*/ 707194 w 4293076"/>
              <a:gd name="connsiteY18" fmla="*/ 1243106 h 3197412"/>
              <a:gd name="connsiteX19" fmla="*/ 587665 w 4293076"/>
              <a:gd name="connsiteY19" fmla="*/ 1225177 h 3197412"/>
              <a:gd name="connsiteX20" fmla="*/ 474112 w 4293076"/>
              <a:gd name="connsiteY20" fmla="*/ 1213224 h 3197412"/>
              <a:gd name="connsiteX21" fmla="*/ 300794 w 4293076"/>
              <a:gd name="connsiteY21" fmla="*/ 1165412 h 3197412"/>
              <a:gd name="connsiteX22" fmla="*/ 133453 w 4293076"/>
              <a:gd name="connsiteY22" fmla="*/ 1135530 h 3197412"/>
              <a:gd name="connsiteX23" fmla="*/ 103570 w 4293076"/>
              <a:gd name="connsiteY23" fmla="*/ 1117600 h 3197412"/>
              <a:gd name="connsiteX24" fmla="*/ 31853 w 4293076"/>
              <a:gd name="connsiteY24" fmla="*/ 1051859 h 3197412"/>
              <a:gd name="connsiteX25" fmla="*/ 37829 w 4293076"/>
              <a:gd name="connsiteY25" fmla="*/ 549836 h 3197412"/>
              <a:gd name="connsiteX26" fmla="*/ 235053 w 4293076"/>
              <a:gd name="connsiteY26" fmla="*/ 394447 h 3197412"/>
              <a:gd name="connsiteX27" fmla="*/ 509970 w 4293076"/>
              <a:gd name="connsiteY27" fmla="*/ 298824 h 3197412"/>
              <a:gd name="connsiteX28" fmla="*/ 1782959 w 4293076"/>
              <a:gd name="connsiteY28" fmla="*/ 537883 h 3197412"/>
              <a:gd name="connsiteX29" fmla="*/ 2864700 w 4293076"/>
              <a:gd name="connsiteY29" fmla="*/ 149412 h 3197412"/>
              <a:gd name="connsiteX30" fmla="*/ 3420512 w 4293076"/>
              <a:gd name="connsiteY30" fmla="*/ 137459 h 3197412"/>
              <a:gd name="connsiteX31" fmla="*/ 3928512 w 4293076"/>
              <a:gd name="connsiteY31" fmla="*/ 29883 h 3197412"/>
              <a:gd name="connsiteX32" fmla="*/ 4293076 w 4293076"/>
              <a:gd name="connsiteY32" fmla="*/ 0 h 3197412"/>
              <a:gd name="connsiteX0" fmla="*/ 2241343 w 4309202"/>
              <a:gd name="connsiteY0" fmla="*/ 3197412 h 3197412"/>
              <a:gd name="connsiteX1" fmla="*/ 2360873 w 4309202"/>
              <a:gd name="connsiteY1" fmla="*/ 2880659 h 3197412"/>
              <a:gd name="connsiteX2" fmla="*/ 2360873 w 4309202"/>
              <a:gd name="connsiteY2" fmla="*/ 2617694 h 3197412"/>
              <a:gd name="connsiteX3" fmla="*/ 2163649 w 4309202"/>
              <a:gd name="connsiteY3" fmla="*/ 2432424 h 3197412"/>
              <a:gd name="connsiteX4" fmla="*/ 1972402 w 4309202"/>
              <a:gd name="connsiteY4" fmla="*/ 2271059 h 3197412"/>
              <a:gd name="connsiteX5" fmla="*/ 1924591 w 4309202"/>
              <a:gd name="connsiteY5" fmla="*/ 1972236 h 3197412"/>
              <a:gd name="connsiteX6" fmla="*/ 1643696 w 4309202"/>
              <a:gd name="connsiteY6" fmla="*/ 1792941 h 3197412"/>
              <a:gd name="connsiteX7" fmla="*/ 1368779 w 4309202"/>
              <a:gd name="connsiteY7" fmla="*/ 1727200 h 3197412"/>
              <a:gd name="connsiteX8" fmla="*/ 1165579 w 4309202"/>
              <a:gd name="connsiteY8" fmla="*/ 1667436 h 3197412"/>
              <a:gd name="connsiteX9" fmla="*/ 1135696 w 4309202"/>
              <a:gd name="connsiteY9" fmla="*/ 1649506 h 3197412"/>
              <a:gd name="connsiteX10" fmla="*/ 1063979 w 4309202"/>
              <a:gd name="connsiteY10" fmla="*/ 1601694 h 3197412"/>
              <a:gd name="connsiteX11" fmla="*/ 1010191 w 4309202"/>
              <a:gd name="connsiteY11" fmla="*/ 1577789 h 3197412"/>
              <a:gd name="connsiteX12" fmla="*/ 938473 w 4309202"/>
              <a:gd name="connsiteY12" fmla="*/ 1553883 h 3197412"/>
              <a:gd name="connsiteX13" fmla="*/ 914567 w 4309202"/>
              <a:gd name="connsiteY13" fmla="*/ 1488141 h 3197412"/>
              <a:gd name="connsiteX14" fmla="*/ 884685 w 4309202"/>
              <a:gd name="connsiteY14" fmla="*/ 1446306 h 3197412"/>
              <a:gd name="connsiteX15" fmla="*/ 830896 w 4309202"/>
              <a:gd name="connsiteY15" fmla="*/ 1368612 h 3197412"/>
              <a:gd name="connsiteX16" fmla="*/ 806991 w 4309202"/>
              <a:gd name="connsiteY16" fmla="*/ 1344706 h 3197412"/>
              <a:gd name="connsiteX17" fmla="*/ 765155 w 4309202"/>
              <a:gd name="connsiteY17" fmla="*/ 1296894 h 3197412"/>
              <a:gd name="connsiteX18" fmla="*/ 723320 w 4309202"/>
              <a:gd name="connsiteY18" fmla="*/ 1243106 h 3197412"/>
              <a:gd name="connsiteX19" fmla="*/ 603791 w 4309202"/>
              <a:gd name="connsiteY19" fmla="*/ 1225177 h 3197412"/>
              <a:gd name="connsiteX20" fmla="*/ 490238 w 4309202"/>
              <a:gd name="connsiteY20" fmla="*/ 1213224 h 3197412"/>
              <a:gd name="connsiteX21" fmla="*/ 316920 w 4309202"/>
              <a:gd name="connsiteY21" fmla="*/ 1165412 h 3197412"/>
              <a:gd name="connsiteX22" fmla="*/ 149579 w 4309202"/>
              <a:gd name="connsiteY22" fmla="*/ 1135530 h 3197412"/>
              <a:gd name="connsiteX23" fmla="*/ 119696 w 4309202"/>
              <a:gd name="connsiteY23" fmla="*/ 1117600 h 3197412"/>
              <a:gd name="connsiteX24" fmla="*/ 47979 w 4309202"/>
              <a:gd name="connsiteY24" fmla="*/ 1051859 h 3197412"/>
              <a:gd name="connsiteX25" fmla="*/ 53955 w 4309202"/>
              <a:gd name="connsiteY25" fmla="*/ 549836 h 3197412"/>
              <a:gd name="connsiteX26" fmla="*/ 526096 w 4309202"/>
              <a:gd name="connsiteY26" fmla="*/ 298824 h 3197412"/>
              <a:gd name="connsiteX27" fmla="*/ 1799085 w 4309202"/>
              <a:gd name="connsiteY27" fmla="*/ 537883 h 3197412"/>
              <a:gd name="connsiteX28" fmla="*/ 2880826 w 4309202"/>
              <a:gd name="connsiteY28" fmla="*/ 149412 h 3197412"/>
              <a:gd name="connsiteX29" fmla="*/ 3436638 w 4309202"/>
              <a:gd name="connsiteY29" fmla="*/ 137459 h 3197412"/>
              <a:gd name="connsiteX30" fmla="*/ 3944638 w 4309202"/>
              <a:gd name="connsiteY30" fmla="*/ 29883 h 3197412"/>
              <a:gd name="connsiteX31" fmla="*/ 4309202 w 4309202"/>
              <a:gd name="connsiteY31" fmla="*/ 0 h 3197412"/>
              <a:gd name="connsiteX0" fmla="*/ 2228535 w 4296394"/>
              <a:gd name="connsiteY0" fmla="*/ 3197412 h 3197412"/>
              <a:gd name="connsiteX1" fmla="*/ 2348065 w 4296394"/>
              <a:gd name="connsiteY1" fmla="*/ 2880659 h 3197412"/>
              <a:gd name="connsiteX2" fmla="*/ 2348065 w 4296394"/>
              <a:gd name="connsiteY2" fmla="*/ 2617694 h 3197412"/>
              <a:gd name="connsiteX3" fmla="*/ 2150841 w 4296394"/>
              <a:gd name="connsiteY3" fmla="*/ 2432424 h 3197412"/>
              <a:gd name="connsiteX4" fmla="*/ 1959594 w 4296394"/>
              <a:gd name="connsiteY4" fmla="*/ 2271059 h 3197412"/>
              <a:gd name="connsiteX5" fmla="*/ 1911783 w 4296394"/>
              <a:gd name="connsiteY5" fmla="*/ 1972236 h 3197412"/>
              <a:gd name="connsiteX6" fmla="*/ 1630888 w 4296394"/>
              <a:gd name="connsiteY6" fmla="*/ 1792941 h 3197412"/>
              <a:gd name="connsiteX7" fmla="*/ 1355971 w 4296394"/>
              <a:gd name="connsiteY7" fmla="*/ 1727200 h 3197412"/>
              <a:gd name="connsiteX8" fmla="*/ 1152771 w 4296394"/>
              <a:gd name="connsiteY8" fmla="*/ 1667436 h 3197412"/>
              <a:gd name="connsiteX9" fmla="*/ 1122888 w 4296394"/>
              <a:gd name="connsiteY9" fmla="*/ 1649506 h 3197412"/>
              <a:gd name="connsiteX10" fmla="*/ 1051171 w 4296394"/>
              <a:gd name="connsiteY10" fmla="*/ 1601694 h 3197412"/>
              <a:gd name="connsiteX11" fmla="*/ 997383 w 4296394"/>
              <a:gd name="connsiteY11" fmla="*/ 1577789 h 3197412"/>
              <a:gd name="connsiteX12" fmla="*/ 925665 w 4296394"/>
              <a:gd name="connsiteY12" fmla="*/ 1553883 h 3197412"/>
              <a:gd name="connsiteX13" fmla="*/ 901759 w 4296394"/>
              <a:gd name="connsiteY13" fmla="*/ 1488141 h 3197412"/>
              <a:gd name="connsiteX14" fmla="*/ 871877 w 4296394"/>
              <a:gd name="connsiteY14" fmla="*/ 1446306 h 3197412"/>
              <a:gd name="connsiteX15" fmla="*/ 818088 w 4296394"/>
              <a:gd name="connsiteY15" fmla="*/ 1368612 h 3197412"/>
              <a:gd name="connsiteX16" fmla="*/ 794183 w 4296394"/>
              <a:gd name="connsiteY16" fmla="*/ 1344706 h 3197412"/>
              <a:gd name="connsiteX17" fmla="*/ 752347 w 4296394"/>
              <a:gd name="connsiteY17" fmla="*/ 1296894 h 3197412"/>
              <a:gd name="connsiteX18" fmla="*/ 710512 w 4296394"/>
              <a:gd name="connsiteY18" fmla="*/ 1243106 h 3197412"/>
              <a:gd name="connsiteX19" fmla="*/ 590983 w 4296394"/>
              <a:gd name="connsiteY19" fmla="*/ 1225177 h 3197412"/>
              <a:gd name="connsiteX20" fmla="*/ 477430 w 4296394"/>
              <a:gd name="connsiteY20" fmla="*/ 1213224 h 3197412"/>
              <a:gd name="connsiteX21" fmla="*/ 304112 w 4296394"/>
              <a:gd name="connsiteY21" fmla="*/ 1165412 h 3197412"/>
              <a:gd name="connsiteX22" fmla="*/ 136771 w 4296394"/>
              <a:gd name="connsiteY22" fmla="*/ 1135530 h 3197412"/>
              <a:gd name="connsiteX23" fmla="*/ 35171 w 4296394"/>
              <a:gd name="connsiteY23" fmla="*/ 1051859 h 3197412"/>
              <a:gd name="connsiteX24" fmla="*/ 41147 w 4296394"/>
              <a:gd name="connsiteY24" fmla="*/ 549836 h 3197412"/>
              <a:gd name="connsiteX25" fmla="*/ 513288 w 4296394"/>
              <a:gd name="connsiteY25" fmla="*/ 298824 h 3197412"/>
              <a:gd name="connsiteX26" fmla="*/ 1786277 w 4296394"/>
              <a:gd name="connsiteY26" fmla="*/ 537883 h 3197412"/>
              <a:gd name="connsiteX27" fmla="*/ 2868018 w 4296394"/>
              <a:gd name="connsiteY27" fmla="*/ 149412 h 3197412"/>
              <a:gd name="connsiteX28" fmla="*/ 3423830 w 4296394"/>
              <a:gd name="connsiteY28" fmla="*/ 137459 h 3197412"/>
              <a:gd name="connsiteX29" fmla="*/ 3931830 w 4296394"/>
              <a:gd name="connsiteY29" fmla="*/ 29883 h 3197412"/>
              <a:gd name="connsiteX30" fmla="*/ 4296394 w 4296394"/>
              <a:gd name="connsiteY30" fmla="*/ 0 h 3197412"/>
              <a:gd name="connsiteX0" fmla="*/ 2237116 w 4304975"/>
              <a:gd name="connsiteY0" fmla="*/ 3197412 h 3197412"/>
              <a:gd name="connsiteX1" fmla="*/ 2356646 w 4304975"/>
              <a:gd name="connsiteY1" fmla="*/ 2880659 h 3197412"/>
              <a:gd name="connsiteX2" fmla="*/ 2356646 w 4304975"/>
              <a:gd name="connsiteY2" fmla="*/ 2617694 h 3197412"/>
              <a:gd name="connsiteX3" fmla="*/ 2159422 w 4304975"/>
              <a:gd name="connsiteY3" fmla="*/ 2432424 h 3197412"/>
              <a:gd name="connsiteX4" fmla="*/ 1968175 w 4304975"/>
              <a:gd name="connsiteY4" fmla="*/ 2271059 h 3197412"/>
              <a:gd name="connsiteX5" fmla="*/ 1920364 w 4304975"/>
              <a:gd name="connsiteY5" fmla="*/ 1972236 h 3197412"/>
              <a:gd name="connsiteX6" fmla="*/ 1639469 w 4304975"/>
              <a:gd name="connsiteY6" fmla="*/ 1792941 h 3197412"/>
              <a:gd name="connsiteX7" fmla="*/ 1364552 w 4304975"/>
              <a:gd name="connsiteY7" fmla="*/ 1727200 h 3197412"/>
              <a:gd name="connsiteX8" fmla="*/ 1161352 w 4304975"/>
              <a:gd name="connsiteY8" fmla="*/ 1667436 h 3197412"/>
              <a:gd name="connsiteX9" fmla="*/ 1131469 w 4304975"/>
              <a:gd name="connsiteY9" fmla="*/ 1649506 h 3197412"/>
              <a:gd name="connsiteX10" fmla="*/ 1059752 w 4304975"/>
              <a:gd name="connsiteY10" fmla="*/ 1601694 h 3197412"/>
              <a:gd name="connsiteX11" fmla="*/ 1005964 w 4304975"/>
              <a:gd name="connsiteY11" fmla="*/ 1577789 h 3197412"/>
              <a:gd name="connsiteX12" fmla="*/ 934246 w 4304975"/>
              <a:gd name="connsiteY12" fmla="*/ 1553883 h 3197412"/>
              <a:gd name="connsiteX13" fmla="*/ 910340 w 4304975"/>
              <a:gd name="connsiteY13" fmla="*/ 1488141 h 3197412"/>
              <a:gd name="connsiteX14" fmla="*/ 880458 w 4304975"/>
              <a:gd name="connsiteY14" fmla="*/ 1446306 h 3197412"/>
              <a:gd name="connsiteX15" fmla="*/ 826669 w 4304975"/>
              <a:gd name="connsiteY15" fmla="*/ 1368612 h 3197412"/>
              <a:gd name="connsiteX16" fmla="*/ 802764 w 4304975"/>
              <a:gd name="connsiteY16" fmla="*/ 1344706 h 3197412"/>
              <a:gd name="connsiteX17" fmla="*/ 760928 w 4304975"/>
              <a:gd name="connsiteY17" fmla="*/ 1296894 h 3197412"/>
              <a:gd name="connsiteX18" fmla="*/ 719093 w 4304975"/>
              <a:gd name="connsiteY18" fmla="*/ 1243106 h 3197412"/>
              <a:gd name="connsiteX19" fmla="*/ 599564 w 4304975"/>
              <a:gd name="connsiteY19" fmla="*/ 1225177 h 3197412"/>
              <a:gd name="connsiteX20" fmla="*/ 486011 w 4304975"/>
              <a:gd name="connsiteY20" fmla="*/ 1213224 h 3197412"/>
              <a:gd name="connsiteX21" fmla="*/ 312693 w 4304975"/>
              <a:gd name="connsiteY21" fmla="*/ 1165412 h 3197412"/>
              <a:gd name="connsiteX22" fmla="*/ 43752 w 4304975"/>
              <a:gd name="connsiteY22" fmla="*/ 1051859 h 3197412"/>
              <a:gd name="connsiteX23" fmla="*/ 49728 w 4304975"/>
              <a:gd name="connsiteY23" fmla="*/ 549836 h 3197412"/>
              <a:gd name="connsiteX24" fmla="*/ 521869 w 4304975"/>
              <a:gd name="connsiteY24" fmla="*/ 298824 h 3197412"/>
              <a:gd name="connsiteX25" fmla="*/ 1794858 w 4304975"/>
              <a:gd name="connsiteY25" fmla="*/ 537883 h 3197412"/>
              <a:gd name="connsiteX26" fmla="*/ 2876599 w 4304975"/>
              <a:gd name="connsiteY26" fmla="*/ 149412 h 3197412"/>
              <a:gd name="connsiteX27" fmla="*/ 3432411 w 4304975"/>
              <a:gd name="connsiteY27" fmla="*/ 137459 h 3197412"/>
              <a:gd name="connsiteX28" fmla="*/ 3940411 w 4304975"/>
              <a:gd name="connsiteY28" fmla="*/ 29883 h 3197412"/>
              <a:gd name="connsiteX29" fmla="*/ 4304975 w 4304975"/>
              <a:gd name="connsiteY29" fmla="*/ 0 h 3197412"/>
              <a:gd name="connsiteX0" fmla="*/ 2247541 w 4315400"/>
              <a:gd name="connsiteY0" fmla="*/ 3197412 h 3197412"/>
              <a:gd name="connsiteX1" fmla="*/ 2367071 w 4315400"/>
              <a:gd name="connsiteY1" fmla="*/ 2880659 h 3197412"/>
              <a:gd name="connsiteX2" fmla="*/ 2367071 w 4315400"/>
              <a:gd name="connsiteY2" fmla="*/ 2617694 h 3197412"/>
              <a:gd name="connsiteX3" fmla="*/ 2169847 w 4315400"/>
              <a:gd name="connsiteY3" fmla="*/ 2432424 h 3197412"/>
              <a:gd name="connsiteX4" fmla="*/ 1978600 w 4315400"/>
              <a:gd name="connsiteY4" fmla="*/ 2271059 h 3197412"/>
              <a:gd name="connsiteX5" fmla="*/ 1930789 w 4315400"/>
              <a:gd name="connsiteY5" fmla="*/ 1972236 h 3197412"/>
              <a:gd name="connsiteX6" fmla="*/ 1649894 w 4315400"/>
              <a:gd name="connsiteY6" fmla="*/ 1792941 h 3197412"/>
              <a:gd name="connsiteX7" fmla="*/ 1374977 w 4315400"/>
              <a:gd name="connsiteY7" fmla="*/ 1727200 h 3197412"/>
              <a:gd name="connsiteX8" fmla="*/ 1171777 w 4315400"/>
              <a:gd name="connsiteY8" fmla="*/ 1667436 h 3197412"/>
              <a:gd name="connsiteX9" fmla="*/ 1141894 w 4315400"/>
              <a:gd name="connsiteY9" fmla="*/ 1649506 h 3197412"/>
              <a:gd name="connsiteX10" fmla="*/ 1070177 w 4315400"/>
              <a:gd name="connsiteY10" fmla="*/ 1601694 h 3197412"/>
              <a:gd name="connsiteX11" fmla="*/ 1016389 w 4315400"/>
              <a:gd name="connsiteY11" fmla="*/ 1577789 h 3197412"/>
              <a:gd name="connsiteX12" fmla="*/ 944671 w 4315400"/>
              <a:gd name="connsiteY12" fmla="*/ 1553883 h 3197412"/>
              <a:gd name="connsiteX13" fmla="*/ 920765 w 4315400"/>
              <a:gd name="connsiteY13" fmla="*/ 1488141 h 3197412"/>
              <a:gd name="connsiteX14" fmla="*/ 890883 w 4315400"/>
              <a:gd name="connsiteY14" fmla="*/ 1446306 h 3197412"/>
              <a:gd name="connsiteX15" fmla="*/ 837094 w 4315400"/>
              <a:gd name="connsiteY15" fmla="*/ 1368612 h 3197412"/>
              <a:gd name="connsiteX16" fmla="*/ 813189 w 4315400"/>
              <a:gd name="connsiteY16" fmla="*/ 1344706 h 3197412"/>
              <a:gd name="connsiteX17" fmla="*/ 771353 w 4315400"/>
              <a:gd name="connsiteY17" fmla="*/ 1296894 h 3197412"/>
              <a:gd name="connsiteX18" fmla="*/ 729518 w 4315400"/>
              <a:gd name="connsiteY18" fmla="*/ 1243106 h 3197412"/>
              <a:gd name="connsiteX19" fmla="*/ 609989 w 4315400"/>
              <a:gd name="connsiteY19" fmla="*/ 1225177 h 3197412"/>
              <a:gd name="connsiteX20" fmla="*/ 496436 w 4315400"/>
              <a:gd name="connsiteY20" fmla="*/ 1213224 h 3197412"/>
              <a:gd name="connsiteX21" fmla="*/ 54177 w 4315400"/>
              <a:gd name="connsiteY21" fmla="*/ 1051859 h 3197412"/>
              <a:gd name="connsiteX22" fmla="*/ 60153 w 4315400"/>
              <a:gd name="connsiteY22" fmla="*/ 549836 h 3197412"/>
              <a:gd name="connsiteX23" fmla="*/ 532294 w 4315400"/>
              <a:gd name="connsiteY23" fmla="*/ 298824 h 3197412"/>
              <a:gd name="connsiteX24" fmla="*/ 1805283 w 4315400"/>
              <a:gd name="connsiteY24" fmla="*/ 537883 h 3197412"/>
              <a:gd name="connsiteX25" fmla="*/ 2887024 w 4315400"/>
              <a:gd name="connsiteY25" fmla="*/ 149412 h 3197412"/>
              <a:gd name="connsiteX26" fmla="*/ 3442836 w 4315400"/>
              <a:gd name="connsiteY26" fmla="*/ 137459 h 3197412"/>
              <a:gd name="connsiteX27" fmla="*/ 3950836 w 4315400"/>
              <a:gd name="connsiteY27" fmla="*/ 29883 h 3197412"/>
              <a:gd name="connsiteX28" fmla="*/ 4315400 w 4315400"/>
              <a:gd name="connsiteY28" fmla="*/ 0 h 3197412"/>
              <a:gd name="connsiteX0" fmla="*/ 2247541 w 4315400"/>
              <a:gd name="connsiteY0" fmla="*/ 3197412 h 3197412"/>
              <a:gd name="connsiteX1" fmla="*/ 2367071 w 4315400"/>
              <a:gd name="connsiteY1" fmla="*/ 2880659 h 3197412"/>
              <a:gd name="connsiteX2" fmla="*/ 2367071 w 4315400"/>
              <a:gd name="connsiteY2" fmla="*/ 2617694 h 3197412"/>
              <a:gd name="connsiteX3" fmla="*/ 2169847 w 4315400"/>
              <a:gd name="connsiteY3" fmla="*/ 2432424 h 3197412"/>
              <a:gd name="connsiteX4" fmla="*/ 1978600 w 4315400"/>
              <a:gd name="connsiteY4" fmla="*/ 2271059 h 3197412"/>
              <a:gd name="connsiteX5" fmla="*/ 1930789 w 4315400"/>
              <a:gd name="connsiteY5" fmla="*/ 1972236 h 3197412"/>
              <a:gd name="connsiteX6" fmla="*/ 1649894 w 4315400"/>
              <a:gd name="connsiteY6" fmla="*/ 1792941 h 3197412"/>
              <a:gd name="connsiteX7" fmla="*/ 1374977 w 4315400"/>
              <a:gd name="connsiteY7" fmla="*/ 1727200 h 3197412"/>
              <a:gd name="connsiteX8" fmla="*/ 1171777 w 4315400"/>
              <a:gd name="connsiteY8" fmla="*/ 1667436 h 3197412"/>
              <a:gd name="connsiteX9" fmla="*/ 1141894 w 4315400"/>
              <a:gd name="connsiteY9" fmla="*/ 1649506 h 3197412"/>
              <a:gd name="connsiteX10" fmla="*/ 1070177 w 4315400"/>
              <a:gd name="connsiteY10" fmla="*/ 1601694 h 3197412"/>
              <a:gd name="connsiteX11" fmla="*/ 1016389 w 4315400"/>
              <a:gd name="connsiteY11" fmla="*/ 1577789 h 3197412"/>
              <a:gd name="connsiteX12" fmla="*/ 944671 w 4315400"/>
              <a:gd name="connsiteY12" fmla="*/ 1553883 h 3197412"/>
              <a:gd name="connsiteX13" fmla="*/ 920765 w 4315400"/>
              <a:gd name="connsiteY13" fmla="*/ 1488141 h 3197412"/>
              <a:gd name="connsiteX14" fmla="*/ 890883 w 4315400"/>
              <a:gd name="connsiteY14" fmla="*/ 1446306 h 3197412"/>
              <a:gd name="connsiteX15" fmla="*/ 837094 w 4315400"/>
              <a:gd name="connsiteY15" fmla="*/ 1368612 h 3197412"/>
              <a:gd name="connsiteX16" fmla="*/ 813189 w 4315400"/>
              <a:gd name="connsiteY16" fmla="*/ 1344706 h 3197412"/>
              <a:gd name="connsiteX17" fmla="*/ 771353 w 4315400"/>
              <a:gd name="connsiteY17" fmla="*/ 1296894 h 3197412"/>
              <a:gd name="connsiteX18" fmla="*/ 729518 w 4315400"/>
              <a:gd name="connsiteY18" fmla="*/ 1243106 h 3197412"/>
              <a:gd name="connsiteX19" fmla="*/ 609989 w 4315400"/>
              <a:gd name="connsiteY19" fmla="*/ 1225177 h 3197412"/>
              <a:gd name="connsiteX20" fmla="*/ 54177 w 4315400"/>
              <a:gd name="connsiteY20" fmla="*/ 1051859 h 3197412"/>
              <a:gd name="connsiteX21" fmla="*/ 60153 w 4315400"/>
              <a:gd name="connsiteY21" fmla="*/ 549836 h 3197412"/>
              <a:gd name="connsiteX22" fmla="*/ 532294 w 4315400"/>
              <a:gd name="connsiteY22" fmla="*/ 298824 h 3197412"/>
              <a:gd name="connsiteX23" fmla="*/ 1805283 w 4315400"/>
              <a:gd name="connsiteY23" fmla="*/ 537883 h 3197412"/>
              <a:gd name="connsiteX24" fmla="*/ 2887024 w 4315400"/>
              <a:gd name="connsiteY24" fmla="*/ 149412 h 3197412"/>
              <a:gd name="connsiteX25" fmla="*/ 3442836 w 4315400"/>
              <a:gd name="connsiteY25" fmla="*/ 137459 h 3197412"/>
              <a:gd name="connsiteX26" fmla="*/ 3950836 w 4315400"/>
              <a:gd name="connsiteY26" fmla="*/ 29883 h 3197412"/>
              <a:gd name="connsiteX27" fmla="*/ 4315400 w 4315400"/>
              <a:gd name="connsiteY27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1157368 w 4330874"/>
              <a:gd name="connsiteY9" fmla="*/ 1649506 h 3197412"/>
              <a:gd name="connsiteX10" fmla="*/ 1085651 w 4330874"/>
              <a:gd name="connsiteY10" fmla="*/ 1601694 h 3197412"/>
              <a:gd name="connsiteX11" fmla="*/ 1031863 w 4330874"/>
              <a:gd name="connsiteY11" fmla="*/ 1577789 h 3197412"/>
              <a:gd name="connsiteX12" fmla="*/ 960145 w 4330874"/>
              <a:gd name="connsiteY12" fmla="*/ 1553883 h 3197412"/>
              <a:gd name="connsiteX13" fmla="*/ 936239 w 4330874"/>
              <a:gd name="connsiteY13" fmla="*/ 1488141 h 3197412"/>
              <a:gd name="connsiteX14" fmla="*/ 906357 w 4330874"/>
              <a:gd name="connsiteY14" fmla="*/ 1446306 h 3197412"/>
              <a:gd name="connsiteX15" fmla="*/ 852568 w 4330874"/>
              <a:gd name="connsiteY15" fmla="*/ 1368612 h 3197412"/>
              <a:gd name="connsiteX16" fmla="*/ 828663 w 4330874"/>
              <a:gd name="connsiteY16" fmla="*/ 1344706 h 3197412"/>
              <a:gd name="connsiteX17" fmla="*/ 786827 w 4330874"/>
              <a:gd name="connsiteY17" fmla="*/ 1296894 h 3197412"/>
              <a:gd name="connsiteX18" fmla="*/ 744992 w 4330874"/>
              <a:gd name="connsiteY18" fmla="*/ 1243106 h 3197412"/>
              <a:gd name="connsiteX19" fmla="*/ 69651 w 4330874"/>
              <a:gd name="connsiteY19" fmla="*/ 1051859 h 3197412"/>
              <a:gd name="connsiteX20" fmla="*/ 75627 w 4330874"/>
              <a:gd name="connsiteY20" fmla="*/ 549836 h 3197412"/>
              <a:gd name="connsiteX21" fmla="*/ 547768 w 4330874"/>
              <a:gd name="connsiteY21" fmla="*/ 298824 h 3197412"/>
              <a:gd name="connsiteX22" fmla="*/ 1820757 w 4330874"/>
              <a:gd name="connsiteY22" fmla="*/ 537883 h 3197412"/>
              <a:gd name="connsiteX23" fmla="*/ 2902498 w 4330874"/>
              <a:gd name="connsiteY23" fmla="*/ 149412 h 3197412"/>
              <a:gd name="connsiteX24" fmla="*/ 3458310 w 4330874"/>
              <a:gd name="connsiteY24" fmla="*/ 137459 h 3197412"/>
              <a:gd name="connsiteX25" fmla="*/ 3966310 w 4330874"/>
              <a:gd name="connsiteY25" fmla="*/ 29883 h 3197412"/>
              <a:gd name="connsiteX26" fmla="*/ 4330874 w 4330874"/>
              <a:gd name="connsiteY26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1157368 w 4330874"/>
              <a:gd name="connsiteY9" fmla="*/ 1649506 h 3197412"/>
              <a:gd name="connsiteX10" fmla="*/ 1085651 w 4330874"/>
              <a:gd name="connsiteY10" fmla="*/ 1601694 h 3197412"/>
              <a:gd name="connsiteX11" fmla="*/ 1031863 w 4330874"/>
              <a:gd name="connsiteY11" fmla="*/ 1577789 h 3197412"/>
              <a:gd name="connsiteX12" fmla="*/ 960145 w 4330874"/>
              <a:gd name="connsiteY12" fmla="*/ 1553883 h 3197412"/>
              <a:gd name="connsiteX13" fmla="*/ 936239 w 4330874"/>
              <a:gd name="connsiteY13" fmla="*/ 1488141 h 3197412"/>
              <a:gd name="connsiteX14" fmla="*/ 906357 w 4330874"/>
              <a:gd name="connsiteY14" fmla="*/ 1446306 h 3197412"/>
              <a:gd name="connsiteX15" fmla="*/ 852568 w 4330874"/>
              <a:gd name="connsiteY15" fmla="*/ 1368612 h 3197412"/>
              <a:gd name="connsiteX16" fmla="*/ 828663 w 4330874"/>
              <a:gd name="connsiteY16" fmla="*/ 1344706 h 3197412"/>
              <a:gd name="connsiteX17" fmla="*/ 744992 w 4330874"/>
              <a:gd name="connsiteY17" fmla="*/ 1243106 h 3197412"/>
              <a:gd name="connsiteX18" fmla="*/ 69651 w 4330874"/>
              <a:gd name="connsiteY18" fmla="*/ 1051859 h 3197412"/>
              <a:gd name="connsiteX19" fmla="*/ 75627 w 4330874"/>
              <a:gd name="connsiteY19" fmla="*/ 549836 h 3197412"/>
              <a:gd name="connsiteX20" fmla="*/ 547768 w 4330874"/>
              <a:gd name="connsiteY20" fmla="*/ 298824 h 3197412"/>
              <a:gd name="connsiteX21" fmla="*/ 1820757 w 4330874"/>
              <a:gd name="connsiteY21" fmla="*/ 537883 h 3197412"/>
              <a:gd name="connsiteX22" fmla="*/ 2902498 w 4330874"/>
              <a:gd name="connsiteY22" fmla="*/ 149412 h 3197412"/>
              <a:gd name="connsiteX23" fmla="*/ 3458310 w 4330874"/>
              <a:gd name="connsiteY23" fmla="*/ 137459 h 3197412"/>
              <a:gd name="connsiteX24" fmla="*/ 3966310 w 4330874"/>
              <a:gd name="connsiteY24" fmla="*/ 29883 h 3197412"/>
              <a:gd name="connsiteX25" fmla="*/ 4330874 w 4330874"/>
              <a:gd name="connsiteY25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1157368 w 4330874"/>
              <a:gd name="connsiteY9" fmla="*/ 1649506 h 3197412"/>
              <a:gd name="connsiteX10" fmla="*/ 1085651 w 4330874"/>
              <a:gd name="connsiteY10" fmla="*/ 1601694 h 3197412"/>
              <a:gd name="connsiteX11" fmla="*/ 1031863 w 4330874"/>
              <a:gd name="connsiteY11" fmla="*/ 1577789 h 3197412"/>
              <a:gd name="connsiteX12" fmla="*/ 960145 w 4330874"/>
              <a:gd name="connsiteY12" fmla="*/ 1553883 h 3197412"/>
              <a:gd name="connsiteX13" fmla="*/ 936239 w 4330874"/>
              <a:gd name="connsiteY13" fmla="*/ 1488141 h 3197412"/>
              <a:gd name="connsiteX14" fmla="*/ 906357 w 4330874"/>
              <a:gd name="connsiteY14" fmla="*/ 1446306 h 3197412"/>
              <a:gd name="connsiteX15" fmla="*/ 852568 w 4330874"/>
              <a:gd name="connsiteY15" fmla="*/ 1368612 h 3197412"/>
              <a:gd name="connsiteX16" fmla="*/ 744992 w 4330874"/>
              <a:gd name="connsiteY16" fmla="*/ 1243106 h 3197412"/>
              <a:gd name="connsiteX17" fmla="*/ 69651 w 4330874"/>
              <a:gd name="connsiteY17" fmla="*/ 1051859 h 3197412"/>
              <a:gd name="connsiteX18" fmla="*/ 75627 w 4330874"/>
              <a:gd name="connsiteY18" fmla="*/ 549836 h 3197412"/>
              <a:gd name="connsiteX19" fmla="*/ 547768 w 4330874"/>
              <a:gd name="connsiteY19" fmla="*/ 298824 h 3197412"/>
              <a:gd name="connsiteX20" fmla="*/ 1820757 w 4330874"/>
              <a:gd name="connsiteY20" fmla="*/ 537883 h 3197412"/>
              <a:gd name="connsiteX21" fmla="*/ 2902498 w 4330874"/>
              <a:gd name="connsiteY21" fmla="*/ 149412 h 3197412"/>
              <a:gd name="connsiteX22" fmla="*/ 3458310 w 4330874"/>
              <a:gd name="connsiteY22" fmla="*/ 137459 h 3197412"/>
              <a:gd name="connsiteX23" fmla="*/ 3966310 w 4330874"/>
              <a:gd name="connsiteY23" fmla="*/ 29883 h 3197412"/>
              <a:gd name="connsiteX24" fmla="*/ 4330874 w 4330874"/>
              <a:gd name="connsiteY24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1157368 w 4330874"/>
              <a:gd name="connsiteY9" fmla="*/ 1649506 h 3197412"/>
              <a:gd name="connsiteX10" fmla="*/ 1085651 w 4330874"/>
              <a:gd name="connsiteY10" fmla="*/ 1601694 h 3197412"/>
              <a:gd name="connsiteX11" fmla="*/ 1031863 w 4330874"/>
              <a:gd name="connsiteY11" fmla="*/ 1577789 h 3197412"/>
              <a:gd name="connsiteX12" fmla="*/ 960145 w 4330874"/>
              <a:gd name="connsiteY12" fmla="*/ 1553883 h 3197412"/>
              <a:gd name="connsiteX13" fmla="*/ 936239 w 4330874"/>
              <a:gd name="connsiteY13" fmla="*/ 1488141 h 3197412"/>
              <a:gd name="connsiteX14" fmla="*/ 906357 w 4330874"/>
              <a:gd name="connsiteY14" fmla="*/ 1446306 h 3197412"/>
              <a:gd name="connsiteX15" fmla="*/ 744992 w 4330874"/>
              <a:gd name="connsiteY15" fmla="*/ 1243106 h 3197412"/>
              <a:gd name="connsiteX16" fmla="*/ 69651 w 4330874"/>
              <a:gd name="connsiteY16" fmla="*/ 1051859 h 3197412"/>
              <a:gd name="connsiteX17" fmla="*/ 75627 w 4330874"/>
              <a:gd name="connsiteY17" fmla="*/ 549836 h 3197412"/>
              <a:gd name="connsiteX18" fmla="*/ 547768 w 4330874"/>
              <a:gd name="connsiteY18" fmla="*/ 298824 h 3197412"/>
              <a:gd name="connsiteX19" fmla="*/ 1820757 w 4330874"/>
              <a:gd name="connsiteY19" fmla="*/ 537883 h 3197412"/>
              <a:gd name="connsiteX20" fmla="*/ 2902498 w 4330874"/>
              <a:gd name="connsiteY20" fmla="*/ 149412 h 3197412"/>
              <a:gd name="connsiteX21" fmla="*/ 3458310 w 4330874"/>
              <a:gd name="connsiteY21" fmla="*/ 137459 h 3197412"/>
              <a:gd name="connsiteX22" fmla="*/ 3966310 w 4330874"/>
              <a:gd name="connsiteY22" fmla="*/ 29883 h 3197412"/>
              <a:gd name="connsiteX23" fmla="*/ 4330874 w 4330874"/>
              <a:gd name="connsiteY23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1157368 w 4330874"/>
              <a:gd name="connsiteY9" fmla="*/ 1649506 h 3197412"/>
              <a:gd name="connsiteX10" fmla="*/ 1085651 w 4330874"/>
              <a:gd name="connsiteY10" fmla="*/ 1601694 h 3197412"/>
              <a:gd name="connsiteX11" fmla="*/ 1031863 w 4330874"/>
              <a:gd name="connsiteY11" fmla="*/ 1577789 h 3197412"/>
              <a:gd name="connsiteX12" fmla="*/ 960145 w 4330874"/>
              <a:gd name="connsiteY12" fmla="*/ 1553883 h 3197412"/>
              <a:gd name="connsiteX13" fmla="*/ 936239 w 4330874"/>
              <a:gd name="connsiteY13" fmla="*/ 1488141 h 3197412"/>
              <a:gd name="connsiteX14" fmla="*/ 744992 w 4330874"/>
              <a:gd name="connsiteY14" fmla="*/ 1243106 h 3197412"/>
              <a:gd name="connsiteX15" fmla="*/ 69651 w 4330874"/>
              <a:gd name="connsiteY15" fmla="*/ 1051859 h 3197412"/>
              <a:gd name="connsiteX16" fmla="*/ 75627 w 4330874"/>
              <a:gd name="connsiteY16" fmla="*/ 549836 h 3197412"/>
              <a:gd name="connsiteX17" fmla="*/ 547768 w 4330874"/>
              <a:gd name="connsiteY17" fmla="*/ 298824 h 3197412"/>
              <a:gd name="connsiteX18" fmla="*/ 1820757 w 4330874"/>
              <a:gd name="connsiteY18" fmla="*/ 537883 h 3197412"/>
              <a:gd name="connsiteX19" fmla="*/ 2902498 w 4330874"/>
              <a:gd name="connsiteY19" fmla="*/ 149412 h 3197412"/>
              <a:gd name="connsiteX20" fmla="*/ 3458310 w 4330874"/>
              <a:gd name="connsiteY20" fmla="*/ 137459 h 3197412"/>
              <a:gd name="connsiteX21" fmla="*/ 3966310 w 4330874"/>
              <a:gd name="connsiteY21" fmla="*/ 29883 h 3197412"/>
              <a:gd name="connsiteX22" fmla="*/ 4330874 w 4330874"/>
              <a:gd name="connsiteY22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1157368 w 4330874"/>
              <a:gd name="connsiteY9" fmla="*/ 1649506 h 3197412"/>
              <a:gd name="connsiteX10" fmla="*/ 1085651 w 4330874"/>
              <a:gd name="connsiteY10" fmla="*/ 1601694 h 3197412"/>
              <a:gd name="connsiteX11" fmla="*/ 960145 w 4330874"/>
              <a:gd name="connsiteY11" fmla="*/ 1553883 h 3197412"/>
              <a:gd name="connsiteX12" fmla="*/ 936239 w 4330874"/>
              <a:gd name="connsiteY12" fmla="*/ 1488141 h 3197412"/>
              <a:gd name="connsiteX13" fmla="*/ 744992 w 4330874"/>
              <a:gd name="connsiteY13" fmla="*/ 1243106 h 3197412"/>
              <a:gd name="connsiteX14" fmla="*/ 69651 w 4330874"/>
              <a:gd name="connsiteY14" fmla="*/ 1051859 h 3197412"/>
              <a:gd name="connsiteX15" fmla="*/ 75627 w 4330874"/>
              <a:gd name="connsiteY15" fmla="*/ 549836 h 3197412"/>
              <a:gd name="connsiteX16" fmla="*/ 547768 w 4330874"/>
              <a:gd name="connsiteY16" fmla="*/ 298824 h 3197412"/>
              <a:gd name="connsiteX17" fmla="*/ 1820757 w 4330874"/>
              <a:gd name="connsiteY17" fmla="*/ 537883 h 3197412"/>
              <a:gd name="connsiteX18" fmla="*/ 2902498 w 4330874"/>
              <a:gd name="connsiteY18" fmla="*/ 149412 h 3197412"/>
              <a:gd name="connsiteX19" fmla="*/ 3458310 w 4330874"/>
              <a:gd name="connsiteY19" fmla="*/ 137459 h 3197412"/>
              <a:gd name="connsiteX20" fmla="*/ 3966310 w 4330874"/>
              <a:gd name="connsiteY20" fmla="*/ 29883 h 3197412"/>
              <a:gd name="connsiteX21" fmla="*/ 4330874 w 4330874"/>
              <a:gd name="connsiteY21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1157368 w 4330874"/>
              <a:gd name="connsiteY9" fmla="*/ 1649506 h 3197412"/>
              <a:gd name="connsiteX10" fmla="*/ 1085651 w 4330874"/>
              <a:gd name="connsiteY10" fmla="*/ 1601694 h 3197412"/>
              <a:gd name="connsiteX11" fmla="*/ 960145 w 4330874"/>
              <a:gd name="connsiteY11" fmla="*/ 1553883 h 3197412"/>
              <a:gd name="connsiteX12" fmla="*/ 744992 w 4330874"/>
              <a:gd name="connsiteY12" fmla="*/ 1243106 h 3197412"/>
              <a:gd name="connsiteX13" fmla="*/ 69651 w 4330874"/>
              <a:gd name="connsiteY13" fmla="*/ 1051859 h 3197412"/>
              <a:gd name="connsiteX14" fmla="*/ 75627 w 4330874"/>
              <a:gd name="connsiteY14" fmla="*/ 549836 h 3197412"/>
              <a:gd name="connsiteX15" fmla="*/ 547768 w 4330874"/>
              <a:gd name="connsiteY15" fmla="*/ 298824 h 3197412"/>
              <a:gd name="connsiteX16" fmla="*/ 1820757 w 4330874"/>
              <a:gd name="connsiteY16" fmla="*/ 537883 h 3197412"/>
              <a:gd name="connsiteX17" fmla="*/ 2902498 w 4330874"/>
              <a:gd name="connsiteY17" fmla="*/ 149412 h 3197412"/>
              <a:gd name="connsiteX18" fmla="*/ 3458310 w 4330874"/>
              <a:gd name="connsiteY18" fmla="*/ 137459 h 3197412"/>
              <a:gd name="connsiteX19" fmla="*/ 3966310 w 4330874"/>
              <a:gd name="connsiteY19" fmla="*/ 29883 h 3197412"/>
              <a:gd name="connsiteX20" fmla="*/ 4330874 w 4330874"/>
              <a:gd name="connsiteY20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1157368 w 4330874"/>
              <a:gd name="connsiteY9" fmla="*/ 1649506 h 3197412"/>
              <a:gd name="connsiteX10" fmla="*/ 960145 w 4330874"/>
              <a:gd name="connsiteY10" fmla="*/ 1553883 h 3197412"/>
              <a:gd name="connsiteX11" fmla="*/ 744992 w 4330874"/>
              <a:gd name="connsiteY11" fmla="*/ 1243106 h 3197412"/>
              <a:gd name="connsiteX12" fmla="*/ 69651 w 4330874"/>
              <a:gd name="connsiteY12" fmla="*/ 1051859 h 3197412"/>
              <a:gd name="connsiteX13" fmla="*/ 75627 w 4330874"/>
              <a:gd name="connsiteY13" fmla="*/ 549836 h 3197412"/>
              <a:gd name="connsiteX14" fmla="*/ 547768 w 4330874"/>
              <a:gd name="connsiteY14" fmla="*/ 298824 h 3197412"/>
              <a:gd name="connsiteX15" fmla="*/ 1820757 w 4330874"/>
              <a:gd name="connsiteY15" fmla="*/ 537883 h 3197412"/>
              <a:gd name="connsiteX16" fmla="*/ 2902498 w 4330874"/>
              <a:gd name="connsiteY16" fmla="*/ 149412 h 3197412"/>
              <a:gd name="connsiteX17" fmla="*/ 3458310 w 4330874"/>
              <a:gd name="connsiteY17" fmla="*/ 137459 h 3197412"/>
              <a:gd name="connsiteX18" fmla="*/ 3966310 w 4330874"/>
              <a:gd name="connsiteY18" fmla="*/ 29883 h 3197412"/>
              <a:gd name="connsiteX19" fmla="*/ 4330874 w 4330874"/>
              <a:gd name="connsiteY19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1187251 w 4330874"/>
              <a:gd name="connsiteY8" fmla="*/ 1667436 h 3197412"/>
              <a:gd name="connsiteX9" fmla="*/ 960145 w 4330874"/>
              <a:gd name="connsiteY9" fmla="*/ 1553883 h 3197412"/>
              <a:gd name="connsiteX10" fmla="*/ 744992 w 4330874"/>
              <a:gd name="connsiteY10" fmla="*/ 1243106 h 3197412"/>
              <a:gd name="connsiteX11" fmla="*/ 69651 w 4330874"/>
              <a:gd name="connsiteY11" fmla="*/ 1051859 h 3197412"/>
              <a:gd name="connsiteX12" fmla="*/ 75627 w 4330874"/>
              <a:gd name="connsiteY12" fmla="*/ 549836 h 3197412"/>
              <a:gd name="connsiteX13" fmla="*/ 547768 w 4330874"/>
              <a:gd name="connsiteY13" fmla="*/ 298824 h 3197412"/>
              <a:gd name="connsiteX14" fmla="*/ 1820757 w 4330874"/>
              <a:gd name="connsiteY14" fmla="*/ 537883 h 3197412"/>
              <a:gd name="connsiteX15" fmla="*/ 2902498 w 4330874"/>
              <a:gd name="connsiteY15" fmla="*/ 149412 h 3197412"/>
              <a:gd name="connsiteX16" fmla="*/ 3458310 w 4330874"/>
              <a:gd name="connsiteY16" fmla="*/ 137459 h 3197412"/>
              <a:gd name="connsiteX17" fmla="*/ 3966310 w 4330874"/>
              <a:gd name="connsiteY17" fmla="*/ 29883 h 3197412"/>
              <a:gd name="connsiteX18" fmla="*/ 4330874 w 4330874"/>
              <a:gd name="connsiteY18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960145 w 4330874"/>
              <a:gd name="connsiteY8" fmla="*/ 1553883 h 3197412"/>
              <a:gd name="connsiteX9" fmla="*/ 744992 w 4330874"/>
              <a:gd name="connsiteY9" fmla="*/ 1243106 h 3197412"/>
              <a:gd name="connsiteX10" fmla="*/ 69651 w 4330874"/>
              <a:gd name="connsiteY10" fmla="*/ 1051859 h 3197412"/>
              <a:gd name="connsiteX11" fmla="*/ 75627 w 4330874"/>
              <a:gd name="connsiteY11" fmla="*/ 549836 h 3197412"/>
              <a:gd name="connsiteX12" fmla="*/ 547768 w 4330874"/>
              <a:gd name="connsiteY12" fmla="*/ 298824 h 3197412"/>
              <a:gd name="connsiteX13" fmla="*/ 1820757 w 4330874"/>
              <a:gd name="connsiteY13" fmla="*/ 537883 h 3197412"/>
              <a:gd name="connsiteX14" fmla="*/ 2902498 w 4330874"/>
              <a:gd name="connsiteY14" fmla="*/ 149412 h 3197412"/>
              <a:gd name="connsiteX15" fmla="*/ 3458310 w 4330874"/>
              <a:gd name="connsiteY15" fmla="*/ 137459 h 3197412"/>
              <a:gd name="connsiteX16" fmla="*/ 3966310 w 4330874"/>
              <a:gd name="connsiteY16" fmla="*/ 29883 h 3197412"/>
              <a:gd name="connsiteX17" fmla="*/ 4330874 w 4330874"/>
              <a:gd name="connsiteY17" fmla="*/ 0 h 3197412"/>
              <a:gd name="connsiteX0" fmla="*/ 2263015 w 4330874"/>
              <a:gd name="connsiteY0" fmla="*/ 3197412 h 3197412"/>
              <a:gd name="connsiteX1" fmla="*/ 2382545 w 4330874"/>
              <a:gd name="connsiteY1" fmla="*/ 2880659 h 3197412"/>
              <a:gd name="connsiteX2" fmla="*/ 2382545 w 4330874"/>
              <a:gd name="connsiteY2" fmla="*/ 2617694 h 3197412"/>
              <a:gd name="connsiteX3" fmla="*/ 2185321 w 4330874"/>
              <a:gd name="connsiteY3" fmla="*/ 2432424 h 3197412"/>
              <a:gd name="connsiteX4" fmla="*/ 1994074 w 4330874"/>
              <a:gd name="connsiteY4" fmla="*/ 2271059 h 3197412"/>
              <a:gd name="connsiteX5" fmla="*/ 1946263 w 4330874"/>
              <a:gd name="connsiteY5" fmla="*/ 1972236 h 3197412"/>
              <a:gd name="connsiteX6" fmla="*/ 1665368 w 4330874"/>
              <a:gd name="connsiteY6" fmla="*/ 1792941 h 3197412"/>
              <a:gd name="connsiteX7" fmla="*/ 1390451 w 4330874"/>
              <a:gd name="connsiteY7" fmla="*/ 1727200 h 3197412"/>
              <a:gd name="connsiteX8" fmla="*/ 936240 w 4330874"/>
              <a:gd name="connsiteY8" fmla="*/ 1601695 h 3197412"/>
              <a:gd name="connsiteX9" fmla="*/ 744992 w 4330874"/>
              <a:gd name="connsiteY9" fmla="*/ 1243106 h 3197412"/>
              <a:gd name="connsiteX10" fmla="*/ 69651 w 4330874"/>
              <a:gd name="connsiteY10" fmla="*/ 1051859 h 3197412"/>
              <a:gd name="connsiteX11" fmla="*/ 75627 w 4330874"/>
              <a:gd name="connsiteY11" fmla="*/ 549836 h 3197412"/>
              <a:gd name="connsiteX12" fmla="*/ 547768 w 4330874"/>
              <a:gd name="connsiteY12" fmla="*/ 298824 h 3197412"/>
              <a:gd name="connsiteX13" fmla="*/ 1820757 w 4330874"/>
              <a:gd name="connsiteY13" fmla="*/ 537883 h 3197412"/>
              <a:gd name="connsiteX14" fmla="*/ 2902498 w 4330874"/>
              <a:gd name="connsiteY14" fmla="*/ 149412 h 3197412"/>
              <a:gd name="connsiteX15" fmla="*/ 3458310 w 4330874"/>
              <a:gd name="connsiteY15" fmla="*/ 137459 h 3197412"/>
              <a:gd name="connsiteX16" fmla="*/ 3966310 w 4330874"/>
              <a:gd name="connsiteY16" fmla="*/ 29883 h 3197412"/>
              <a:gd name="connsiteX17" fmla="*/ 4330874 w 4330874"/>
              <a:gd name="connsiteY17" fmla="*/ 0 h 3197412"/>
              <a:gd name="connsiteX0" fmla="*/ 2263015 w 4268962"/>
              <a:gd name="connsiteY0" fmla="*/ 3192650 h 3192650"/>
              <a:gd name="connsiteX1" fmla="*/ 2382545 w 4268962"/>
              <a:gd name="connsiteY1" fmla="*/ 2875897 h 3192650"/>
              <a:gd name="connsiteX2" fmla="*/ 2382545 w 4268962"/>
              <a:gd name="connsiteY2" fmla="*/ 2612932 h 3192650"/>
              <a:gd name="connsiteX3" fmla="*/ 2185321 w 4268962"/>
              <a:gd name="connsiteY3" fmla="*/ 2427662 h 3192650"/>
              <a:gd name="connsiteX4" fmla="*/ 1994074 w 4268962"/>
              <a:gd name="connsiteY4" fmla="*/ 2266297 h 3192650"/>
              <a:gd name="connsiteX5" fmla="*/ 1946263 w 4268962"/>
              <a:gd name="connsiteY5" fmla="*/ 1967474 h 3192650"/>
              <a:gd name="connsiteX6" fmla="*/ 1665368 w 4268962"/>
              <a:gd name="connsiteY6" fmla="*/ 1788179 h 3192650"/>
              <a:gd name="connsiteX7" fmla="*/ 1390451 w 4268962"/>
              <a:gd name="connsiteY7" fmla="*/ 1722438 h 3192650"/>
              <a:gd name="connsiteX8" fmla="*/ 936240 w 4268962"/>
              <a:gd name="connsiteY8" fmla="*/ 1596933 h 3192650"/>
              <a:gd name="connsiteX9" fmla="*/ 744992 w 4268962"/>
              <a:gd name="connsiteY9" fmla="*/ 1238344 h 3192650"/>
              <a:gd name="connsiteX10" fmla="*/ 69651 w 4268962"/>
              <a:gd name="connsiteY10" fmla="*/ 1047097 h 3192650"/>
              <a:gd name="connsiteX11" fmla="*/ 75627 w 4268962"/>
              <a:gd name="connsiteY11" fmla="*/ 545074 h 3192650"/>
              <a:gd name="connsiteX12" fmla="*/ 547768 w 4268962"/>
              <a:gd name="connsiteY12" fmla="*/ 294062 h 3192650"/>
              <a:gd name="connsiteX13" fmla="*/ 1820757 w 4268962"/>
              <a:gd name="connsiteY13" fmla="*/ 533121 h 3192650"/>
              <a:gd name="connsiteX14" fmla="*/ 2902498 w 4268962"/>
              <a:gd name="connsiteY14" fmla="*/ 144650 h 3192650"/>
              <a:gd name="connsiteX15" fmla="*/ 3458310 w 4268962"/>
              <a:gd name="connsiteY15" fmla="*/ 132697 h 3192650"/>
              <a:gd name="connsiteX16" fmla="*/ 3966310 w 4268962"/>
              <a:gd name="connsiteY16" fmla="*/ 25121 h 3192650"/>
              <a:gd name="connsiteX17" fmla="*/ 4268962 w 4268962"/>
              <a:gd name="connsiteY17" fmla="*/ 0 h 3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68962" h="3192650">
                <a:moveTo>
                  <a:pt x="2263015" y="3192650"/>
                </a:moveTo>
                <a:cubicBezTo>
                  <a:pt x="2287917" y="3126660"/>
                  <a:pt x="2362623" y="2972517"/>
                  <a:pt x="2382545" y="2875897"/>
                </a:cubicBezTo>
                <a:cubicBezTo>
                  <a:pt x="2402467" y="2779277"/>
                  <a:pt x="2415416" y="2687638"/>
                  <a:pt x="2382545" y="2612932"/>
                </a:cubicBezTo>
                <a:cubicBezTo>
                  <a:pt x="2349674" y="2538226"/>
                  <a:pt x="2250066" y="2485435"/>
                  <a:pt x="2185321" y="2427662"/>
                </a:cubicBezTo>
                <a:cubicBezTo>
                  <a:pt x="2120576" y="2369889"/>
                  <a:pt x="2015988" y="2396783"/>
                  <a:pt x="1994074" y="2266297"/>
                </a:cubicBezTo>
                <a:cubicBezTo>
                  <a:pt x="1979759" y="2181061"/>
                  <a:pt x="2001047" y="2047160"/>
                  <a:pt x="1946263" y="1967474"/>
                </a:cubicBezTo>
                <a:cubicBezTo>
                  <a:pt x="1891479" y="1887788"/>
                  <a:pt x="1758003" y="1829018"/>
                  <a:pt x="1665368" y="1788179"/>
                </a:cubicBezTo>
                <a:cubicBezTo>
                  <a:pt x="1572733" y="1747340"/>
                  <a:pt x="1511972" y="1754312"/>
                  <a:pt x="1390451" y="1722438"/>
                </a:cubicBezTo>
                <a:cubicBezTo>
                  <a:pt x="1268930" y="1690564"/>
                  <a:pt x="1043816" y="1677615"/>
                  <a:pt x="936240" y="1596933"/>
                </a:cubicBezTo>
                <a:cubicBezTo>
                  <a:pt x="828664" y="1516251"/>
                  <a:pt x="889423" y="1329983"/>
                  <a:pt x="744992" y="1238344"/>
                </a:cubicBezTo>
                <a:cubicBezTo>
                  <a:pt x="600561" y="1146705"/>
                  <a:pt x="181212" y="1162642"/>
                  <a:pt x="69651" y="1047097"/>
                </a:cubicBezTo>
                <a:cubicBezTo>
                  <a:pt x="-41910" y="931552"/>
                  <a:pt x="-4059" y="670580"/>
                  <a:pt x="75627" y="545074"/>
                </a:cubicBezTo>
                <a:cubicBezTo>
                  <a:pt x="155313" y="419568"/>
                  <a:pt x="256913" y="296054"/>
                  <a:pt x="547768" y="294062"/>
                </a:cubicBezTo>
                <a:cubicBezTo>
                  <a:pt x="838623" y="292070"/>
                  <a:pt x="1428302" y="558023"/>
                  <a:pt x="1820757" y="533121"/>
                </a:cubicBezTo>
                <a:cubicBezTo>
                  <a:pt x="2213212" y="508219"/>
                  <a:pt x="2629573" y="211387"/>
                  <a:pt x="2902498" y="144650"/>
                </a:cubicBezTo>
                <a:cubicBezTo>
                  <a:pt x="3175424" y="77913"/>
                  <a:pt x="3281008" y="152618"/>
                  <a:pt x="3458310" y="132697"/>
                </a:cubicBezTo>
                <a:cubicBezTo>
                  <a:pt x="3635612" y="112776"/>
                  <a:pt x="3820883" y="48031"/>
                  <a:pt x="3966310" y="25121"/>
                </a:cubicBezTo>
                <a:cubicBezTo>
                  <a:pt x="4111737" y="2211"/>
                  <a:pt x="4196747" y="12451"/>
                  <a:pt x="4268962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Graphic 8" descr="Quadcopter with solid fill">
            <a:extLst>
              <a:ext uri="{FF2B5EF4-FFF2-40B4-BE49-F238E27FC236}">
                <a16:creationId xmlns:a16="http://schemas.microsoft.com/office/drawing/2014/main" id="{EABD8A87-99E4-B6A9-0F89-EA06A30B9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1962" y="5265550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2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91D28FD-88D6-26BD-FE7C-F070D80B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007989-E9C2-F720-1B3E-0DA6A8D35CD4}"/>
              </a:ext>
            </a:extLst>
          </p:cNvPr>
          <p:cNvSpPr/>
          <p:nvPr/>
        </p:nvSpPr>
        <p:spPr>
          <a:xfrm>
            <a:off x="1360447" y="2805074"/>
            <a:ext cx="9080910" cy="3260421"/>
          </a:xfrm>
          <a:custGeom>
            <a:avLst/>
            <a:gdLst>
              <a:gd name="connsiteX0" fmla="*/ 9080910 w 9080910"/>
              <a:gd name="connsiteY0" fmla="*/ 2976907 h 3260421"/>
              <a:gd name="connsiteX1" fmla="*/ 9080910 w 9080910"/>
              <a:gd name="connsiteY1" fmla="*/ 3260422 h 3260421"/>
              <a:gd name="connsiteX2" fmla="*/ 0 w 9080910"/>
              <a:gd name="connsiteY2" fmla="*/ 3260422 h 3260421"/>
              <a:gd name="connsiteX3" fmla="*/ 0 w 9080910"/>
              <a:gd name="connsiteY3" fmla="*/ 2976907 h 3260421"/>
              <a:gd name="connsiteX4" fmla="*/ 283778 w 9080910"/>
              <a:gd name="connsiteY4" fmla="*/ 2976907 h 3260421"/>
              <a:gd name="connsiteX5" fmla="*/ 567557 w 9080910"/>
              <a:gd name="connsiteY5" fmla="*/ 2409877 h 3260421"/>
              <a:gd name="connsiteX6" fmla="*/ 993225 w 9080910"/>
              <a:gd name="connsiteY6" fmla="*/ 2551635 h 3260421"/>
              <a:gd name="connsiteX7" fmla="*/ 1418892 w 9080910"/>
              <a:gd name="connsiteY7" fmla="*/ 1559332 h 3260421"/>
              <a:gd name="connsiteX8" fmla="*/ 1986449 w 9080910"/>
              <a:gd name="connsiteY8" fmla="*/ 992302 h 3260421"/>
              <a:gd name="connsiteX9" fmla="*/ 2554006 w 9080910"/>
              <a:gd name="connsiteY9" fmla="*/ 1559332 h 3260421"/>
              <a:gd name="connsiteX10" fmla="*/ 3263452 w 9080910"/>
              <a:gd name="connsiteY10" fmla="*/ 1842847 h 3260421"/>
              <a:gd name="connsiteX11" fmla="*/ 3547231 w 9080910"/>
              <a:gd name="connsiteY11" fmla="*/ 1559332 h 3260421"/>
              <a:gd name="connsiteX12" fmla="*/ 3972898 w 9080910"/>
              <a:gd name="connsiteY12" fmla="*/ 2976907 h 3260421"/>
              <a:gd name="connsiteX13" fmla="*/ 4824234 w 9080910"/>
              <a:gd name="connsiteY13" fmla="*/ 2976907 h 3260421"/>
              <a:gd name="connsiteX14" fmla="*/ 5249901 w 9080910"/>
              <a:gd name="connsiteY14" fmla="*/ 2268120 h 3260421"/>
              <a:gd name="connsiteX15" fmla="*/ 5817458 w 9080910"/>
              <a:gd name="connsiteY15" fmla="*/ 1275817 h 3260421"/>
              <a:gd name="connsiteX16" fmla="*/ 5959347 w 9080910"/>
              <a:gd name="connsiteY16" fmla="*/ 283515 h 3260421"/>
              <a:gd name="connsiteX17" fmla="*/ 6243126 w 9080910"/>
              <a:gd name="connsiteY17" fmla="*/ 0 h 3260421"/>
              <a:gd name="connsiteX18" fmla="*/ 7236350 w 9080910"/>
              <a:gd name="connsiteY18" fmla="*/ 283515 h 3260421"/>
              <a:gd name="connsiteX19" fmla="*/ 7307295 w 9080910"/>
              <a:gd name="connsiteY19" fmla="*/ 1488454 h 3260421"/>
              <a:gd name="connsiteX20" fmla="*/ 7803907 w 9080910"/>
              <a:gd name="connsiteY20" fmla="*/ 1559332 h 3260421"/>
              <a:gd name="connsiteX21" fmla="*/ 8146144 w 9080910"/>
              <a:gd name="connsiteY21" fmla="*/ 761532 h 3260421"/>
              <a:gd name="connsiteX22" fmla="*/ 8437691 w 9080910"/>
              <a:gd name="connsiteY22" fmla="*/ 1084083 h 3260421"/>
              <a:gd name="connsiteX23" fmla="*/ 8797132 w 9080910"/>
              <a:gd name="connsiteY23" fmla="*/ 2976907 h 3260421"/>
              <a:gd name="connsiteX24" fmla="*/ 9080910 w 9080910"/>
              <a:gd name="connsiteY24" fmla="*/ 2976907 h 326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080910" h="3260421">
                <a:moveTo>
                  <a:pt x="9080910" y="2976907"/>
                </a:moveTo>
                <a:lnTo>
                  <a:pt x="9080910" y="3260422"/>
                </a:lnTo>
                <a:lnTo>
                  <a:pt x="0" y="3260422"/>
                </a:lnTo>
                <a:lnTo>
                  <a:pt x="0" y="2976907"/>
                </a:lnTo>
                <a:lnTo>
                  <a:pt x="283778" y="2976907"/>
                </a:lnTo>
                <a:lnTo>
                  <a:pt x="567557" y="2409877"/>
                </a:lnTo>
                <a:lnTo>
                  <a:pt x="993225" y="2551635"/>
                </a:lnTo>
                <a:lnTo>
                  <a:pt x="1418892" y="1559332"/>
                </a:lnTo>
                <a:lnTo>
                  <a:pt x="1986449" y="992302"/>
                </a:lnTo>
                <a:lnTo>
                  <a:pt x="2554006" y="1559332"/>
                </a:lnTo>
                <a:lnTo>
                  <a:pt x="3263452" y="1842847"/>
                </a:lnTo>
                <a:lnTo>
                  <a:pt x="3547231" y="1559332"/>
                </a:lnTo>
                <a:lnTo>
                  <a:pt x="3972898" y="2976907"/>
                </a:lnTo>
                <a:lnTo>
                  <a:pt x="4824234" y="2976907"/>
                </a:lnTo>
                <a:lnTo>
                  <a:pt x="5249901" y="2268120"/>
                </a:lnTo>
                <a:lnTo>
                  <a:pt x="5817458" y="1275817"/>
                </a:lnTo>
                <a:lnTo>
                  <a:pt x="5959347" y="283515"/>
                </a:lnTo>
                <a:lnTo>
                  <a:pt x="6243126" y="0"/>
                </a:lnTo>
                <a:lnTo>
                  <a:pt x="7236350" y="283515"/>
                </a:lnTo>
                <a:lnTo>
                  <a:pt x="7307295" y="1488454"/>
                </a:lnTo>
                <a:lnTo>
                  <a:pt x="7803907" y="1559332"/>
                </a:lnTo>
                <a:lnTo>
                  <a:pt x="8146144" y="761532"/>
                </a:lnTo>
                <a:lnTo>
                  <a:pt x="8437691" y="1084083"/>
                </a:lnTo>
                <a:lnTo>
                  <a:pt x="8797132" y="2976907"/>
                </a:lnTo>
                <a:lnTo>
                  <a:pt x="9080910" y="2976907"/>
                </a:lnTo>
              </a:path>
            </a:pathLst>
          </a:custGeom>
          <a:solidFill>
            <a:srgbClr val="E5E5E5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083750-1C8F-60F6-C0EA-8F925227AB91}"/>
              </a:ext>
            </a:extLst>
          </p:cNvPr>
          <p:cNvSpPr/>
          <p:nvPr/>
        </p:nvSpPr>
        <p:spPr>
          <a:xfrm>
            <a:off x="6708322" y="2096287"/>
            <a:ext cx="4158702" cy="2975244"/>
          </a:xfrm>
          <a:custGeom>
            <a:avLst/>
            <a:gdLst>
              <a:gd name="connsiteX0" fmla="*/ 0 w 4158702"/>
              <a:gd name="connsiteY0" fmla="*/ 0 h 2975244"/>
              <a:gd name="connsiteX1" fmla="*/ 1888475 w 4158702"/>
              <a:gd name="connsiteY1" fmla="*/ 992302 h 2975244"/>
              <a:gd name="connsiteX2" fmla="*/ 1959419 w 4158702"/>
              <a:gd name="connsiteY2" fmla="*/ 2197241 h 2975244"/>
              <a:gd name="connsiteX3" fmla="*/ 2456032 w 4158702"/>
              <a:gd name="connsiteY3" fmla="*/ 2268120 h 2975244"/>
              <a:gd name="connsiteX4" fmla="*/ 2798268 w 4158702"/>
              <a:gd name="connsiteY4" fmla="*/ 1470319 h 2975244"/>
              <a:gd name="connsiteX5" fmla="*/ 4158702 w 4158702"/>
              <a:gd name="connsiteY5" fmla="*/ 2975245 h 2975244"/>
              <a:gd name="connsiteX6" fmla="*/ 4158702 w 4158702"/>
              <a:gd name="connsiteY6" fmla="*/ 0 h 297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8702" h="2975244">
                <a:moveTo>
                  <a:pt x="0" y="0"/>
                </a:moveTo>
                <a:lnTo>
                  <a:pt x="1888475" y="992302"/>
                </a:lnTo>
                <a:lnTo>
                  <a:pt x="1959419" y="2197241"/>
                </a:lnTo>
                <a:lnTo>
                  <a:pt x="2456032" y="2268120"/>
                </a:lnTo>
                <a:lnTo>
                  <a:pt x="2798268" y="1470319"/>
                </a:lnTo>
                <a:lnTo>
                  <a:pt x="4158702" y="2975245"/>
                </a:lnTo>
                <a:lnTo>
                  <a:pt x="4158702" y="0"/>
                </a:lnTo>
              </a:path>
            </a:pathLst>
          </a:custGeom>
          <a:solidFill>
            <a:schemeClr val="accent6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6CBA8-7B2D-91B4-B642-0EBA9BA0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1.5D Terrains – Upper Bound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99A7B-088C-61CC-865C-9A7DDF75A0A0}"/>
              </a:ext>
            </a:extLst>
          </p:cNvPr>
          <p:cNvSpPr/>
          <p:nvPr/>
        </p:nvSpPr>
        <p:spPr>
          <a:xfrm flipV="1">
            <a:off x="5900902" y="2562954"/>
            <a:ext cx="1695611" cy="3219027"/>
          </a:xfrm>
          <a:custGeom>
            <a:avLst/>
            <a:gdLst>
              <a:gd name="connsiteX0" fmla="*/ -151 w 1695611"/>
              <a:gd name="connsiteY0" fmla="*/ -690 h 3219027"/>
              <a:gd name="connsiteX1" fmla="*/ 1418741 w 1695611"/>
              <a:gd name="connsiteY1" fmla="*/ 2692702 h 3219027"/>
              <a:gd name="connsiteX2" fmla="*/ 1695461 w 1695611"/>
              <a:gd name="connsiteY2" fmla="*/ 3218338 h 321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5611" h="3219027">
                <a:moveTo>
                  <a:pt x="-151" y="-690"/>
                </a:moveTo>
                <a:lnTo>
                  <a:pt x="1418741" y="2692702"/>
                </a:lnTo>
                <a:lnTo>
                  <a:pt x="1695461" y="3218338"/>
                </a:lnTo>
              </a:path>
            </a:pathLst>
          </a:custGeom>
          <a:noFill/>
          <a:ln w="19050" cap="rnd">
            <a:solidFill>
              <a:srgbClr val="00AF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71ADECD-5B65-A508-6376-A72B21EEA151}"/>
              </a:ext>
            </a:extLst>
          </p:cNvPr>
          <p:cNvSpPr/>
          <p:nvPr/>
        </p:nvSpPr>
        <p:spPr>
          <a:xfrm flipV="1">
            <a:off x="3630674" y="2308923"/>
            <a:ext cx="6810682" cy="3473058"/>
          </a:xfrm>
          <a:custGeom>
            <a:avLst/>
            <a:gdLst>
              <a:gd name="connsiteX0" fmla="*/ 2270077 w 6810682"/>
              <a:gd name="connsiteY0" fmla="*/ -697 h 3473058"/>
              <a:gd name="connsiteX1" fmla="*/ 2553855 w 6810682"/>
              <a:gd name="connsiteY1" fmla="*/ 70182 h 3473058"/>
              <a:gd name="connsiteX2" fmla="*/ 1702520 w 6810682"/>
              <a:gd name="connsiteY2" fmla="*/ 282818 h 3473058"/>
              <a:gd name="connsiteX3" fmla="*/ 3405190 w 6810682"/>
              <a:gd name="connsiteY3" fmla="*/ 708090 h 3473058"/>
              <a:gd name="connsiteX4" fmla="*/ -151 w 6810682"/>
              <a:gd name="connsiteY4" fmla="*/ 1558635 h 3473058"/>
              <a:gd name="connsiteX5" fmla="*/ 6810532 w 6810682"/>
              <a:gd name="connsiteY5" fmla="*/ 3259725 h 3473058"/>
              <a:gd name="connsiteX6" fmla="*/ 5959196 w 6810682"/>
              <a:gd name="connsiteY6" fmla="*/ 3472361 h 34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0682" h="3473058">
                <a:moveTo>
                  <a:pt x="2270077" y="-697"/>
                </a:moveTo>
                <a:lnTo>
                  <a:pt x="2553855" y="70182"/>
                </a:lnTo>
                <a:lnTo>
                  <a:pt x="1702520" y="282818"/>
                </a:lnTo>
                <a:lnTo>
                  <a:pt x="3405190" y="708090"/>
                </a:lnTo>
                <a:lnTo>
                  <a:pt x="-151" y="1558635"/>
                </a:lnTo>
                <a:lnTo>
                  <a:pt x="6810532" y="3259725"/>
                </a:lnTo>
                <a:lnTo>
                  <a:pt x="5959196" y="3472361"/>
                </a:lnTo>
              </a:path>
            </a:pathLst>
          </a:custGeom>
          <a:noFill/>
          <a:ln w="19050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CE6107-3B8E-703E-F7BF-727C891972FD}"/>
              </a:ext>
            </a:extLst>
          </p:cNvPr>
          <p:cNvSpPr/>
          <p:nvPr/>
        </p:nvSpPr>
        <p:spPr>
          <a:xfrm flipV="1">
            <a:off x="1360447" y="2805074"/>
            <a:ext cx="9080910" cy="2976906"/>
          </a:xfrm>
          <a:custGeom>
            <a:avLst/>
            <a:gdLst>
              <a:gd name="connsiteX0" fmla="*/ -151 w 9080910"/>
              <a:gd name="connsiteY0" fmla="*/ -683 h 2976906"/>
              <a:gd name="connsiteX1" fmla="*/ 283627 w 9080910"/>
              <a:gd name="connsiteY1" fmla="*/ -683 h 2976906"/>
              <a:gd name="connsiteX2" fmla="*/ 567406 w 9080910"/>
              <a:gd name="connsiteY2" fmla="*/ 566347 h 2976906"/>
              <a:gd name="connsiteX3" fmla="*/ 993074 w 9080910"/>
              <a:gd name="connsiteY3" fmla="*/ 424589 h 2976906"/>
              <a:gd name="connsiteX4" fmla="*/ 1418741 w 9080910"/>
              <a:gd name="connsiteY4" fmla="*/ 1416892 h 2976906"/>
              <a:gd name="connsiteX5" fmla="*/ 1986298 w 9080910"/>
              <a:gd name="connsiteY5" fmla="*/ 1983922 h 2976906"/>
              <a:gd name="connsiteX6" fmla="*/ 2553855 w 9080910"/>
              <a:gd name="connsiteY6" fmla="*/ 1416892 h 2976906"/>
              <a:gd name="connsiteX7" fmla="*/ 3263301 w 9080910"/>
              <a:gd name="connsiteY7" fmla="*/ 1133377 h 2976906"/>
              <a:gd name="connsiteX8" fmla="*/ 3547080 w 9080910"/>
              <a:gd name="connsiteY8" fmla="*/ 1416892 h 2976906"/>
              <a:gd name="connsiteX9" fmla="*/ 3972747 w 9080910"/>
              <a:gd name="connsiteY9" fmla="*/ -683 h 2976906"/>
              <a:gd name="connsiteX10" fmla="*/ 4824083 w 9080910"/>
              <a:gd name="connsiteY10" fmla="*/ -683 h 2976906"/>
              <a:gd name="connsiteX11" fmla="*/ 5249750 w 9080910"/>
              <a:gd name="connsiteY11" fmla="*/ 708104 h 2976906"/>
              <a:gd name="connsiteX12" fmla="*/ 5817307 w 9080910"/>
              <a:gd name="connsiteY12" fmla="*/ 1700407 h 2976906"/>
              <a:gd name="connsiteX13" fmla="*/ 5959196 w 9080910"/>
              <a:gd name="connsiteY13" fmla="*/ 2692709 h 2976906"/>
              <a:gd name="connsiteX14" fmla="*/ 6242975 w 9080910"/>
              <a:gd name="connsiteY14" fmla="*/ 2976224 h 2976906"/>
              <a:gd name="connsiteX15" fmla="*/ 7236199 w 9080910"/>
              <a:gd name="connsiteY15" fmla="*/ 2692709 h 2976906"/>
              <a:gd name="connsiteX16" fmla="*/ 7307144 w 9080910"/>
              <a:gd name="connsiteY16" fmla="*/ 1487771 h 2976906"/>
              <a:gd name="connsiteX17" fmla="*/ 7803756 w 9080910"/>
              <a:gd name="connsiteY17" fmla="*/ 1416892 h 2976906"/>
              <a:gd name="connsiteX18" fmla="*/ 8145993 w 9080910"/>
              <a:gd name="connsiteY18" fmla="*/ 2214704 h 2976906"/>
              <a:gd name="connsiteX19" fmla="*/ 8437540 w 9080910"/>
              <a:gd name="connsiteY19" fmla="*/ 1892133 h 2976906"/>
              <a:gd name="connsiteX20" fmla="*/ 8796981 w 9080910"/>
              <a:gd name="connsiteY20" fmla="*/ -683 h 2976906"/>
              <a:gd name="connsiteX21" fmla="*/ 9080759 w 9080910"/>
              <a:gd name="connsiteY21" fmla="*/ -683 h 297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080910" h="2976906">
                <a:moveTo>
                  <a:pt x="-151" y="-683"/>
                </a:moveTo>
                <a:lnTo>
                  <a:pt x="283627" y="-683"/>
                </a:lnTo>
                <a:lnTo>
                  <a:pt x="567406" y="566347"/>
                </a:lnTo>
                <a:lnTo>
                  <a:pt x="993074" y="424589"/>
                </a:lnTo>
                <a:lnTo>
                  <a:pt x="1418741" y="1416892"/>
                </a:lnTo>
                <a:lnTo>
                  <a:pt x="1986298" y="1983922"/>
                </a:lnTo>
                <a:lnTo>
                  <a:pt x="2553855" y="1416892"/>
                </a:lnTo>
                <a:lnTo>
                  <a:pt x="3263301" y="1133377"/>
                </a:lnTo>
                <a:lnTo>
                  <a:pt x="3547080" y="1416892"/>
                </a:lnTo>
                <a:lnTo>
                  <a:pt x="3972747" y="-683"/>
                </a:lnTo>
                <a:lnTo>
                  <a:pt x="4824083" y="-683"/>
                </a:lnTo>
                <a:lnTo>
                  <a:pt x="5249750" y="708104"/>
                </a:lnTo>
                <a:lnTo>
                  <a:pt x="5817307" y="1700407"/>
                </a:lnTo>
                <a:lnTo>
                  <a:pt x="5959196" y="2692709"/>
                </a:lnTo>
                <a:lnTo>
                  <a:pt x="6242975" y="2976224"/>
                </a:lnTo>
                <a:lnTo>
                  <a:pt x="7236199" y="2692709"/>
                </a:lnTo>
                <a:lnTo>
                  <a:pt x="7307144" y="1487771"/>
                </a:lnTo>
                <a:lnTo>
                  <a:pt x="7803756" y="1416892"/>
                </a:lnTo>
                <a:lnTo>
                  <a:pt x="8145993" y="2214704"/>
                </a:lnTo>
                <a:lnTo>
                  <a:pt x="8437540" y="1892133"/>
                </a:lnTo>
                <a:lnTo>
                  <a:pt x="8796981" y="-683"/>
                </a:lnTo>
                <a:lnTo>
                  <a:pt x="9080759" y="-683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E66F79-8D34-16F4-B501-B649EFE457E1}"/>
              </a:ext>
            </a:extLst>
          </p:cNvPr>
          <p:cNvSpPr/>
          <p:nvPr/>
        </p:nvSpPr>
        <p:spPr>
          <a:xfrm flipV="1">
            <a:off x="3985397" y="2728241"/>
            <a:ext cx="3925649" cy="3053740"/>
          </a:xfrm>
          <a:custGeom>
            <a:avLst/>
            <a:gdLst>
              <a:gd name="connsiteX0" fmla="*/ 1915354 w 3925649"/>
              <a:gd name="connsiteY0" fmla="*/ -685 h 3053740"/>
              <a:gd name="connsiteX1" fmla="*/ 2199132 w 3925649"/>
              <a:gd name="connsiteY1" fmla="*/ 70194 h 3053740"/>
              <a:gd name="connsiteX2" fmla="*/ 1347797 w 3925649"/>
              <a:gd name="connsiteY2" fmla="*/ 282830 h 3053740"/>
              <a:gd name="connsiteX3" fmla="*/ 2549705 w 3925649"/>
              <a:gd name="connsiteY3" fmla="*/ 583108 h 3053740"/>
              <a:gd name="connsiteX4" fmla="*/ 2678008 w 3925649"/>
              <a:gd name="connsiteY4" fmla="*/ 801131 h 3053740"/>
              <a:gd name="connsiteX5" fmla="*/ 979630 w 3925649"/>
              <a:gd name="connsiteY5" fmla="*/ 1225304 h 3053740"/>
              <a:gd name="connsiteX6" fmla="*/ 922129 w 3925649"/>
              <a:gd name="connsiteY6" fmla="*/ 1416890 h 3053740"/>
              <a:gd name="connsiteX7" fmla="*/ -151 w 3925649"/>
              <a:gd name="connsiteY7" fmla="*/ 1647246 h 3053740"/>
              <a:gd name="connsiteX8" fmla="*/ 3302640 w 3925649"/>
              <a:gd name="connsiteY8" fmla="*/ 2472167 h 3053740"/>
              <a:gd name="connsiteX9" fmla="*/ 3334246 w 3925649"/>
              <a:gd name="connsiteY9" fmla="*/ 2692707 h 3053740"/>
              <a:gd name="connsiteX10" fmla="*/ 3618024 w 3925649"/>
              <a:gd name="connsiteY10" fmla="*/ 2976222 h 3053740"/>
              <a:gd name="connsiteX11" fmla="*/ 3925498 w 3925649"/>
              <a:gd name="connsiteY11" fmla="*/ 3053056 h 30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25649" h="3053740">
                <a:moveTo>
                  <a:pt x="1915354" y="-685"/>
                </a:moveTo>
                <a:lnTo>
                  <a:pt x="2199132" y="70194"/>
                </a:lnTo>
                <a:lnTo>
                  <a:pt x="1347797" y="282830"/>
                </a:lnTo>
                <a:lnTo>
                  <a:pt x="2549705" y="583108"/>
                </a:lnTo>
                <a:lnTo>
                  <a:pt x="2678008" y="801131"/>
                </a:lnTo>
                <a:lnTo>
                  <a:pt x="979630" y="1225304"/>
                </a:lnTo>
                <a:lnTo>
                  <a:pt x="922129" y="1416890"/>
                </a:lnTo>
                <a:lnTo>
                  <a:pt x="-151" y="1647246"/>
                </a:lnTo>
                <a:lnTo>
                  <a:pt x="3302640" y="2472167"/>
                </a:lnTo>
                <a:lnTo>
                  <a:pt x="3334246" y="2692707"/>
                </a:lnTo>
                <a:lnTo>
                  <a:pt x="3618024" y="2976222"/>
                </a:lnTo>
                <a:lnTo>
                  <a:pt x="3925498" y="3053056"/>
                </a:lnTo>
              </a:path>
            </a:pathLst>
          </a:custGeom>
          <a:noFill/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B05F2-9DDC-EE69-4CBA-39A7EDFAEA74}"/>
              </a:ext>
            </a:extLst>
          </p:cNvPr>
          <p:cNvSpPr/>
          <p:nvPr/>
        </p:nvSpPr>
        <p:spPr>
          <a:xfrm>
            <a:off x="5847693" y="5728822"/>
            <a:ext cx="106416" cy="106318"/>
          </a:xfrm>
          <a:custGeom>
            <a:avLst/>
            <a:gdLst>
              <a:gd name="connsiteX0" fmla="*/ 106417 w 106416"/>
              <a:gd name="connsiteY0" fmla="*/ 53159 h 106318"/>
              <a:gd name="connsiteX1" fmla="*/ 0 w 106416"/>
              <a:gd name="connsiteY1" fmla="*/ 53159 h 106318"/>
              <a:gd name="connsiteX2" fmla="*/ 106417 w 106416"/>
              <a:gd name="connsiteY2" fmla="*/ 53159 h 10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16" h="106318">
                <a:moveTo>
                  <a:pt x="106417" y="53159"/>
                </a:moveTo>
                <a:cubicBezTo>
                  <a:pt x="106417" y="-17720"/>
                  <a:pt x="0" y="-17720"/>
                  <a:pt x="0" y="53159"/>
                </a:cubicBezTo>
                <a:cubicBezTo>
                  <a:pt x="0" y="124038"/>
                  <a:pt x="106417" y="124038"/>
                  <a:pt x="106417" y="53159"/>
                </a:cubicBezTo>
                <a:close/>
              </a:path>
            </a:pathLst>
          </a:custGeom>
          <a:solidFill>
            <a:srgbClr val="0075F6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BDD64B-0D5F-258A-0739-D6E083873F85}"/>
              </a:ext>
            </a:extLst>
          </p:cNvPr>
          <p:cNvSpPr/>
          <p:nvPr/>
        </p:nvSpPr>
        <p:spPr>
          <a:xfrm>
            <a:off x="5837016" y="5718243"/>
            <a:ext cx="127771" cy="127475"/>
          </a:xfrm>
          <a:custGeom>
            <a:avLst/>
            <a:gdLst>
              <a:gd name="connsiteX0" fmla="*/ 127771 w 127771"/>
              <a:gd name="connsiteY0" fmla="*/ 63738 h 127475"/>
              <a:gd name="connsiteX1" fmla="*/ 0 w 127771"/>
              <a:gd name="connsiteY1" fmla="*/ 63738 h 127475"/>
              <a:gd name="connsiteX2" fmla="*/ 127771 w 127771"/>
              <a:gd name="connsiteY2" fmla="*/ 63738 h 127475"/>
              <a:gd name="connsiteX3" fmla="*/ 106417 w 127771"/>
              <a:gd name="connsiteY3" fmla="*/ 63738 h 127475"/>
              <a:gd name="connsiteX4" fmla="*/ 21355 w 127771"/>
              <a:gd name="connsiteY4" fmla="*/ 63738 h 127475"/>
              <a:gd name="connsiteX5" fmla="*/ 106417 w 127771"/>
              <a:gd name="connsiteY5" fmla="*/ 63738 h 12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71" h="127475">
                <a:moveTo>
                  <a:pt x="127771" y="63738"/>
                </a:moveTo>
                <a:cubicBezTo>
                  <a:pt x="127771" y="-21246"/>
                  <a:pt x="0" y="-21246"/>
                  <a:pt x="0" y="63738"/>
                </a:cubicBezTo>
                <a:cubicBezTo>
                  <a:pt x="0" y="148721"/>
                  <a:pt x="127771" y="148721"/>
                  <a:pt x="127771" y="63738"/>
                </a:cubicBezTo>
                <a:close/>
                <a:moveTo>
                  <a:pt x="106417" y="63738"/>
                </a:moveTo>
                <a:cubicBezTo>
                  <a:pt x="106417" y="6964"/>
                  <a:pt x="21355" y="6964"/>
                  <a:pt x="21355" y="63738"/>
                </a:cubicBezTo>
                <a:cubicBezTo>
                  <a:pt x="21355" y="120512"/>
                  <a:pt x="106417" y="120512"/>
                  <a:pt x="106417" y="63738"/>
                </a:cubicBezTo>
                <a:close/>
              </a:path>
            </a:pathLst>
          </a:custGeom>
          <a:solidFill>
            <a:srgbClr val="000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FA2A0D-54E7-CC02-6D0B-00BA670B07F4}"/>
              </a:ext>
            </a:extLst>
          </p:cNvPr>
          <p:cNvSpPr/>
          <p:nvPr/>
        </p:nvSpPr>
        <p:spPr>
          <a:xfrm flipV="1">
            <a:off x="9506591" y="3566595"/>
            <a:ext cx="1360433" cy="1504933"/>
          </a:xfrm>
          <a:custGeom>
            <a:avLst/>
            <a:gdLst>
              <a:gd name="connsiteX0" fmla="*/ -151 w 1360433"/>
              <a:gd name="connsiteY0" fmla="*/ 1504252 h 1504933"/>
              <a:gd name="connsiteX1" fmla="*/ 1360283 w 1360433"/>
              <a:gd name="connsiteY1" fmla="*/ -682 h 150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0433" h="1504933">
                <a:moveTo>
                  <a:pt x="-151" y="1504252"/>
                </a:moveTo>
                <a:lnTo>
                  <a:pt x="1360283" y="-682"/>
                </a:lnTo>
              </a:path>
            </a:pathLst>
          </a:custGeom>
          <a:noFill/>
          <a:ln w="19050" cap="rnd">
            <a:solidFill>
              <a:srgbClr val="000000"/>
            </a:solidFill>
            <a:custDash>
              <a:ds d="75000" sp="1275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B18DFB6-1FDE-0F33-2FD2-2DD899A72E57}"/>
              </a:ext>
            </a:extLst>
          </p:cNvPr>
          <p:cNvSpPr/>
          <p:nvPr/>
        </p:nvSpPr>
        <p:spPr>
          <a:xfrm flipV="1">
            <a:off x="9306243" y="2238044"/>
            <a:ext cx="1135113" cy="283514"/>
          </a:xfrm>
          <a:custGeom>
            <a:avLst/>
            <a:gdLst>
              <a:gd name="connsiteX0" fmla="*/ -151 w 1135113"/>
              <a:gd name="connsiteY0" fmla="*/ 282724 h 283514"/>
              <a:gd name="connsiteX1" fmla="*/ 1134963 w 1135113"/>
              <a:gd name="connsiteY1" fmla="*/ -791 h 28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5113" h="283514">
                <a:moveTo>
                  <a:pt x="-151" y="282724"/>
                </a:moveTo>
                <a:lnTo>
                  <a:pt x="1134963" y="-791"/>
                </a:lnTo>
              </a:path>
            </a:pathLst>
          </a:custGeom>
          <a:noFill/>
          <a:ln w="14178" cap="rnd">
            <a:solidFill>
              <a:srgbClr val="B2B2B2"/>
            </a:solidFill>
            <a:custDash>
              <a:ds d="75000" sp="1275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1D9C552-61B7-716E-1D48-C957DF8315B5}"/>
              </a:ext>
            </a:extLst>
          </p:cNvPr>
          <p:cNvSpPr/>
          <p:nvPr/>
        </p:nvSpPr>
        <p:spPr>
          <a:xfrm flipV="1">
            <a:off x="6708322" y="2096287"/>
            <a:ext cx="1888474" cy="992302"/>
          </a:xfrm>
          <a:custGeom>
            <a:avLst/>
            <a:gdLst>
              <a:gd name="connsiteX0" fmla="*/ -151 w 1888474"/>
              <a:gd name="connsiteY0" fmla="*/ 991523 h 992302"/>
              <a:gd name="connsiteX1" fmla="*/ 1888324 w 1888474"/>
              <a:gd name="connsiteY1" fmla="*/ -779 h 99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8474" h="992302">
                <a:moveTo>
                  <a:pt x="-151" y="991523"/>
                </a:moveTo>
                <a:lnTo>
                  <a:pt x="1888324" y="-779"/>
                </a:lnTo>
              </a:path>
            </a:pathLst>
          </a:custGeom>
          <a:noFill/>
          <a:ln w="19050" cap="rnd">
            <a:solidFill>
              <a:srgbClr val="000000"/>
            </a:solidFill>
            <a:custDash>
              <a:ds d="75000" sp="1275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B28CD5F-B640-AD98-4051-7B040EC266AE}"/>
              </a:ext>
            </a:extLst>
          </p:cNvPr>
          <p:cNvSpPr/>
          <p:nvPr/>
        </p:nvSpPr>
        <p:spPr>
          <a:xfrm>
            <a:off x="7857838" y="2675083"/>
            <a:ext cx="106416" cy="106318"/>
          </a:xfrm>
          <a:custGeom>
            <a:avLst/>
            <a:gdLst>
              <a:gd name="connsiteX0" fmla="*/ 106417 w 106416"/>
              <a:gd name="connsiteY0" fmla="*/ 53159 h 106318"/>
              <a:gd name="connsiteX1" fmla="*/ 0 w 106416"/>
              <a:gd name="connsiteY1" fmla="*/ 53159 h 106318"/>
              <a:gd name="connsiteX2" fmla="*/ 106417 w 106416"/>
              <a:gd name="connsiteY2" fmla="*/ 53159 h 10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16" h="106318">
                <a:moveTo>
                  <a:pt x="106417" y="53159"/>
                </a:moveTo>
                <a:cubicBezTo>
                  <a:pt x="106417" y="-17720"/>
                  <a:pt x="0" y="-17720"/>
                  <a:pt x="0" y="53159"/>
                </a:cubicBezTo>
                <a:cubicBezTo>
                  <a:pt x="0" y="124038"/>
                  <a:pt x="106417" y="124038"/>
                  <a:pt x="106417" y="53159"/>
                </a:cubicBezTo>
                <a:close/>
              </a:path>
            </a:pathLst>
          </a:custGeom>
          <a:solidFill>
            <a:srgbClr val="D50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0FF22F6-2D0D-798B-1E67-F9EE37325784}"/>
              </a:ext>
            </a:extLst>
          </p:cNvPr>
          <p:cNvSpPr/>
          <p:nvPr/>
        </p:nvSpPr>
        <p:spPr>
          <a:xfrm>
            <a:off x="7847161" y="2664493"/>
            <a:ext cx="127770" cy="127602"/>
          </a:xfrm>
          <a:custGeom>
            <a:avLst/>
            <a:gdLst>
              <a:gd name="connsiteX0" fmla="*/ 127771 w 127770"/>
              <a:gd name="connsiteY0" fmla="*/ 63748 h 127602"/>
              <a:gd name="connsiteX1" fmla="*/ 0 w 127770"/>
              <a:gd name="connsiteY1" fmla="*/ 63748 h 127602"/>
              <a:gd name="connsiteX2" fmla="*/ 127771 w 127770"/>
              <a:gd name="connsiteY2" fmla="*/ 63748 h 127602"/>
              <a:gd name="connsiteX3" fmla="*/ 106417 w 127770"/>
              <a:gd name="connsiteY3" fmla="*/ 63748 h 127602"/>
              <a:gd name="connsiteX4" fmla="*/ 21354 w 127770"/>
              <a:gd name="connsiteY4" fmla="*/ 63748 h 127602"/>
              <a:gd name="connsiteX5" fmla="*/ 106417 w 127770"/>
              <a:gd name="connsiteY5" fmla="*/ 63748 h 12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70" h="127602">
                <a:moveTo>
                  <a:pt x="127771" y="63748"/>
                </a:moveTo>
                <a:cubicBezTo>
                  <a:pt x="127771" y="-21249"/>
                  <a:pt x="0" y="-21249"/>
                  <a:pt x="0" y="63748"/>
                </a:cubicBezTo>
                <a:cubicBezTo>
                  <a:pt x="0" y="148888"/>
                  <a:pt x="127771" y="148888"/>
                  <a:pt x="127771" y="63748"/>
                </a:cubicBezTo>
                <a:close/>
                <a:moveTo>
                  <a:pt x="106417" y="63748"/>
                </a:moveTo>
                <a:cubicBezTo>
                  <a:pt x="106417" y="7130"/>
                  <a:pt x="21354" y="7130"/>
                  <a:pt x="21354" y="63748"/>
                </a:cubicBezTo>
                <a:cubicBezTo>
                  <a:pt x="21354" y="120508"/>
                  <a:pt x="106417" y="120508"/>
                  <a:pt x="106417" y="63748"/>
                </a:cubicBezTo>
                <a:close/>
              </a:path>
            </a:pathLst>
          </a:custGeom>
          <a:solidFill>
            <a:srgbClr val="000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1F9DD75-90D5-8991-A149-AB6D322C1012}"/>
              </a:ext>
            </a:extLst>
          </p:cNvPr>
          <p:cNvSpPr/>
          <p:nvPr/>
        </p:nvSpPr>
        <p:spPr>
          <a:xfrm>
            <a:off x="9453382" y="3513447"/>
            <a:ext cx="106416" cy="106318"/>
          </a:xfrm>
          <a:custGeom>
            <a:avLst/>
            <a:gdLst>
              <a:gd name="connsiteX0" fmla="*/ 106417 w 106416"/>
              <a:gd name="connsiteY0" fmla="*/ 53159 h 106318"/>
              <a:gd name="connsiteX1" fmla="*/ 0 w 106416"/>
              <a:gd name="connsiteY1" fmla="*/ 53159 h 106318"/>
              <a:gd name="connsiteX2" fmla="*/ 106417 w 106416"/>
              <a:gd name="connsiteY2" fmla="*/ 53159 h 10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16" h="106318">
                <a:moveTo>
                  <a:pt x="106417" y="53159"/>
                </a:moveTo>
                <a:cubicBezTo>
                  <a:pt x="106417" y="-17720"/>
                  <a:pt x="0" y="-17720"/>
                  <a:pt x="0" y="53159"/>
                </a:cubicBezTo>
                <a:cubicBezTo>
                  <a:pt x="0" y="124038"/>
                  <a:pt x="106417" y="124038"/>
                  <a:pt x="106417" y="53159"/>
                </a:cubicBezTo>
                <a:close/>
              </a:path>
            </a:pathLst>
          </a:custGeom>
          <a:solidFill>
            <a:srgbClr val="FFC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5EE4ADB-4E58-F46B-468D-188CBAE92050}"/>
              </a:ext>
            </a:extLst>
          </p:cNvPr>
          <p:cNvSpPr/>
          <p:nvPr/>
        </p:nvSpPr>
        <p:spPr>
          <a:xfrm>
            <a:off x="9442741" y="3502855"/>
            <a:ext cx="127735" cy="127602"/>
          </a:xfrm>
          <a:custGeom>
            <a:avLst/>
            <a:gdLst>
              <a:gd name="connsiteX0" fmla="*/ 127736 w 127735"/>
              <a:gd name="connsiteY0" fmla="*/ 63751 h 127602"/>
              <a:gd name="connsiteX1" fmla="*/ 0 w 127735"/>
              <a:gd name="connsiteY1" fmla="*/ 63751 h 127602"/>
              <a:gd name="connsiteX2" fmla="*/ 127736 w 127735"/>
              <a:gd name="connsiteY2" fmla="*/ 63751 h 127602"/>
              <a:gd name="connsiteX3" fmla="*/ 106417 w 127735"/>
              <a:gd name="connsiteY3" fmla="*/ 63751 h 127602"/>
              <a:gd name="connsiteX4" fmla="*/ 21319 w 127735"/>
              <a:gd name="connsiteY4" fmla="*/ 63751 h 127602"/>
              <a:gd name="connsiteX5" fmla="*/ 106417 w 127735"/>
              <a:gd name="connsiteY5" fmla="*/ 63751 h 12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35" h="127602">
                <a:moveTo>
                  <a:pt x="127736" y="63751"/>
                </a:moveTo>
                <a:cubicBezTo>
                  <a:pt x="127736" y="-21250"/>
                  <a:pt x="0" y="-21250"/>
                  <a:pt x="0" y="63751"/>
                </a:cubicBezTo>
                <a:cubicBezTo>
                  <a:pt x="0" y="148887"/>
                  <a:pt x="127736" y="148887"/>
                  <a:pt x="127736" y="63751"/>
                </a:cubicBezTo>
                <a:close/>
                <a:moveTo>
                  <a:pt x="106417" y="63751"/>
                </a:moveTo>
                <a:cubicBezTo>
                  <a:pt x="106417" y="7129"/>
                  <a:pt x="21319" y="7129"/>
                  <a:pt x="21319" y="63751"/>
                </a:cubicBezTo>
                <a:cubicBezTo>
                  <a:pt x="21319" y="120507"/>
                  <a:pt x="106417" y="120507"/>
                  <a:pt x="106417" y="63751"/>
                </a:cubicBezTo>
                <a:close/>
              </a:path>
            </a:pathLst>
          </a:custGeom>
          <a:solidFill>
            <a:srgbClr val="000000"/>
          </a:solidFill>
          <a:ln w="35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7A6295-9BFB-88A0-DA59-B1BE8EC2FE93}"/>
                  </a:ext>
                </a:extLst>
              </p:cNvPr>
              <p:cNvSpPr txBox="1"/>
              <p:nvPr/>
            </p:nvSpPr>
            <p:spPr>
              <a:xfrm>
                <a:off x="5663952" y="5981218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7A6295-9BFB-88A0-DA59-B1BE8EC2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5981218"/>
                <a:ext cx="506164" cy="400110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F9340-F3D0-00F4-E126-0F62F0989270}"/>
                  </a:ext>
                </a:extLst>
              </p:cNvPr>
              <p:cNvSpPr txBox="1"/>
              <p:nvPr/>
            </p:nvSpPr>
            <p:spPr>
              <a:xfrm>
                <a:off x="9478268" y="3212976"/>
                <a:ext cx="359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F9340-F3D0-00F4-E126-0F62F0989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268" y="3212976"/>
                <a:ext cx="35926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EC9B16-16D5-1C84-2489-84B5E4F51FA6}"/>
                  </a:ext>
                </a:extLst>
              </p:cNvPr>
              <p:cNvSpPr txBox="1"/>
              <p:nvPr/>
            </p:nvSpPr>
            <p:spPr>
              <a:xfrm>
                <a:off x="6525940" y="2092786"/>
                <a:ext cx="3794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EC9B16-16D5-1C84-2489-84B5E4F51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940" y="2092786"/>
                <a:ext cx="3794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631928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6481B-CCAC-5FAB-9069-3A39DBA48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0E3C-0436-A122-436D-937DFED5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1.5D Terrains – Upper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4551B-B7C6-CE41-996B-8F24ACB46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Worst-case instance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Vertical 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4551B-B7C6-CE41-996B-8F24ACB46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2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E97A7E-AA77-DC8E-7029-D85A5044537B}"/>
              </a:ext>
            </a:extLst>
          </p:cNvPr>
          <p:cNvSpPr/>
          <p:nvPr/>
        </p:nvSpPr>
        <p:spPr>
          <a:xfrm flipV="1">
            <a:off x="3885143" y="5008376"/>
            <a:ext cx="2151100" cy="505896"/>
          </a:xfrm>
          <a:custGeom>
            <a:avLst/>
            <a:gdLst>
              <a:gd name="connsiteX0" fmla="*/ 796050 w 796257"/>
              <a:gd name="connsiteY0" fmla="*/ -595 h 187264"/>
              <a:gd name="connsiteX1" fmla="*/ -207 w 796257"/>
              <a:gd name="connsiteY1" fmla="*/ 186670 h 18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6257" h="187264">
                <a:moveTo>
                  <a:pt x="796050" y="-595"/>
                </a:moveTo>
                <a:lnTo>
                  <a:pt x="-207" y="186670"/>
                </a:lnTo>
              </a:path>
            </a:pathLst>
          </a:custGeom>
          <a:noFill/>
          <a:ln w="12324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3A992E2-B005-7A35-D246-A9EAFD0957A6}"/>
              </a:ext>
            </a:extLst>
          </p:cNvPr>
          <p:cNvSpPr/>
          <p:nvPr/>
        </p:nvSpPr>
        <p:spPr>
          <a:xfrm flipV="1">
            <a:off x="5319213" y="5514275"/>
            <a:ext cx="717033" cy="168623"/>
          </a:xfrm>
          <a:custGeom>
            <a:avLst/>
            <a:gdLst>
              <a:gd name="connsiteX0" fmla="*/ -207 w 265419"/>
              <a:gd name="connsiteY0" fmla="*/ -573 h 62418"/>
              <a:gd name="connsiteX1" fmla="*/ 265212 w 265419"/>
              <a:gd name="connsiteY1" fmla="*/ 61845 h 6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419" h="62418">
                <a:moveTo>
                  <a:pt x="-207" y="-573"/>
                </a:moveTo>
                <a:lnTo>
                  <a:pt x="265212" y="61845"/>
                </a:lnTo>
              </a:path>
            </a:pathLst>
          </a:custGeom>
          <a:noFill/>
          <a:ln w="12324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301E76-DAA2-C713-3666-2611CA353503}"/>
              </a:ext>
            </a:extLst>
          </p:cNvPr>
          <p:cNvSpPr/>
          <p:nvPr/>
        </p:nvSpPr>
        <p:spPr>
          <a:xfrm flipV="1">
            <a:off x="3885143" y="3996696"/>
            <a:ext cx="4302200" cy="1011798"/>
          </a:xfrm>
          <a:custGeom>
            <a:avLst/>
            <a:gdLst>
              <a:gd name="connsiteX0" fmla="*/ -207 w 1592514"/>
              <a:gd name="connsiteY0" fmla="*/ -646 h 374530"/>
              <a:gd name="connsiteX1" fmla="*/ 1592308 w 1592514"/>
              <a:gd name="connsiteY1" fmla="*/ 373884 h 374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2514" h="374530">
                <a:moveTo>
                  <a:pt x="-207" y="-646"/>
                </a:moveTo>
                <a:lnTo>
                  <a:pt x="1592308" y="373884"/>
                </a:lnTo>
              </a:path>
            </a:pathLst>
          </a:custGeom>
          <a:noFill/>
          <a:ln w="12324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7ACCB4-2BE6-0BAD-BACB-AC29FABC6DC0}"/>
              </a:ext>
            </a:extLst>
          </p:cNvPr>
          <p:cNvSpPr/>
          <p:nvPr/>
        </p:nvSpPr>
        <p:spPr>
          <a:xfrm flipV="1">
            <a:off x="3775319" y="2959320"/>
            <a:ext cx="4412024" cy="1037495"/>
          </a:xfrm>
          <a:custGeom>
            <a:avLst/>
            <a:gdLst>
              <a:gd name="connsiteX0" fmla="*/ 1632961 w 1633167"/>
              <a:gd name="connsiteY0" fmla="*/ -715 h 384042"/>
              <a:gd name="connsiteX1" fmla="*/ -207 w 1633167"/>
              <a:gd name="connsiteY1" fmla="*/ 383327 h 38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3167" h="384042">
                <a:moveTo>
                  <a:pt x="1632961" y="-715"/>
                </a:moveTo>
                <a:lnTo>
                  <a:pt x="-207" y="383327"/>
                </a:lnTo>
              </a:path>
            </a:pathLst>
          </a:custGeom>
          <a:noFill/>
          <a:ln w="12324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9EA58F-6B84-00D2-04CF-1FD615FBB389}"/>
              </a:ext>
            </a:extLst>
          </p:cNvPr>
          <p:cNvSpPr/>
          <p:nvPr/>
        </p:nvSpPr>
        <p:spPr>
          <a:xfrm>
            <a:off x="3705887" y="5682898"/>
            <a:ext cx="4810098" cy="238503"/>
          </a:xfrm>
          <a:custGeom>
            <a:avLst/>
            <a:gdLst>
              <a:gd name="connsiteX0" fmla="*/ 0 w 1780519"/>
              <a:gd name="connsiteY0" fmla="*/ 0 h 88285"/>
              <a:gd name="connsiteX1" fmla="*/ 0 w 1780519"/>
              <a:gd name="connsiteY1" fmla="*/ 88286 h 88285"/>
              <a:gd name="connsiteX2" fmla="*/ 1780520 w 1780519"/>
              <a:gd name="connsiteY2" fmla="*/ 88286 h 88285"/>
              <a:gd name="connsiteX3" fmla="*/ 1780520 w 1780519"/>
              <a:gd name="connsiteY3" fmla="*/ 0 h 88285"/>
              <a:gd name="connsiteX4" fmla="*/ 1128031 w 1780519"/>
              <a:gd name="connsiteY4" fmla="*/ 0 h 8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0519" h="88285">
                <a:moveTo>
                  <a:pt x="0" y="0"/>
                </a:moveTo>
                <a:lnTo>
                  <a:pt x="0" y="88286"/>
                </a:lnTo>
                <a:lnTo>
                  <a:pt x="1780520" y="88286"/>
                </a:lnTo>
                <a:lnTo>
                  <a:pt x="1780520" y="0"/>
                </a:lnTo>
                <a:lnTo>
                  <a:pt x="1128031" y="0"/>
                </a:lnTo>
              </a:path>
            </a:pathLst>
          </a:custGeom>
          <a:solidFill>
            <a:srgbClr val="E5E5E5"/>
          </a:solidFill>
          <a:ln w="154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1BF43BD-E1DE-96E2-A6A7-6FF76D29DC2A}"/>
              </a:ext>
            </a:extLst>
          </p:cNvPr>
          <p:cNvSpPr/>
          <p:nvPr/>
        </p:nvSpPr>
        <p:spPr>
          <a:xfrm rot="10800000" flipV="1">
            <a:off x="3705887" y="5682898"/>
            <a:ext cx="4810098" cy="29811"/>
          </a:xfrm>
          <a:custGeom>
            <a:avLst/>
            <a:gdLst>
              <a:gd name="connsiteX0" fmla="*/ -207 w 1780519"/>
              <a:gd name="connsiteY0" fmla="*/ -567 h 11035"/>
              <a:gd name="connsiteX1" fmla="*/ 1780313 w 1780519"/>
              <a:gd name="connsiteY1" fmla="*/ -567 h 11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0519" h="11035">
                <a:moveTo>
                  <a:pt x="-207" y="-567"/>
                </a:moveTo>
                <a:lnTo>
                  <a:pt x="1780313" y="-567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3B11AEE-4154-7BA1-06B7-77F46D8F4C3D}"/>
              </a:ext>
            </a:extLst>
          </p:cNvPr>
          <p:cNvSpPr/>
          <p:nvPr/>
        </p:nvSpPr>
        <p:spPr>
          <a:xfrm flipV="1">
            <a:off x="3775319" y="2959320"/>
            <a:ext cx="4412024" cy="2723575"/>
          </a:xfrm>
          <a:custGeom>
            <a:avLst/>
            <a:gdLst>
              <a:gd name="connsiteX0" fmla="*/ 571285 w 1633167"/>
              <a:gd name="connsiteY0" fmla="*/ -658 h 1008166"/>
              <a:gd name="connsiteX1" fmla="*/ 836704 w 1633167"/>
              <a:gd name="connsiteY1" fmla="*/ 61760 h 1008166"/>
              <a:gd name="connsiteX2" fmla="*/ 40446 w 1633167"/>
              <a:gd name="connsiteY2" fmla="*/ 248980 h 1008166"/>
              <a:gd name="connsiteX3" fmla="*/ 1131971 w 1633167"/>
              <a:gd name="connsiteY3" fmla="*/ 505693 h 1008166"/>
              <a:gd name="connsiteX4" fmla="*/ 1632961 w 1633167"/>
              <a:gd name="connsiteY4" fmla="*/ 623510 h 1008166"/>
              <a:gd name="connsiteX5" fmla="*/ -207 w 1633167"/>
              <a:gd name="connsiteY5" fmla="*/ 1007508 h 100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3167" h="1008166">
                <a:moveTo>
                  <a:pt x="571285" y="-658"/>
                </a:moveTo>
                <a:lnTo>
                  <a:pt x="836704" y="61760"/>
                </a:lnTo>
                <a:lnTo>
                  <a:pt x="40446" y="248980"/>
                </a:lnTo>
                <a:lnTo>
                  <a:pt x="1131971" y="505693"/>
                </a:lnTo>
                <a:lnTo>
                  <a:pt x="1632961" y="623510"/>
                </a:lnTo>
                <a:lnTo>
                  <a:pt x="-207" y="1007508"/>
                </a:lnTo>
              </a:path>
            </a:pathLst>
          </a:custGeom>
          <a:noFill/>
          <a:ln w="19050" cap="rnd">
            <a:solidFill>
              <a:srgbClr val="0066CA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7975D39-8B85-A4C5-CEA0-F74A5871BAF5}"/>
              </a:ext>
            </a:extLst>
          </p:cNvPr>
          <p:cNvSpPr/>
          <p:nvPr/>
        </p:nvSpPr>
        <p:spPr>
          <a:xfrm flipV="1">
            <a:off x="8226418" y="2522707"/>
            <a:ext cx="29876" cy="3100563"/>
          </a:xfrm>
          <a:custGeom>
            <a:avLst/>
            <a:gdLst>
              <a:gd name="connsiteX0" fmla="*/ -207 w 11059"/>
              <a:gd name="connsiteY0" fmla="*/ -675 h 1147713"/>
              <a:gd name="connsiteX1" fmla="*/ -207 w 11059"/>
              <a:gd name="connsiteY1" fmla="*/ 1147038 h 114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9" h="1147713">
                <a:moveTo>
                  <a:pt x="-207" y="-675"/>
                </a:moveTo>
                <a:lnTo>
                  <a:pt x="-207" y="1147038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dash"/>
            <a:round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463D56-A787-2036-D46E-134911045DD7}"/>
                  </a:ext>
                </a:extLst>
              </p:cNvPr>
              <p:cNvSpPr txBox="1"/>
              <p:nvPr/>
            </p:nvSpPr>
            <p:spPr>
              <a:xfrm>
                <a:off x="5265699" y="58221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463D56-A787-2036-D46E-134911045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699" y="5822130"/>
                <a:ext cx="506164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95984DB7-48A7-702A-7AE5-363C8A9630D4}"/>
              </a:ext>
            </a:extLst>
          </p:cNvPr>
          <p:cNvSpPr/>
          <p:nvPr/>
        </p:nvSpPr>
        <p:spPr>
          <a:xfrm>
            <a:off x="5280610" y="56251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297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0" grpId="0" animBg="1"/>
      <p:bldP spid="23" grpId="0" animBg="1"/>
      <p:bldP spid="10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8937A-1E6E-344D-2C5B-FEED95C62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A19EA00-C325-C6CD-92A3-BF79DD04F4ED}"/>
              </a:ext>
            </a:extLst>
          </p:cNvPr>
          <p:cNvSpPr/>
          <p:nvPr/>
        </p:nvSpPr>
        <p:spPr>
          <a:xfrm flipV="1">
            <a:off x="5353972" y="2700428"/>
            <a:ext cx="5351523" cy="1263881"/>
          </a:xfrm>
          <a:custGeom>
            <a:avLst/>
            <a:gdLst>
              <a:gd name="connsiteX0" fmla="*/ 5351317 w 5351523"/>
              <a:gd name="connsiteY0" fmla="*/ -717 h 1263881"/>
              <a:gd name="connsiteX1" fmla="*/ -207 w 5351523"/>
              <a:gd name="connsiteY1" fmla="*/ 1263165 h 126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51523" h="1263881">
                <a:moveTo>
                  <a:pt x="5351317" y="-717"/>
                </a:moveTo>
                <a:lnTo>
                  <a:pt x="-207" y="1263165"/>
                </a:lnTo>
              </a:path>
            </a:pathLst>
          </a:custGeom>
          <a:noFill/>
          <a:ln w="19050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563B1D-AF5D-193A-3FD9-14D06F3FBEAB}"/>
              </a:ext>
            </a:extLst>
          </p:cNvPr>
          <p:cNvSpPr/>
          <p:nvPr/>
        </p:nvSpPr>
        <p:spPr>
          <a:xfrm flipV="1">
            <a:off x="10331726" y="2604365"/>
            <a:ext cx="36238" cy="3413934"/>
          </a:xfrm>
          <a:custGeom>
            <a:avLst/>
            <a:gdLst>
              <a:gd name="connsiteX0" fmla="*/ -207 w 36238"/>
              <a:gd name="connsiteY0" fmla="*/ -663 h 3413934"/>
              <a:gd name="connsiteX1" fmla="*/ -207 w 36238"/>
              <a:gd name="connsiteY1" fmla="*/ 3413272 h 341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238" h="3413934">
                <a:moveTo>
                  <a:pt x="-207" y="-663"/>
                </a:moveTo>
                <a:lnTo>
                  <a:pt x="-207" y="3413272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dash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70A45F4-2DA8-0D95-4915-AE0217577419}"/>
              </a:ext>
            </a:extLst>
          </p:cNvPr>
          <p:cNvSpPr/>
          <p:nvPr/>
        </p:nvSpPr>
        <p:spPr>
          <a:xfrm flipV="1">
            <a:off x="5269754" y="2241181"/>
            <a:ext cx="5834362" cy="4067666"/>
          </a:xfrm>
          <a:custGeom>
            <a:avLst/>
            <a:gdLst>
              <a:gd name="connsiteX0" fmla="*/ -207 w 5834362"/>
              <a:gd name="connsiteY0" fmla="*/ 4067002 h 4067666"/>
              <a:gd name="connsiteX1" fmla="*/ -207 w 5834362"/>
              <a:gd name="connsiteY1" fmla="*/ -665 h 4067666"/>
              <a:gd name="connsiteX2" fmla="*/ 5834156 w 5834362"/>
              <a:gd name="connsiteY2" fmla="*/ -665 h 4067666"/>
              <a:gd name="connsiteX3" fmla="*/ 5834156 w 5834362"/>
              <a:gd name="connsiteY3" fmla="*/ 4067002 h 406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4362" h="4067666">
                <a:moveTo>
                  <a:pt x="-207" y="4067002"/>
                </a:moveTo>
                <a:lnTo>
                  <a:pt x="-207" y="-665"/>
                </a:lnTo>
                <a:lnTo>
                  <a:pt x="5834156" y="-665"/>
                </a:lnTo>
                <a:lnTo>
                  <a:pt x="5834156" y="4067002"/>
                </a:lnTo>
                <a:close/>
              </a:path>
            </a:pathLst>
          </a:custGeom>
          <a:noFill/>
          <a:ln w="14487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6E1311-3085-58A5-C5CE-E994BB50FEF9}"/>
              </a:ext>
            </a:extLst>
          </p:cNvPr>
          <p:cNvSpPr/>
          <p:nvPr/>
        </p:nvSpPr>
        <p:spPr>
          <a:xfrm flipV="1">
            <a:off x="5487183" y="5196595"/>
            <a:ext cx="2609156" cy="616287"/>
          </a:xfrm>
          <a:custGeom>
            <a:avLst/>
            <a:gdLst>
              <a:gd name="connsiteX0" fmla="*/ 2608949 w 2609156"/>
              <a:gd name="connsiteY0" fmla="*/ -597 h 616287"/>
              <a:gd name="connsiteX1" fmla="*/ -207 w 2609156"/>
              <a:gd name="connsiteY1" fmla="*/ 615690 h 61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9156" h="616287">
                <a:moveTo>
                  <a:pt x="2608949" y="-597"/>
                </a:moveTo>
                <a:lnTo>
                  <a:pt x="-207" y="615690"/>
                </a:lnTo>
              </a:path>
            </a:pathLst>
          </a:custGeom>
          <a:noFill/>
          <a:ln w="19050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F7846F4-CA00-3E9C-1B52-985C2BB36C6E}"/>
              </a:ext>
            </a:extLst>
          </p:cNvPr>
          <p:cNvSpPr/>
          <p:nvPr/>
        </p:nvSpPr>
        <p:spPr>
          <a:xfrm flipV="1">
            <a:off x="7226621" y="5812883"/>
            <a:ext cx="869718" cy="205417"/>
          </a:xfrm>
          <a:custGeom>
            <a:avLst/>
            <a:gdLst>
              <a:gd name="connsiteX0" fmla="*/ -207 w 869718"/>
              <a:gd name="connsiteY0" fmla="*/ -575 h 205417"/>
              <a:gd name="connsiteX1" fmla="*/ 869512 w 869718"/>
              <a:gd name="connsiteY1" fmla="*/ 204843 h 20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9718" h="205417">
                <a:moveTo>
                  <a:pt x="-207" y="-575"/>
                </a:moveTo>
                <a:lnTo>
                  <a:pt x="869512" y="204843"/>
                </a:lnTo>
              </a:path>
            </a:pathLst>
          </a:custGeom>
          <a:noFill/>
          <a:ln w="19050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1C7B7CC-FE29-4796-A026-1DEB404EFBBE}"/>
              </a:ext>
            </a:extLst>
          </p:cNvPr>
          <p:cNvSpPr/>
          <p:nvPr/>
        </p:nvSpPr>
        <p:spPr>
          <a:xfrm flipV="1">
            <a:off x="5487183" y="3964164"/>
            <a:ext cx="5218312" cy="1232577"/>
          </a:xfrm>
          <a:custGeom>
            <a:avLst/>
            <a:gdLst>
              <a:gd name="connsiteX0" fmla="*/ -207 w 5218312"/>
              <a:gd name="connsiteY0" fmla="*/ -648 h 1232577"/>
              <a:gd name="connsiteX1" fmla="*/ 5218105 w 5218312"/>
              <a:gd name="connsiteY1" fmla="*/ 1231929 h 123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18312" h="1232577">
                <a:moveTo>
                  <a:pt x="-207" y="-648"/>
                </a:moveTo>
                <a:lnTo>
                  <a:pt x="5218105" y="1231929"/>
                </a:lnTo>
              </a:path>
            </a:pathLst>
          </a:custGeom>
          <a:noFill/>
          <a:ln w="19050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62BDC7-83CB-1044-48D0-9D195B738B19}"/>
              </a:ext>
            </a:extLst>
          </p:cNvPr>
          <p:cNvSpPr/>
          <p:nvPr/>
        </p:nvSpPr>
        <p:spPr>
          <a:xfrm>
            <a:off x="5269754" y="4166059"/>
            <a:ext cx="5834362" cy="2142788"/>
          </a:xfrm>
          <a:custGeom>
            <a:avLst/>
            <a:gdLst>
              <a:gd name="connsiteX0" fmla="*/ 0 w 5834362"/>
              <a:gd name="connsiteY0" fmla="*/ 1852241 h 2142788"/>
              <a:gd name="connsiteX1" fmla="*/ 0 w 5834362"/>
              <a:gd name="connsiteY1" fmla="*/ 2142789 h 2142788"/>
              <a:gd name="connsiteX2" fmla="*/ 5834363 w 5834362"/>
              <a:gd name="connsiteY2" fmla="*/ 2142789 h 2142788"/>
              <a:gd name="connsiteX3" fmla="*/ 5834363 w 5834362"/>
              <a:gd name="connsiteY3" fmla="*/ 1852241 h 2142788"/>
              <a:gd name="connsiteX4" fmla="*/ 3913734 w 5834362"/>
              <a:gd name="connsiteY4" fmla="*/ 1852241 h 2142788"/>
              <a:gd name="connsiteX5" fmla="*/ 3805019 w 5834362"/>
              <a:gd name="connsiteY5" fmla="*/ 0 h 2142788"/>
              <a:gd name="connsiteX6" fmla="*/ 3696304 w 5834362"/>
              <a:gd name="connsiteY6" fmla="*/ 1852241 h 214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34362" h="2142788">
                <a:moveTo>
                  <a:pt x="0" y="1852241"/>
                </a:moveTo>
                <a:lnTo>
                  <a:pt x="0" y="2142789"/>
                </a:lnTo>
                <a:lnTo>
                  <a:pt x="5834363" y="2142789"/>
                </a:lnTo>
                <a:lnTo>
                  <a:pt x="5834363" y="1852241"/>
                </a:lnTo>
                <a:lnTo>
                  <a:pt x="3913734" y="1852241"/>
                </a:lnTo>
                <a:lnTo>
                  <a:pt x="3805019" y="0"/>
                </a:lnTo>
                <a:lnTo>
                  <a:pt x="3696304" y="1852241"/>
                </a:lnTo>
              </a:path>
            </a:pathLst>
          </a:custGeom>
          <a:solidFill>
            <a:srgbClr val="E5E5E5"/>
          </a:solidFill>
          <a:ln w="362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F6B1F9-5D64-CD15-AA8F-2648A3DFCA12}"/>
              </a:ext>
            </a:extLst>
          </p:cNvPr>
          <p:cNvSpPr/>
          <p:nvPr/>
        </p:nvSpPr>
        <p:spPr>
          <a:xfrm flipV="1">
            <a:off x="5269754" y="4166059"/>
            <a:ext cx="5834362" cy="1852241"/>
          </a:xfrm>
          <a:custGeom>
            <a:avLst/>
            <a:gdLst>
              <a:gd name="connsiteX0" fmla="*/ -207 w 5834362"/>
              <a:gd name="connsiteY0" fmla="*/ -620 h 1852241"/>
              <a:gd name="connsiteX1" fmla="*/ 3696097 w 5834362"/>
              <a:gd name="connsiteY1" fmla="*/ -620 h 1852241"/>
              <a:gd name="connsiteX2" fmla="*/ 3804812 w 5834362"/>
              <a:gd name="connsiteY2" fmla="*/ 1851621 h 1852241"/>
              <a:gd name="connsiteX3" fmla="*/ 3913527 w 5834362"/>
              <a:gd name="connsiteY3" fmla="*/ -620 h 1852241"/>
              <a:gd name="connsiteX4" fmla="*/ 5834156 w 5834362"/>
              <a:gd name="connsiteY4" fmla="*/ -620 h 185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362" h="1852241">
                <a:moveTo>
                  <a:pt x="-207" y="-620"/>
                </a:moveTo>
                <a:lnTo>
                  <a:pt x="3696097" y="-620"/>
                </a:lnTo>
                <a:lnTo>
                  <a:pt x="3804812" y="1851621"/>
                </a:lnTo>
                <a:lnTo>
                  <a:pt x="3913527" y="-620"/>
                </a:lnTo>
                <a:lnTo>
                  <a:pt x="5834156" y="-620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65545-20DE-4F37-74E3-2C6C16E9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1.5D Terrains – Upper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0011-FA47-318D-DB72-E1AEAD23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Worst-case instance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Obstructing terrain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2261B-9C64-C498-6234-2BC8BA7BA75D}"/>
                  </a:ext>
                </a:extLst>
              </p:cNvPr>
              <p:cNvSpPr txBox="1"/>
              <p:nvPr/>
            </p:nvSpPr>
            <p:spPr>
              <a:xfrm>
                <a:off x="7156251" y="6194396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2261B-9C64-C498-6234-2BC8BA7BA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51" y="6194396"/>
                <a:ext cx="506164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DE8793D-BF18-5CB3-1962-4AEEDB4A2F23}"/>
              </a:ext>
            </a:extLst>
          </p:cNvPr>
          <p:cNvSpPr/>
          <p:nvPr/>
        </p:nvSpPr>
        <p:spPr>
          <a:xfrm>
            <a:off x="7171162" y="59625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CEC16D-B6FA-DFEC-1011-1B1960E9FEBA}"/>
              </a:ext>
            </a:extLst>
          </p:cNvPr>
          <p:cNvSpPr/>
          <p:nvPr/>
        </p:nvSpPr>
        <p:spPr>
          <a:xfrm flipV="1">
            <a:off x="5353972" y="2700428"/>
            <a:ext cx="4926557" cy="3317871"/>
          </a:xfrm>
          <a:custGeom>
            <a:avLst/>
            <a:gdLst>
              <a:gd name="connsiteX0" fmla="*/ 1872442 w 4926557"/>
              <a:gd name="connsiteY0" fmla="*/ -660 h 3317871"/>
              <a:gd name="connsiteX1" fmla="*/ 2742161 w 4926557"/>
              <a:gd name="connsiteY1" fmla="*/ 204757 h 3317871"/>
              <a:gd name="connsiteX2" fmla="*/ 133005 w 4926557"/>
              <a:gd name="connsiteY2" fmla="*/ 820898 h 3317871"/>
              <a:gd name="connsiteX3" fmla="*/ 3709687 w 4926557"/>
              <a:gd name="connsiteY3" fmla="*/ 1665739 h 3317871"/>
              <a:gd name="connsiteX4" fmla="*/ 3720594 w 4926557"/>
              <a:gd name="connsiteY4" fmla="*/ 1851581 h 3317871"/>
              <a:gd name="connsiteX5" fmla="*/ 4926351 w 4926557"/>
              <a:gd name="connsiteY5" fmla="*/ 2153604 h 3317871"/>
              <a:gd name="connsiteX6" fmla="*/ -207 w 4926557"/>
              <a:gd name="connsiteY6" fmla="*/ 3317211 h 331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26557" h="3317871">
                <a:moveTo>
                  <a:pt x="1872442" y="-660"/>
                </a:moveTo>
                <a:lnTo>
                  <a:pt x="2742161" y="204757"/>
                </a:lnTo>
                <a:lnTo>
                  <a:pt x="133005" y="820898"/>
                </a:lnTo>
                <a:lnTo>
                  <a:pt x="3709687" y="1665739"/>
                </a:lnTo>
                <a:lnTo>
                  <a:pt x="3720594" y="1851581"/>
                </a:lnTo>
                <a:lnTo>
                  <a:pt x="4926351" y="2153604"/>
                </a:lnTo>
                <a:lnTo>
                  <a:pt x="-207" y="3317211"/>
                </a:lnTo>
              </a:path>
            </a:pathLst>
          </a:custGeom>
          <a:noFill/>
          <a:ln w="19050" cap="rnd">
            <a:solidFill>
              <a:srgbClr val="0066CA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5A5B5E-418E-F174-2049-48A0DDE00EC7}"/>
              </a:ext>
            </a:extLst>
          </p:cNvPr>
          <p:cNvCxnSpPr/>
          <p:nvPr/>
        </p:nvCxnSpPr>
        <p:spPr>
          <a:xfrm>
            <a:off x="8328248" y="4166059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1" grpId="0"/>
      <p:bldP spid="2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B1957-E829-A37F-05B6-F4D9257A2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FD1858-6591-06FA-5E81-097D479DA475}"/>
              </a:ext>
            </a:extLst>
          </p:cNvPr>
          <p:cNvSpPr/>
          <p:nvPr/>
        </p:nvSpPr>
        <p:spPr>
          <a:xfrm flipV="1">
            <a:off x="5354145" y="2709294"/>
            <a:ext cx="5351362" cy="1263843"/>
          </a:xfrm>
          <a:custGeom>
            <a:avLst/>
            <a:gdLst>
              <a:gd name="connsiteX0" fmla="*/ 5351156 w 5351362"/>
              <a:gd name="connsiteY0" fmla="*/ -717 h 1263843"/>
              <a:gd name="connsiteX1" fmla="*/ -207 w 5351362"/>
              <a:gd name="connsiteY1" fmla="*/ 1263127 h 126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51362" h="1263843">
                <a:moveTo>
                  <a:pt x="5351156" y="-717"/>
                </a:moveTo>
                <a:lnTo>
                  <a:pt x="-207" y="1263127"/>
                </a:lnTo>
              </a:path>
            </a:pathLst>
          </a:custGeom>
          <a:noFill/>
          <a:ln w="19050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25C5BA6-29DD-F801-9D3E-B92A9581A563}"/>
              </a:ext>
            </a:extLst>
          </p:cNvPr>
          <p:cNvSpPr/>
          <p:nvPr/>
        </p:nvSpPr>
        <p:spPr>
          <a:xfrm flipV="1">
            <a:off x="9135921" y="2613233"/>
            <a:ext cx="36237" cy="3413831"/>
          </a:xfrm>
          <a:custGeom>
            <a:avLst/>
            <a:gdLst>
              <a:gd name="connsiteX0" fmla="*/ -207 w 36237"/>
              <a:gd name="connsiteY0" fmla="*/ -663 h 3413831"/>
              <a:gd name="connsiteX1" fmla="*/ -207 w 36237"/>
              <a:gd name="connsiteY1" fmla="*/ 3413168 h 341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237" h="3413831">
                <a:moveTo>
                  <a:pt x="-207" y="-663"/>
                </a:moveTo>
                <a:lnTo>
                  <a:pt x="-207" y="3413168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dash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DA6A74A-5517-3A5A-5992-B67AAD3D2FE0}"/>
              </a:ext>
            </a:extLst>
          </p:cNvPr>
          <p:cNvSpPr/>
          <p:nvPr/>
        </p:nvSpPr>
        <p:spPr>
          <a:xfrm flipV="1">
            <a:off x="5487353" y="5205385"/>
            <a:ext cx="2609077" cy="616268"/>
          </a:xfrm>
          <a:custGeom>
            <a:avLst/>
            <a:gdLst>
              <a:gd name="connsiteX0" fmla="*/ 2608870 w 2609077"/>
              <a:gd name="connsiteY0" fmla="*/ -597 h 616268"/>
              <a:gd name="connsiteX1" fmla="*/ -207 w 2609077"/>
              <a:gd name="connsiteY1" fmla="*/ 615672 h 61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9077" h="616268">
                <a:moveTo>
                  <a:pt x="2608870" y="-597"/>
                </a:moveTo>
                <a:lnTo>
                  <a:pt x="-207" y="615672"/>
                </a:lnTo>
              </a:path>
            </a:pathLst>
          </a:custGeom>
          <a:noFill/>
          <a:ln w="19050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C00C7B6-1DB4-CB87-1F1E-BB6D1CFC99DA}"/>
              </a:ext>
            </a:extLst>
          </p:cNvPr>
          <p:cNvSpPr/>
          <p:nvPr/>
        </p:nvSpPr>
        <p:spPr>
          <a:xfrm flipV="1">
            <a:off x="7226738" y="5821654"/>
            <a:ext cx="869692" cy="205411"/>
          </a:xfrm>
          <a:custGeom>
            <a:avLst/>
            <a:gdLst>
              <a:gd name="connsiteX0" fmla="*/ -207 w 869692"/>
              <a:gd name="connsiteY0" fmla="*/ -575 h 205411"/>
              <a:gd name="connsiteX1" fmla="*/ 869485 w 869692"/>
              <a:gd name="connsiteY1" fmla="*/ 204837 h 20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9692" h="205411">
                <a:moveTo>
                  <a:pt x="-207" y="-575"/>
                </a:moveTo>
                <a:lnTo>
                  <a:pt x="869485" y="204837"/>
                </a:lnTo>
              </a:path>
            </a:pathLst>
          </a:custGeom>
          <a:noFill/>
          <a:ln w="19050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B054E25-8D16-2381-EF0A-048420636EA9}"/>
              </a:ext>
            </a:extLst>
          </p:cNvPr>
          <p:cNvSpPr/>
          <p:nvPr/>
        </p:nvSpPr>
        <p:spPr>
          <a:xfrm flipV="1">
            <a:off x="5269930" y="2250060"/>
            <a:ext cx="5834186" cy="4067543"/>
          </a:xfrm>
          <a:custGeom>
            <a:avLst/>
            <a:gdLst>
              <a:gd name="connsiteX0" fmla="*/ -207 w 5834186"/>
              <a:gd name="connsiteY0" fmla="*/ 4066879 h 4067543"/>
              <a:gd name="connsiteX1" fmla="*/ -207 w 5834186"/>
              <a:gd name="connsiteY1" fmla="*/ -665 h 4067543"/>
              <a:gd name="connsiteX2" fmla="*/ 5833980 w 5834186"/>
              <a:gd name="connsiteY2" fmla="*/ -665 h 4067543"/>
              <a:gd name="connsiteX3" fmla="*/ 5833980 w 5834186"/>
              <a:gd name="connsiteY3" fmla="*/ 4066879 h 40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4186" h="4067543">
                <a:moveTo>
                  <a:pt x="-207" y="4066879"/>
                </a:moveTo>
                <a:lnTo>
                  <a:pt x="-207" y="-665"/>
                </a:lnTo>
                <a:lnTo>
                  <a:pt x="5833980" y="-665"/>
                </a:lnTo>
                <a:lnTo>
                  <a:pt x="5833980" y="4066879"/>
                </a:lnTo>
                <a:close/>
              </a:path>
            </a:pathLst>
          </a:custGeom>
          <a:noFill/>
          <a:ln w="14487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C3E305C-AF7C-64FA-3842-CDC2170DA626}"/>
              </a:ext>
            </a:extLst>
          </p:cNvPr>
          <p:cNvSpPr/>
          <p:nvPr/>
        </p:nvSpPr>
        <p:spPr>
          <a:xfrm flipV="1">
            <a:off x="5487353" y="3972991"/>
            <a:ext cx="5218154" cy="1232540"/>
          </a:xfrm>
          <a:custGeom>
            <a:avLst/>
            <a:gdLst>
              <a:gd name="connsiteX0" fmla="*/ -207 w 5218154"/>
              <a:gd name="connsiteY0" fmla="*/ -648 h 1232540"/>
              <a:gd name="connsiteX1" fmla="*/ 5217948 w 5218154"/>
              <a:gd name="connsiteY1" fmla="*/ 1231892 h 123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18154" h="1232540">
                <a:moveTo>
                  <a:pt x="-207" y="-648"/>
                </a:moveTo>
                <a:lnTo>
                  <a:pt x="5217948" y="1231892"/>
                </a:lnTo>
              </a:path>
            </a:pathLst>
          </a:custGeom>
          <a:noFill/>
          <a:ln w="19050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BA24A1-8894-F768-13B9-8C560F05219B}"/>
              </a:ext>
            </a:extLst>
          </p:cNvPr>
          <p:cNvSpPr/>
          <p:nvPr/>
        </p:nvSpPr>
        <p:spPr>
          <a:xfrm>
            <a:off x="5269930" y="3587984"/>
            <a:ext cx="5834186" cy="2729619"/>
          </a:xfrm>
          <a:custGeom>
            <a:avLst/>
            <a:gdLst>
              <a:gd name="connsiteX0" fmla="*/ 0 w 5834186"/>
              <a:gd name="connsiteY0" fmla="*/ 2439081 h 2729619"/>
              <a:gd name="connsiteX1" fmla="*/ 0 w 5834186"/>
              <a:gd name="connsiteY1" fmla="*/ 2729620 h 2729619"/>
              <a:gd name="connsiteX2" fmla="*/ 5834187 w 5834186"/>
              <a:gd name="connsiteY2" fmla="*/ 2729620 h 2729619"/>
              <a:gd name="connsiteX3" fmla="*/ 5834187 w 5834186"/>
              <a:gd name="connsiteY3" fmla="*/ 2439081 h 2729619"/>
              <a:gd name="connsiteX4" fmla="*/ 3913616 w 5834186"/>
              <a:gd name="connsiteY4" fmla="*/ 2439081 h 2729619"/>
              <a:gd name="connsiteX5" fmla="*/ 3804905 w 5834186"/>
              <a:gd name="connsiteY5" fmla="*/ 0 h 2729619"/>
              <a:gd name="connsiteX6" fmla="*/ 3696193 w 5834186"/>
              <a:gd name="connsiteY6" fmla="*/ 2439081 h 272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34186" h="2729619">
                <a:moveTo>
                  <a:pt x="0" y="2439081"/>
                </a:moveTo>
                <a:lnTo>
                  <a:pt x="0" y="2729620"/>
                </a:lnTo>
                <a:lnTo>
                  <a:pt x="5834187" y="2729620"/>
                </a:lnTo>
                <a:lnTo>
                  <a:pt x="5834187" y="2439081"/>
                </a:lnTo>
                <a:lnTo>
                  <a:pt x="3913616" y="2439081"/>
                </a:lnTo>
                <a:lnTo>
                  <a:pt x="3804905" y="0"/>
                </a:lnTo>
                <a:lnTo>
                  <a:pt x="3696193" y="2439081"/>
                </a:lnTo>
              </a:path>
            </a:pathLst>
          </a:custGeom>
          <a:solidFill>
            <a:srgbClr val="E5E5E5"/>
          </a:solidFill>
          <a:ln w="362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80041B-9C27-2D40-A3CC-21E937A456FA}"/>
              </a:ext>
            </a:extLst>
          </p:cNvPr>
          <p:cNvSpPr/>
          <p:nvPr/>
        </p:nvSpPr>
        <p:spPr>
          <a:xfrm flipV="1">
            <a:off x="5269930" y="3587992"/>
            <a:ext cx="5834186" cy="2439072"/>
          </a:xfrm>
          <a:custGeom>
            <a:avLst/>
            <a:gdLst>
              <a:gd name="connsiteX0" fmla="*/ -207 w 5834186"/>
              <a:gd name="connsiteY0" fmla="*/ -636 h 2439072"/>
              <a:gd name="connsiteX1" fmla="*/ 3695986 w 5834186"/>
              <a:gd name="connsiteY1" fmla="*/ -636 h 2439072"/>
              <a:gd name="connsiteX2" fmla="*/ 3804698 w 5834186"/>
              <a:gd name="connsiteY2" fmla="*/ 2438436 h 2439072"/>
              <a:gd name="connsiteX3" fmla="*/ 3913409 w 5834186"/>
              <a:gd name="connsiteY3" fmla="*/ -636 h 2439072"/>
              <a:gd name="connsiteX4" fmla="*/ 5833980 w 5834186"/>
              <a:gd name="connsiteY4" fmla="*/ -636 h 243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186" h="2439072">
                <a:moveTo>
                  <a:pt x="-207" y="-636"/>
                </a:moveTo>
                <a:lnTo>
                  <a:pt x="3695986" y="-636"/>
                </a:lnTo>
                <a:lnTo>
                  <a:pt x="3804698" y="2438436"/>
                </a:lnTo>
                <a:lnTo>
                  <a:pt x="3913409" y="-636"/>
                </a:lnTo>
                <a:lnTo>
                  <a:pt x="5833980" y="-636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6DC4A-AD0F-064D-1C31-DBEDB7F4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1.5D Terrains – Upper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85EA-1F22-9B3B-84B4-A326AC5A7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Worst-case instance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Obstructing terrain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A16BA6-993B-7489-3D21-7C5AAE1C5A67}"/>
                  </a:ext>
                </a:extLst>
              </p:cNvPr>
              <p:cNvSpPr txBox="1"/>
              <p:nvPr/>
            </p:nvSpPr>
            <p:spPr>
              <a:xfrm>
                <a:off x="7156251" y="6194396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A16BA6-993B-7489-3D21-7C5AAE1C5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51" y="6194396"/>
                <a:ext cx="506164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3F46358-442B-FEE5-DD93-0244C946A601}"/>
              </a:ext>
            </a:extLst>
          </p:cNvPr>
          <p:cNvSpPr/>
          <p:nvPr/>
        </p:nvSpPr>
        <p:spPr>
          <a:xfrm>
            <a:off x="7171162" y="59625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CF949A-2E8C-82A8-6373-9E30D923439E}"/>
              </a:ext>
            </a:extLst>
          </p:cNvPr>
          <p:cNvSpPr/>
          <p:nvPr/>
        </p:nvSpPr>
        <p:spPr>
          <a:xfrm flipV="1">
            <a:off x="5353937" y="2709954"/>
            <a:ext cx="3720689" cy="3317771"/>
          </a:xfrm>
          <a:custGeom>
            <a:avLst/>
            <a:gdLst>
              <a:gd name="connsiteX0" fmla="*/ 1872386 w 3720689"/>
              <a:gd name="connsiteY0" fmla="*/ -660 h 3317771"/>
              <a:gd name="connsiteX1" fmla="*/ 2742078 w 3720689"/>
              <a:gd name="connsiteY1" fmla="*/ 204751 h 3317771"/>
              <a:gd name="connsiteX2" fmla="*/ 133001 w 3720689"/>
              <a:gd name="connsiteY2" fmla="*/ 820874 h 3317771"/>
              <a:gd name="connsiteX3" fmla="*/ 3685803 w 3720689"/>
              <a:gd name="connsiteY3" fmla="*/ 1660023 h 3317771"/>
              <a:gd name="connsiteX4" fmla="*/ 3720482 w 3720689"/>
              <a:gd name="connsiteY4" fmla="*/ 2438412 h 3317771"/>
              <a:gd name="connsiteX5" fmla="*/ -207 w 3720689"/>
              <a:gd name="connsiteY5" fmla="*/ 3317111 h 3317771"/>
              <a:gd name="connsiteX0" fmla="*/ 1872593 w 3720689"/>
              <a:gd name="connsiteY0" fmla="*/ 0 h 3317771"/>
              <a:gd name="connsiteX1" fmla="*/ 2742285 w 3720689"/>
              <a:gd name="connsiteY1" fmla="*/ 205411 h 3317771"/>
              <a:gd name="connsiteX2" fmla="*/ 133208 w 3720689"/>
              <a:gd name="connsiteY2" fmla="*/ 821534 h 3317771"/>
              <a:gd name="connsiteX3" fmla="*/ 3686010 w 3720689"/>
              <a:gd name="connsiteY3" fmla="*/ 1660683 h 3317771"/>
              <a:gd name="connsiteX4" fmla="*/ 3720689 w 3720689"/>
              <a:gd name="connsiteY4" fmla="*/ 2439072 h 3317771"/>
              <a:gd name="connsiteX5" fmla="*/ 3717134 w 3720689"/>
              <a:gd name="connsiteY5" fmla="*/ 2437443 h 3317771"/>
              <a:gd name="connsiteX6" fmla="*/ 0 w 3720689"/>
              <a:gd name="connsiteY6" fmla="*/ 3317771 h 331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20689" h="3317771">
                <a:moveTo>
                  <a:pt x="1872593" y="0"/>
                </a:moveTo>
                <a:lnTo>
                  <a:pt x="2742285" y="205411"/>
                </a:lnTo>
                <a:lnTo>
                  <a:pt x="133208" y="821534"/>
                </a:lnTo>
                <a:lnTo>
                  <a:pt x="3686010" y="1660683"/>
                </a:lnTo>
                <a:lnTo>
                  <a:pt x="3720689" y="2439072"/>
                </a:lnTo>
                <a:lnTo>
                  <a:pt x="3717134" y="2437443"/>
                </a:lnTo>
                <a:lnTo>
                  <a:pt x="0" y="3317771"/>
                </a:lnTo>
              </a:path>
            </a:pathLst>
          </a:custGeom>
          <a:noFill/>
          <a:ln w="19050" cap="rnd">
            <a:solidFill>
              <a:srgbClr val="0066CA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03F931-59AE-D5EE-6099-03279E914878}"/>
              </a:ext>
            </a:extLst>
          </p:cNvPr>
          <p:cNvCxnSpPr/>
          <p:nvPr/>
        </p:nvCxnSpPr>
        <p:spPr>
          <a:xfrm>
            <a:off x="8328248" y="3597399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30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B1957-E829-A37F-05B6-F4D9257A2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FD1858-6591-06FA-5E81-097D479DA475}"/>
              </a:ext>
            </a:extLst>
          </p:cNvPr>
          <p:cNvSpPr/>
          <p:nvPr/>
        </p:nvSpPr>
        <p:spPr>
          <a:xfrm flipV="1">
            <a:off x="5354145" y="2709294"/>
            <a:ext cx="5351362" cy="1263843"/>
          </a:xfrm>
          <a:custGeom>
            <a:avLst/>
            <a:gdLst>
              <a:gd name="connsiteX0" fmla="*/ 5351156 w 5351362"/>
              <a:gd name="connsiteY0" fmla="*/ -717 h 1263843"/>
              <a:gd name="connsiteX1" fmla="*/ -207 w 5351362"/>
              <a:gd name="connsiteY1" fmla="*/ 1263127 h 126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51362" h="1263843">
                <a:moveTo>
                  <a:pt x="5351156" y="-717"/>
                </a:moveTo>
                <a:lnTo>
                  <a:pt x="-207" y="1263127"/>
                </a:lnTo>
              </a:path>
            </a:pathLst>
          </a:custGeom>
          <a:noFill/>
          <a:ln w="19050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25C5BA6-29DD-F801-9D3E-B92A9581A563}"/>
              </a:ext>
            </a:extLst>
          </p:cNvPr>
          <p:cNvSpPr/>
          <p:nvPr/>
        </p:nvSpPr>
        <p:spPr>
          <a:xfrm flipV="1">
            <a:off x="9135921" y="2613233"/>
            <a:ext cx="36237" cy="3413831"/>
          </a:xfrm>
          <a:custGeom>
            <a:avLst/>
            <a:gdLst>
              <a:gd name="connsiteX0" fmla="*/ -207 w 36237"/>
              <a:gd name="connsiteY0" fmla="*/ -663 h 3413831"/>
              <a:gd name="connsiteX1" fmla="*/ -207 w 36237"/>
              <a:gd name="connsiteY1" fmla="*/ 3413168 h 341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237" h="3413831">
                <a:moveTo>
                  <a:pt x="-207" y="-663"/>
                </a:moveTo>
                <a:lnTo>
                  <a:pt x="-207" y="3413168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dash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DA6A74A-5517-3A5A-5992-B67AAD3D2FE0}"/>
              </a:ext>
            </a:extLst>
          </p:cNvPr>
          <p:cNvSpPr/>
          <p:nvPr/>
        </p:nvSpPr>
        <p:spPr>
          <a:xfrm flipV="1">
            <a:off x="5487353" y="5205385"/>
            <a:ext cx="2609077" cy="616268"/>
          </a:xfrm>
          <a:custGeom>
            <a:avLst/>
            <a:gdLst>
              <a:gd name="connsiteX0" fmla="*/ 2608870 w 2609077"/>
              <a:gd name="connsiteY0" fmla="*/ -597 h 616268"/>
              <a:gd name="connsiteX1" fmla="*/ -207 w 2609077"/>
              <a:gd name="connsiteY1" fmla="*/ 615672 h 61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9077" h="616268">
                <a:moveTo>
                  <a:pt x="2608870" y="-597"/>
                </a:moveTo>
                <a:lnTo>
                  <a:pt x="-207" y="615672"/>
                </a:lnTo>
              </a:path>
            </a:pathLst>
          </a:custGeom>
          <a:noFill/>
          <a:ln w="19050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C00C7B6-1DB4-CB87-1F1E-BB6D1CFC99DA}"/>
              </a:ext>
            </a:extLst>
          </p:cNvPr>
          <p:cNvSpPr/>
          <p:nvPr/>
        </p:nvSpPr>
        <p:spPr>
          <a:xfrm flipV="1">
            <a:off x="7226738" y="5821654"/>
            <a:ext cx="869692" cy="205411"/>
          </a:xfrm>
          <a:custGeom>
            <a:avLst/>
            <a:gdLst>
              <a:gd name="connsiteX0" fmla="*/ -207 w 869692"/>
              <a:gd name="connsiteY0" fmla="*/ -575 h 205411"/>
              <a:gd name="connsiteX1" fmla="*/ 869485 w 869692"/>
              <a:gd name="connsiteY1" fmla="*/ 204837 h 20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9692" h="205411">
                <a:moveTo>
                  <a:pt x="-207" y="-575"/>
                </a:moveTo>
                <a:lnTo>
                  <a:pt x="869485" y="204837"/>
                </a:lnTo>
              </a:path>
            </a:pathLst>
          </a:custGeom>
          <a:noFill/>
          <a:ln w="19050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B054E25-8D16-2381-EF0A-048420636EA9}"/>
              </a:ext>
            </a:extLst>
          </p:cNvPr>
          <p:cNvSpPr/>
          <p:nvPr/>
        </p:nvSpPr>
        <p:spPr>
          <a:xfrm flipV="1">
            <a:off x="5269930" y="2250060"/>
            <a:ext cx="5834186" cy="4067543"/>
          </a:xfrm>
          <a:custGeom>
            <a:avLst/>
            <a:gdLst>
              <a:gd name="connsiteX0" fmla="*/ -207 w 5834186"/>
              <a:gd name="connsiteY0" fmla="*/ 4066879 h 4067543"/>
              <a:gd name="connsiteX1" fmla="*/ -207 w 5834186"/>
              <a:gd name="connsiteY1" fmla="*/ -665 h 4067543"/>
              <a:gd name="connsiteX2" fmla="*/ 5833980 w 5834186"/>
              <a:gd name="connsiteY2" fmla="*/ -665 h 4067543"/>
              <a:gd name="connsiteX3" fmla="*/ 5833980 w 5834186"/>
              <a:gd name="connsiteY3" fmla="*/ 4066879 h 40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4186" h="4067543">
                <a:moveTo>
                  <a:pt x="-207" y="4066879"/>
                </a:moveTo>
                <a:lnTo>
                  <a:pt x="-207" y="-665"/>
                </a:lnTo>
                <a:lnTo>
                  <a:pt x="5833980" y="-665"/>
                </a:lnTo>
                <a:lnTo>
                  <a:pt x="5833980" y="4066879"/>
                </a:lnTo>
                <a:close/>
              </a:path>
            </a:pathLst>
          </a:custGeom>
          <a:noFill/>
          <a:ln w="14487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C3E305C-AF7C-64FA-3842-CDC2170DA626}"/>
              </a:ext>
            </a:extLst>
          </p:cNvPr>
          <p:cNvSpPr/>
          <p:nvPr/>
        </p:nvSpPr>
        <p:spPr>
          <a:xfrm flipV="1">
            <a:off x="5487353" y="3972991"/>
            <a:ext cx="5218154" cy="1232540"/>
          </a:xfrm>
          <a:custGeom>
            <a:avLst/>
            <a:gdLst>
              <a:gd name="connsiteX0" fmla="*/ -207 w 5218154"/>
              <a:gd name="connsiteY0" fmla="*/ -648 h 1232540"/>
              <a:gd name="connsiteX1" fmla="*/ 5217948 w 5218154"/>
              <a:gd name="connsiteY1" fmla="*/ 1231892 h 123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18154" h="1232540">
                <a:moveTo>
                  <a:pt x="-207" y="-648"/>
                </a:moveTo>
                <a:lnTo>
                  <a:pt x="5217948" y="1231892"/>
                </a:lnTo>
              </a:path>
            </a:pathLst>
          </a:custGeom>
          <a:noFill/>
          <a:ln w="19050" cap="rnd">
            <a:solidFill>
              <a:srgbClr val="B2B2B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BA24A1-8894-F768-13B9-8C560F05219B}"/>
              </a:ext>
            </a:extLst>
          </p:cNvPr>
          <p:cNvSpPr/>
          <p:nvPr/>
        </p:nvSpPr>
        <p:spPr>
          <a:xfrm>
            <a:off x="5269930" y="3587984"/>
            <a:ext cx="5834186" cy="2729619"/>
          </a:xfrm>
          <a:custGeom>
            <a:avLst/>
            <a:gdLst>
              <a:gd name="connsiteX0" fmla="*/ 0 w 5834186"/>
              <a:gd name="connsiteY0" fmla="*/ 2439081 h 2729619"/>
              <a:gd name="connsiteX1" fmla="*/ 0 w 5834186"/>
              <a:gd name="connsiteY1" fmla="*/ 2729620 h 2729619"/>
              <a:gd name="connsiteX2" fmla="*/ 5834187 w 5834186"/>
              <a:gd name="connsiteY2" fmla="*/ 2729620 h 2729619"/>
              <a:gd name="connsiteX3" fmla="*/ 5834187 w 5834186"/>
              <a:gd name="connsiteY3" fmla="*/ 2439081 h 2729619"/>
              <a:gd name="connsiteX4" fmla="*/ 3913616 w 5834186"/>
              <a:gd name="connsiteY4" fmla="*/ 2439081 h 2729619"/>
              <a:gd name="connsiteX5" fmla="*/ 3804905 w 5834186"/>
              <a:gd name="connsiteY5" fmla="*/ 0 h 2729619"/>
              <a:gd name="connsiteX6" fmla="*/ 3696193 w 5834186"/>
              <a:gd name="connsiteY6" fmla="*/ 2439081 h 272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34186" h="2729619">
                <a:moveTo>
                  <a:pt x="0" y="2439081"/>
                </a:moveTo>
                <a:lnTo>
                  <a:pt x="0" y="2729620"/>
                </a:lnTo>
                <a:lnTo>
                  <a:pt x="5834187" y="2729620"/>
                </a:lnTo>
                <a:lnTo>
                  <a:pt x="5834187" y="2439081"/>
                </a:lnTo>
                <a:lnTo>
                  <a:pt x="3913616" y="2439081"/>
                </a:lnTo>
                <a:lnTo>
                  <a:pt x="3804905" y="0"/>
                </a:lnTo>
                <a:lnTo>
                  <a:pt x="3696193" y="2439081"/>
                </a:lnTo>
              </a:path>
            </a:pathLst>
          </a:custGeom>
          <a:solidFill>
            <a:srgbClr val="E5E5E5"/>
          </a:solidFill>
          <a:ln w="362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80041B-9C27-2D40-A3CC-21E937A456FA}"/>
              </a:ext>
            </a:extLst>
          </p:cNvPr>
          <p:cNvSpPr/>
          <p:nvPr/>
        </p:nvSpPr>
        <p:spPr>
          <a:xfrm flipV="1">
            <a:off x="5269930" y="3587992"/>
            <a:ext cx="5834186" cy="2439072"/>
          </a:xfrm>
          <a:custGeom>
            <a:avLst/>
            <a:gdLst>
              <a:gd name="connsiteX0" fmla="*/ -207 w 5834186"/>
              <a:gd name="connsiteY0" fmla="*/ -636 h 2439072"/>
              <a:gd name="connsiteX1" fmla="*/ 3695986 w 5834186"/>
              <a:gd name="connsiteY1" fmla="*/ -636 h 2439072"/>
              <a:gd name="connsiteX2" fmla="*/ 3804698 w 5834186"/>
              <a:gd name="connsiteY2" fmla="*/ 2438436 h 2439072"/>
              <a:gd name="connsiteX3" fmla="*/ 3913409 w 5834186"/>
              <a:gd name="connsiteY3" fmla="*/ -636 h 2439072"/>
              <a:gd name="connsiteX4" fmla="*/ 5833980 w 5834186"/>
              <a:gd name="connsiteY4" fmla="*/ -636 h 243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186" h="2439072">
                <a:moveTo>
                  <a:pt x="-207" y="-636"/>
                </a:moveTo>
                <a:lnTo>
                  <a:pt x="3695986" y="-636"/>
                </a:lnTo>
                <a:lnTo>
                  <a:pt x="3804698" y="2438436"/>
                </a:lnTo>
                <a:lnTo>
                  <a:pt x="3913409" y="-636"/>
                </a:lnTo>
                <a:lnTo>
                  <a:pt x="5833980" y="-636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6DC4A-AD0F-064D-1C31-DBEDB7F4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1.5D Terrains – Upper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DE85EA-1F22-9B3B-84B4-A326AC5A7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Worst-case instance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Obstructing terrain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Choose suitable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≤3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19/2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9.055 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≤9.247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DE85EA-1F22-9B3B-84B4-A326AC5A7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2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A16BA6-993B-7489-3D21-7C5AAE1C5A67}"/>
                  </a:ext>
                </a:extLst>
              </p:cNvPr>
              <p:cNvSpPr txBox="1"/>
              <p:nvPr/>
            </p:nvSpPr>
            <p:spPr>
              <a:xfrm>
                <a:off x="7156251" y="6194396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A16BA6-993B-7489-3D21-7C5AAE1C5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51" y="6194396"/>
                <a:ext cx="506164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3F46358-442B-FEE5-DD93-0244C946A601}"/>
              </a:ext>
            </a:extLst>
          </p:cNvPr>
          <p:cNvSpPr/>
          <p:nvPr/>
        </p:nvSpPr>
        <p:spPr>
          <a:xfrm>
            <a:off x="7171162" y="59625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CF949A-2E8C-82A8-6373-9E30D923439E}"/>
              </a:ext>
            </a:extLst>
          </p:cNvPr>
          <p:cNvSpPr/>
          <p:nvPr/>
        </p:nvSpPr>
        <p:spPr>
          <a:xfrm flipV="1">
            <a:off x="5353937" y="2709954"/>
            <a:ext cx="3720689" cy="3317771"/>
          </a:xfrm>
          <a:custGeom>
            <a:avLst/>
            <a:gdLst>
              <a:gd name="connsiteX0" fmla="*/ 1872386 w 3720689"/>
              <a:gd name="connsiteY0" fmla="*/ -660 h 3317771"/>
              <a:gd name="connsiteX1" fmla="*/ 2742078 w 3720689"/>
              <a:gd name="connsiteY1" fmla="*/ 204751 h 3317771"/>
              <a:gd name="connsiteX2" fmla="*/ 133001 w 3720689"/>
              <a:gd name="connsiteY2" fmla="*/ 820874 h 3317771"/>
              <a:gd name="connsiteX3" fmla="*/ 3685803 w 3720689"/>
              <a:gd name="connsiteY3" fmla="*/ 1660023 h 3317771"/>
              <a:gd name="connsiteX4" fmla="*/ 3720482 w 3720689"/>
              <a:gd name="connsiteY4" fmla="*/ 2438412 h 3317771"/>
              <a:gd name="connsiteX5" fmla="*/ -207 w 3720689"/>
              <a:gd name="connsiteY5" fmla="*/ 3317111 h 3317771"/>
              <a:gd name="connsiteX0" fmla="*/ 1872593 w 3720689"/>
              <a:gd name="connsiteY0" fmla="*/ 0 h 3317771"/>
              <a:gd name="connsiteX1" fmla="*/ 2742285 w 3720689"/>
              <a:gd name="connsiteY1" fmla="*/ 205411 h 3317771"/>
              <a:gd name="connsiteX2" fmla="*/ 133208 w 3720689"/>
              <a:gd name="connsiteY2" fmla="*/ 821534 h 3317771"/>
              <a:gd name="connsiteX3" fmla="*/ 3686010 w 3720689"/>
              <a:gd name="connsiteY3" fmla="*/ 1660683 h 3317771"/>
              <a:gd name="connsiteX4" fmla="*/ 3720689 w 3720689"/>
              <a:gd name="connsiteY4" fmla="*/ 2439072 h 3317771"/>
              <a:gd name="connsiteX5" fmla="*/ 3717134 w 3720689"/>
              <a:gd name="connsiteY5" fmla="*/ 2437443 h 3317771"/>
              <a:gd name="connsiteX6" fmla="*/ 0 w 3720689"/>
              <a:gd name="connsiteY6" fmla="*/ 3317771 h 331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20689" h="3317771">
                <a:moveTo>
                  <a:pt x="1872593" y="0"/>
                </a:moveTo>
                <a:lnTo>
                  <a:pt x="2742285" y="205411"/>
                </a:lnTo>
                <a:lnTo>
                  <a:pt x="133208" y="821534"/>
                </a:lnTo>
                <a:lnTo>
                  <a:pt x="3686010" y="1660683"/>
                </a:lnTo>
                <a:lnTo>
                  <a:pt x="3720689" y="2439072"/>
                </a:lnTo>
                <a:lnTo>
                  <a:pt x="3717134" y="2437443"/>
                </a:lnTo>
                <a:lnTo>
                  <a:pt x="0" y="3317771"/>
                </a:lnTo>
              </a:path>
            </a:pathLst>
          </a:custGeom>
          <a:noFill/>
          <a:ln w="19050" cap="rnd">
            <a:solidFill>
              <a:srgbClr val="0066CA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4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4910-9DA1-FA56-AC5E-970A6689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2.5D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EE35-0325-59EB-1BF3-D18BCF9D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we do anything?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9BDF2-104C-A3DB-A25D-5DAF63739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86622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71334-05B3-687F-9B0F-B296388E8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DA3C-F11E-0202-E84F-F29DAAF7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2.5D Terrain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61AA9-D291-BD23-05F5-1F06FFE33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413" y="4811985"/>
            <a:ext cx="8853173" cy="167771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548C12-0C4A-E57B-E005-9F39C47D3A1F}"/>
              </a:ext>
            </a:extLst>
          </p:cNvPr>
          <p:cNvSpPr/>
          <p:nvPr/>
        </p:nvSpPr>
        <p:spPr>
          <a:xfrm>
            <a:off x="-1608856" y="3861048"/>
            <a:ext cx="3312368" cy="273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F8D29-7213-97E1-308D-253533F58E7A}"/>
              </a:ext>
            </a:extLst>
          </p:cNvPr>
          <p:cNvSpPr/>
          <p:nvPr/>
        </p:nvSpPr>
        <p:spPr>
          <a:xfrm>
            <a:off x="10560496" y="3861048"/>
            <a:ext cx="3312368" cy="273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431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71334-05B3-687F-9B0F-B296388E8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DA3C-F11E-0202-E84F-F29DAAF7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2.5D Terrain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61AA9-D291-BD23-05F5-1F06FFE33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413" y="4811985"/>
            <a:ext cx="8853173" cy="167771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548C12-0C4A-E57B-E005-9F39C47D3A1F}"/>
              </a:ext>
            </a:extLst>
          </p:cNvPr>
          <p:cNvSpPr/>
          <p:nvPr/>
        </p:nvSpPr>
        <p:spPr>
          <a:xfrm>
            <a:off x="191344" y="3861048"/>
            <a:ext cx="3312368" cy="273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F8D29-7213-97E1-308D-253533F58E7A}"/>
              </a:ext>
            </a:extLst>
          </p:cNvPr>
          <p:cNvSpPr/>
          <p:nvPr/>
        </p:nvSpPr>
        <p:spPr>
          <a:xfrm>
            <a:off x="8714202" y="3861048"/>
            <a:ext cx="3312368" cy="273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8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AB7F7-95A8-14B2-944E-F1257BEBF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8B3F-C32E-49A6-5965-923C1AAC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2.5D Terrain</a:t>
            </a: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70F9A0C8-B0FE-5616-2D55-15B17B44D787}"/>
              </a:ext>
            </a:extLst>
          </p:cNvPr>
          <p:cNvSpPr txBox="1">
            <a:spLocks/>
          </p:cNvSpPr>
          <p:nvPr/>
        </p:nvSpPr>
        <p:spPr>
          <a:xfrm>
            <a:off x="334963" y="1268414"/>
            <a:ext cx="11522075" cy="522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A3AF5DF-1A32-A094-28C7-B183BEA5F551}"/>
              </a:ext>
            </a:extLst>
          </p:cNvPr>
          <p:cNvSpPr/>
          <p:nvPr/>
        </p:nvSpPr>
        <p:spPr>
          <a:xfrm>
            <a:off x="3856633" y="1639691"/>
            <a:ext cx="4496294" cy="4496294"/>
          </a:xfrm>
          <a:custGeom>
            <a:avLst/>
            <a:gdLst>
              <a:gd name="connsiteX0" fmla="*/ 0 w 4496294"/>
              <a:gd name="connsiteY0" fmla="*/ 0 h 4496294"/>
              <a:gd name="connsiteX1" fmla="*/ 0 w 4496294"/>
              <a:gd name="connsiteY1" fmla="*/ 4496295 h 4496294"/>
              <a:gd name="connsiteX2" fmla="*/ 4496295 w 4496294"/>
              <a:gd name="connsiteY2" fmla="*/ 4496295 h 4496294"/>
              <a:gd name="connsiteX3" fmla="*/ 4496295 w 4496294"/>
              <a:gd name="connsiteY3" fmla="*/ 0 h 449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294" h="4496294">
                <a:moveTo>
                  <a:pt x="0" y="0"/>
                </a:moveTo>
                <a:lnTo>
                  <a:pt x="0" y="4496295"/>
                </a:lnTo>
                <a:lnTo>
                  <a:pt x="4496295" y="4496295"/>
                </a:lnTo>
                <a:lnTo>
                  <a:pt x="4496295" y="0"/>
                </a:lnTo>
                <a:close/>
              </a:path>
            </a:pathLst>
          </a:custGeom>
          <a:solidFill>
            <a:srgbClr val="E5E5E5"/>
          </a:solidFill>
          <a:ln w="175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2B94903-A5C6-0C5B-C3D2-4C7477975DE1}"/>
              </a:ext>
            </a:extLst>
          </p:cNvPr>
          <p:cNvSpPr/>
          <p:nvPr/>
        </p:nvSpPr>
        <p:spPr>
          <a:xfrm flipV="1">
            <a:off x="4041943" y="2049967"/>
            <a:ext cx="281018" cy="281018"/>
          </a:xfrm>
          <a:custGeom>
            <a:avLst/>
            <a:gdLst>
              <a:gd name="connsiteX0" fmla="*/ 280827 w 281018"/>
              <a:gd name="connsiteY0" fmla="*/ 139997 h 281018"/>
              <a:gd name="connsiteX1" fmla="*/ 140318 w 281018"/>
              <a:gd name="connsiteY1" fmla="*/ 280506 h 281018"/>
              <a:gd name="connsiteX2" fmla="*/ -191 w 281018"/>
              <a:gd name="connsiteY2" fmla="*/ 139997 h 281018"/>
              <a:gd name="connsiteX3" fmla="*/ 140318 w 281018"/>
              <a:gd name="connsiteY3" fmla="*/ -512 h 281018"/>
              <a:gd name="connsiteX4" fmla="*/ 280827 w 281018"/>
              <a:gd name="connsiteY4" fmla="*/ 139997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39997"/>
                </a:moveTo>
                <a:cubicBezTo>
                  <a:pt x="280827" y="217593"/>
                  <a:pt x="217914" y="280506"/>
                  <a:pt x="140318" y="280506"/>
                </a:cubicBezTo>
                <a:cubicBezTo>
                  <a:pt x="62723" y="280506"/>
                  <a:pt x="-191" y="217593"/>
                  <a:pt x="-191" y="139997"/>
                </a:cubicBezTo>
                <a:cubicBezTo>
                  <a:pt x="-191" y="62401"/>
                  <a:pt x="62723" y="-512"/>
                  <a:pt x="140318" y="-512"/>
                </a:cubicBezTo>
                <a:cubicBezTo>
                  <a:pt x="217914" y="-512"/>
                  <a:pt x="280827" y="62401"/>
                  <a:pt x="280827" y="139997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E5DF4CF-57D7-994F-49A9-1F485A7571F2}"/>
              </a:ext>
            </a:extLst>
          </p:cNvPr>
          <p:cNvSpPr/>
          <p:nvPr/>
        </p:nvSpPr>
        <p:spPr>
          <a:xfrm flipV="1">
            <a:off x="7560093" y="4725062"/>
            <a:ext cx="281018" cy="281018"/>
          </a:xfrm>
          <a:custGeom>
            <a:avLst/>
            <a:gdLst>
              <a:gd name="connsiteX0" fmla="*/ 280827 w 281018"/>
              <a:gd name="connsiteY0" fmla="*/ 140302 h 281018"/>
              <a:gd name="connsiteX1" fmla="*/ 140318 w 281018"/>
              <a:gd name="connsiteY1" fmla="*/ 280811 h 281018"/>
              <a:gd name="connsiteX2" fmla="*/ -191 w 281018"/>
              <a:gd name="connsiteY2" fmla="*/ 140302 h 281018"/>
              <a:gd name="connsiteX3" fmla="*/ 140318 w 281018"/>
              <a:gd name="connsiteY3" fmla="*/ -208 h 281018"/>
              <a:gd name="connsiteX4" fmla="*/ 280827 w 281018"/>
              <a:gd name="connsiteY4" fmla="*/ 140302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302"/>
                </a:moveTo>
                <a:cubicBezTo>
                  <a:pt x="280827" y="217897"/>
                  <a:pt x="217914" y="280811"/>
                  <a:pt x="140318" y="280811"/>
                </a:cubicBezTo>
                <a:cubicBezTo>
                  <a:pt x="62723" y="280811"/>
                  <a:pt x="-191" y="217897"/>
                  <a:pt x="-191" y="140302"/>
                </a:cubicBezTo>
                <a:cubicBezTo>
                  <a:pt x="-191" y="62637"/>
                  <a:pt x="62723" y="-208"/>
                  <a:pt x="140318" y="-208"/>
                </a:cubicBezTo>
                <a:cubicBezTo>
                  <a:pt x="217914" y="-208"/>
                  <a:pt x="280827" y="62637"/>
                  <a:pt x="280827" y="140302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B3461B2-259D-DD3E-CBD5-3C65867C0585}"/>
              </a:ext>
            </a:extLst>
          </p:cNvPr>
          <p:cNvSpPr/>
          <p:nvPr/>
        </p:nvSpPr>
        <p:spPr>
          <a:xfrm flipV="1">
            <a:off x="6863173" y="5017332"/>
            <a:ext cx="281018" cy="281018"/>
          </a:xfrm>
          <a:custGeom>
            <a:avLst/>
            <a:gdLst>
              <a:gd name="connsiteX0" fmla="*/ 280827 w 281018"/>
              <a:gd name="connsiteY0" fmla="*/ 140335 h 281018"/>
              <a:gd name="connsiteX1" fmla="*/ 140318 w 281018"/>
              <a:gd name="connsiteY1" fmla="*/ 280844 h 281018"/>
              <a:gd name="connsiteX2" fmla="*/ -191 w 281018"/>
              <a:gd name="connsiteY2" fmla="*/ 140335 h 281018"/>
              <a:gd name="connsiteX3" fmla="*/ 140318 w 281018"/>
              <a:gd name="connsiteY3" fmla="*/ -174 h 281018"/>
              <a:gd name="connsiteX4" fmla="*/ 280827 w 281018"/>
              <a:gd name="connsiteY4" fmla="*/ 140335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335"/>
                </a:moveTo>
                <a:cubicBezTo>
                  <a:pt x="280827" y="217930"/>
                  <a:pt x="217982" y="280844"/>
                  <a:pt x="140318" y="280844"/>
                </a:cubicBezTo>
                <a:cubicBezTo>
                  <a:pt x="62723" y="280844"/>
                  <a:pt x="-191" y="217930"/>
                  <a:pt x="-191" y="140335"/>
                </a:cubicBezTo>
                <a:cubicBezTo>
                  <a:pt x="-191" y="62739"/>
                  <a:pt x="62723" y="-174"/>
                  <a:pt x="140318" y="-174"/>
                </a:cubicBezTo>
                <a:cubicBezTo>
                  <a:pt x="217982" y="-174"/>
                  <a:pt x="280827" y="62739"/>
                  <a:pt x="280827" y="140335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7947A67-6C08-EE68-27A9-219B4C126EFD}"/>
              </a:ext>
            </a:extLst>
          </p:cNvPr>
          <p:cNvSpPr/>
          <p:nvPr/>
        </p:nvSpPr>
        <p:spPr>
          <a:xfrm flipV="1">
            <a:off x="7009308" y="3634812"/>
            <a:ext cx="281018" cy="281018"/>
          </a:xfrm>
          <a:custGeom>
            <a:avLst/>
            <a:gdLst>
              <a:gd name="connsiteX0" fmla="*/ 280827 w 281018"/>
              <a:gd name="connsiteY0" fmla="*/ 140177 h 281018"/>
              <a:gd name="connsiteX1" fmla="*/ 140318 w 281018"/>
              <a:gd name="connsiteY1" fmla="*/ 280687 h 281018"/>
              <a:gd name="connsiteX2" fmla="*/ -191 w 281018"/>
              <a:gd name="connsiteY2" fmla="*/ 140177 h 281018"/>
              <a:gd name="connsiteX3" fmla="*/ 140318 w 281018"/>
              <a:gd name="connsiteY3" fmla="*/ -332 h 281018"/>
              <a:gd name="connsiteX4" fmla="*/ 280827 w 281018"/>
              <a:gd name="connsiteY4" fmla="*/ 140177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177"/>
                </a:moveTo>
                <a:cubicBezTo>
                  <a:pt x="280827" y="217773"/>
                  <a:pt x="217914" y="280687"/>
                  <a:pt x="140318" y="280687"/>
                </a:cubicBezTo>
                <a:cubicBezTo>
                  <a:pt x="62723" y="280687"/>
                  <a:pt x="-191" y="217773"/>
                  <a:pt x="-191" y="140177"/>
                </a:cubicBezTo>
                <a:cubicBezTo>
                  <a:pt x="-191" y="62582"/>
                  <a:pt x="62723" y="-332"/>
                  <a:pt x="140318" y="-332"/>
                </a:cubicBezTo>
                <a:cubicBezTo>
                  <a:pt x="217914" y="-332"/>
                  <a:pt x="280827" y="62582"/>
                  <a:pt x="280827" y="140177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AD55B78-03CA-7BD5-A122-D6F8178F487D}"/>
              </a:ext>
            </a:extLst>
          </p:cNvPr>
          <p:cNvSpPr/>
          <p:nvPr/>
        </p:nvSpPr>
        <p:spPr>
          <a:xfrm flipV="1">
            <a:off x="7650038" y="2735635"/>
            <a:ext cx="281018" cy="281018"/>
          </a:xfrm>
          <a:custGeom>
            <a:avLst/>
            <a:gdLst>
              <a:gd name="connsiteX0" fmla="*/ 280827 w 281018"/>
              <a:gd name="connsiteY0" fmla="*/ 140075 h 281018"/>
              <a:gd name="connsiteX1" fmla="*/ 140318 w 281018"/>
              <a:gd name="connsiteY1" fmla="*/ 280584 h 281018"/>
              <a:gd name="connsiteX2" fmla="*/ -191 w 281018"/>
              <a:gd name="connsiteY2" fmla="*/ 140075 h 281018"/>
              <a:gd name="connsiteX3" fmla="*/ 140318 w 281018"/>
              <a:gd name="connsiteY3" fmla="*/ -434 h 281018"/>
              <a:gd name="connsiteX4" fmla="*/ 280827 w 281018"/>
              <a:gd name="connsiteY4" fmla="*/ 140075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075"/>
                </a:moveTo>
                <a:cubicBezTo>
                  <a:pt x="280827" y="217671"/>
                  <a:pt x="217914" y="280584"/>
                  <a:pt x="140318" y="280584"/>
                </a:cubicBezTo>
                <a:cubicBezTo>
                  <a:pt x="62654" y="280584"/>
                  <a:pt x="-191" y="217671"/>
                  <a:pt x="-191" y="140075"/>
                </a:cubicBezTo>
                <a:cubicBezTo>
                  <a:pt x="-191" y="62479"/>
                  <a:pt x="62654" y="-434"/>
                  <a:pt x="140318" y="-434"/>
                </a:cubicBezTo>
                <a:cubicBezTo>
                  <a:pt x="217914" y="-434"/>
                  <a:pt x="280827" y="62479"/>
                  <a:pt x="280827" y="140075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DD24C66-8122-C48B-74E4-889A599E6534}"/>
              </a:ext>
            </a:extLst>
          </p:cNvPr>
          <p:cNvSpPr/>
          <p:nvPr/>
        </p:nvSpPr>
        <p:spPr>
          <a:xfrm flipV="1">
            <a:off x="6188825" y="4208032"/>
            <a:ext cx="281018" cy="281018"/>
          </a:xfrm>
          <a:custGeom>
            <a:avLst/>
            <a:gdLst>
              <a:gd name="connsiteX0" fmla="*/ 280827 w 281018"/>
              <a:gd name="connsiteY0" fmla="*/ 140243 h 281018"/>
              <a:gd name="connsiteX1" fmla="*/ 140318 w 281018"/>
              <a:gd name="connsiteY1" fmla="*/ 280752 h 281018"/>
              <a:gd name="connsiteX2" fmla="*/ -191 w 281018"/>
              <a:gd name="connsiteY2" fmla="*/ 140243 h 281018"/>
              <a:gd name="connsiteX3" fmla="*/ 140318 w 281018"/>
              <a:gd name="connsiteY3" fmla="*/ -267 h 281018"/>
              <a:gd name="connsiteX4" fmla="*/ 280827 w 281018"/>
              <a:gd name="connsiteY4" fmla="*/ 140243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243"/>
                </a:moveTo>
                <a:cubicBezTo>
                  <a:pt x="280827" y="217838"/>
                  <a:pt x="217914" y="280752"/>
                  <a:pt x="140318" y="280752"/>
                </a:cubicBezTo>
                <a:cubicBezTo>
                  <a:pt x="62723" y="280752"/>
                  <a:pt x="-191" y="217838"/>
                  <a:pt x="-191" y="140243"/>
                </a:cubicBezTo>
                <a:cubicBezTo>
                  <a:pt x="-191" y="62647"/>
                  <a:pt x="62723" y="-267"/>
                  <a:pt x="140318" y="-267"/>
                </a:cubicBezTo>
                <a:cubicBezTo>
                  <a:pt x="217914" y="-267"/>
                  <a:pt x="280827" y="62647"/>
                  <a:pt x="280827" y="140243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5B42E58-76F4-DD05-EED6-002D7BC4862E}"/>
              </a:ext>
            </a:extLst>
          </p:cNvPr>
          <p:cNvSpPr/>
          <p:nvPr/>
        </p:nvSpPr>
        <p:spPr>
          <a:xfrm flipV="1">
            <a:off x="4603980" y="5421982"/>
            <a:ext cx="281018" cy="281018"/>
          </a:xfrm>
          <a:custGeom>
            <a:avLst/>
            <a:gdLst>
              <a:gd name="connsiteX0" fmla="*/ 280827 w 281018"/>
              <a:gd name="connsiteY0" fmla="*/ 140381 h 281018"/>
              <a:gd name="connsiteX1" fmla="*/ 140318 w 281018"/>
              <a:gd name="connsiteY1" fmla="*/ 280890 h 281018"/>
              <a:gd name="connsiteX2" fmla="*/ -191 w 281018"/>
              <a:gd name="connsiteY2" fmla="*/ 140381 h 281018"/>
              <a:gd name="connsiteX3" fmla="*/ 140318 w 281018"/>
              <a:gd name="connsiteY3" fmla="*/ -128 h 281018"/>
              <a:gd name="connsiteX4" fmla="*/ 280827 w 281018"/>
              <a:gd name="connsiteY4" fmla="*/ 140381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381"/>
                </a:moveTo>
                <a:cubicBezTo>
                  <a:pt x="280827" y="217977"/>
                  <a:pt x="217914" y="280890"/>
                  <a:pt x="140318" y="280890"/>
                </a:cubicBezTo>
                <a:cubicBezTo>
                  <a:pt x="62723" y="280890"/>
                  <a:pt x="-191" y="217977"/>
                  <a:pt x="-191" y="140381"/>
                </a:cubicBezTo>
                <a:cubicBezTo>
                  <a:pt x="-191" y="62785"/>
                  <a:pt x="62723" y="-128"/>
                  <a:pt x="140318" y="-128"/>
                </a:cubicBezTo>
                <a:cubicBezTo>
                  <a:pt x="217914" y="-128"/>
                  <a:pt x="280827" y="62785"/>
                  <a:pt x="280827" y="140381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6005515-9A0A-8EA4-C736-E734EA8FD7A1}"/>
              </a:ext>
            </a:extLst>
          </p:cNvPr>
          <p:cNvSpPr/>
          <p:nvPr/>
        </p:nvSpPr>
        <p:spPr>
          <a:xfrm flipV="1">
            <a:off x="5885303" y="5152215"/>
            <a:ext cx="281018" cy="281018"/>
          </a:xfrm>
          <a:custGeom>
            <a:avLst/>
            <a:gdLst>
              <a:gd name="connsiteX0" fmla="*/ 280827 w 281018"/>
              <a:gd name="connsiteY0" fmla="*/ 140350 h 281018"/>
              <a:gd name="connsiteX1" fmla="*/ 140318 w 281018"/>
              <a:gd name="connsiteY1" fmla="*/ 280859 h 281018"/>
              <a:gd name="connsiteX2" fmla="*/ -191 w 281018"/>
              <a:gd name="connsiteY2" fmla="*/ 140350 h 281018"/>
              <a:gd name="connsiteX3" fmla="*/ 140318 w 281018"/>
              <a:gd name="connsiteY3" fmla="*/ -159 h 281018"/>
              <a:gd name="connsiteX4" fmla="*/ 280827 w 281018"/>
              <a:gd name="connsiteY4" fmla="*/ 140350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350"/>
                </a:moveTo>
                <a:cubicBezTo>
                  <a:pt x="280827" y="217946"/>
                  <a:pt x="217914" y="280859"/>
                  <a:pt x="140318" y="280859"/>
                </a:cubicBezTo>
                <a:cubicBezTo>
                  <a:pt x="62723" y="280859"/>
                  <a:pt x="-191" y="217946"/>
                  <a:pt x="-191" y="140350"/>
                </a:cubicBezTo>
                <a:cubicBezTo>
                  <a:pt x="-191" y="62755"/>
                  <a:pt x="62723" y="-159"/>
                  <a:pt x="140318" y="-159"/>
                </a:cubicBezTo>
                <a:cubicBezTo>
                  <a:pt x="217914" y="-159"/>
                  <a:pt x="280827" y="62755"/>
                  <a:pt x="280827" y="140350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1DFF649-93B6-ABD0-EE12-43BCF10E17F4}"/>
              </a:ext>
            </a:extLst>
          </p:cNvPr>
          <p:cNvSpPr/>
          <p:nvPr/>
        </p:nvSpPr>
        <p:spPr>
          <a:xfrm flipV="1">
            <a:off x="4379152" y="3623560"/>
            <a:ext cx="281018" cy="281018"/>
          </a:xfrm>
          <a:custGeom>
            <a:avLst/>
            <a:gdLst>
              <a:gd name="connsiteX0" fmla="*/ 280827 w 281018"/>
              <a:gd name="connsiteY0" fmla="*/ 140176 h 281018"/>
              <a:gd name="connsiteX1" fmla="*/ 140318 w 281018"/>
              <a:gd name="connsiteY1" fmla="*/ 280685 h 281018"/>
              <a:gd name="connsiteX2" fmla="*/ -191 w 281018"/>
              <a:gd name="connsiteY2" fmla="*/ 140176 h 281018"/>
              <a:gd name="connsiteX3" fmla="*/ 140318 w 281018"/>
              <a:gd name="connsiteY3" fmla="*/ -333 h 281018"/>
              <a:gd name="connsiteX4" fmla="*/ 280827 w 281018"/>
              <a:gd name="connsiteY4" fmla="*/ 140176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176"/>
                </a:moveTo>
                <a:cubicBezTo>
                  <a:pt x="280827" y="217772"/>
                  <a:pt x="217914" y="280685"/>
                  <a:pt x="140318" y="280685"/>
                </a:cubicBezTo>
                <a:cubicBezTo>
                  <a:pt x="62723" y="280685"/>
                  <a:pt x="-191" y="217772"/>
                  <a:pt x="-191" y="140176"/>
                </a:cubicBezTo>
                <a:cubicBezTo>
                  <a:pt x="-191" y="62580"/>
                  <a:pt x="62723" y="-333"/>
                  <a:pt x="140318" y="-333"/>
                </a:cubicBezTo>
                <a:cubicBezTo>
                  <a:pt x="217914" y="-333"/>
                  <a:pt x="280827" y="62580"/>
                  <a:pt x="280827" y="140176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002C560-D59D-B2B4-B94F-F92C01ECACE2}"/>
              </a:ext>
            </a:extLst>
          </p:cNvPr>
          <p:cNvSpPr/>
          <p:nvPr/>
        </p:nvSpPr>
        <p:spPr>
          <a:xfrm flipV="1">
            <a:off x="5536912" y="3005402"/>
            <a:ext cx="281018" cy="281018"/>
          </a:xfrm>
          <a:custGeom>
            <a:avLst/>
            <a:gdLst>
              <a:gd name="connsiteX0" fmla="*/ 280827 w 281018"/>
              <a:gd name="connsiteY0" fmla="*/ 140106 h 281018"/>
              <a:gd name="connsiteX1" fmla="*/ 140318 w 281018"/>
              <a:gd name="connsiteY1" fmla="*/ 280615 h 281018"/>
              <a:gd name="connsiteX2" fmla="*/ -191 w 281018"/>
              <a:gd name="connsiteY2" fmla="*/ 140106 h 281018"/>
              <a:gd name="connsiteX3" fmla="*/ 140318 w 281018"/>
              <a:gd name="connsiteY3" fmla="*/ -403 h 281018"/>
              <a:gd name="connsiteX4" fmla="*/ 280827 w 281018"/>
              <a:gd name="connsiteY4" fmla="*/ 140106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106"/>
                </a:moveTo>
                <a:cubicBezTo>
                  <a:pt x="280827" y="217701"/>
                  <a:pt x="217914" y="280615"/>
                  <a:pt x="140318" y="280615"/>
                </a:cubicBezTo>
                <a:cubicBezTo>
                  <a:pt x="62723" y="280615"/>
                  <a:pt x="-191" y="217701"/>
                  <a:pt x="-191" y="140106"/>
                </a:cubicBezTo>
                <a:cubicBezTo>
                  <a:pt x="-191" y="62510"/>
                  <a:pt x="62723" y="-403"/>
                  <a:pt x="140318" y="-403"/>
                </a:cubicBezTo>
                <a:cubicBezTo>
                  <a:pt x="217914" y="-403"/>
                  <a:pt x="280827" y="62510"/>
                  <a:pt x="280827" y="140106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E344785-F9BD-4A69-6E04-B5D6B08D4B76}"/>
              </a:ext>
            </a:extLst>
          </p:cNvPr>
          <p:cNvSpPr/>
          <p:nvPr/>
        </p:nvSpPr>
        <p:spPr>
          <a:xfrm flipV="1">
            <a:off x="4727612" y="2904205"/>
            <a:ext cx="281018" cy="281018"/>
          </a:xfrm>
          <a:custGeom>
            <a:avLst/>
            <a:gdLst>
              <a:gd name="connsiteX0" fmla="*/ 280827 w 281018"/>
              <a:gd name="connsiteY0" fmla="*/ 140094 h 281018"/>
              <a:gd name="connsiteX1" fmla="*/ 140318 w 281018"/>
              <a:gd name="connsiteY1" fmla="*/ 280603 h 281018"/>
              <a:gd name="connsiteX2" fmla="*/ -191 w 281018"/>
              <a:gd name="connsiteY2" fmla="*/ 140094 h 281018"/>
              <a:gd name="connsiteX3" fmla="*/ 140318 w 281018"/>
              <a:gd name="connsiteY3" fmla="*/ -415 h 281018"/>
              <a:gd name="connsiteX4" fmla="*/ 280827 w 281018"/>
              <a:gd name="connsiteY4" fmla="*/ 140094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094"/>
                </a:moveTo>
                <a:cubicBezTo>
                  <a:pt x="280827" y="217690"/>
                  <a:pt x="217914" y="280603"/>
                  <a:pt x="140318" y="280603"/>
                </a:cubicBezTo>
                <a:cubicBezTo>
                  <a:pt x="62723" y="280603"/>
                  <a:pt x="-191" y="217690"/>
                  <a:pt x="-191" y="140094"/>
                </a:cubicBezTo>
                <a:cubicBezTo>
                  <a:pt x="-191" y="62499"/>
                  <a:pt x="62723" y="-415"/>
                  <a:pt x="140318" y="-415"/>
                </a:cubicBezTo>
                <a:cubicBezTo>
                  <a:pt x="217914" y="-415"/>
                  <a:pt x="280827" y="62499"/>
                  <a:pt x="280827" y="140094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F798815-8362-324C-BB55-AFA342328829}"/>
              </a:ext>
            </a:extLst>
          </p:cNvPr>
          <p:cNvSpPr/>
          <p:nvPr/>
        </p:nvSpPr>
        <p:spPr>
          <a:xfrm flipV="1">
            <a:off x="6548468" y="2274795"/>
            <a:ext cx="281018" cy="281018"/>
          </a:xfrm>
          <a:custGeom>
            <a:avLst/>
            <a:gdLst>
              <a:gd name="connsiteX0" fmla="*/ 280827 w 281018"/>
              <a:gd name="connsiteY0" fmla="*/ 140023 h 281018"/>
              <a:gd name="connsiteX1" fmla="*/ 140318 w 281018"/>
              <a:gd name="connsiteY1" fmla="*/ 280532 h 281018"/>
              <a:gd name="connsiteX2" fmla="*/ -191 w 281018"/>
              <a:gd name="connsiteY2" fmla="*/ 140023 h 281018"/>
              <a:gd name="connsiteX3" fmla="*/ 140318 w 281018"/>
              <a:gd name="connsiteY3" fmla="*/ -487 h 281018"/>
              <a:gd name="connsiteX4" fmla="*/ 280827 w 281018"/>
              <a:gd name="connsiteY4" fmla="*/ 140023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023"/>
                </a:moveTo>
                <a:cubicBezTo>
                  <a:pt x="280827" y="217618"/>
                  <a:pt x="217914" y="280532"/>
                  <a:pt x="140318" y="280532"/>
                </a:cubicBezTo>
                <a:cubicBezTo>
                  <a:pt x="62723" y="280532"/>
                  <a:pt x="-191" y="217618"/>
                  <a:pt x="-191" y="140023"/>
                </a:cubicBezTo>
                <a:cubicBezTo>
                  <a:pt x="-191" y="62427"/>
                  <a:pt x="62723" y="-487"/>
                  <a:pt x="140318" y="-487"/>
                </a:cubicBezTo>
                <a:cubicBezTo>
                  <a:pt x="217914" y="-487"/>
                  <a:pt x="280827" y="62427"/>
                  <a:pt x="280827" y="140023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54491A8-0D1D-AC30-7DCD-9AAC8C601063}"/>
              </a:ext>
            </a:extLst>
          </p:cNvPr>
          <p:cNvSpPr/>
          <p:nvPr/>
        </p:nvSpPr>
        <p:spPr>
          <a:xfrm flipV="1">
            <a:off x="5480722" y="1948839"/>
            <a:ext cx="281018" cy="281018"/>
          </a:xfrm>
          <a:custGeom>
            <a:avLst/>
            <a:gdLst>
              <a:gd name="connsiteX0" fmla="*/ 280827 w 281018"/>
              <a:gd name="connsiteY0" fmla="*/ 139985 h 281018"/>
              <a:gd name="connsiteX1" fmla="*/ 140318 w 281018"/>
              <a:gd name="connsiteY1" fmla="*/ 280495 h 281018"/>
              <a:gd name="connsiteX2" fmla="*/ -191 w 281018"/>
              <a:gd name="connsiteY2" fmla="*/ 139985 h 281018"/>
              <a:gd name="connsiteX3" fmla="*/ 140318 w 281018"/>
              <a:gd name="connsiteY3" fmla="*/ -524 h 281018"/>
              <a:gd name="connsiteX4" fmla="*/ 280827 w 281018"/>
              <a:gd name="connsiteY4" fmla="*/ 139985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39985"/>
                </a:moveTo>
                <a:cubicBezTo>
                  <a:pt x="280827" y="217581"/>
                  <a:pt x="217914" y="280495"/>
                  <a:pt x="140318" y="280495"/>
                </a:cubicBezTo>
                <a:cubicBezTo>
                  <a:pt x="62654" y="280495"/>
                  <a:pt x="-191" y="217581"/>
                  <a:pt x="-191" y="139985"/>
                </a:cubicBezTo>
                <a:cubicBezTo>
                  <a:pt x="-191" y="62390"/>
                  <a:pt x="62654" y="-524"/>
                  <a:pt x="140318" y="-524"/>
                </a:cubicBezTo>
                <a:cubicBezTo>
                  <a:pt x="217914" y="-524"/>
                  <a:pt x="280827" y="62390"/>
                  <a:pt x="280827" y="139985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6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AB7F7-95A8-14B2-944E-F1257BEBF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8B3F-C32E-49A6-5965-923C1AAC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2.5D Terrain</a:t>
            </a: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70F9A0C8-B0FE-5616-2D55-15B17B44D787}"/>
              </a:ext>
            </a:extLst>
          </p:cNvPr>
          <p:cNvSpPr txBox="1">
            <a:spLocks/>
          </p:cNvSpPr>
          <p:nvPr/>
        </p:nvSpPr>
        <p:spPr>
          <a:xfrm>
            <a:off x="334963" y="1268414"/>
            <a:ext cx="11522075" cy="522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A3AF5DF-1A32-A094-28C7-B183BEA5F551}"/>
              </a:ext>
            </a:extLst>
          </p:cNvPr>
          <p:cNvSpPr/>
          <p:nvPr/>
        </p:nvSpPr>
        <p:spPr>
          <a:xfrm>
            <a:off x="3856633" y="1639691"/>
            <a:ext cx="4496294" cy="4496294"/>
          </a:xfrm>
          <a:custGeom>
            <a:avLst/>
            <a:gdLst>
              <a:gd name="connsiteX0" fmla="*/ 0 w 4496294"/>
              <a:gd name="connsiteY0" fmla="*/ 0 h 4496294"/>
              <a:gd name="connsiteX1" fmla="*/ 0 w 4496294"/>
              <a:gd name="connsiteY1" fmla="*/ 4496295 h 4496294"/>
              <a:gd name="connsiteX2" fmla="*/ 4496295 w 4496294"/>
              <a:gd name="connsiteY2" fmla="*/ 4496295 h 4496294"/>
              <a:gd name="connsiteX3" fmla="*/ 4496295 w 4496294"/>
              <a:gd name="connsiteY3" fmla="*/ 0 h 449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294" h="4496294">
                <a:moveTo>
                  <a:pt x="0" y="0"/>
                </a:moveTo>
                <a:lnTo>
                  <a:pt x="0" y="4496295"/>
                </a:lnTo>
                <a:lnTo>
                  <a:pt x="4496295" y="4496295"/>
                </a:lnTo>
                <a:lnTo>
                  <a:pt x="4496295" y="0"/>
                </a:lnTo>
                <a:close/>
              </a:path>
            </a:pathLst>
          </a:custGeom>
          <a:solidFill>
            <a:srgbClr val="E5E5E5"/>
          </a:solidFill>
          <a:ln w="175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2B94903-A5C6-0C5B-C3D2-4C7477975DE1}"/>
              </a:ext>
            </a:extLst>
          </p:cNvPr>
          <p:cNvSpPr/>
          <p:nvPr/>
        </p:nvSpPr>
        <p:spPr>
          <a:xfrm flipV="1">
            <a:off x="4041943" y="2049967"/>
            <a:ext cx="108000" cy="108000"/>
          </a:xfrm>
          <a:custGeom>
            <a:avLst/>
            <a:gdLst>
              <a:gd name="connsiteX0" fmla="*/ 280827 w 281018"/>
              <a:gd name="connsiteY0" fmla="*/ 139997 h 281018"/>
              <a:gd name="connsiteX1" fmla="*/ 140318 w 281018"/>
              <a:gd name="connsiteY1" fmla="*/ 280506 h 281018"/>
              <a:gd name="connsiteX2" fmla="*/ -191 w 281018"/>
              <a:gd name="connsiteY2" fmla="*/ 139997 h 281018"/>
              <a:gd name="connsiteX3" fmla="*/ 140318 w 281018"/>
              <a:gd name="connsiteY3" fmla="*/ -512 h 281018"/>
              <a:gd name="connsiteX4" fmla="*/ 280827 w 281018"/>
              <a:gd name="connsiteY4" fmla="*/ 139997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39997"/>
                </a:moveTo>
                <a:cubicBezTo>
                  <a:pt x="280827" y="217593"/>
                  <a:pt x="217914" y="280506"/>
                  <a:pt x="140318" y="280506"/>
                </a:cubicBezTo>
                <a:cubicBezTo>
                  <a:pt x="62723" y="280506"/>
                  <a:pt x="-191" y="217593"/>
                  <a:pt x="-191" y="139997"/>
                </a:cubicBezTo>
                <a:cubicBezTo>
                  <a:pt x="-191" y="62401"/>
                  <a:pt x="62723" y="-512"/>
                  <a:pt x="140318" y="-512"/>
                </a:cubicBezTo>
                <a:cubicBezTo>
                  <a:pt x="217914" y="-512"/>
                  <a:pt x="280827" y="62401"/>
                  <a:pt x="280827" y="139997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E5DF4CF-57D7-994F-49A9-1F485A7571F2}"/>
              </a:ext>
            </a:extLst>
          </p:cNvPr>
          <p:cNvSpPr/>
          <p:nvPr/>
        </p:nvSpPr>
        <p:spPr>
          <a:xfrm flipV="1">
            <a:off x="7560093" y="4725062"/>
            <a:ext cx="108000" cy="108000"/>
          </a:xfrm>
          <a:custGeom>
            <a:avLst/>
            <a:gdLst>
              <a:gd name="connsiteX0" fmla="*/ 280827 w 281018"/>
              <a:gd name="connsiteY0" fmla="*/ 140302 h 281018"/>
              <a:gd name="connsiteX1" fmla="*/ 140318 w 281018"/>
              <a:gd name="connsiteY1" fmla="*/ 280811 h 281018"/>
              <a:gd name="connsiteX2" fmla="*/ -191 w 281018"/>
              <a:gd name="connsiteY2" fmla="*/ 140302 h 281018"/>
              <a:gd name="connsiteX3" fmla="*/ 140318 w 281018"/>
              <a:gd name="connsiteY3" fmla="*/ -208 h 281018"/>
              <a:gd name="connsiteX4" fmla="*/ 280827 w 281018"/>
              <a:gd name="connsiteY4" fmla="*/ 140302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302"/>
                </a:moveTo>
                <a:cubicBezTo>
                  <a:pt x="280827" y="217897"/>
                  <a:pt x="217914" y="280811"/>
                  <a:pt x="140318" y="280811"/>
                </a:cubicBezTo>
                <a:cubicBezTo>
                  <a:pt x="62723" y="280811"/>
                  <a:pt x="-191" y="217897"/>
                  <a:pt x="-191" y="140302"/>
                </a:cubicBezTo>
                <a:cubicBezTo>
                  <a:pt x="-191" y="62637"/>
                  <a:pt x="62723" y="-208"/>
                  <a:pt x="140318" y="-208"/>
                </a:cubicBezTo>
                <a:cubicBezTo>
                  <a:pt x="217914" y="-208"/>
                  <a:pt x="280827" y="62637"/>
                  <a:pt x="280827" y="140302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B3461B2-259D-DD3E-CBD5-3C65867C0585}"/>
              </a:ext>
            </a:extLst>
          </p:cNvPr>
          <p:cNvSpPr/>
          <p:nvPr/>
        </p:nvSpPr>
        <p:spPr>
          <a:xfrm flipV="1">
            <a:off x="6863173" y="5017332"/>
            <a:ext cx="108000" cy="108000"/>
          </a:xfrm>
          <a:custGeom>
            <a:avLst/>
            <a:gdLst>
              <a:gd name="connsiteX0" fmla="*/ 280827 w 281018"/>
              <a:gd name="connsiteY0" fmla="*/ 140335 h 281018"/>
              <a:gd name="connsiteX1" fmla="*/ 140318 w 281018"/>
              <a:gd name="connsiteY1" fmla="*/ 280844 h 281018"/>
              <a:gd name="connsiteX2" fmla="*/ -191 w 281018"/>
              <a:gd name="connsiteY2" fmla="*/ 140335 h 281018"/>
              <a:gd name="connsiteX3" fmla="*/ 140318 w 281018"/>
              <a:gd name="connsiteY3" fmla="*/ -174 h 281018"/>
              <a:gd name="connsiteX4" fmla="*/ 280827 w 281018"/>
              <a:gd name="connsiteY4" fmla="*/ 140335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335"/>
                </a:moveTo>
                <a:cubicBezTo>
                  <a:pt x="280827" y="217930"/>
                  <a:pt x="217982" y="280844"/>
                  <a:pt x="140318" y="280844"/>
                </a:cubicBezTo>
                <a:cubicBezTo>
                  <a:pt x="62723" y="280844"/>
                  <a:pt x="-191" y="217930"/>
                  <a:pt x="-191" y="140335"/>
                </a:cubicBezTo>
                <a:cubicBezTo>
                  <a:pt x="-191" y="62739"/>
                  <a:pt x="62723" y="-174"/>
                  <a:pt x="140318" y="-174"/>
                </a:cubicBezTo>
                <a:cubicBezTo>
                  <a:pt x="217982" y="-174"/>
                  <a:pt x="280827" y="62739"/>
                  <a:pt x="280827" y="140335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7947A67-6C08-EE68-27A9-219B4C126EFD}"/>
              </a:ext>
            </a:extLst>
          </p:cNvPr>
          <p:cNvSpPr/>
          <p:nvPr/>
        </p:nvSpPr>
        <p:spPr>
          <a:xfrm flipV="1">
            <a:off x="7009308" y="3634812"/>
            <a:ext cx="108000" cy="108000"/>
          </a:xfrm>
          <a:custGeom>
            <a:avLst/>
            <a:gdLst>
              <a:gd name="connsiteX0" fmla="*/ 280827 w 281018"/>
              <a:gd name="connsiteY0" fmla="*/ 140177 h 281018"/>
              <a:gd name="connsiteX1" fmla="*/ 140318 w 281018"/>
              <a:gd name="connsiteY1" fmla="*/ 280687 h 281018"/>
              <a:gd name="connsiteX2" fmla="*/ -191 w 281018"/>
              <a:gd name="connsiteY2" fmla="*/ 140177 h 281018"/>
              <a:gd name="connsiteX3" fmla="*/ 140318 w 281018"/>
              <a:gd name="connsiteY3" fmla="*/ -332 h 281018"/>
              <a:gd name="connsiteX4" fmla="*/ 280827 w 281018"/>
              <a:gd name="connsiteY4" fmla="*/ 140177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177"/>
                </a:moveTo>
                <a:cubicBezTo>
                  <a:pt x="280827" y="217773"/>
                  <a:pt x="217914" y="280687"/>
                  <a:pt x="140318" y="280687"/>
                </a:cubicBezTo>
                <a:cubicBezTo>
                  <a:pt x="62723" y="280687"/>
                  <a:pt x="-191" y="217773"/>
                  <a:pt x="-191" y="140177"/>
                </a:cubicBezTo>
                <a:cubicBezTo>
                  <a:pt x="-191" y="62582"/>
                  <a:pt x="62723" y="-332"/>
                  <a:pt x="140318" y="-332"/>
                </a:cubicBezTo>
                <a:cubicBezTo>
                  <a:pt x="217914" y="-332"/>
                  <a:pt x="280827" y="62582"/>
                  <a:pt x="280827" y="140177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AD55B78-03CA-7BD5-A122-D6F8178F487D}"/>
              </a:ext>
            </a:extLst>
          </p:cNvPr>
          <p:cNvSpPr/>
          <p:nvPr/>
        </p:nvSpPr>
        <p:spPr>
          <a:xfrm flipV="1">
            <a:off x="7650038" y="2735635"/>
            <a:ext cx="108000" cy="108000"/>
          </a:xfrm>
          <a:custGeom>
            <a:avLst/>
            <a:gdLst>
              <a:gd name="connsiteX0" fmla="*/ 280827 w 281018"/>
              <a:gd name="connsiteY0" fmla="*/ 140075 h 281018"/>
              <a:gd name="connsiteX1" fmla="*/ 140318 w 281018"/>
              <a:gd name="connsiteY1" fmla="*/ 280584 h 281018"/>
              <a:gd name="connsiteX2" fmla="*/ -191 w 281018"/>
              <a:gd name="connsiteY2" fmla="*/ 140075 h 281018"/>
              <a:gd name="connsiteX3" fmla="*/ 140318 w 281018"/>
              <a:gd name="connsiteY3" fmla="*/ -434 h 281018"/>
              <a:gd name="connsiteX4" fmla="*/ 280827 w 281018"/>
              <a:gd name="connsiteY4" fmla="*/ 140075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075"/>
                </a:moveTo>
                <a:cubicBezTo>
                  <a:pt x="280827" y="217671"/>
                  <a:pt x="217914" y="280584"/>
                  <a:pt x="140318" y="280584"/>
                </a:cubicBezTo>
                <a:cubicBezTo>
                  <a:pt x="62654" y="280584"/>
                  <a:pt x="-191" y="217671"/>
                  <a:pt x="-191" y="140075"/>
                </a:cubicBezTo>
                <a:cubicBezTo>
                  <a:pt x="-191" y="62479"/>
                  <a:pt x="62654" y="-434"/>
                  <a:pt x="140318" y="-434"/>
                </a:cubicBezTo>
                <a:cubicBezTo>
                  <a:pt x="217914" y="-434"/>
                  <a:pt x="280827" y="62479"/>
                  <a:pt x="280827" y="140075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DD24C66-8122-C48B-74E4-889A599E6534}"/>
              </a:ext>
            </a:extLst>
          </p:cNvPr>
          <p:cNvSpPr/>
          <p:nvPr/>
        </p:nvSpPr>
        <p:spPr>
          <a:xfrm flipV="1">
            <a:off x="6188825" y="4208032"/>
            <a:ext cx="108000" cy="108000"/>
          </a:xfrm>
          <a:custGeom>
            <a:avLst/>
            <a:gdLst>
              <a:gd name="connsiteX0" fmla="*/ 280827 w 281018"/>
              <a:gd name="connsiteY0" fmla="*/ 140243 h 281018"/>
              <a:gd name="connsiteX1" fmla="*/ 140318 w 281018"/>
              <a:gd name="connsiteY1" fmla="*/ 280752 h 281018"/>
              <a:gd name="connsiteX2" fmla="*/ -191 w 281018"/>
              <a:gd name="connsiteY2" fmla="*/ 140243 h 281018"/>
              <a:gd name="connsiteX3" fmla="*/ 140318 w 281018"/>
              <a:gd name="connsiteY3" fmla="*/ -267 h 281018"/>
              <a:gd name="connsiteX4" fmla="*/ 280827 w 281018"/>
              <a:gd name="connsiteY4" fmla="*/ 140243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243"/>
                </a:moveTo>
                <a:cubicBezTo>
                  <a:pt x="280827" y="217838"/>
                  <a:pt x="217914" y="280752"/>
                  <a:pt x="140318" y="280752"/>
                </a:cubicBezTo>
                <a:cubicBezTo>
                  <a:pt x="62723" y="280752"/>
                  <a:pt x="-191" y="217838"/>
                  <a:pt x="-191" y="140243"/>
                </a:cubicBezTo>
                <a:cubicBezTo>
                  <a:pt x="-191" y="62647"/>
                  <a:pt x="62723" y="-267"/>
                  <a:pt x="140318" y="-267"/>
                </a:cubicBezTo>
                <a:cubicBezTo>
                  <a:pt x="217914" y="-267"/>
                  <a:pt x="280827" y="62647"/>
                  <a:pt x="280827" y="140243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5B42E58-76F4-DD05-EED6-002D7BC4862E}"/>
              </a:ext>
            </a:extLst>
          </p:cNvPr>
          <p:cNvSpPr/>
          <p:nvPr/>
        </p:nvSpPr>
        <p:spPr>
          <a:xfrm flipV="1">
            <a:off x="4603980" y="5421982"/>
            <a:ext cx="108000" cy="108000"/>
          </a:xfrm>
          <a:custGeom>
            <a:avLst/>
            <a:gdLst>
              <a:gd name="connsiteX0" fmla="*/ 280827 w 281018"/>
              <a:gd name="connsiteY0" fmla="*/ 140381 h 281018"/>
              <a:gd name="connsiteX1" fmla="*/ 140318 w 281018"/>
              <a:gd name="connsiteY1" fmla="*/ 280890 h 281018"/>
              <a:gd name="connsiteX2" fmla="*/ -191 w 281018"/>
              <a:gd name="connsiteY2" fmla="*/ 140381 h 281018"/>
              <a:gd name="connsiteX3" fmla="*/ 140318 w 281018"/>
              <a:gd name="connsiteY3" fmla="*/ -128 h 281018"/>
              <a:gd name="connsiteX4" fmla="*/ 280827 w 281018"/>
              <a:gd name="connsiteY4" fmla="*/ 140381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381"/>
                </a:moveTo>
                <a:cubicBezTo>
                  <a:pt x="280827" y="217977"/>
                  <a:pt x="217914" y="280890"/>
                  <a:pt x="140318" y="280890"/>
                </a:cubicBezTo>
                <a:cubicBezTo>
                  <a:pt x="62723" y="280890"/>
                  <a:pt x="-191" y="217977"/>
                  <a:pt x="-191" y="140381"/>
                </a:cubicBezTo>
                <a:cubicBezTo>
                  <a:pt x="-191" y="62785"/>
                  <a:pt x="62723" y="-128"/>
                  <a:pt x="140318" y="-128"/>
                </a:cubicBezTo>
                <a:cubicBezTo>
                  <a:pt x="217914" y="-128"/>
                  <a:pt x="280827" y="62785"/>
                  <a:pt x="280827" y="140381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6005515-9A0A-8EA4-C736-E734EA8FD7A1}"/>
              </a:ext>
            </a:extLst>
          </p:cNvPr>
          <p:cNvSpPr/>
          <p:nvPr/>
        </p:nvSpPr>
        <p:spPr>
          <a:xfrm flipV="1">
            <a:off x="5885303" y="5152215"/>
            <a:ext cx="108000" cy="108000"/>
          </a:xfrm>
          <a:custGeom>
            <a:avLst/>
            <a:gdLst>
              <a:gd name="connsiteX0" fmla="*/ 280827 w 281018"/>
              <a:gd name="connsiteY0" fmla="*/ 140350 h 281018"/>
              <a:gd name="connsiteX1" fmla="*/ 140318 w 281018"/>
              <a:gd name="connsiteY1" fmla="*/ 280859 h 281018"/>
              <a:gd name="connsiteX2" fmla="*/ -191 w 281018"/>
              <a:gd name="connsiteY2" fmla="*/ 140350 h 281018"/>
              <a:gd name="connsiteX3" fmla="*/ 140318 w 281018"/>
              <a:gd name="connsiteY3" fmla="*/ -159 h 281018"/>
              <a:gd name="connsiteX4" fmla="*/ 280827 w 281018"/>
              <a:gd name="connsiteY4" fmla="*/ 140350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350"/>
                </a:moveTo>
                <a:cubicBezTo>
                  <a:pt x="280827" y="217946"/>
                  <a:pt x="217914" y="280859"/>
                  <a:pt x="140318" y="280859"/>
                </a:cubicBezTo>
                <a:cubicBezTo>
                  <a:pt x="62723" y="280859"/>
                  <a:pt x="-191" y="217946"/>
                  <a:pt x="-191" y="140350"/>
                </a:cubicBezTo>
                <a:cubicBezTo>
                  <a:pt x="-191" y="62755"/>
                  <a:pt x="62723" y="-159"/>
                  <a:pt x="140318" y="-159"/>
                </a:cubicBezTo>
                <a:cubicBezTo>
                  <a:pt x="217914" y="-159"/>
                  <a:pt x="280827" y="62755"/>
                  <a:pt x="280827" y="140350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1DFF649-93B6-ABD0-EE12-43BCF10E17F4}"/>
              </a:ext>
            </a:extLst>
          </p:cNvPr>
          <p:cNvSpPr/>
          <p:nvPr/>
        </p:nvSpPr>
        <p:spPr>
          <a:xfrm flipV="1">
            <a:off x="4379152" y="3623560"/>
            <a:ext cx="108000" cy="108000"/>
          </a:xfrm>
          <a:custGeom>
            <a:avLst/>
            <a:gdLst>
              <a:gd name="connsiteX0" fmla="*/ 280827 w 281018"/>
              <a:gd name="connsiteY0" fmla="*/ 140176 h 281018"/>
              <a:gd name="connsiteX1" fmla="*/ 140318 w 281018"/>
              <a:gd name="connsiteY1" fmla="*/ 280685 h 281018"/>
              <a:gd name="connsiteX2" fmla="*/ -191 w 281018"/>
              <a:gd name="connsiteY2" fmla="*/ 140176 h 281018"/>
              <a:gd name="connsiteX3" fmla="*/ 140318 w 281018"/>
              <a:gd name="connsiteY3" fmla="*/ -333 h 281018"/>
              <a:gd name="connsiteX4" fmla="*/ 280827 w 281018"/>
              <a:gd name="connsiteY4" fmla="*/ 140176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176"/>
                </a:moveTo>
                <a:cubicBezTo>
                  <a:pt x="280827" y="217772"/>
                  <a:pt x="217914" y="280685"/>
                  <a:pt x="140318" y="280685"/>
                </a:cubicBezTo>
                <a:cubicBezTo>
                  <a:pt x="62723" y="280685"/>
                  <a:pt x="-191" y="217772"/>
                  <a:pt x="-191" y="140176"/>
                </a:cubicBezTo>
                <a:cubicBezTo>
                  <a:pt x="-191" y="62580"/>
                  <a:pt x="62723" y="-333"/>
                  <a:pt x="140318" y="-333"/>
                </a:cubicBezTo>
                <a:cubicBezTo>
                  <a:pt x="217914" y="-333"/>
                  <a:pt x="280827" y="62580"/>
                  <a:pt x="280827" y="140176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002C560-D59D-B2B4-B94F-F92C01ECACE2}"/>
              </a:ext>
            </a:extLst>
          </p:cNvPr>
          <p:cNvSpPr/>
          <p:nvPr/>
        </p:nvSpPr>
        <p:spPr>
          <a:xfrm flipV="1">
            <a:off x="5536912" y="3005402"/>
            <a:ext cx="108000" cy="108000"/>
          </a:xfrm>
          <a:custGeom>
            <a:avLst/>
            <a:gdLst>
              <a:gd name="connsiteX0" fmla="*/ 280827 w 281018"/>
              <a:gd name="connsiteY0" fmla="*/ 140106 h 281018"/>
              <a:gd name="connsiteX1" fmla="*/ 140318 w 281018"/>
              <a:gd name="connsiteY1" fmla="*/ 280615 h 281018"/>
              <a:gd name="connsiteX2" fmla="*/ -191 w 281018"/>
              <a:gd name="connsiteY2" fmla="*/ 140106 h 281018"/>
              <a:gd name="connsiteX3" fmla="*/ 140318 w 281018"/>
              <a:gd name="connsiteY3" fmla="*/ -403 h 281018"/>
              <a:gd name="connsiteX4" fmla="*/ 280827 w 281018"/>
              <a:gd name="connsiteY4" fmla="*/ 140106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106"/>
                </a:moveTo>
                <a:cubicBezTo>
                  <a:pt x="280827" y="217701"/>
                  <a:pt x="217914" y="280615"/>
                  <a:pt x="140318" y="280615"/>
                </a:cubicBezTo>
                <a:cubicBezTo>
                  <a:pt x="62723" y="280615"/>
                  <a:pt x="-191" y="217701"/>
                  <a:pt x="-191" y="140106"/>
                </a:cubicBezTo>
                <a:cubicBezTo>
                  <a:pt x="-191" y="62510"/>
                  <a:pt x="62723" y="-403"/>
                  <a:pt x="140318" y="-403"/>
                </a:cubicBezTo>
                <a:cubicBezTo>
                  <a:pt x="217914" y="-403"/>
                  <a:pt x="280827" y="62510"/>
                  <a:pt x="280827" y="140106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E344785-F9BD-4A69-6E04-B5D6B08D4B76}"/>
              </a:ext>
            </a:extLst>
          </p:cNvPr>
          <p:cNvSpPr/>
          <p:nvPr/>
        </p:nvSpPr>
        <p:spPr>
          <a:xfrm flipV="1">
            <a:off x="4727612" y="2904205"/>
            <a:ext cx="108000" cy="108000"/>
          </a:xfrm>
          <a:custGeom>
            <a:avLst/>
            <a:gdLst>
              <a:gd name="connsiteX0" fmla="*/ 280827 w 281018"/>
              <a:gd name="connsiteY0" fmla="*/ 140094 h 281018"/>
              <a:gd name="connsiteX1" fmla="*/ 140318 w 281018"/>
              <a:gd name="connsiteY1" fmla="*/ 280603 h 281018"/>
              <a:gd name="connsiteX2" fmla="*/ -191 w 281018"/>
              <a:gd name="connsiteY2" fmla="*/ 140094 h 281018"/>
              <a:gd name="connsiteX3" fmla="*/ 140318 w 281018"/>
              <a:gd name="connsiteY3" fmla="*/ -415 h 281018"/>
              <a:gd name="connsiteX4" fmla="*/ 280827 w 281018"/>
              <a:gd name="connsiteY4" fmla="*/ 140094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094"/>
                </a:moveTo>
                <a:cubicBezTo>
                  <a:pt x="280827" y="217690"/>
                  <a:pt x="217914" y="280603"/>
                  <a:pt x="140318" y="280603"/>
                </a:cubicBezTo>
                <a:cubicBezTo>
                  <a:pt x="62723" y="280603"/>
                  <a:pt x="-191" y="217690"/>
                  <a:pt x="-191" y="140094"/>
                </a:cubicBezTo>
                <a:cubicBezTo>
                  <a:pt x="-191" y="62499"/>
                  <a:pt x="62723" y="-415"/>
                  <a:pt x="140318" y="-415"/>
                </a:cubicBezTo>
                <a:cubicBezTo>
                  <a:pt x="217914" y="-415"/>
                  <a:pt x="280827" y="62499"/>
                  <a:pt x="280827" y="140094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F798815-8362-324C-BB55-AFA342328829}"/>
              </a:ext>
            </a:extLst>
          </p:cNvPr>
          <p:cNvSpPr/>
          <p:nvPr/>
        </p:nvSpPr>
        <p:spPr>
          <a:xfrm flipV="1">
            <a:off x="6548468" y="2274795"/>
            <a:ext cx="108000" cy="108000"/>
          </a:xfrm>
          <a:custGeom>
            <a:avLst/>
            <a:gdLst>
              <a:gd name="connsiteX0" fmla="*/ 280827 w 281018"/>
              <a:gd name="connsiteY0" fmla="*/ 140023 h 281018"/>
              <a:gd name="connsiteX1" fmla="*/ 140318 w 281018"/>
              <a:gd name="connsiteY1" fmla="*/ 280532 h 281018"/>
              <a:gd name="connsiteX2" fmla="*/ -191 w 281018"/>
              <a:gd name="connsiteY2" fmla="*/ 140023 h 281018"/>
              <a:gd name="connsiteX3" fmla="*/ 140318 w 281018"/>
              <a:gd name="connsiteY3" fmla="*/ -487 h 281018"/>
              <a:gd name="connsiteX4" fmla="*/ 280827 w 281018"/>
              <a:gd name="connsiteY4" fmla="*/ 140023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40023"/>
                </a:moveTo>
                <a:cubicBezTo>
                  <a:pt x="280827" y="217618"/>
                  <a:pt x="217914" y="280532"/>
                  <a:pt x="140318" y="280532"/>
                </a:cubicBezTo>
                <a:cubicBezTo>
                  <a:pt x="62723" y="280532"/>
                  <a:pt x="-191" y="217618"/>
                  <a:pt x="-191" y="140023"/>
                </a:cubicBezTo>
                <a:cubicBezTo>
                  <a:pt x="-191" y="62427"/>
                  <a:pt x="62723" y="-487"/>
                  <a:pt x="140318" y="-487"/>
                </a:cubicBezTo>
                <a:cubicBezTo>
                  <a:pt x="217914" y="-487"/>
                  <a:pt x="280827" y="62427"/>
                  <a:pt x="280827" y="140023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54491A8-0D1D-AC30-7DCD-9AAC8C601063}"/>
              </a:ext>
            </a:extLst>
          </p:cNvPr>
          <p:cNvSpPr/>
          <p:nvPr/>
        </p:nvSpPr>
        <p:spPr>
          <a:xfrm flipV="1">
            <a:off x="5480722" y="1948839"/>
            <a:ext cx="108000" cy="108000"/>
          </a:xfrm>
          <a:custGeom>
            <a:avLst/>
            <a:gdLst>
              <a:gd name="connsiteX0" fmla="*/ 280827 w 281018"/>
              <a:gd name="connsiteY0" fmla="*/ 139985 h 281018"/>
              <a:gd name="connsiteX1" fmla="*/ 140318 w 281018"/>
              <a:gd name="connsiteY1" fmla="*/ 280495 h 281018"/>
              <a:gd name="connsiteX2" fmla="*/ -191 w 281018"/>
              <a:gd name="connsiteY2" fmla="*/ 139985 h 281018"/>
              <a:gd name="connsiteX3" fmla="*/ 140318 w 281018"/>
              <a:gd name="connsiteY3" fmla="*/ -524 h 281018"/>
              <a:gd name="connsiteX4" fmla="*/ 280827 w 281018"/>
              <a:gd name="connsiteY4" fmla="*/ 139985 h 2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8" h="281018">
                <a:moveTo>
                  <a:pt x="280827" y="139985"/>
                </a:moveTo>
                <a:cubicBezTo>
                  <a:pt x="280827" y="217581"/>
                  <a:pt x="217914" y="280495"/>
                  <a:pt x="140318" y="280495"/>
                </a:cubicBezTo>
                <a:cubicBezTo>
                  <a:pt x="62654" y="280495"/>
                  <a:pt x="-191" y="217581"/>
                  <a:pt x="-191" y="139985"/>
                </a:cubicBezTo>
                <a:cubicBezTo>
                  <a:pt x="-191" y="62390"/>
                  <a:pt x="62654" y="-524"/>
                  <a:pt x="140318" y="-524"/>
                </a:cubicBezTo>
                <a:cubicBezTo>
                  <a:pt x="217914" y="-524"/>
                  <a:pt x="280827" y="62390"/>
                  <a:pt x="280827" y="139985"/>
                </a:cubicBezTo>
                <a:close/>
              </a:path>
            </a:pathLst>
          </a:custGeom>
          <a:solidFill>
            <a:srgbClr val="FFFFFF"/>
          </a:solidFill>
          <a:ln w="2103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97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3D10BB-9104-B4A3-FA88-79BB39933D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Competitive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3D10BB-9104-B4A3-FA88-79BB39933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40" t="-10924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97D0A-8EB1-80E9-FF52-B4DDF70EF6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Considers worst-case instance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Strategy</m:t>
                                </m:r>
                                <m:r>
                                  <a:rPr lang="en-US" b="0" i="0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Path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Shortest</m:t>
                            </m:r>
                            <m: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Path</m:t>
                            </m:r>
                            <m:r>
                              <a:rPr lang="en-US" b="0" i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Goal: minimize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97D0A-8EB1-80E9-FF52-B4DDF70EF6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2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5870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CA6DD-27C9-CE23-1F98-05F77584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7B1A-F710-AA7F-F0BA-F2C0A750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2.5D Terrain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4F101F-0F46-4552-7FFE-A81FD2A494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Cannot do anything without knowledge of terrain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Bound maximum slope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terrain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4F101F-0F46-4552-7FFE-A81FD2A494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2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19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A4913-C76D-A96C-BACF-8B33C17AB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9DC4-9C60-0AD3-D7A6-87B138E3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2.5D Terrain – Bounds</a:t>
            </a:r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0E87760C-B4DF-87C2-2198-0F05E4E284AA}"/>
              </a:ext>
            </a:extLst>
          </p:cNvPr>
          <p:cNvSpPr/>
          <p:nvPr/>
        </p:nvSpPr>
        <p:spPr>
          <a:xfrm>
            <a:off x="7929177" y="4873024"/>
            <a:ext cx="1225115" cy="13321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5001 w 10000"/>
              <a:gd name="connsiteY3" fmla="*/ 990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417 w 10000"/>
              <a:gd name="connsiteY3" fmla="*/ 9908 h 10000"/>
              <a:gd name="connsiteX4" fmla="*/ 0 w 10000"/>
              <a:gd name="connsiteY4" fmla="*/ 0 h 10000"/>
              <a:gd name="connsiteX0" fmla="*/ 0 w 10008"/>
              <a:gd name="connsiteY0" fmla="*/ 0 h 10000"/>
              <a:gd name="connsiteX1" fmla="*/ 10000 w 10008"/>
              <a:gd name="connsiteY1" fmla="*/ 0 h 10000"/>
              <a:gd name="connsiteX2" fmla="*/ 10008 w 10008"/>
              <a:gd name="connsiteY2" fmla="*/ 10000 h 10000"/>
              <a:gd name="connsiteX3" fmla="*/ 417 w 10008"/>
              <a:gd name="connsiteY3" fmla="*/ 9908 h 10000"/>
              <a:gd name="connsiteX4" fmla="*/ 0 w 1000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0000">
                <a:moveTo>
                  <a:pt x="0" y="0"/>
                </a:moveTo>
                <a:lnTo>
                  <a:pt x="10000" y="0"/>
                </a:lnTo>
                <a:cubicBezTo>
                  <a:pt x="10003" y="3333"/>
                  <a:pt x="10005" y="6667"/>
                  <a:pt x="10008" y="10000"/>
                </a:cubicBezTo>
                <a:cubicBezTo>
                  <a:pt x="10008" y="9969"/>
                  <a:pt x="417" y="9939"/>
                  <a:pt x="417" y="990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E724F4-80A5-5982-A5AA-ED084EAE4A09}"/>
              </a:ext>
            </a:extLst>
          </p:cNvPr>
          <p:cNvSpPr/>
          <p:nvPr/>
        </p:nvSpPr>
        <p:spPr>
          <a:xfrm>
            <a:off x="7929177" y="4695100"/>
            <a:ext cx="1224136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FCE2F4-2B51-D70C-FC67-77E313381843}"/>
              </a:ext>
            </a:extLst>
          </p:cNvPr>
          <p:cNvSpPr/>
          <p:nvPr/>
        </p:nvSpPr>
        <p:spPr>
          <a:xfrm>
            <a:off x="6507266" y="483702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643F0B-C58D-F0C0-9515-040CABD18CAA}"/>
                  </a:ext>
                </a:extLst>
              </p:cNvPr>
              <p:cNvSpPr txBox="1"/>
              <p:nvPr/>
            </p:nvSpPr>
            <p:spPr>
              <a:xfrm>
                <a:off x="6506183" y="4833688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643F0B-C58D-F0C0-9515-040CABD18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83" y="4833688"/>
                <a:ext cx="506164" cy="400110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28E4310-DF3F-E236-7845-82B8551D459D}"/>
              </a:ext>
            </a:extLst>
          </p:cNvPr>
          <p:cNvSpPr/>
          <p:nvPr/>
        </p:nvSpPr>
        <p:spPr>
          <a:xfrm rot="10800000">
            <a:off x="6457095" y="4554563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CE484F3-AD28-D281-01BF-7F34A1654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1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A4913-C76D-A96C-BACF-8B33C17AB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9DC4-9C60-0AD3-D7A6-87B138E3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2.5D Terrain – Bounds</a:t>
            </a:r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0E87760C-B4DF-87C2-2198-0F05E4E284AA}"/>
              </a:ext>
            </a:extLst>
          </p:cNvPr>
          <p:cNvSpPr/>
          <p:nvPr/>
        </p:nvSpPr>
        <p:spPr>
          <a:xfrm>
            <a:off x="7929177" y="4873024"/>
            <a:ext cx="1224136" cy="134067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0 h 10064"/>
              <a:gd name="connsiteX1" fmla="*/ 10000 w 10000"/>
              <a:gd name="connsiteY1" fmla="*/ 0 h 10064"/>
              <a:gd name="connsiteX2" fmla="*/ 5000 w 10000"/>
              <a:gd name="connsiteY2" fmla="*/ 10000 h 10064"/>
              <a:gd name="connsiteX3" fmla="*/ 4916 w 10000"/>
              <a:gd name="connsiteY3" fmla="*/ 10064 h 10064"/>
              <a:gd name="connsiteX4" fmla="*/ 0 w 10000"/>
              <a:gd name="connsiteY4" fmla="*/ 0 h 1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64">
                <a:moveTo>
                  <a:pt x="0" y="0"/>
                </a:moveTo>
                <a:lnTo>
                  <a:pt x="10000" y="0"/>
                </a:lnTo>
                <a:lnTo>
                  <a:pt x="5000" y="10000"/>
                </a:lnTo>
                <a:cubicBezTo>
                  <a:pt x="4972" y="10021"/>
                  <a:pt x="4944" y="10043"/>
                  <a:pt x="4916" y="100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E724F4-80A5-5982-A5AA-ED084EAE4A09}"/>
              </a:ext>
            </a:extLst>
          </p:cNvPr>
          <p:cNvSpPr/>
          <p:nvPr/>
        </p:nvSpPr>
        <p:spPr>
          <a:xfrm>
            <a:off x="7929177" y="4695100"/>
            <a:ext cx="1224136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28E4310-DF3F-E236-7845-82B8551D459D}"/>
              </a:ext>
            </a:extLst>
          </p:cNvPr>
          <p:cNvSpPr/>
          <p:nvPr/>
        </p:nvSpPr>
        <p:spPr>
          <a:xfrm rot="10800000">
            <a:off x="6457095" y="4554563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CE484F3-AD28-D281-01BF-7F34A1654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A8D872-D348-D6DF-24F0-A6846694676F}"/>
              </a:ext>
            </a:extLst>
          </p:cNvPr>
          <p:cNvSpPr/>
          <p:nvPr/>
        </p:nvSpPr>
        <p:spPr>
          <a:xfrm>
            <a:off x="6507266" y="483702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7D04C5-511E-56EA-DDC8-C45648FC0BD9}"/>
                  </a:ext>
                </a:extLst>
              </p:cNvPr>
              <p:cNvSpPr txBox="1"/>
              <p:nvPr/>
            </p:nvSpPr>
            <p:spPr>
              <a:xfrm>
                <a:off x="6506183" y="4833688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7D04C5-511E-56EA-DDC8-C45648FC0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83" y="4833688"/>
                <a:ext cx="506164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268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FE89F-A1B7-2637-5171-7BBFEDE9D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erge 13">
            <a:extLst>
              <a:ext uri="{FF2B5EF4-FFF2-40B4-BE49-F238E27FC236}">
                <a16:creationId xmlns:a16="http://schemas.microsoft.com/office/drawing/2014/main" id="{7A1EB540-FB49-7B43-0153-12DADB9F8505}"/>
              </a:ext>
            </a:extLst>
          </p:cNvPr>
          <p:cNvSpPr/>
          <p:nvPr/>
        </p:nvSpPr>
        <p:spPr>
          <a:xfrm>
            <a:off x="7929177" y="4873024"/>
            <a:ext cx="1224136" cy="134067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0 h 10064"/>
              <a:gd name="connsiteX1" fmla="*/ 10000 w 10000"/>
              <a:gd name="connsiteY1" fmla="*/ 0 h 10064"/>
              <a:gd name="connsiteX2" fmla="*/ 5000 w 10000"/>
              <a:gd name="connsiteY2" fmla="*/ 10000 h 10064"/>
              <a:gd name="connsiteX3" fmla="*/ 4916 w 10000"/>
              <a:gd name="connsiteY3" fmla="*/ 10064 h 10064"/>
              <a:gd name="connsiteX4" fmla="*/ 0 w 10000"/>
              <a:gd name="connsiteY4" fmla="*/ 0 h 1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64">
                <a:moveTo>
                  <a:pt x="0" y="0"/>
                </a:moveTo>
                <a:lnTo>
                  <a:pt x="10000" y="0"/>
                </a:lnTo>
                <a:lnTo>
                  <a:pt x="5000" y="10000"/>
                </a:lnTo>
                <a:cubicBezTo>
                  <a:pt x="4972" y="10021"/>
                  <a:pt x="4944" y="10043"/>
                  <a:pt x="4916" y="100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4A7B-E534-34A2-7B76-41752D60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2.5D Terrain – Bounds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E9FD09-00E0-BCCA-1A1E-BCD2ADD3913B}"/>
              </a:ext>
            </a:extLst>
          </p:cNvPr>
          <p:cNvSpPr/>
          <p:nvPr/>
        </p:nvSpPr>
        <p:spPr>
          <a:xfrm>
            <a:off x="7929177" y="4695100"/>
            <a:ext cx="1224136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80418CC-E01E-2DD4-0220-52BA2220A10D}"/>
              </a:ext>
            </a:extLst>
          </p:cNvPr>
          <p:cNvSpPr/>
          <p:nvPr/>
        </p:nvSpPr>
        <p:spPr>
          <a:xfrm rot="10800000">
            <a:off x="6457095" y="1628801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B4D396-C25C-4C12-951D-D33F2B2BAF5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 flipV="1">
            <a:off x="6564052" y="1855263"/>
            <a:ext cx="1977193" cy="434990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94ED722-2506-A951-7C80-8F56B7CF5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FF9863-016F-46B6-18A2-24EA9C9753A4}"/>
              </a:ext>
            </a:extLst>
          </p:cNvPr>
          <p:cNvSpPr/>
          <p:nvPr/>
        </p:nvSpPr>
        <p:spPr>
          <a:xfrm>
            <a:off x="6507266" y="483702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3023F9-294D-4BA4-78F7-891370936E07}"/>
                  </a:ext>
                </a:extLst>
              </p:cNvPr>
              <p:cNvSpPr txBox="1"/>
              <p:nvPr/>
            </p:nvSpPr>
            <p:spPr>
              <a:xfrm>
                <a:off x="6506183" y="4833688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3023F9-294D-4BA4-78F7-891370936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83" y="4833688"/>
                <a:ext cx="506164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7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8988B-28C9-9AA8-6E39-466F8C2A1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erge 13">
            <a:extLst>
              <a:ext uri="{FF2B5EF4-FFF2-40B4-BE49-F238E27FC236}">
                <a16:creationId xmlns:a16="http://schemas.microsoft.com/office/drawing/2014/main" id="{095B6F8B-5029-296B-0F17-CF09174BA796}"/>
              </a:ext>
            </a:extLst>
          </p:cNvPr>
          <p:cNvSpPr/>
          <p:nvPr/>
        </p:nvSpPr>
        <p:spPr>
          <a:xfrm>
            <a:off x="7929177" y="4873024"/>
            <a:ext cx="1224136" cy="134067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0 h 10064"/>
              <a:gd name="connsiteX1" fmla="*/ 10000 w 10000"/>
              <a:gd name="connsiteY1" fmla="*/ 0 h 10064"/>
              <a:gd name="connsiteX2" fmla="*/ 5000 w 10000"/>
              <a:gd name="connsiteY2" fmla="*/ 10000 h 10064"/>
              <a:gd name="connsiteX3" fmla="*/ 4916 w 10000"/>
              <a:gd name="connsiteY3" fmla="*/ 10064 h 10064"/>
              <a:gd name="connsiteX4" fmla="*/ 0 w 10000"/>
              <a:gd name="connsiteY4" fmla="*/ 0 h 1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64">
                <a:moveTo>
                  <a:pt x="0" y="0"/>
                </a:moveTo>
                <a:lnTo>
                  <a:pt x="10000" y="0"/>
                </a:lnTo>
                <a:lnTo>
                  <a:pt x="5000" y="10000"/>
                </a:lnTo>
                <a:cubicBezTo>
                  <a:pt x="4972" y="10021"/>
                  <a:pt x="4944" y="10043"/>
                  <a:pt x="4916" y="100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B2619-74B2-6BCF-E4CA-FC701A22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2.5D Terrain – Bounds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51BFD4-4CF6-9FD0-6D8B-65BC66806C88}"/>
              </a:ext>
            </a:extLst>
          </p:cNvPr>
          <p:cNvSpPr/>
          <p:nvPr/>
        </p:nvSpPr>
        <p:spPr>
          <a:xfrm>
            <a:off x="7929177" y="4695100"/>
            <a:ext cx="1224136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24FAE64-8E0B-A471-3CD7-1CA4AC441D5F}"/>
              </a:ext>
            </a:extLst>
          </p:cNvPr>
          <p:cNvSpPr/>
          <p:nvPr/>
        </p:nvSpPr>
        <p:spPr>
          <a:xfrm rot="10800000">
            <a:off x="6457095" y="1628801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BF6DF4-8D03-C56E-797A-413E7B8C7B6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 flipV="1">
            <a:off x="6564052" y="1855263"/>
            <a:ext cx="1977193" cy="434990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82A5E0DE-4236-8F13-FB4A-A3CEE4855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Moving upwards: </a:t>
                </a:r>
                <a:r>
                  <a:rPr lang="en-US" dirty="0">
                    <a:solidFill>
                      <a:schemeClr val="accent1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kern="12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λ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82A5E0DE-4236-8F13-FB4A-A3CEE4855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2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32088566-D3CE-3E60-9B5D-EFDCFFE43A1D}"/>
              </a:ext>
            </a:extLst>
          </p:cNvPr>
          <p:cNvSpPr/>
          <p:nvPr/>
        </p:nvSpPr>
        <p:spPr>
          <a:xfrm>
            <a:off x="6507266" y="483702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D3E08D-85A8-82BD-C1CA-49F9E55AD3A0}"/>
                  </a:ext>
                </a:extLst>
              </p:cNvPr>
              <p:cNvSpPr txBox="1"/>
              <p:nvPr/>
            </p:nvSpPr>
            <p:spPr>
              <a:xfrm>
                <a:off x="6506183" y="4833688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D3E08D-85A8-82BD-C1CA-49F9E55AD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83" y="4833688"/>
                <a:ext cx="506164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995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AB7F7-95A8-14B2-944E-F1257BEBF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8B3F-C32E-49A6-5965-923C1AAC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2.5D Terrain – Lower Bound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A85D65-12C1-BBB5-F601-672B198F2813}"/>
              </a:ext>
            </a:extLst>
          </p:cNvPr>
          <p:cNvSpPr/>
          <p:nvPr/>
        </p:nvSpPr>
        <p:spPr>
          <a:xfrm>
            <a:off x="7462372" y="2545528"/>
            <a:ext cx="2183792" cy="2173412"/>
          </a:xfrm>
          <a:custGeom>
            <a:avLst/>
            <a:gdLst>
              <a:gd name="connsiteX0" fmla="*/ 2183792 w 2183792"/>
              <a:gd name="connsiteY0" fmla="*/ 1086706 h 2173412"/>
              <a:gd name="connsiteX1" fmla="*/ 1091896 w 2183792"/>
              <a:gd name="connsiteY1" fmla="*/ 0 h 2173412"/>
              <a:gd name="connsiteX2" fmla="*/ 0 w 2183792"/>
              <a:gd name="connsiteY2" fmla="*/ 1086706 h 2173412"/>
              <a:gd name="connsiteX3" fmla="*/ 1091896 w 2183792"/>
              <a:gd name="connsiteY3" fmla="*/ 2173412 h 2173412"/>
              <a:gd name="connsiteX4" fmla="*/ 2183792 w 2183792"/>
              <a:gd name="connsiteY4" fmla="*/ 1086706 h 217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792" h="2173412">
                <a:moveTo>
                  <a:pt x="2183792" y="1086706"/>
                </a:moveTo>
                <a:cubicBezTo>
                  <a:pt x="2183792" y="486564"/>
                  <a:pt x="1694914" y="0"/>
                  <a:pt x="1091896" y="0"/>
                </a:cubicBezTo>
                <a:cubicBezTo>
                  <a:pt x="488878" y="0"/>
                  <a:pt x="0" y="486564"/>
                  <a:pt x="0" y="1086706"/>
                </a:cubicBezTo>
                <a:cubicBezTo>
                  <a:pt x="0" y="1686843"/>
                  <a:pt x="488878" y="2173412"/>
                  <a:pt x="1091896" y="2173412"/>
                </a:cubicBezTo>
                <a:cubicBezTo>
                  <a:pt x="1694914" y="2173412"/>
                  <a:pt x="2183792" y="1686843"/>
                  <a:pt x="2183792" y="1086706"/>
                </a:cubicBezTo>
                <a:close/>
              </a:path>
            </a:pathLst>
          </a:custGeom>
          <a:solidFill>
            <a:srgbClr val="FFFFFF"/>
          </a:solidFill>
          <a:ln w="484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B9E818C-549B-F595-02E2-FBD631780CA4}"/>
              </a:ext>
            </a:extLst>
          </p:cNvPr>
          <p:cNvSpPr/>
          <p:nvPr/>
        </p:nvSpPr>
        <p:spPr>
          <a:xfrm>
            <a:off x="7462372" y="3632234"/>
            <a:ext cx="2183792" cy="1086706"/>
          </a:xfrm>
          <a:custGeom>
            <a:avLst/>
            <a:gdLst>
              <a:gd name="connsiteX0" fmla="*/ 2183792 w 2183792"/>
              <a:gd name="connsiteY0" fmla="*/ 0 h 1086706"/>
              <a:gd name="connsiteX1" fmla="*/ 1091896 w 2183792"/>
              <a:gd name="connsiteY1" fmla="*/ 1086706 h 1086706"/>
              <a:gd name="connsiteX2" fmla="*/ 0 w 2183792"/>
              <a:gd name="connsiteY2" fmla="*/ 0 h 1086706"/>
              <a:gd name="connsiteX3" fmla="*/ 873517 w 2183792"/>
              <a:gd name="connsiteY3" fmla="*/ 0 h 1086706"/>
              <a:gd name="connsiteX4" fmla="*/ 1091896 w 2183792"/>
              <a:gd name="connsiteY4" fmla="*/ 434682 h 1086706"/>
              <a:gd name="connsiteX5" fmla="*/ 1310275 w 2183792"/>
              <a:gd name="connsiteY5" fmla="*/ 0 h 108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3792" h="1086706">
                <a:moveTo>
                  <a:pt x="2183792" y="0"/>
                </a:moveTo>
                <a:cubicBezTo>
                  <a:pt x="2183792" y="600137"/>
                  <a:pt x="1694914" y="1086706"/>
                  <a:pt x="1091896" y="1086706"/>
                </a:cubicBezTo>
                <a:cubicBezTo>
                  <a:pt x="488878" y="1086706"/>
                  <a:pt x="0" y="600137"/>
                  <a:pt x="0" y="0"/>
                </a:cubicBezTo>
                <a:lnTo>
                  <a:pt x="873517" y="0"/>
                </a:lnTo>
                <a:lnTo>
                  <a:pt x="1091896" y="434682"/>
                </a:lnTo>
                <a:lnTo>
                  <a:pt x="1310275" y="0"/>
                </a:lnTo>
                <a:close/>
              </a:path>
            </a:pathLst>
          </a:custGeom>
          <a:solidFill>
            <a:srgbClr val="E5E5E5"/>
          </a:solidFill>
          <a:ln w="484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B4F9B-26AD-34C7-1221-1C88E13295E9}"/>
              </a:ext>
            </a:extLst>
          </p:cNvPr>
          <p:cNvSpPr/>
          <p:nvPr/>
        </p:nvSpPr>
        <p:spPr>
          <a:xfrm flipV="1">
            <a:off x="7462373" y="2545517"/>
            <a:ext cx="2183791" cy="2173412"/>
          </a:xfrm>
          <a:custGeom>
            <a:avLst/>
            <a:gdLst>
              <a:gd name="connsiteX0" fmla="*/ 2183660 w 2183791"/>
              <a:gd name="connsiteY0" fmla="*/ 1086010 h 2173412"/>
              <a:gd name="connsiteX1" fmla="*/ 1091764 w 2183791"/>
              <a:gd name="connsiteY1" fmla="*/ 2172716 h 2173412"/>
              <a:gd name="connsiteX2" fmla="*/ -132 w 2183791"/>
              <a:gd name="connsiteY2" fmla="*/ 1086010 h 2173412"/>
              <a:gd name="connsiteX3" fmla="*/ 1091764 w 2183791"/>
              <a:gd name="connsiteY3" fmla="*/ -696 h 2173412"/>
              <a:gd name="connsiteX4" fmla="*/ 2183660 w 2183791"/>
              <a:gd name="connsiteY4" fmla="*/ 1086010 h 217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791" h="2173412">
                <a:moveTo>
                  <a:pt x="2183660" y="1086010"/>
                </a:moveTo>
                <a:cubicBezTo>
                  <a:pt x="2183660" y="1686160"/>
                  <a:pt x="1694781" y="2172716"/>
                  <a:pt x="1091764" y="2172716"/>
                </a:cubicBezTo>
                <a:cubicBezTo>
                  <a:pt x="488746" y="2172716"/>
                  <a:pt x="-132" y="1686160"/>
                  <a:pt x="-132" y="1086010"/>
                </a:cubicBezTo>
                <a:cubicBezTo>
                  <a:pt x="-132" y="485857"/>
                  <a:pt x="488746" y="-696"/>
                  <a:pt x="1091764" y="-696"/>
                </a:cubicBezTo>
                <a:cubicBezTo>
                  <a:pt x="1694781" y="-696"/>
                  <a:pt x="2183660" y="485857"/>
                  <a:pt x="2183660" y="1086010"/>
                </a:cubicBezTo>
                <a:close/>
              </a:path>
            </a:pathLst>
          </a:custGeom>
          <a:noFill/>
          <a:ln w="19389" cap="rnd">
            <a:solidFill>
              <a:srgbClr val="7F7F7F"/>
            </a:solidFill>
            <a:custDash>
              <a:ds d="75000" sp="1275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2768A5-5F10-5F8D-9812-AF3650403F0D}"/>
              </a:ext>
            </a:extLst>
          </p:cNvPr>
          <p:cNvSpPr/>
          <p:nvPr/>
        </p:nvSpPr>
        <p:spPr>
          <a:xfrm flipV="1">
            <a:off x="7462373" y="3632223"/>
            <a:ext cx="2183791" cy="434682"/>
          </a:xfrm>
          <a:custGeom>
            <a:avLst/>
            <a:gdLst>
              <a:gd name="connsiteX0" fmla="*/ -132 w 2183791"/>
              <a:gd name="connsiteY0" fmla="*/ 433996 h 434682"/>
              <a:gd name="connsiteX1" fmla="*/ 873385 w 2183791"/>
              <a:gd name="connsiteY1" fmla="*/ 433996 h 434682"/>
              <a:gd name="connsiteX2" fmla="*/ 1091764 w 2183791"/>
              <a:gd name="connsiteY2" fmla="*/ -687 h 434682"/>
              <a:gd name="connsiteX3" fmla="*/ 1310143 w 2183791"/>
              <a:gd name="connsiteY3" fmla="*/ 433996 h 434682"/>
              <a:gd name="connsiteX4" fmla="*/ 2183660 w 2183791"/>
              <a:gd name="connsiteY4" fmla="*/ 433996 h 43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791" h="434682">
                <a:moveTo>
                  <a:pt x="-132" y="433996"/>
                </a:moveTo>
                <a:lnTo>
                  <a:pt x="873385" y="433996"/>
                </a:lnTo>
                <a:lnTo>
                  <a:pt x="1091764" y="-687"/>
                </a:lnTo>
                <a:lnTo>
                  <a:pt x="1310143" y="433996"/>
                </a:lnTo>
                <a:lnTo>
                  <a:pt x="2183660" y="433996"/>
                </a:lnTo>
              </a:path>
            </a:pathLst>
          </a:custGeom>
          <a:noFill/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8D7C7DF-7B53-63EF-2191-C09AF8B9C634}"/>
              </a:ext>
            </a:extLst>
          </p:cNvPr>
          <p:cNvSpPr/>
          <p:nvPr/>
        </p:nvSpPr>
        <p:spPr>
          <a:xfrm flipV="1">
            <a:off x="3175152" y="2081229"/>
            <a:ext cx="3275687" cy="3260118"/>
          </a:xfrm>
          <a:custGeom>
            <a:avLst/>
            <a:gdLst>
              <a:gd name="connsiteX0" fmla="*/ -132 w 3275687"/>
              <a:gd name="connsiteY0" fmla="*/ 3259426 h 3260118"/>
              <a:gd name="connsiteX1" fmla="*/ -132 w 3275687"/>
              <a:gd name="connsiteY1" fmla="*/ -693 h 3260118"/>
              <a:gd name="connsiteX2" fmla="*/ 3275556 w 3275687"/>
              <a:gd name="connsiteY2" fmla="*/ -693 h 3260118"/>
              <a:gd name="connsiteX3" fmla="*/ 3275556 w 3275687"/>
              <a:gd name="connsiteY3" fmla="*/ 3259426 h 32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5687" h="3260118">
                <a:moveTo>
                  <a:pt x="-132" y="3259426"/>
                </a:moveTo>
                <a:lnTo>
                  <a:pt x="-132" y="-693"/>
                </a:lnTo>
                <a:lnTo>
                  <a:pt x="3275556" y="-693"/>
                </a:lnTo>
                <a:lnTo>
                  <a:pt x="3275556" y="3259426"/>
                </a:lnTo>
                <a:close/>
              </a:path>
            </a:pathLst>
          </a:custGeom>
          <a:solidFill>
            <a:srgbClr val="E5E5E5"/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DB1F2C-71CA-DCDD-67E7-C7A708FC565E}"/>
              </a:ext>
            </a:extLst>
          </p:cNvPr>
          <p:cNvSpPr/>
          <p:nvPr/>
        </p:nvSpPr>
        <p:spPr>
          <a:xfrm flipV="1">
            <a:off x="3011417" y="2081615"/>
            <a:ext cx="48528" cy="3251619"/>
          </a:xfrm>
          <a:custGeom>
            <a:avLst/>
            <a:gdLst>
              <a:gd name="connsiteX0" fmla="*/ -132 w 48528"/>
              <a:gd name="connsiteY0" fmla="*/ 3250927 h 3251619"/>
              <a:gd name="connsiteX1" fmla="*/ -132 w 48528"/>
              <a:gd name="connsiteY1" fmla="*/ -693 h 325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28" h="3251619">
                <a:moveTo>
                  <a:pt x="-132" y="3250927"/>
                </a:moveTo>
                <a:lnTo>
                  <a:pt x="-132" y="-693"/>
                </a:lnTo>
              </a:path>
            </a:pathLst>
          </a:custGeom>
          <a:noFill/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B0949B0-CE95-22FA-6384-7195B8709F5F}"/>
              </a:ext>
            </a:extLst>
          </p:cNvPr>
          <p:cNvSpPr/>
          <p:nvPr/>
        </p:nvSpPr>
        <p:spPr>
          <a:xfrm flipV="1">
            <a:off x="2962888" y="5188341"/>
            <a:ext cx="97057" cy="144894"/>
          </a:xfrm>
          <a:custGeom>
            <a:avLst/>
            <a:gdLst>
              <a:gd name="connsiteX0" fmla="*/ 48397 w 97057"/>
              <a:gd name="connsiteY0" fmla="*/ -628 h 144894"/>
              <a:gd name="connsiteX1" fmla="*/ 96925 w 97057"/>
              <a:gd name="connsiteY1" fmla="*/ 144266 h 144894"/>
              <a:gd name="connsiteX2" fmla="*/ -132 w 97057"/>
              <a:gd name="connsiteY2" fmla="*/ 144266 h 14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57" h="144894">
                <a:moveTo>
                  <a:pt x="48397" y="-628"/>
                </a:moveTo>
                <a:lnTo>
                  <a:pt x="96925" y="144266"/>
                </a:lnTo>
                <a:lnTo>
                  <a:pt x="-132" y="144266"/>
                </a:lnTo>
                <a:close/>
              </a:path>
            </a:pathLst>
          </a:custGeom>
          <a:solidFill>
            <a:srgbClr val="000000"/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F0F44E-2156-0A6A-9D33-FB92FF84E0FF}"/>
              </a:ext>
            </a:extLst>
          </p:cNvPr>
          <p:cNvSpPr/>
          <p:nvPr/>
        </p:nvSpPr>
        <p:spPr>
          <a:xfrm flipV="1">
            <a:off x="2962888" y="2081615"/>
            <a:ext cx="97057" cy="144894"/>
          </a:xfrm>
          <a:custGeom>
            <a:avLst/>
            <a:gdLst>
              <a:gd name="connsiteX0" fmla="*/ 48397 w 97057"/>
              <a:gd name="connsiteY0" fmla="*/ 144137 h 144894"/>
              <a:gd name="connsiteX1" fmla="*/ -132 w 97057"/>
              <a:gd name="connsiteY1" fmla="*/ -757 h 144894"/>
              <a:gd name="connsiteX2" fmla="*/ 96925 w 97057"/>
              <a:gd name="connsiteY2" fmla="*/ -757 h 14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57" h="144894">
                <a:moveTo>
                  <a:pt x="48397" y="144137"/>
                </a:moveTo>
                <a:lnTo>
                  <a:pt x="-132" y="-757"/>
                </a:lnTo>
                <a:lnTo>
                  <a:pt x="96925" y="-757"/>
                </a:lnTo>
                <a:close/>
              </a:path>
            </a:pathLst>
          </a:custGeom>
          <a:solidFill>
            <a:srgbClr val="000000"/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542A07-58A6-B81E-9075-CA6D0FFB4DE3}"/>
              </a:ext>
            </a:extLst>
          </p:cNvPr>
          <p:cNvSpPr/>
          <p:nvPr/>
        </p:nvSpPr>
        <p:spPr>
          <a:xfrm rot="10800000" flipV="1">
            <a:off x="3502721" y="5504353"/>
            <a:ext cx="655137" cy="48298"/>
          </a:xfrm>
          <a:custGeom>
            <a:avLst/>
            <a:gdLst>
              <a:gd name="connsiteX0" fmla="*/ -132 w 655137"/>
              <a:gd name="connsiteY0" fmla="*/ -618 h 48298"/>
              <a:gd name="connsiteX1" fmla="*/ 655006 w 655137"/>
              <a:gd name="connsiteY1" fmla="*/ -618 h 4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5137" h="48298">
                <a:moveTo>
                  <a:pt x="-132" y="-618"/>
                </a:moveTo>
                <a:lnTo>
                  <a:pt x="655006" y="-618"/>
                </a:lnTo>
              </a:path>
            </a:pathLst>
          </a:custGeom>
          <a:noFill/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190AB6-1A8D-89D2-C2B0-7519F6A79CC9}"/>
              </a:ext>
            </a:extLst>
          </p:cNvPr>
          <p:cNvSpPr/>
          <p:nvPr/>
        </p:nvSpPr>
        <p:spPr>
          <a:xfrm flipV="1">
            <a:off x="4012272" y="5456055"/>
            <a:ext cx="145586" cy="96596"/>
          </a:xfrm>
          <a:custGeom>
            <a:avLst/>
            <a:gdLst>
              <a:gd name="connsiteX0" fmla="*/ 145454 w 145586"/>
              <a:gd name="connsiteY0" fmla="*/ 47680 h 96596"/>
              <a:gd name="connsiteX1" fmla="*/ -132 w 145586"/>
              <a:gd name="connsiteY1" fmla="*/ 95978 h 96596"/>
              <a:gd name="connsiteX2" fmla="*/ -132 w 145586"/>
              <a:gd name="connsiteY2" fmla="*/ -618 h 9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6" h="96596">
                <a:moveTo>
                  <a:pt x="145454" y="47680"/>
                </a:moveTo>
                <a:lnTo>
                  <a:pt x="-132" y="95978"/>
                </a:lnTo>
                <a:lnTo>
                  <a:pt x="-132" y="-618"/>
                </a:lnTo>
                <a:close/>
              </a:path>
            </a:pathLst>
          </a:custGeom>
          <a:solidFill>
            <a:srgbClr val="000000"/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080BFCB-9FCE-B368-F25B-D520B9E88423}"/>
              </a:ext>
            </a:extLst>
          </p:cNvPr>
          <p:cNvSpPr/>
          <p:nvPr/>
        </p:nvSpPr>
        <p:spPr>
          <a:xfrm flipV="1">
            <a:off x="3502721" y="5456055"/>
            <a:ext cx="145586" cy="96596"/>
          </a:xfrm>
          <a:custGeom>
            <a:avLst/>
            <a:gdLst>
              <a:gd name="connsiteX0" fmla="*/ -132 w 145586"/>
              <a:gd name="connsiteY0" fmla="*/ 47680 h 96596"/>
              <a:gd name="connsiteX1" fmla="*/ 145454 w 145586"/>
              <a:gd name="connsiteY1" fmla="*/ -618 h 96596"/>
              <a:gd name="connsiteX2" fmla="*/ 145454 w 145586"/>
              <a:gd name="connsiteY2" fmla="*/ 95978 h 9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6" h="96596">
                <a:moveTo>
                  <a:pt x="-132" y="47680"/>
                </a:moveTo>
                <a:lnTo>
                  <a:pt x="145454" y="-618"/>
                </a:lnTo>
                <a:lnTo>
                  <a:pt x="145454" y="95978"/>
                </a:lnTo>
                <a:close/>
              </a:path>
            </a:pathLst>
          </a:custGeom>
          <a:solidFill>
            <a:srgbClr val="000000"/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74D94BC-B3D6-AFF4-C61C-83F136E473A1}"/>
              </a:ext>
            </a:extLst>
          </p:cNvPr>
          <p:cNvSpPr/>
          <p:nvPr/>
        </p:nvSpPr>
        <p:spPr>
          <a:xfrm flipV="1">
            <a:off x="6041403" y="4933833"/>
            <a:ext cx="163784" cy="163005"/>
          </a:xfrm>
          <a:custGeom>
            <a:avLst/>
            <a:gdLst>
              <a:gd name="connsiteX0" fmla="*/ 163652 w 163784"/>
              <a:gd name="connsiteY0" fmla="*/ 80864 h 163005"/>
              <a:gd name="connsiteX1" fmla="*/ -132 w 163784"/>
              <a:gd name="connsiteY1" fmla="*/ 80864 h 163005"/>
              <a:gd name="connsiteX2" fmla="*/ 163652 w 163784"/>
              <a:gd name="connsiteY2" fmla="*/ 80864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864"/>
                </a:moveTo>
                <a:cubicBezTo>
                  <a:pt x="163652" y="189535"/>
                  <a:pt x="-132" y="189535"/>
                  <a:pt x="-132" y="80864"/>
                </a:cubicBezTo>
                <a:cubicBezTo>
                  <a:pt x="-132" y="-27806"/>
                  <a:pt x="163652" y="-27806"/>
                  <a:pt x="163652" y="8086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274BDE1-5397-3A61-3D0D-27EFF8D031B7}"/>
              </a:ext>
            </a:extLst>
          </p:cNvPr>
          <p:cNvSpPr/>
          <p:nvPr/>
        </p:nvSpPr>
        <p:spPr>
          <a:xfrm flipV="1">
            <a:off x="5386266" y="4933833"/>
            <a:ext cx="163784" cy="163005"/>
          </a:xfrm>
          <a:custGeom>
            <a:avLst/>
            <a:gdLst>
              <a:gd name="connsiteX0" fmla="*/ 163652 w 163784"/>
              <a:gd name="connsiteY0" fmla="*/ 80864 h 163005"/>
              <a:gd name="connsiteX1" fmla="*/ -132 w 163784"/>
              <a:gd name="connsiteY1" fmla="*/ 80864 h 163005"/>
              <a:gd name="connsiteX2" fmla="*/ 163652 w 163784"/>
              <a:gd name="connsiteY2" fmla="*/ 80864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864"/>
                </a:moveTo>
                <a:cubicBezTo>
                  <a:pt x="163652" y="189535"/>
                  <a:pt x="-132" y="189535"/>
                  <a:pt x="-132" y="80864"/>
                </a:cubicBezTo>
                <a:cubicBezTo>
                  <a:pt x="-132" y="-27806"/>
                  <a:pt x="163652" y="-27806"/>
                  <a:pt x="163652" y="8086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5A47D1-2F53-D2CF-2AE7-83F92C3C8C0A}"/>
              </a:ext>
            </a:extLst>
          </p:cNvPr>
          <p:cNvSpPr/>
          <p:nvPr/>
        </p:nvSpPr>
        <p:spPr>
          <a:xfrm flipV="1">
            <a:off x="4731128" y="4933833"/>
            <a:ext cx="163784" cy="163005"/>
          </a:xfrm>
          <a:custGeom>
            <a:avLst/>
            <a:gdLst>
              <a:gd name="connsiteX0" fmla="*/ 163652 w 163784"/>
              <a:gd name="connsiteY0" fmla="*/ 80864 h 163005"/>
              <a:gd name="connsiteX1" fmla="*/ -132 w 163784"/>
              <a:gd name="connsiteY1" fmla="*/ 80864 h 163005"/>
              <a:gd name="connsiteX2" fmla="*/ 163652 w 163784"/>
              <a:gd name="connsiteY2" fmla="*/ 80864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864"/>
                </a:moveTo>
                <a:cubicBezTo>
                  <a:pt x="163652" y="189535"/>
                  <a:pt x="-132" y="189535"/>
                  <a:pt x="-132" y="80864"/>
                </a:cubicBezTo>
                <a:cubicBezTo>
                  <a:pt x="-132" y="-27806"/>
                  <a:pt x="163652" y="-27806"/>
                  <a:pt x="163652" y="8086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85BAC37-C0EB-7AC4-7A05-708DBC54FA9E}"/>
              </a:ext>
            </a:extLst>
          </p:cNvPr>
          <p:cNvSpPr/>
          <p:nvPr/>
        </p:nvSpPr>
        <p:spPr>
          <a:xfrm flipV="1">
            <a:off x="4075991" y="4933833"/>
            <a:ext cx="163784" cy="163005"/>
          </a:xfrm>
          <a:custGeom>
            <a:avLst/>
            <a:gdLst>
              <a:gd name="connsiteX0" fmla="*/ 163652 w 163784"/>
              <a:gd name="connsiteY0" fmla="*/ 80864 h 163005"/>
              <a:gd name="connsiteX1" fmla="*/ -132 w 163784"/>
              <a:gd name="connsiteY1" fmla="*/ 80864 h 163005"/>
              <a:gd name="connsiteX2" fmla="*/ 163652 w 163784"/>
              <a:gd name="connsiteY2" fmla="*/ 80864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864"/>
                </a:moveTo>
                <a:cubicBezTo>
                  <a:pt x="163652" y="189535"/>
                  <a:pt x="-132" y="189535"/>
                  <a:pt x="-132" y="80864"/>
                </a:cubicBezTo>
                <a:cubicBezTo>
                  <a:pt x="-132" y="-27806"/>
                  <a:pt x="163652" y="-27806"/>
                  <a:pt x="163652" y="8086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106063-649F-B697-19BB-54F78DD486F8}"/>
              </a:ext>
            </a:extLst>
          </p:cNvPr>
          <p:cNvSpPr/>
          <p:nvPr/>
        </p:nvSpPr>
        <p:spPr>
          <a:xfrm flipV="1">
            <a:off x="3420853" y="4933833"/>
            <a:ext cx="163784" cy="163005"/>
          </a:xfrm>
          <a:custGeom>
            <a:avLst/>
            <a:gdLst>
              <a:gd name="connsiteX0" fmla="*/ 163652 w 163784"/>
              <a:gd name="connsiteY0" fmla="*/ 80864 h 163005"/>
              <a:gd name="connsiteX1" fmla="*/ -132 w 163784"/>
              <a:gd name="connsiteY1" fmla="*/ 80864 h 163005"/>
              <a:gd name="connsiteX2" fmla="*/ 163652 w 163784"/>
              <a:gd name="connsiteY2" fmla="*/ 80864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864"/>
                </a:moveTo>
                <a:cubicBezTo>
                  <a:pt x="163652" y="189535"/>
                  <a:pt x="-132" y="189535"/>
                  <a:pt x="-132" y="80864"/>
                </a:cubicBezTo>
                <a:cubicBezTo>
                  <a:pt x="-132" y="-27806"/>
                  <a:pt x="163652" y="-27806"/>
                  <a:pt x="163652" y="8086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79B6937-EE1D-D5CB-F604-C1B34CE243EF}"/>
              </a:ext>
            </a:extLst>
          </p:cNvPr>
          <p:cNvSpPr/>
          <p:nvPr/>
        </p:nvSpPr>
        <p:spPr>
          <a:xfrm flipV="1">
            <a:off x="6041403" y="4281809"/>
            <a:ext cx="163784" cy="163005"/>
          </a:xfrm>
          <a:custGeom>
            <a:avLst/>
            <a:gdLst>
              <a:gd name="connsiteX0" fmla="*/ 163652 w 163784"/>
              <a:gd name="connsiteY0" fmla="*/ 80837 h 163005"/>
              <a:gd name="connsiteX1" fmla="*/ -132 w 163784"/>
              <a:gd name="connsiteY1" fmla="*/ 80837 h 163005"/>
              <a:gd name="connsiteX2" fmla="*/ 163652 w 163784"/>
              <a:gd name="connsiteY2" fmla="*/ 80837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837"/>
                </a:moveTo>
                <a:cubicBezTo>
                  <a:pt x="163652" y="189508"/>
                  <a:pt x="-132" y="189508"/>
                  <a:pt x="-132" y="80837"/>
                </a:cubicBezTo>
                <a:cubicBezTo>
                  <a:pt x="-132" y="-27833"/>
                  <a:pt x="163652" y="-27833"/>
                  <a:pt x="163652" y="8083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97D8701-2002-D4E9-3FE8-8C7F1F2B09FB}"/>
              </a:ext>
            </a:extLst>
          </p:cNvPr>
          <p:cNvSpPr/>
          <p:nvPr/>
        </p:nvSpPr>
        <p:spPr>
          <a:xfrm flipV="1">
            <a:off x="5386266" y="4281809"/>
            <a:ext cx="163784" cy="163005"/>
          </a:xfrm>
          <a:custGeom>
            <a:avLst/>
            <a:gdLst>
              <a:gd name="connsiteX0" fmla="*/ 163652 w 163784"/>
              <a:gd name="connsiteY0" fmla="*/ 80837 h 163005"/>
              <a:gd name="connsiteX1" fmla="*/ -132 w 163784"/>
              <a:gd name="connsiteY1" fmla="*/ 80837 h 163005"/>
              <a:gd name="connsiteX2" fmla="*/ 163652 w 163784"/>
              <a:gd name="connsiteY2" fmla="*/ 80837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837"/>
                </a:moveTo>
                <a:cubicBezTo>
                  <a:pt x="163652" y="189508"/>
                  <a:pt x="-132" y="189508"/>
                  <a:pt x="-132" y="80837"/>
                </a:cubicBezTo>
                <a:cubicBezTo>
                  <a:pt x="-132" y="-27833"/>
                  <a:pt x="163652" y="-27833"/>
                  <a:pt x="163652" y="8083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FE9769C-BA01-B720-71A3-7E2BF45F3C88}"/>
              </a:ext>
            </a:extLst>
          </p:cNvPr>
          <p:cNvSpPr/>
          <p:nvPr/>
        </p:nvSpPr>
        <p:spPr>
          <a:xfrm flipV="1">
            <a:off x="4731128" y="4281809"/>
            <a:ext cx="163784" cy="163005"/>
          </a:xfrm>
          <a:custGeom>
            <a:avLst/>
            <a:gdLst>
              <a:gd name="connsiteX0" fmla="*/ 163652 w 163784"/>
              <a:gd name="connsiteY0" fmla="*/ 80837 h 163005"/>
              <a:gd name="connsiteX1" fmla="*/ -132 w 163784"/>
              <a:gd name="connsiteY1" fmla="*/ 80837 h 163005"/>
              <a:gd name="connsiteX2" fmla="*/ 163652 w 163784"/>
              <a:gd name="connsiteY2" fmla="*/ 80837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837"/>
                </a:moveTo>
                <a:cubicBezTo>
                  <a:pt x="163652" y="189508"/>
                  <a:pt x="-132" y="189508"/>
                  <a:pt x="-132" y="80837"/>
                </a:cubicBezTo>
                <a:cubicBezTo>
                  <a:pt x="-132" y="-27833"/>
                  <a:pt x="163652" y="-27833"/>
                  <a:pt x="163652" y="8083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3A728C-4F23-BFF3-A028-08FB8AE251A9}"/>
              </a:ext>
            </a:extLst>
          </p:cNvPr>
          <p:cNvSpPr/>
          <p:nvPr/>
        </p:nvSpPr>
        <p:spPr>
          <a:xfrm flipV="1">
            <a:off x="4075991" y="4281809"/>
            <a:ext cx="163784" cy="163005"/>
          </a:xfrm>
          <a:custGeom>
            <a:avLst/>
            <a:gdLst>
              <a:gd name="connsiteX0" fmla="*/ 163652 w 163784"/>
              <a:gd name="connsiteY0" fmla="*/ 80837 h 163005"/>
              <a:gd name="connsiteX1" fmla="*/ -132 w 163784"/>
              <a:gd name="connsiteY1" fmla="*/ 80837 h 163005"/>
              <a:gd name="connsiteX2" fmla="*/ 163652 w 163784"/>
              <a:gd name="connsiteY2" fmla="*/ 80837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837"/>
                </a:moveTo>
                <a:cubicBezTo>
                  <a:pt x="163652" y="189508"/>
                  <a:pt x="-132" y="189508"/>
                  <a:pt x="-132" y="80837"/>
                </a:cubicBezTo>
                <a:cubicBezTo>
                  <a:pt x="-132" y="-27833"/>
                  <a:pt x="163652" y="-27833"/>
                  <a:pt x="163652" y="8083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E114DE-27DA-244F-D554-2D75194AD801}"/>
              </a:ext>
            </a:extLst>
          </p:cNvPr>
          <p:cNvSpPr/>
          <p:nvPr/>
        </p:nvSpPr>
        <p:spPr>
          <a:xfrm flipV="1">
            <a:off x="3420853" y="4281809"/>
            <a:ext cx="163784" cy="163005"/>
          </a:xfrm>
          <a:custGeom>
            <a:avLst/>
            <a:gdLst>
              <a:gd name="connsiteX0" fmla="*/ 163652 w 163784"/>
              <a:gd name="connsiteY0" fmla="*/ 80837 h 163005"/>
              <a:gd name="connsiteX1" fmla="*/ -132 w 163784"/>
              <a:gd name="connsiteY1" fmla="*/ 80837 h 163005"/>
              <a:gd name="connsiteX2" fmla="*/ 163652 w 163784"/>
              <a:gd name="connsiteY2" fmla="*/ 80837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837"/>
                </a:moveTo>
                <a:cubicBezTo>
                  <a:pt x="163652" y="189508"/>
                  <a:pt x="-132" y="189508"/>
                  <a:pt x="-132" y="80837"/>
                </a:cubicBezTo>
                <a:cubicBezTo>
                  <a:pt x="-132" y="-27833"/>
                  <a:pt x="163652" y="-27833"/>
                  <a:pt x="163652" y="8083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698169-6D78-0B5D-7D26-AF2692EA99E6}"/>
              </a:ext>
            </a:extLst>
          </p:cNvPr>
          <p:cNvSpPr/>
          <p:nvPr/>
        </p:nvSpPr>
        <p:spPr>
          <a:xfrm flipV="1">
            <a:off x="6041403" y="3629785"/>
            <a:ext cx="163784" cy="163005"/>
          </a:xfrm>
          <a:custGeom>
            <a:avLst/>
            <a:gdLst>
              <a:gd name="connsiteX0" fmla="*/ 163652 w 163784"/>
              <a:gd name="connsiteY0" fmla="*/ 80810 h 163005"/>
              <a:gd name="connsiteX1" fmla="*/ -132 w 163784"/>
              <a:gd name="connsiteY1" fmla="*/ 80810 h 163005"/>
              <a:gd name="connsiteX2" fmla="*/ 163652 w 163784"/>
              <a:gd name="connsiteY2" fmla="*/ 80810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810"/>
                </a:moveTo>
                <a:cubicBezTo>
                  <a:pt x="163652" y="189481"/>
                  <a:pt x="-132" y="189481"/>
                  <a:pt x="-132" y="80810"/>
                </a:cubicBezTo>
                <a:cubicBezTo>
                  <a:pt x="-132" y="-27860"/>
                  <a:pt x="163652" y="-27860"/>
                  <a:pt x="163652" y="80810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5EB0F9-59F1-2C4C-2C88-D392E0FBBCC6}"/>
              </a:ext>
            </a:extLst>
          </p:cNvPr>
          <p:cNvSpPr/>
          <p:nvPr/>
        </p:nvSpPr>
        <p:spPr>
          <a:xfrm flipV="1">
            <a:off x="5386266" y="3629785"/>
            <a:ext cx="163784" cy="163005"/>
          </a:xfrm>
          <a:custGeom>
            <a:avLst/>
            <a:gdLst>
              <a:gd name="connsiteX0" fmla="*/ 163652 w 163784"/>
              <a:gd name="connsiteY0" fmla="*/ 80810 h 163005"/>
              <a:gd name="connsiteX1" fmla="*/ -132 w 163784"/>
              <a:gd name="connsiteY1" fmla="*/ 80810 h 163005"/>
              <a:gd name="connsiteX2" fmla="*/ 163652 w 163784"/>
              <a:gd name="connsiteY2" fmla="*/ 80810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810"/>
                </a:moveTo>
                <a:cubicBezTo>
                  <a:pt x="163652" y="189481"/>
                  <a:pt x="-132" y="189481"/>
                  <a:pt x="-132" y="80810"/>
                </a:cubicBezTo>
                <a:cubicBezTo>
                  <a:pt x="-132" y="-27860"/>
                  <a:pt x="163652" y="-27860"/>
                  <a:pt x="163652" y="80810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8B3297A-4D98-8DB2-AF28-B4D8762BE9B1}"/>
              </a:ext>
            </a:extLst>
          </p:cNvPr>
          <p:cNvSpPr/>
          <p:nvPr/>
        </p:nvSpPr>
        <p:spPr>
          <a:xfrm flipV="1">
            <a:off x="4731128" y="3629785"/>
            <a:ext cx="163784" cy="163005"/>
          </a:xfrm>
          <a:custGeom>
            <a:avLst/>
            <a:gdLst>
              <a:gd name="connsiteX0" fmla="*/ 163652 w 163784"/>
              <a:gd name="connsiteY0" fmla="*/ 80810 h 163005"/>
              <a:gd name="connsiteX1" fmla="*/ -132 w 163784"/>
              <a:gd name="connsiteY1" fmla="*/ 80810 h 163005"/>
              <a:gd name="connsiteX2" fmla="*/ 163652 w 163784"/>
              <a:gd name="connsiteY2" fmla="*/ 80810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810"/>
                </a:moveTo>
                <a:cubicBezTo>
                  <a:pt x="163652" y="189481"/>
                  <a:pt x="-132" y="189481"/>
                  <a:pt x="-132" y="80810"/>
                </a:cubicBezTo>
                <a:cubicBezTo>
                  <a:pt x="-132" y="-27860"/>
                  <a:pt x="163652" y="-27860"/>
                  <a:pt x="163652" y="80810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04935B6-8DFD-6A2C-1163-B173A8F45349}"/>
              </a:ext>
            </a:extLst>
          </p:cNvPr>
          <p:cNvSpPr/>
          <p:nvPr/>
        </p:nvSpPr>
        <p:spPr>
          <a:xfrm flipV="1">
            <a:off x="4075991" y="3629785"/>
            <a:ext cx="163784" cy="163005"/>
          </a:xfrm>
          <a:custGeom>
            <a:avLst/>
            <a:gdLst>
              <a:gd name="connsiteX0" fmla="*/ 163652 w 163784"/>
              <a:gd name="connsiteY0" fmla="*/ 80810 h 163005"/>
              <a:gd name="connsiteX1" fmla="*/ -132 w 163784"/>
              <a:gd name="connsiteY1" fmla="*/ 80810 h 163005"/>
              <a:gd name="connsiteX2" fmla="*/ 163652 w 163784"/>
              <a:gd name="connsiteY2" fmla="*/ 80810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810"/>
                </a:moveTo>
                <a:cubicBezTo>
                  <a:pt x="163652" y="189481"/>
                  <a:pt x="-132" y="189481"/>
                  <a:pt x="-132" y="80810"/>
                </a:cubicBezTo>
                <a:cubicBezTo>
                  <a:pt x="-132" y="-27860"/>
                  <a:pt x="163652" y="-27860"/>
                  <a:pt x="163652" y="80810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83FFECB-330D-44AA-CF63-0F70197D0045}"/>
              </a:ext>
            </a:extLst>
          </p:cNvPr>
          <p:cNvSpPr/>
          <p:nvPr/>
        </p:nvSpPr>
        <p:spPr>
          <a:xfrm flipV="1">
            <a:off x="3420853" y="3629785"/>
            <a:ext cx="163784" cy="163005"/>
          </a:xfrm>
          <a:custGeom>
            <a:avLst/>
            <a:gdLst>
              <a:gd name="connsiteX0" fmla="*/ 163652 w 163784"/>
              <a:gd name="connsiteY0" fmla="*/ 80810 h 163005"/>
              <a:gd name="connsiteX1" fmla="*/ -132 w 163784"/>
              <a:gd name="connsiteY1" fmla="*/ 80810 h 163005"/>
              <a:gd name="connsiteX2" fmla="*/ 163652 w 163784"/>
              <a:gd name="connsiteY2" fmla="*/ 80810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810"/>
                </a:moveTo>
                <a:cubicBezTo>
                  <a:pt x="163652" y="189481"/>
                  <a:pt x="-132" y="189481"/>
                  <a:pt x="-132" y="80810"/>
                </a:cubicBezTo>
                <a:cubicBezTo>
                  <a:pt x="-132" y="-27860"/>
                  <a:pt x="163652" y="-27860"/>
                  <a:pt x="163652" y="80810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2119B22-7F82-6913-BC15-CAFB815139AA}"/>
              </a:ext>
            </a:extLst>
          </p:cNvPr>
          <p:cNvSpPr/>
          <p:nvPr/>
        </p:nvSpPr>
        <p:spPr>
          <a:xfrm flipV="1">
            <a:off x="6041403" y="2977762"/>
            <a:ext cx="163784" cy="163005"/>
          </a:xfrm>
          <a:custGeom>
            <a:avLst/>
            <a:gdLst>
              <a:gd name="connsiteX0" fmla="*/ 163652 w 163784"/>
              <a:gd name="connsiteY0" fmla="*/ 80783 h 163005"/>
              <a:gd name="connsiteX1" fmla="*/ -132 w 163784"/>
              <a:gd name="connsiteY1" fmla="*/ 80783 h 163005"/>
              <a:gd name="connsiteX2" fmla="*/ 163652 w 163784"/>
              <a:gd name="connsiteY2" fmla="*/ 80783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783"/>
                </a:moveTo>
                <a:cubicBezTo>
                  <a:pt x="163652" y="189454"/>
                  <a:pt x="-132" y="189454"/>
                  <a:pt x="-132" y="80783"/>
                </a:cubicBezTo>
                <a:cubicBezTo>
                  <a:pt x="-132" y="-27887"/>
                  <a:pt x="163652" y="-27887"/>
                  <a:pt x="163652" y="80783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09DBB81-C0CB-CF71-A97F-F90EA3D46C91}"/>
              </a:ext>
            </a:extLst>
          </p:cNvPr>
          <p:cNvSpPr/>
          <p:nvPr/>
        </p:nvSpPr>
        <p:spPr>
          <a:xfrm flipV="1">
            <a:off x="5386266" y="2977762"/>
            <a:ext cx="163784" cy="163005"/>
          </a:xfrm>
          <a:custGeom>
            <a:avLst/>
            <a:gdLst>
              <a:gd name="connsiteX0" fmla="*/ 163652 w 163784"/>
              <a:gd name="connsiteY0" fmla="*/ 80783 h 163005"/>
              <a:gd name="connsiteX1" fmla="*/ -132 w 163784"/>
              <a:gd name="connsiteY1" fmla="*/ 80783 h 163005"/>
              <a:gd name="connsiteX2" fmla="*/ 163652 w 163784"/>
              <a:gd name="connsiteY2" fmla="*/ 80783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783"/>
                </a:moveTo>
                <a:cubicBezTo>
                  <a:pt x="163652" y="189454"/>
                  <a:pt x="-132" y="189454"/>
                  <a:pt x="-132" y="80783"/>
                </a:cubicBezTo>
                <a:cubicBezTo>
                  <a:pt x="-132" y="-27887"/>
                  <a:pt x="163652" y="-27887"/>
                  <a:pt x="163652" y="80783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A843AF0-C117-2F08-59FE-E910EA928CD3}"/>
              </a:ext>
            </a:extLst>
          </p:cNvPr>
          <p:cNvSpPr/>
          <p:nvPr/>
        </p:nvSpPr>
        <p:spPr>
          <a:xfrm flipV="1">
            <a:off x="4731128" y="2977762"/>
            <a:ext cx="163784" cy="163005"/>
          </a:xfrm>
          <a:custGeom>
            <a:avLst/>
            <a:gdLst>
              <a:gd name="connsiteX0" fmla="*/ 163652 w 163784"/>
              <a:gd name="connsiteY0" fmla="*/ 80783 h 163005"/>
              <a:gd name="connsiteX1" fmla="*/ -132 w 163784"/>
              <a:gd name="connsiteY1" fmla="*/ 80783 h 163005"/>
              <a:gd name="connsiteX2" fmla="*/ 163652 w 163784"/>
              <a:gd name="connsiteY2" fmla="*/ 80783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783"/>
                </a:moveTo>
                <a:cubicBezTo>
                  <a:pt x="163652" y="189454"/>
                  <a:pt x="-132" y="189454"/>
                  <a:pt x="-132" y="80783"/>
                </a:cubicBezTo>
                <a:cubicBezTo>
                  <a:pt x="-132" y="-27887"/>
                  <a:pt x="163652" y="-27887"/>
                  <a:pt x="163652" y="80783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F73D623-BAAC-843F-9C67-AE6A13655154}"/>
              </a:ext>
            </a:extLst>
          </p:cNvPr>
          <p:cNvSpPr/>
          <p:nvPr/>
        </p:nvSpPr>
        <p:spPr>
          <a:xfrm flipV="1">
            <a:off x="4075991" y="2977762"/>
            <a:ext cx="163784" cy="163005"/>
          </a:xfrm>
          <a:custGeom>
            <a:avLst/>
            <a:gdLst>
              <a:gd name="connsiteX0" fmla="*/ 163652 w 163784"/>
              <a:gd name="connsiteY0" fmla="*/ 80783 h 163005"/>
              <a:gd name="connsiteX1" fmla="*/ -132 w 163784"/>
              <a:gd name="connsiteY1" fmla="*/ 80783 h 163005"/>
              <a:gd name="connsiteX2" fmla="*/ 163652 w 163784"/>
              <a:gd name="connsiteY2" fmla="*/ 80783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783"/>
                </a:moveTo>
                <a:cubicBezTo>
                  <a:pt x="163652" y="189454"/>
                  <a:pt x="-132" y="189454"/>
                  <a:pt x="-132" y="80783"/>
                </a:cubicBezTo>
                <a:cubicBezTo>
                  <a:pt x="-132" y="-27887"/>
                  <a:pt x="163652" y="-27887"/>
                  <a:pt x="163652" y="80783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D5148E7-726F-405D-4F18-F3058ABC556B}"/>
              </a:ext>
            </a:extLst>
          </p:cNvPr>
          <p:cNvSpPr/>
          <p:nvPr/>
        </p:nvSpPr>
        <p:spPr>
          <a:xfrm flipV="1">
            <a:off x="3420853" y="2977762"/>
            <a:ext cx="163784" cy="163005"/>
          </a:xfrm>
          <a:custGeom>
            <a:avLst/>
            <a:gdLst>
              <a:gd name="connsiteX0" fmla="*/ 163652 w 163784"/>
              <a:gd name="connsiteY0" fmla="*/ 80783 h 163005"/>
              <a:gd name="connsiteX1" fmla="*/ -132 w 163784"/>
              <a:gd name="connsiteY1" fmla="*/ 80783 h 163005"/>
              <a:gd name="connsiteX2" fmla="*/ 163652 w 163784"/>
              <a:gd name="connsiteY2" fmla="*/ 80783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783"/>
                </a:moveTo>
                <a:cubicBezTo>
                  <a:pt x="163652" y="189454"/>
                  <a:pt x="-132" y="189454"/>
                  <a:pt x="-132" y="80783"/>
                </a:cubicBezTo>
                <a:cubicBezTo>
                  <a:pt x="-132" y="-27887"/>
                  <a:pt x="163652" y="-27887"/>
                  <a:pt x="163652" y="80783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8367C39-DE1C-D8B1-F751-FC77DF8E1F42}"/>
              </a:ext>
            </a:extLst>
          </p:cNvPr>
          <p:cNvSpPr/>
          <p:nvPr/>
        </p:nvSpPr>
        <p:spPr>
          <a:xfrm flipV="1">
            <a:off x="6041403" y="2325738"/>
            <a:ext cx="163784" cy="163005"/>
          </a:xfrm>
          <a:custGeom>
            <a:avLst/>
            <a:gdLst>
              <a:gd name="connsiteX0" fmla="*/ 163652 w 163784"/>
              <a:gd name="connsiteY0" fmla="*/ 80756 h 163005"/>
              <a:gd name="connsiteX1" fmla="*/ -132 w 163784"/>
              <a:gd name="connsiteY1" fmla="*/ 80756 h 163005"/>
              <a:gd name="connsiteX2" fmla="*/ 163652 w 163784"/>
              <a:gd name="connsiteY2" fmla="*/ 80756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756"/>
                </a:moveTo>
                <a:cubicBezTo>
                  <a:pt x="163652" y="189427"/>
                  <a:pt x="-132" y="189427"/>
                  <a:pt x="-132" y="80756"/>
                </a:cubicBezTo>
                <a:cubicBezTo>
                  <a:pt x="-132" y="-27914"/>
                  <a:pt x="163652" y="-27914"/>
                  <a:pt x="163652" y="80756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BBF7090-7798-82FB-AA4F-1EFB0E572781}"/>
              </a:ext>
            </a:extLst>
          </p:cNvPr>
          <p:cNvSpPr/>
          <p:nvPr/>
        </p:nvSpPr>
        <p:spPr>
          <a:xfrm flipV="1">
            <a:off x="5386266" y="2325738"/>
            <a:ext cx="163784" cy="163005"/>
          </a:xfrm>
          <a:custGeom>
            <a:avLst/>
            <a:gdLst>
              <a:gd name="connsiteX0" fmla="*/ 163652 w 163784"/>
              <a:gd name="connsiteY0" fmla="*/ 80756 h 163005"/>
              <a:gd name="connsiteX1" fmla="*/ -132 w 163784"/>
              <a:gd name="connsiteY1" fmla="*/ 80756 h 163005"/>
              <a:gd name="connsiteX2" fmla="*/ 163652 w 163784"/>
              <a:gd name="connsiteY2" fmla="*/ 80756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756"/>
                </a:moveTo>
                <a:cubicBezTo>
                  <a:pt x="163652" y="189427"/>
                  <a:pt x="-132" y="189427"/>
                  <a:pt x="-132" y="80756"/>
                </a:cubicBezTo>
                <a:cubicBezTo>
                  <a:pt x="-132" y="-27914"/>
                  <a:pt x="163652" y="-27914"/>
                  <a:pt x="163652" y="80756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48A68C2-5881-8A07-2020-A1C88E4F62BA}"/>
              </a:ext>
            </a:extLst>
          </p:cNvPr>
          <p:cNvSpPr/>
          <p:nvPr/>
        </p:nvSpPr>
        <p:spPr>
          <a:xfrm flipV="1">
            <a:off x="4731128" y="2325738"/>
            <a:ext cx="163784" cy="163005"/>
          </a:xfrm>
          <a:custGeom>
            <a:avLst/>
            <a:gdLst>
              <a:gd name="connsiteX0" fmla="*/ 163652 w 163784"/>
              <a:gd name="connsiteY0" fmla="*/ 80756 h 163005"/>
              <a:gd name="connsiteX1" fmla="*/ -132 w 163784"/>
              <a:gd name="connsiteY1" fmla="*/ 80756 h 163005"/>
              <a:gd name="connsiteX2" fmla="*/ 163652 w 163784"/>
              <a:gd name="connsiteY2" fmla="*/ 80756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756"/>
                </a:moveTo>
                <a:cubicBezTo>
                  <a:pt x="163652" y="189427"/>
                  <a:pt x="-132" y="189427"/>
                  <a:pt x="-132" y="80756"/>
                </a:cubicBezTo>
                <a:cubicBezTo>
                  <a:pt x="-132" y="-27914"/>
                  <a:pt x="163652" y="-27914"/>
                  <a:pt x="163652" y="80756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E4DFEDC-7841-4983-5132-A50FAFAC7256}"/>
              </a:ext>
            </a:extLst>
          </p:cNvPr>
          <p:cNvSpPr/>
          <p:nvPr/>
        </p:nvSpPr>
        <p:spPr>
          <a:xfrm flipV="1">
            <a:off x="4075991" y="2325738"/>
            <a:ext cx="163784" cy="163005"/>
          </a:xfrm>
          <a:custGeom>
            <a:avLst/>
            <a:gdLst>
              <a:gd name="connsiteX0" fmla="*/ 163652 w 163784"/>
              <a:gd name="connsiteY0" fmla="*/ 80756 h 163005"/>
              <a:gd name="connsiteX1" fmla="*/ -132 w 163784"/>
              <a:gd name="connsiteY1" fmla="*/ 80756 h 163005"/>
              <a:gd name="connsiteX2" fmla="*/ 163652 w 163784"/>
              <a:gd name="connsiteY2" fmla="*/ 80756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756"/>
                </a:moveTo>
                <a:cubicBezTo>
                  <a:pt x="163652" y="189427"/>
                  <a:pt x="-132" y="189427"/>
                  <a:pt x="-132" y="80756"/>
                </a:cubicBezTo>
                <a:cubicBezTo>
                  <a:pt x="-132" y="-27914"/>
                  <a:pt x="163652" y="-27914"/>
                  <a:pt x="163652" y="80756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19BA5DC-77E3-EF80-0D92-E207F2CD18E3}"/>
              </a:ext>
            </a:extLst>
          </p:cNvPr>
          <p:cNvSpPr/>
          <p:nvPr/>
        </p:nvSpPr>
        <p:spPr>
          <a:xfrm flipV="1">
            <a:off x="3420853" y="2325738"/>
            <a:ext cx="163784" cy="163005"/>
          </a:xfrm>
          <a:custGeom>
            <a:avLst/>
            <a:gdLst>
              <a:gd name="connsiteX0" fmla="*/ 163652 w 163784"/>
              <a:gd name="connsiteY0" fmla="*/ 80756 h 163005"/>
              <a:gd name="connsiteX1" fmla="*/ -132 w 163784"/>
              <a:gd name="connsiteY1" fmla="*/ 80756 h 163005"/>
              <a:gd name="connsiteX2" fmla="*/ 163652 w 163784"/>
              <a:gd name="connsiteY2" fmla="*/ 80756 h 16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84" h="163005">
                <a:moveTo>
                  <a:pt x="163652" y="80756"/>
                </a:moveTo>
                <a:cubicBezTo>
                  <a:pt x="163652" y="189427"/>
                  <a:pt x="-132" y="189427"/>
                  <a:pt x="-132" y="80756"/>
                </a:cubicBezTo>
                <a:cubicBezTo>
                  <a:pt x="-132" y="-27914"/>
                  <a:pt x="163652" y="-27914"/>
                  <a:pt x="163652" y="80756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CDFB49C-B45C-646C-7312-36BA8AC7CB8B}"/>
              </a:ext>
            </a:extLst>
          </p:cNvPr>
          <p:cNvSpPr/>
          <p:nvPr/>
        </p:nvSpPr>
        <p:spPr>
          <a:xfrm flipV="1">
            <a:off x="5874221" y="2159327"/>
            <a:ext cx="498147" cy="495827"/>
          </a:xfrm>
          <a:custGeom>
            <a:avLst/>
            <a:gdLst>
              <a:gd name="connsiteX0" fmla="*/ 498016 w 498147"/>
              <a:gd name="connsiteY0" fmla="*/ 247167 h 495827"/>
              <a:gd name="connsiteX1" fmla="*/ -132 w 498147"/>
              <a:gd name="connsiteY1" fmla="*/ 247167 h 495827"/>
              <a:gd name="connsiteX2" fmla="*/ 498016 w 498147"/>
              <a:gd name="connsiteY2" fmla="*/ 247167 h 49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147" h="495827">
                <a:moveTo>
                  <a:pt x="498016" y="247167"/>
                </a:moveTo>
                <a:cubicBezTo>
                  <a:pt x="498016" y="577719"/>
                  <a:pt x="-132" y="577719"/>
                  <a:pt x="-132" y="247167"/>
                </a:cubicBezTo>
                <a:cubicBezTo>
                  <a:pt x="-132" y="-83385"/>
                  <a:pt x="498016" y="-83385"/>
                  <a:pt x="498016" y="247167"/>
                </a:cubicBezTo>
                <a:close/>
              </a:path>
            </a:pathLst>
          </a:custGeom>
          <a:noFill/>
          <a:ln w="19389" cap="rnd">
            <a:solidFill>
              <a:srgbClr val="7F7F7F"/>
            </a:solidFill>
            <a:custDash>
              <a:ds d="75000" sp="1275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4A18BBD-CABE-86FD-AAD0-922F4136AFE4}"/>
              </a:ext>
            </a:extLst>
          </p:cNvPr>
          <p:cNvSpPr/>
          <p:nvPr/>
        </p:nvSpPr>
        <p:spPr>
          <a:xfrm flipV="1">
            <a:off x="8827242" y="3686559"/>
            <a:ext cx="48528" cy="380347"/>
          </a:xfrm>
          <a:custGeom>
            <a:avLst/>
            <a:gdLst>
              <a:gd name="connsiteX0" fmla="*/ -132 w 48528"/>
              <a:gd name="connsiteY0" fmla="*/ 379661 h 380347"/>
              <a:gd name="connsiteX1" fmla="*/ -132 w 48528"/>
              <a:gd name="connsiteY1" fmla="*/ -686 h 38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28" h="380347">
                <a:moveTo>
                  <a:pt x="-132" y="379661"/>
                </a:moveTo>
                <a:lnTo>
                  <a:pt x="-132" y="-686"/>
                </a:lnTo>
              </a:path>
            </a:pathLst>
          </a:custGeom>
          <a:noFill/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3F6F32A-EB9C-A491-8A26-FB1E3642177F}"/>
              </a:ext>
            </a:extLst>
          </p:cNvPr>
          <p:cNvSpPr/>
          <p:nvPr/>
        </p:nvSpPr>
        <p:spPr>
          <a:xfrm flipV="1">
            <a:off x="8778908" y="3922012"/>
            <a:ext cx="96863" cy="144894"/>
          </a:xfrm>
          <a:custGeom>
            <a:avLst/>
            <a:gdLst>
              <a:gd name="connsiteX0" fmla="*/ 48203 w 96863"/>
              <a:gd name="connsiteY0" fmla="*/ -681 h 144894"/>
              <a:gd name="connsiteX1" fmla="*/ 96731 w 96863"/>
              <a:gd name="connsiteY1" fmla="*/ 144213 h 144894"/>
              <a:gd name="connsiteX2" fmla="*/ -132 w 96863"/>
              <a:gd name="connsiteY2" fmla="*/ 144213 h 14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63" h="144894">
                <a:moveTo>
                  <a:pt x="48203" y="-681"/>
                </a:moveTo>
                <a:lnTo>
                  <a:pt x="96731" y="144213"/>
                </a:lnTo>
                <a:lnTo>
                  <a:pt x="-132" y="144213"/>
                </a:lnTo>
                <a:close/>
              </a:path>
            </a:pathLst>
          </a:custGeom>
          <a:solidFill>
            <a:srgbClr val="000000"/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5FF67DD-F5BF-CD79-C51C-2A2595338BF5}"/>
              </a:ext>
            </a:extLst>
          </p:cNvPr>
          <p:cNvSpPr/>
          <p:nvPr/>
        </p:nvSpPr>
        <p:spPr>
          <a:xfrm flipV="1">
            <a:off x="8778908" y="3686559"/>
            <a:ext cx="96863" cy="144894"/>
          </a:xfrm>
          <a:custGeom>
            <a:avLst/>
            <a:gdLst>
              <a:gd name="connsiteX0" fmla="*/ 48203 w 96863"/>
              <a:gd name="connsiteY0" fmla="*/ 144203 h 144894"/>
              <a:gd name="connsiteX1" fmla="*/ -132 w 96863"/>
              <a:gd name="connsiteY1" fmla="*/ -691 h 144894"/>
              <a:gd name="connsiteX2" fmla="*/ 96731 w 96863"/>
              <a:gd name="connsiteY2" fmla="*/ -691 h 14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63" h="144894">
                <a:moveTo>
                  <a:pt x="48203" y="144203"/>
                </a:moveTo>
                <a:lnTo>
                  <a:pt x="-132" y="-691"/>
                </a:lnTo>
                <a:lnTo>
                  <a:pt x="96731" y="-691"/>
                </a:lnTo>
                <a:close/>
              </a:path>
            </a:pathLst>
          </a:custGeom>
          <a:solidFill>
            <a:srgbClr val="000000"/>
          </a:solidFill>
          <a:ln w="1938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7E1505C-9334-62B9-5BEF-47D02CF6E432}"/>
              </a:ext>
            </a:extLst>
          </p:cNvPr>
          <p:cNvSpPr/>
          <p:nvPr/>
        </p:nvSpPr>
        <p:spPr>
          <a:xfrm>
            <a:off x="8959228" y="3805094"/>
            <a:ext cx="159234" cy="212813"/>
          </a:xfrm>
          <a:custGeom>
            <a:avLst/>
            <a:gdLst>
              <a:gd name="connsiteX0" fmla="*/ 121453 w 159234"/>
              <a:gd name="connsiteY0" fmla="*/ 98901 h 212813"/>
              <a:gd name="connsiteX1" fmla="*/ 138135 w 159234"/>
              <a:gd name="connsiteY1" fmla="*/ 90599 h 212813"/>
              <a:gd name="connsiteX2" fmla="*/ 123728 w 159234"/>
              <a:gd name="connsiteY2" fmla="*/ 83808 h 212813"/>
              <a:gd name="connsiteX3" fmla="*/ 45627 w 159234"/>
              <a:gd name="connsiteY3" fmla="*/ 83808 h 212813"/>
              <a:gd name="connsiteX4" fmla="*/ 128278 w 159234"/>
              <a:gd name="connsiteY4" fmla="*/ 15134 h 212813"/>
              <a:gd name="connsiteX5" fmla="*/ 143443 w 159234"/>
              <a:gd name="connsiteY5" fmla="*/ 15134 h 212813"/>
              <a:gd name="connsiteX6" fmla="*/ 159366 w 159234"/>
              <a:gd name="connsiteY6" fmla="*/ 6833 h 212813"/>
              <a:gd name="connsiteX7" fmla="*/ 144959 w 159234"/>
              <a:gd name="connsiteY7" fmla="*/ 40 h 212813"/>
              <a:gd name="connsiteX8" fmla="*/ 127519 w 159234"/>
              <a:gd name="connsiteY8" fmla="*/ 40 h 212813"/>
              <a:gd name="connsiteX9" fmla="*/ 132 w 159234"/>
              <a:gd name="connsiteY9" fmla="*/ 121540 h 212813"/>
              <a:gd name="connsiteX10" fmla="*/ 87331 w 159234"/>
              <a:gd name="connsiteY10" fmla="*/ 212854 h 212813"/>
              <a:gd name="connsiteX11" fmla="*/ 150267 w 159234"/>
              <a:gd name="connsiteY11" fmla="*/ 187950 h 212813"/>
              <a:gd name="connsiteX12" fmla="*/ 145718 w 159234"/>
              <a:gd name="connsiteY12" fmla="*/ 181913 h 212813"/>
              <a:gd name="connsiteX13" fmla="*/ 139652 w 159234"/>
              <a:gd name="connsiteY13" fmla="*/ 184177 h 212813"/>
              <a:gd name="connsiteX14" fmla="*/ 88848 w 159234"/>
              <a:gd name="connsiteY14" fmla="*/ 202289 h 212813"/>
              <a:gd name="connsiteX15" fmla="*/ 36528 w 159234"/>
              <a:gd name="connsiteY15" fmla="*/ 139652 h 212813"/>
              <a:gd name="connsiteX16" fmla="*/ 41836 w 159234"/>
              <a:gd name="connsiteY16" fmla="*/ 98901 h 21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9234" h="212813">
                <a:moveTo>
                  <a:pt x="121453" y="98901"/>
                </a:moveTo>
                <a:cubicBezTo>
                  <a:pt x="129036" y="98901"/>
                  <a:pt x="138135" y="98901"/>
                  <a:pt x="138135" y="90599"/>
                </a:cubicBezTo>
                <a:cubicBezTo>
                  <a:pt x="138135" y="83808"/>
                  <a:pt x="132069" y="83808"/>
                  <a:pt x="123728" y="83808"/>
                </a:cubicBezTo>
                <a:lnTo>
                  <a:pt x="45627" y="83808"/>
                </a:lnTo>
                <a:cubicBezTo>
                  <a:pt x="57001" y="43056"/>
                  <a:pt x="84298" y="15134"/>
                  <a:pt x="128278" y="15134"/>
                </a:cubicBezTo>
                <a:lnTo>
                  <a:pt x="143443" y="15134"/>
                </a:lnTo>
                <a:cubicBezTo>
                  <a:pt x="151784" y="15134"/>
                  <a:pt x="159366" y="15134"/>
                  <a:pt x="159366" y="6833"/>
                </a:cubicBezTo>
                <a:cubicBezTo>
                  <a:pt x="159366" y="40"/>
                  <a:pt x="153300" y="40"/>
                  <a:pt x="144959" y="40"/>
                </a:cubicBezTo>
                <a:lnTo>
                  <a:pt x="127519" y="40"/>
                </a:lnTo>
                <a:cubicBezTo>
                  <a:pt x="64584" y="40"/>
                  <a:pt x="132" y="48338"/>
                  <a:pt x="132" y="121540"/>
                </a:cubicBezTo>
                <a:cubicBezTo>
                  <a:pt x="132" y="175121"/>
                  <a:pt x="36528" y="212854"/>
                  <a:pt x="87331" y="212854"/>
                </a:cubicBezTo>
                <a:cubicBezTo>
                  <a:pt x="119179" y="212854"/>
                  <a:pt x="150267" y="193233"/>
                  <a:pt x="150267" y="187950"/>
                </a:cubicBezTo>
                <a:cubicBezTo>
                  <a:pt x="150267" y="187196"/>
                  <a:pt x="150267" y="181913"/>
                  <a:pt x="145718" y="181913"/>
                </a:cubicBezTo>
                <a:cubicBezTo>
                  <a:pt x="144959" y="181913"/>
                  <a:pt x="143443" y="181913"/>
                  <a:pt x="139652" y="184177"/>
                </a:cubicBezTo>
                <a:cubicBezTo>
                  <a:pt x="124486" y="193988"/>
                  <a:pt x="106288" y="202289"/>
                  <a:pt x="88848" y="202289"/>
                </a:cubicBezTo>
                <a:cubicBezTo>
                  <a:pt x="60792" y="202289"/>
                  <a:pt x="36528" y="181913"/>
                  <a:pt x="36528" y="139652"/>
                </a:cubicBezTo>
                <a:cubicBezTo>
                  <a:pt x="36528" y="123050"/>
                  <a:pt x="40320" y="104184"/>
                  <a:pt x="41836" y="98901"/>
                </a:cubicBezTo>
                <a:close/>
              </a:path>
            </a:pathLst>
          </a:custGeom>
          <a:solidFill>
            <a:srgbClr val="000000"/>
          </a:solidFill>
          <a:ln w="484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A03092F-E501-6EAD-D05E-F1D0BE05A207}"/>
              </a:ext>
            </a:extLst>
          </p:cNvPr>
          <p:cNvSpPr/>
          <p:nvPr/>
        </p:nvSpPr>
        <p:spPr>
          <a:xfrm flipV="1">
            <a:off x="5996077" y="2630428"/>
            <a:ext cx="1757855" cy="1742883"/>
          </a:xfrm>
          <a:custGeom>
            <a:avLst/>
            <a:gdLst>
              <a:gd name="connsiteX0" fmla="*/ -132 w 1757855"/>
              <a:gd name="connsiteY0" fmla="*/ 1742182 h 1742883"/>
              <a:gd name="connsiteX1" fmla="*/ 1757724 w 1757855"/>
              <a:gd name="connsiteY1" fmla="*/ -701 h 174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7855" h="1742883">
                <a:moveTo>
                  <a:pt x="-132" y="1742182"/>
                </a:moveTo>
                <a:lnTo>
                  <a:pt x="1757724" y="-701"/>
                </a:lnTo>
              </a:path>
            </a:pathLst>
          </a:custGeom>
          <a:noFill/>
          <a:ln w="19389" cap="rnd">
            <a:solidFill>
              <a:srgbClr val="7F7F7F"/>
            </a:solidFill>
            <a:custDash>
              <a:ds d="75000" sp="1275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A0ADA16-B7D5-C9CF-052D-164CB3E0CE2E}"/>
              </a:ext>
            </a:extLst>
          </p:cNvPr>
          <p:cNvSpPr/>
          <p:nvPr/>
        </p:nvSpPr>
        <p:spPr>
          <a:xfrm flipV="1">
            <a:off x="6203878" y="2171983"/>
            <a:ext cx="2488794" cy="383725"/>
          </a:xfrm>
          <a:custGeom>
            <a:avLst/>
            <a:gdLst>
              <a:gd name="connsiteX0" fmla="*/ -132 w 2488794"/>
              <a:gd name="connsiteY0" fmla="*/ 382977 h 383725"/>
              <a:gd name="connsiteX1" fmla="*/ 2488662 w 2488794"/>
              <a:gd name="connsiteY1" fmla="*/ -748 h 3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88794" h="383725">
                <a:moveTo>
                  <a:pt x="-132" y="382977"/>
                </a:moveTo>
                <a:lnTo>
                  <a:pt x="2488662" y="-748"/>
                </a:lnTo>
              </a:path>
            </a:pathLst>
          </a:custGeom>
          <a:noFill/>
          <a:ln w="19389" cap="rnd">
            <a:solidFill>
              <a:srgbClr val="7F7F7F"/>
            </a:solidFill>
            <a:custDash>
              <a:ds d="75000" sp="1275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1">
                <a:extLst>
                  <a:ext uri="{FF2B5EF4-FFF2-40B4-BE49-F238E27FC236}">
                    <a16:creationId xmlns:a16="http://schemas.microsoft.com/office/drawing/2014/main" id="{70F9A0C8-B0FE-5616-2D55-15B17B44D7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963" y="1268414"/>
                <a:ext cx="11522075" cy="52212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∊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5" name="Content Placeholder 11">
                <a:extLst>
                  <a:ext uri="{FF2B5EF4-FFF2-40B4-BE49-F238E27FC236}">
                    <a16:creationId xmlns:a16="http://schemas.microsoft.com/office/drawing/2014/main" id="{70F9A0C8-B0FE-5616-2D55-15B17B44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63" y="1268414"/>
                <a:ext cx="11522075" cy="52212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03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CD3E-1918-8D1B-1A50-583B1DB7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2.5D Terrain –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4BA8-E917-E0AC-61F6-E8E3EA0E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92A675C-F06E-2C46-B116-387EC6BE64D9}"/>
              </a:ext>
            </a:extLst>
          </p:cNvPr>
          <p:cNvSpPr/>
          <p:nvPr/>
        </p:nvSpPr>
        <p:spPr>
          <a:xfrm>
            <a:off x="6449314" y="1536621"/>
            <a:ext cx="3144467" cy="1892759"/>
          </a:xfrm>
          <a:custGeom>
            <a:avLst/>
            <a:gdLst>
              <a:gd name="connsiteX0" fmla="*/ 1473836 w 3144467"/>
              <a:gd name="connsiteY0" fmla="*/ 748623 h 1892759"/>
              <a:gd name="connsiteX1" fmla="*/ 2286187 w 3144467"/>
              <a:gd name="connsiteY1" fmla="*/ 19891 h 1892759"/>
              <a:gd name="connsiteX2" fmla="*/ 3117274 w 3144467"/>
              <a:gd name="connsiteY2" fmla="*/ 679499 h 1892759"/>
              <a:gd name="connsiteX3" fmla="*/ 1185198 w 3144467"/>
              <a:gd name="connsiteY3" fmla="*/ 1891962 h 1892759"/>
              <a:gd name="connsiteX4" fmla="*/ 26205 w 3144467"/>
              <a:gd name="connsiteY4" fmla="*/ 1020382 h 1892759"/>
              <a:gd name="connsiteX5" fmla="*/ 1473836 w 3144467"/>
              <a:gd name="connsiteY5" fmla="*/ 748623 h 189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4467" h="1892759">
                <a:moveTo>
                  <a:pt x="1473836" y="748623"/>
                </a:moveTo>
                <a:cubicBezTo>
                  <a:pt x="1914567" y="585986"/>
                  <a:pt x="1943292" y="117864"/>
                  <a:pt x="2286187" y="19891"/>
                </a:cubicBezTo>
                <a:cubicBezTo>
                  <a:pt x="2629086" y="-78220"/>
                  <a:pt x="3285875" y="193678"/>
                  <a:pt x="3117274" y="679499"/>
                </a:cubicBezTo>
                <a:cubicBezTo>
                  <a:pt x="2948670" y="1165320"/>
                  <a:pt x="1954393" y="1865204"/>
                  <a:pt x="1185198" y="1891962"/>
                </a:cubicBezTo>
                <a:cubicBezTo>
                  <a:pt x="416144" y="1918580"/>
                  <a:pt x="-127967" y="1272212"/>
                  <a:pt x="26205" y="1020382"/>
                </a:cubicBezTo>
                <a:cubicBezTo>
                  <a:pt x="180515" y="768552"/>
                  <a:pt x="1033109" y="911260"/>
                  <a:pt x="1473836" y="748623"/>
                </a:cubicBezTo>
                <a:close/>
              </a:path>
            </a:pathLst>
          </a:custGeom>
          <a:solidFill>
            <a:srgbClr val="E5E5E5"/>
          </a:solidFill>
          <a:ln w="35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E2858B4-AA11-EE84-60DC-04771BE4ADFC}"/>
              </a:ext>
            </a:extLst>
          </p:cNvPr>
          <p:cNvSpPr/>
          <p:nvPr/>
        </p:nvSpPr>
        <p:spPr>
          <a:xfrm>
            <a:off x="8094226" y="3670234"/>
            <a:ext cx="757243" cy="765335"/>
          </a:xfrm>
          <a:custGeom>
            <a:avLst/>
            <a:gdLst>
              <a:gd name="connsiteX0" fmla="*/ 20566 w 757243"/>
              <a:gd name="connsiteY0" fmla="*/ 569305 h 765335"/>
              <a:gd name="connsiteX1" fmla="*/ 660981 w 757243"/>
              <a:gd name="connsiteY1" fmla="*/ 762321 h 765335"/>
              <a:gd name="connsiteX2" fmla="*/ 720098 w 757243"/>
              <a:gd name="connsiteY2" fmla="*/ 465478 h 765335"/>
              <a:gd name="connsiteX3" fmla="*/ 690541 w 757243"/>
              <a:gd name="connsiteY3" fmla="*/ 34984 h 765335"/>
              <a:gd name="connsiteX4" fmla="*/ 325993 w 757243"/>
              <a:gd name="connsiteY4" fmla="*/ 129054 h 765335"/>
              <a:gd name="connsiteX5" fmla="*/ 20566 w 757243"/>
              <a:gd name="connsiteY5" fmla="*/ 569305 h 76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243" h="765335">
                <a:moveTo>
                  <a:pt x="20566" y="569305"/>
                </a:moveTo>
                <a:cubicBezTo>
                  <a:pt x="109239" y="702951"/>
                  <a:pt x="503340" y="782111"/>
                  <a:pt x="660981" y="762321"/>
                </a:cubicBezTo>
                <a:cubicBezTo>
                  <a:pt x="818622" y="742531"/>
                  <a:pt x="739803" y="623795"/>
                  <a:pt x="720098" y="465478"/>
                </a:cubicBezTo>
                <a:cubicBezTo>
                  <a:pt x="700392" y="307161"/>
                  <a:pt x="739803" y="109264"/>
                  <a:pt x="690541" y="34984"/>
                </a:cubicBezTo>
                <a:cubicBezTo>
                  <a:pt x="641275" y="-39156"/>
                  <a:pt x="503340" y="10317"/>
                  <a:pt x="325993" y="129054"/>
                </a:cubicBezTo>
                <a:cubicBezTo>
                  <a:pt x="148647" y="247791"/>
                  <a:pt x="-68246" y="435794"/>
                  <a:pt x="20566" y="569305"/>
                </a:cubicBezTo>
                <a:close/>
              </a:path>
            </a:pathLst>
          </a:custGeom>
          <a:solidFill>
            <a:srgbClr val="E5E5E5"/>
          </a:solidFill>
          <a:ln w="35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0B5B465-C7E8-1A10-F802-A7D603BAA8C8}"/>
              </a:ext>
            </a:extLst>
          </p:cNvPr>
          <p:cNvSpPr/>
          <p:nvPr/>
        </p:nvSpPr>
        <p:spPr>
          <a:xfrm>
            <a:off x="6260645" y="4538215"/>
            <a:ext cx="1812428" cy="814117"/>
          </a:xfrm>
          <a:custGeom>
            <a:avLst/>
            <a:gdLst>
              <a:gd name="connsiteX0" fmla="*/ 84986 w 1812428"/>
              <a:gd name="connsiteY0" fmla="*/ 192996 h 814117"/>
              <a:gd name="connsiteX1" fmla="*/ 369184 w 1812428"/>
              <a:gd name="connsiteY1" fmla="*/ 763829 h 814117"/>
              <a:gd name="connsiteX2" fmla="*/ 1790173 w 1812428"/>
              <a:gd name="connsiteY2" fmla="*/ 621121 h 814117"/>
              <a:gd name="connsiteX3" fmla="*/ 937580 w 1812428"/>
              <a:gd name="connsiteY3" fmla="*/ 50288 h 814117"/>
              <a:gd name="connsiteX4" fmla="*/ 84986 w 1812428"/>
              <a:gd name="connsiteY4" fmla="*/ 192996 h 81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428" h="814117">
                <a:moveTo>
                  <a:pt x="84986" y="192996"/>
                </a:moveTo>
                <a:cubicBezTo>
                  <a:pt x="-57113" y="371382"/>
                  <a:pt x="-57113" y="656798"/>
                  <a:pt x="369184" y="763829"/>
                </a:cubicBezTo>
                <a:cubicBezTo>
                  <a:pt x="795481" y="870860"/>
                  <a:pt x="1648074" y="799506"/>
                  <a:pt x="1790173" y="621121"/>
                </a:cubicBezTo>
                <a:cubicBezTo>
                  <a:pt x="1932272" y="442736"/>
                  <a:pt x="1363877" y="157319"/>
                  <a:pt x="937580" y="50288"/>
                </a:cubicBezTo>
                <a:cubicBezTo>
                  <a:pt x="511283" y="-56743"/>
                  <a:pt x="227085" y="14611"/>
                  <a:pt x="84986" y="192996"/>
                </a:cubicBezTo>
                <a:close/>
              </a:path>
            </a:pathLst>
          </a:custGeom>
          <a:solidFill>
            <a:srgbClr val="E5E5E5"/>
          </a:solidFill>
          <a:ln w="35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DD4D1E4-22F4-85CC-22DA-504A61917764}"/>
              </a:ext>
            </a:extLst>
          </p:cNvPr>
          <p:cNvSpPr/>
          <p:nvPr/>
        </p:nvSpPr>
        <p:spPr>
          <a:xfrm>
            <a:off x="8827120" y="4015543"/>
            <a:ext cx="1681355" cy="1474166"/>
          </a:xfrm>
          <a:custGeom>
            <a:avLst/>
            <a:gdLst>
              <a:gd name="connsiteX0" fmla="*/ 520352 w 1681355"/>
              <a:gd name="connsiteY0" fmla="*/ 109159 h 1474166"/>
              <a:gd name="connsiteX1" fmla="*/ 1674906 w 1681355"/>
              <a:gd name="connsiteY1" fmla="*/ 180513 h 1474166"/>
              <a:gd name="connsiteX2" fmla="*/ 911124 w 1681355"/>
              <a:gd name="connsiteY2" fmla="*/ 697830 h 1474166"/>
              <a:gd name="connsiteX3" fmla="*/ 396015 w 1681355"/>
              <a:gd name="connsiteY3" fmla="*/ 1393533 h 1474166"/>
              <a:gd name="connsiteX4" fmla="*/ 5243 w 1681355"/>
              <a:gd name="connsiteY4" fmla="*/ 1197309 h 1474166"/>
              <a:gd name="connsiteX5" fmla="*/ 520352 w 1681355"/>
              <a:gd name="connsiteY5" fmla="*/ 109159 h 147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355" h="1474166">
                <a:moveTo>
                  <a:pt x="520352" y="109159"/>
                </a:moveTo>
                <a:cubicBezTo>
                  <a:pt x="928886" y="-104903"/>
                  <a:pt x="1603856" y="37805"/>
                  <a:pt x="1674906" y="180513"/>
                </a:cubicBezTo>
                <a:cubicBezTo>
                  <a:pt x="1745955" y="323221"/>
                  <a:pt x="1213084" y="465930"/>
                  <a:pt x="911124" y="697830"/>
                </a:cubicBezTo>
                <a:cubicBezTo>
                  <a:pt x="609164" y="929731"/>
                  <a:pt x="538114" y="1250825"/>
                  <a:pt x="396015" y="1393533"/>
                </a:cubicBezTo>
                <a:cubicBezTo>
                  <a:pt x="253916" y="1536241"/>
                  <a:pt x="40768" y="1500564"/>
                  <a:pt x="5243" y="1197309"/>
                </a:cubicBezTo>
                <a:cubicBezTo>
                  <a:pt x="-30282" y="894054"/>
                  <a:pt x="111817" y="323221"/>
                  <a:pt x="520352" y="109159"/>
                </a:cubicBezTo>
                <a:close/>
              </a:path>
            </a:pathLst>
          </a:custGeom>
          <a:solidFill>
            <a:srgbClr val="E5E5E5"/>
          </a:solidFill>
          <a:ln w="35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9E1398F-E535-5052-B0C7-863A499E6626}"/>
              </a:ext>
            </a:extLst>
          </p:cNvPr>
          <p:cNvSpPr/>
          <p:nvPr/>
        </p:nvSpPr>
        <p:spPr>
          <a:xfrm flipV="1">
            <a:off x="7056126" y="2162464"/>
            <a:ext cx="2984077" cy="2996871"/>
          </a:xfrm>
          <a:custGeom>
            <a:avLst/>
            <a:gdLst>
              <a:gd name="connsiteX0" fmla="*/ -163 w 2984077"/>
              <a:gd name="connsiteY0" fmla="*/ 2139916 h 2996871"/>
              <a:gd name="connsiteX1" fmla="*/ 1705024 w 2984077"/>
              <a:gd name="connsiteY1" fmla="*/ 2139916 h 2996871"/>
              <a:gd name="connsiteX2" fmla="*/ 1705024 w 2984077"/>
              <a:gd name="connsiteY2" fmla="*/ 2568040 h 2996871"/>
              <a:gd name="connsiteX3" fmla="*/ 2131321 w 2984077"/>
              <a:gd name="connsiteY3" fmla="*/ 2568040 h 2996871"/>
              <a:gd name="connsiteX4" fmla="*/ 2131321 w 2984077"/>
              <a:gd name="connsiteY4" fmla="*/ 2996165 h 2996871"/>
              <a:gd name="connsiteX5" fmla="*/ 2983915 w 2984077"/>
              <a:gd name="connsiteY5" fmla="*/ 2996165 h 2996871"/>
              <a:gd name="connsiteX6" fmla="*/ 2983915 w 2984077"/>
              <a:gd name="connsiteY6" fmla="*/ -707 h 2996871"/>
              <a:gd name="connsiteX7" fmla="*/ 426134 w 2984077"/>
              <a:gd name="connsiteY7" fmla="*/ -707 h 2996871"/>
              <a:gd name="connsiteX8" fmla="*/ 426134 w 2984077"/>
              <a:gd name="connsiteY8" fmla="*/ 427418 h 2996871"/>
              <a:gd name="connsiteX9" fmla="*/ -163 w 2984077"/>
              <a:gd name="connsiteY9" fmla="*/ 427418 h 2996871"/>
              <a:gd name="connsiteX10" fmla="*/ -163 w 2984077"/>
              <a:gd name="connsiteY10" fmla="*/ 2139916 h 299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4077" h="2996871">
                <a:moveTo>
                  <a:pt x="-163" y="2139916"/>
                </a:moveTo>
                <a:lnTo>
                  <a:pt x="1705024" y="2139916"/>
                </a:lnTo>
                <a:lnTo>
                  <a:pt x="1705024" y="2568040"/>
                </a:lnTo>
                <a:lnTo>
                  <a:pt x="2131321" y="2568040"/>
                </a:lnTo>
                <a:lnTo>
                  <a:pt x="2131321" y="2996165"/>
                </a:lnTo>
                <a:lnTo>
                  <a:pt x="2983915" y="2996165"/>
                </a:lnTo>
                <a:lnTo>
                  <a:pt x="2983915" y="-707"/>
                </a:lnTo>
                <a:lnTo>
                  <a:pt x="426134" y="-707"/>
                </a:lnTo>
                <a:lnTo>
                  <a:pt x="426134" y="427418"/>
                </a:lnTo>
                <a:lnTo>
                  <a:pt x="-163" y="427418"/>
                </a:lnTo>
                <a:lnTo>
                  <a:pt x="-163" y="2139916"/>
                </a:lnTo>
              </a:path>
            </a:pathLst>
          </a:custGeom>
          <a:solidFill>
            <a:srgbClr val="D50000">
              <a:alpha val="10000"/>
            </a:srgbClr>
          </a:solidFill>
          <a:ln w="14201" cap="rnd">
            <a:solidFill>
              <a:srgbClr val="D5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CDDAEC7-2E09-67F5-C7FB-6C016A7984DB}"/>
              </a:ext>
            </a:extLst>
          </p:cNvPr>
          <p:cNvSpPr/>
          <p:nvPr/>
        </p:nvSpPr>
        <p:spPr>
          <a:xfrm flipV="1">
            <a:off x="8335016" y="2162464"/>
            <a:ext cx="35524" cy="2996871"/>
          </a:xfrm>
          <a:custGeom>
            <a:avLst/>
            <a:gdLst>
              <a:gd name="connsiteX0" fmla="*/ -163 w 35524"/>
              <a:gd name="connsiteY0" fmla="*/ 2996165 h 2996871"/>
              <a:gd name="connsiteX1" fmla="*/ -163 w 35524"/>
              <a:gd name="connsiteY1" fmla="*/ -707 h 299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24" h="2996871">
                <a:moveTo>
                  <a:pt x="-163" y="2996165"/>
                </a:moveTo>
                <a:lnTo>
                  <a:pt x="-163" y="-707"/>
                </a:lnTo>
              </a:path>
            </a:pathLst>
          </a:custGeom>
          <a:noFill/>
          <a:ln w="1420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CD751FF-9380-EAE0-1267-890FA0E07553}"/>
              </a:ext>
            </a:extLst>
          </p:cNvPr>
          <p:cNvSpPr/>
          <p:nvPr/>
        </p:nvSpPr>
        <p:spPr>
          <a:xfrm flipV="1">
            <a:off x="7908720" y="2162464"/>
            <a:ext cx="35524" cy="2996871"/>
          </a:xfrm>
          <a:custGeom>
            <a:avLst/>
            <a:gdLst>
              <a:gd name="connsiteX0" fmla="*/ -163 w 35524"/>
              <a:gd name="connsiteY0" fmla="*/ 2996165 h 2996871"/>
              <a:gd name="connsiteX1" fmla="*/ -163 w 35524"/>
              <a:gd name="connsiteY1" fmla="*/ -707 h 299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24" h="2996871">
                <a:moveTo>
                  <a:pt x="-163" y="2996165"/>
                </a:moveTo>
                <a:lnTo>
                  <a:pt x="-163" y="-707"/>
                </a:lnTo>
              </a:path>
            </a:pathLst>
          </a:custGeom>
          <a:noFill/>
          <a:ln w="1420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164D23F-4014-8DE6-EF98-B941CCCC1BE5}"/>
              </a:ext>
            </a:extLst>
          </p:cNvPr>
          <p:cNvSpPr/>
          <p:nvPr/>
        </p:nvSpPr>
        <p:spPr>
          <a:xfrm flipV="1">
            <a:off x="7482423" y="2162464"/>
            <a:ext cx="35524" cy="2996871"/>
          </a:xfrm>
          <a:custGeom>
            <a:avLst/>
            <a:gdLst>
              <a:gd name="connsiteX0" fmla="*/ -163 w 35524"/>
              <a:gd name="connsiteY0" fmla="*/ 2996165 h 2996871"/>
              <a:gd name="connsiteX1" fmla="*/ -163 w 35524"/>
              <a:gd name="connsiteY1" fmla="*/ -707 h 299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24" h="2996871">
                <a:moveTo>
                  <a:pt x="-163" y="2996165"/>
                </a:moveTo>
                <a:lnTo>
                  <a:pt x="-163" y="-707"/>
                </a:lnTo>
              </a:path>
            </a:pathLst>
          </a:custGeom>
          <a:noFill/>
          <a:ln w="1420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DCDAC19-D88A-0433-F0AD-A9F8C4BDD769}"/>
              </a:ext>
            </a:extLst>
          </p:cNvPr>
          <p:cNvSpPr/>
          <p:nvPr/>
        </p:nvSpPr>
        <p:spPr>
          <a:xfrm flipV="1">
            <a:off x="7056126" y="2162464"/>
            <a:ext cx="35524" cy="2996871"/>
          </a:xfrm>
          <a:custGeom>
            <a:avLst/>
            <a:gdLst>
              <a:gd name="connsiteX0" fmla="*/ -163 w 35524"/>
              <a:gd name="connsiteY0" fmla="*/ 2996165 h 2996871"/>
              <a:gd name="connsiteX1" fmla="*/ -163 w 35524"/>
              <a:gd name="connsiteY1" fmla="*/ -707 h 299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24" h="2996871">
                <a:moveTo>
                  <a:pt x="-163" y="2996165"/>
                </a:moveTo>
                <a:lnTo>
                  <a:pt x="-163" y="-707"/>
                </a:lnTo>
              </a:path>
            </a:pathLst>
          </a:custGeom>
          <a:noFill/>
          <a:ln w="1420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4A9C846-A8C5-95E1-C2E4-6725CFE21009}"/>
              </a:ext>
            </a:extLst>
          </p:cNvPr>
          <p:cNvSpPr/>
          <p:nvPr/>
        </p:nvSpPr>
        <p:spPr>
          <a:xfrm flipV="1">
            <a:off x="8761313" y="2162464"/>
            <a:ext cx="35524" cy="2996871"/>
          </a:xfrm>
          <a:custGeom>
            <a:avLst/>
            <a:gdLst>
              <a:gd name="connsiteX0" fmla="*/ -163 w 35524"/>
              <a:gd name="connsiteY0" fmla="*/ 2996165 h 2996871"/>
              <a:gd name="connsiteX1" fmla="*/ -163 w 35524"/>
              <a:gd name="connsiteY1" fmla="*/ -707 h 299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24" h="2996871">
                <a:moveTo>
                  <a:pt x="-163" y="2996165"/>
                </a:moveTo>
                <a:lnTo>
                  <a:pt x="-163" y="-707"/>
                </a:lnTo>
              </a:path>
            </a:pathLst>
          </a:custGeom>
          <a:noFill/>
          <a:ln w="1420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A2B8778-9F38-FB4B-574D-7C0F90D1580F}"/>
              </a:ext>
            </a:extLst>
          </p:cNvPr>
          <p:cNvSpPr/>
          <p:nvPr/>
        </p:nvSpPr>
        <p:spPr>
          <a:xfrm flipV="1">
            <a:off x="9187610" y="2162464"/>
            <a:ext cx="35524" cy="2996871"/>
          </a:xfrm>
          <a:custGeom>
            <a:avLst/>
            <a:gdLst>
              <a:gd name="connsiteX0" fmla="*/ -163 w 35524"/>
              <a:gd name="connsiteY0" fmla="*/ 2996165 h 2996871"/>
              <a:gd name="connsiteX1" fmla="*/ -163 w 35524"/>
              <a:gd name="connsiteY1" fmla="*/ -707 h 299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24" h="2996871">
                <a:moveTo>
                  <a:pt x="-163" y="2996165"/>
                </a:moveTo>
                <a:lnTo>
                  <a:pt x="-163" y="-707"/>
                </a:lnTo>
              </a:path>
            </a:pathLst>
          </a:custGeom>
          <a:noFill/>
          <a:ln w="1420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1E1DB14-24DF-8A43-4C8F-13FCDAF9A362}"/>
              </a:ext>
            </a:extLst>
          </p:cNvPr>
          <p:cNvSpPr/>
          <p:nvPr/>
        </p:nvSpPr>
        <p:spPr>
          <a:xfrm flipV="1">
            <a:off x="9613907" y="2162464"/>
            <a:ext cx="35524" cy="2996871"/>
          </a:xfrm>
          <a:custGeom>
            <a:avLst/>
            <a:gdLst>
              <a:gd name="connsiteX0" fmla="*/ -163 w 35524"/>
              <a:gd name="connsiteY0" fmla="*/ 2996165 h 2996871"/>
              <a:gd name="connsiteX1" fmla="*/ -163 w 35524"/>
              <a:gd name="connsiteY1" fmla="*/ -707 h 299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24" h="2996871">
                <a:moveTo>
                  <a:pt x="-163" y="2996165"/>
                </a:moveTo>
                <a:lnTo>
                  <a:pt x="-163" y="-707"/>
                </a:lnTo>
              </a:path>
            </a:pathLst>
          </a:custGeom>
          <a:noFill/>
          <a:ln w="1420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04B4189-3816-9D83-CA33-2EB1E48077C6}"/>
              </a:ext>
            </a:extLst>
          </p:cNvPr>
          <p:cNvSpPr/>
          <p:nvPr/>
        </p:nvSpPr>
        <p:spPr>
          <a:xfrm>
            <a:off x="7056126" y="3446838"/>
            <a:ext cx="2984077" cy="35677"/>
          </a:xfrm>
          <a:custGeom>
            <a:avLst/>
            <a:gdLst>
              <a:gd name="connsiteX0" fmla="*/ -163 w 2984077"/>
              <a:gd name="connsiteY0" fmla="*/ -719 h 35677"/>
              <a:gd name="connsiteX1" fmla="*/ 2983915 w 2984077"/>
              <a:gd name="connsiteY1" fmla="*/ -719 h 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077" h="35677">
                <a:moveTo>
                  <a:pt x="-163" y="-719"/>
                </a:moveTo>
                <a:lnTo>
                  <a:pt x="2983915" y="-719"/>
                </a:lnTo>
              </a:path>
            </a:pathLst>
          </a:custGeom>
          <a:noFill/>
          <a:ln w="1420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51A140F-FDDC-71E0-4ECE-94F4C09F84F6}"/>
              </a:ext>
            </a:extLst>
          </p:cNvPr>
          <p:cNvSpPr/>
          <p:nvPr/>
        </p:nvSpPr>
        <p:spPr>
          <a:xfrm>
            <a:off x="7056126" y="3874963"/>
            <a:ext cx="2984077" cy="35677"/>
          </a:xfrm>
          <a:custGeom>
            <a:avLst/>
            <a:gdLst>
              <a:gd name="connsiteX0" fmla="*/ -163 w 2984077"/>
              <a:gd name="connsiteY0" fmla="*/ -695 h 35677"/>
              <a:gd name="connsiteX1" fmla="*/ 2983915 w 2984077"/>
              <a:gd name="connsiteY1" fmla="*/ -695 h 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077" h="35677">
                <a:moveTo>
                  <a:pt x="-163" y="-695"/>
                </a:moveTo>
                <a:lnTo>
                  <a:pt x="2983915" y="-695"/>
                </a:lnTo>
              </a:path>
            </a:pathLst>
          </a:custGeom>
          <a:noFill/>
          <a:ln w="1420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17FDA8C-055B-3A53-14FD-170312D0D734}"/>
              </a:ext>
            </a:extLst>
          </p:cNvPr>
          <p:cNvSpPr/>
          <p:nvPr/>
        </p:nvSpPr>
        <p:spPr>
          <a:xfrm>
            <a:off x="7056126" y="4303087"/>
            <a:ext cx="2984077" cy="35677"/>
          </a:xfrm>
          <a:custGeom>
            <a:avLst/>
            <a:gdLst>
              <a:gd name="connsiteX0" fmla="*/ -163 w 2984077"/>
              <a:gd name="connsiteY0" fmla="*/ -671 h 35677"/>
              <a:gd name="connsiteX1" fmla="*/ 2983915 w 2984077"/>
              <a:gd name="connsiteY1" fmla="*/ -671 h 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077" h="35677">
                <a:moveTo>
                  <a:pt x="-163" y="-671"/>
                </a:moveTo>
                <a:lnTo>
                  <a:pt x="2983915" y="-671"/>
                </a:lnTo>
              </a:path>
            </a:pathLst>
          </a:custGeom>
          <a:noFill/>
          <a:ln w="1420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6FBB449-26B9-79BA-7FE2-F8C85CC3F381}"/>
              </a:ext>
            </a:extLst>
          </p:cNvPr>
          <p:cNvSpPr/>
          <p:nvPr/>
        </p:nvSpPr>
        <p:spPr>
          <a:xfrm>
            <a:off x="7056126" y="4731212"/>
            <a:ext cx="2984077" cy="35677"/>
          </a:xfrm>
          <a:custGeom>
            <a:avLst/>
            <a:gdLst>
              <a:gd name="connsiteX0" fmla="*/ -163 w 2984077"/>
              <a:gd name="connsiteY0" fmla="*/ -647 h 35677"/>
              <a:gd name="connsiteX1" fmla="*/ 2983915 w 2984077"/>
              <a:gd name="connsiteY1" fmla="*/ -647 h 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077" h="35677">
                <a:moveTo>
                  <a:pt x="-163" y="-647"/>
                </a:moveTo>
                <a:lnTo>
                  <a:pt x="2983915" y="-647"/>
                </a:lnTo>
              </a:path>
            </a:pathLst>
          </a:custGeom>
          <a:noFill/>
          <a:ln w="1420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CD678B5-0459-ACA2-094F-D73FF40F9BCE}"/>
              </a:ext>
            </a:extLst>
          </p:cNvPr>
          <p:cNvSpPr/>
          <p:nvPr/>
        </p:nvSpPr>
        <p:spPr>
          <a:xfrm>
            <a:off x="7056126" y="3018713"/>
            <a:ext cx="2984077" cy="35677"/>
          </a:xfrm>
          <a:custGeom>
            <a:avLst/>
            <a:gdLst>
              <a:gd name="connsiteX0" fmla="*/ -163 w 2984077"/>
              <a:gd name="connsiteY0" fmla="*/ -743 h 35677"/>
              <a:gd name="connsiteX1" fmla="*/ 2983915 w 2984077"/>
              <a:gd name="connsiteY1" fmla="*/ -743 h 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077" h="35677">
                <a:moveTo>
                  <a:pt x="-163" y="-743"/>
                </a:moveTo>
                <a:lnTo>
                  <a:pt x="2983915" y="-743"/>
                </a:lnTo>
              </a:path>
            </a:pathLst>
          </a:custGeom>
          <a:noFill/>
          <a:ln w="1420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0E35B536-EEA7-9CB6-9C75-7C2F87BF3252}"/>
              </a:ext>
            </a:extLst>
          </p:cNvPr>
          <p:cNvSpPr/>
          <p:nvPr/>
        </p:nvSpPr>
        <p:spPr>
          <a:xfrm>
            <a:off x="7056126" y="2590589"/>
            <a:ext cx="2984077" cy="35677"/>
          </a:xfrm>
          <a:custGeom>
            <a:avLst/>
            <a:gdLst>
              <a:gd name="connsiteX0" fmla="*/ -163 w 2984077"/>
              <a:gd name="connsiteY0" fmla="*/ -767 h 35677"/>
              <a:gd name="connsiteX1" fmla="*/ 2983915 w 2984077"/>
              <a:gd name="connsiteY1" fmla="*/ -767 h 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077" h="35677">
                <a:moveTo>
                  <a:pt x="-163" y="-767"/>
                </a:moveTo>
                <a:lnTo>
                  <a:pt x="2983915" y="-767"/>
                </a:lnTo>
              </a:path>
            </a:pathLst>
          </a:custGeom>
          <a:noFill/>
          <a:ln w="1420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8ABB645-8937-6561-3677-CED0D7996A94}"/>
              </a:ext>
            </a:extLst>
          </p:cNvPr>
          <p:cNvSpPr/>
          <p:nvPr/>
        </p:nvSpPr>
        <p:spPr>
          <a:xfrm flipV="1">
            <a:off x="8335016" y="3874963"/>
            <a:ext cx="426296" cy="428124"/>
          </a:xfrm>
          <a:custGeom>
            <a:avLst/>
            <a:gdLst>
              <a:gd name="connsiteX0" fmla="*/ -163 w 426296"/>
              <a:gd name="connsiteY0" fmla="*/ 427442 h 428124"/>
              <a:gd name="connsiteX1" fmla="*/ -163 w 426296"/>
              <a:gd name="connsiteY1" fmla="*/ -683 h 428124"/>
              <a:gd name="connsiteX2" fmla="*/ 426134 w 426296"/>
              <a:gd name="connsiteY2" fmla="*/ -683 h 428124"/>
              <a:gd name="connsiteX3" fmla="*/ 426134 w 426296"/>
              <a:gd name="connsiteY3" fmla="*/ 427442 h 428124"/>
              <a:gd name="connsiteX4" fmla="*/ -163 w 426296"/>
              <a:gd name="connsiteY4" fmla="*/ 427442 h 42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296" h="428124">
                <a:moveTo>
                  <a:pt x="-163" y="427442"/>
                </a:moveTo>
                <a:lnTo>
                  <a:pt x="-163" y="-683"/>
                </a:lnTo>
                <a:lnTo>
                  <a:pt x="426134" y="-683"/>
                </a:lnTo>
                <a:lnTo>
                  <a:pt x="426134" y="427442"/>
                </a:lnTo>
                <a:lnTo>
                  <a:pt x="-163" y="427442"/>
                </a:lnTo>
              </a:path>
            </a:pathLst>
          </a:custGeom>
          <a:solidFill>
            <a:srgbClr val="E5E5E5"/>
          </a:solidFill>
          <a:ln w="28402" cap="flat">
            <a:solidFill>
              <a:srgbClr val="D5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8A4ADD2-1907-1BF4-C35D-5328928BB478}"/>
              </a:ext>
            </a:extLst>
          </p:cNvPr>
          <p:cNvSpPr/>
          <p:nvPr/>
        </p:nvSpPr>
        <p:spPr>
          <a:xfrm flipV="1">
            <a:off x="9187610" y="4303087"/>
            <a:ext cx="426296" cy="428124"/>
          </a:xfrm>
          <a:custGeom>
            <a:avLst/>
            <a:gdLst>
              <a:gd name="connsiteX0" fmla="*/ -163 w 426296"/>
              <a:gd name="connsiteY0" fmla="*/ 427466 h 428124"/>
              <a:gd name="connsiteX1" fmla="*/ -163 w 426296"/>
              <a:gd name="connsiteY1" fmla="*/ -659 h 428124"/>
              <a:gd name="connsiteX2" fmla="*/ 426134 w 426296"/>
              <a:gd name="connsiteY2" fmla="*/ -659 h 428124"/>
              <a:gd name="connsiteX3" fmla="*/ 426134 w 426296"/>
              <a:gd name="connsiteY3" fmla="*/ 427466 h 428124"/>
              <a:gd name="connsiteX4" fmla="*/ -163 w 426296"/>
              <a:gd name="connsiteY4" fmla="*/ 427466 h 42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296" h="428124">
                <a:moveTo>
                  <a:pt x="-163" y="427466"/>
                </a:moveTo>
                <a:lnTo>
                  <a:pt x="-163" y="-659"/>
                </a:lnTo>
                <a:lnTo>
                  <a:pt x="426134" y="-659"/>
                </a:lnTo>
                <a:lnTo>
                  <a:pt x="426134" y="427466"/>
                </a:lnTo>
                <a:lnTo>
                  <a:pt x="-163" y="427466"/>
                </a:lnTo>
              </a:path>
            </a:pathLst>
          </a:custGeom>
          <a:solidFill>
            <a:srgbClr val="E5E5E5"/>
          </a:solidFill>
          <a:ln w="28402" cap="flat">
            <a:solidFill>
              <a:srgbClr val="D5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DB2D039-D623-733A-1279-55443CC6A32B}"/>
              </a:ext>
            </a:extLst>
          </p:cNvPr>
          <p:cNvSpPr/>
          <p:nvPr/>
        </p:nvSpPr>
        <p:spPr>
          <a:xfrm flipV="1">
            <a:off x="7056126" y="2162464"/>
            <a:ext cx="2984077" cy="2996871"/>
          </a:xfrm>
          <a:custGeom>
            <a:avLst/>
            <a:gdLst>
              <a:gd name="connsiteX0" fmla="*/ -163 w 2984077"/>
              <a:gd name="connsiteY0" fmla="*/ 2996165 h 2996871"/>
              <a:gd name="connsiteX1" fmla="*/ -163 w 2984077"/>
              <a:gd name="connsiteY1" fmla="*/ -707 h 2996871"/>
              <a:gd name="connsiteX2" fmla="*/ 2983915 w 2984077"/>
              <a:gd name="connsiteY2" fmla="*/ -707 h 2996871"/>
              <a:gd name="connsiteX3" fmla="*/ 2983915 w 2984077"/>
              <a:gd name="connsiteY3" fmla="*/ 2996165 h 299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077" h="2996871">
                <a:moveTo>
                  <a:pt x="-163" y="2996165"/>
                </a:moveTo>
                <a:lnTo>
                  <a:pt x="-163" y="-707"/>
                </a:lnTo>
                <a:lnTo>
                  <a:pt x="2983915" y="-707"/>
                </a:lnTo>
                <a:lnTo>
                  <a:pt x="2983915" y="2996165"/>
                </a:lnTo>
                <a:close/>
              </a:path>
            </a:pathLst>
          </a:custGeom>
          <a:noFill/>
          <a:ln w="1420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184D4A2-CD32-4CBD-9591-1B350BDF8C48}"/>
              </a:ext>
            </a:extLst>
          </p:cNvPr>
          <p:cNvSpPr/>
          <p:nvPr/>
        </p:nvSpPr>
        <p:spPr>
          <a:xfrm flipV="1">
            <a:off x="7056126" y="2162464"/>
            <a:ext cx="2984077" cy="2996871"/>
          </a:xfrm>
          <a:custGeom>
            <a:avLst/>
            <a:gdLst>
              <a:gd name="connsiteX0" fmla="*/ -163 w 2984077"/>
              <a:gd name="connsiteY0" fmla="*/ 2139916 h 2996871"/>
              <a:gd name="connsiteX1" fmla="*/ 1705024 w 2984077"/>
              <a:gd name="connsiteY1" fmla="*/ 2139916 h 2996871"/>
              <a:gd name="connsiteX2" fmla="*/ 1705024 w 2984077"/>
              <a:gd name="connsiteY2" fmla="*/ 2568040 h 2996871"/>
              <a:gd name="connsiteX3" fmla="*/ 2131321 w 2984077"/>
              <a:gd name="connsiteY3" fmla="*/ 2568040 h 2996871"/>
              <a:gd name="connsiteX4" fmla="*/ 2131321 w 2984077"/>
              <a:gd name="connsiteY4" fmla="*/ 2996165 h 2996871"/>
              <a:gd name="connsiteX5" fmla="*/ 2983915 w 2984077"/>
              <a:gd name="connsiteY5" fmla="*/ 2996165 h 2996871"/>
              <a:gd name="connsiteX6" fmla="*/ 2983915 w 2984077"/>
              <a:gd name="connsiteY6" fmla="*/ -707 h 2996871"/>
              <a:gd name="connsiteX7" fmla="*/ 426134 w 2984077"/>
              <a:gd name="connsiteY7" fmla="*/ -707 h 2996871"/>
              <a:gd name="connsiteX8" fmla="*/ 426134 w 2984077"/>
              <a:gd name="connsiteY8" fmla="*/ 427418 h 2996871"/>
              <a:gd name="connsiteX9" fmla="*/ -163 w 2984077"/>
              <a:gd name="connsiteY9" fmla="*/ 427418 h 2996871"/>
              <a:gd name="connsiteX10" fmla="*/ -163 w 2984077"/>
              <a:gd name="connsiteY10" fmla="*/ 2139916 h 299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4077" h="2996871">
                <a:moveTo>
                  <a:pt x="-163" y="2139916"/>
                </a:moveTo>
                <a:lnTo>
                  <a:pt x="1705024" y="2139916"/>
                </a:lnTo>
                <a:lnTo>
                  <a:pt x="1705024" y="2568040"/>
                </a:lnTo>
                <a:lnTo>
                  <a:pt x="2131321" y="2568040"/>
                </a:lnTo>
                <a:lnTo>
                  <a:pt x="2131321" y="2996165"/>
                </a:lnTo>
                <a:lnTo>
                  <a:pt x="2983915" y="2996165"/>
                </a:lnTo>
                <a:lnTo>
                  <a:pt x="2983915" y="-707"/>
                </a:lnTo>
                <a:lnTo>
                  <a:pt x="426134" y="-707"/>
                </a:lnTo>
                <a:lnTo>
                  <a:pt x="426134" y="427418"/>
                </a:lnTo>
                <a:lnTo>
                  <a:pt x="-163" y="427418"/>
                </a:lnTo>
                <a:lnTo>
                  <a:pt x="-163" y="2139916"/>
                </a:lnTo>
              </a:path>
            </a:pathLst>
          </a:custGeom>
          <a:noFill/>
          <a:ln w="28402" cap="rnd">
            <a:solidFill>
              <a:srgbClr val="D5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424D463-DBB1-0C33-F619-47004F1F1A38}"/>
              </a:ext>
            </a:extLst>
          </p:cNvPr>
          <p:cNvSpPr/>
          <p:nvPr/>
        </p:nvSpPr>
        <p:spPr>
          <a:xfrm flipV="1">
            <a:off x="7269274" y="2376527"/>
            <a:ext cx="2557780" cy="2568747"/>
          </a:xfrm>
          <a:custGeom>
            <a:avLst/>
            <a:gdLst>
              <a:gd name="connsiteX0" fmla="*/ 1278728 w 2557780"/>
              <a:gd name="connsiteY0" fmla="*/ 1283667 h 2568747"/>
              <a:gd name="connsiteX1" fmla="*/ 1278728 w 2557780"/>
              <a:gd name="connsiteY1" fmla="*/ 1711791 h 2568747"/>
              <a:gd name="connsiteX2" fmla="*/ 1705024 w 2557780"/>
              <a:gd name="connsiteY2" fmla="*/ 1711791 h 2568747"/>
              <a:gd name="connsiteX3" fmla="*/ 1705024 w 2557780"/>
              <a:gd name="connsiteY3" fmla="*/ 2139916 h 2568747"/>
              <a:gd name="connsiteX4" fmla="*/ 2131321 w 2557780"/>
              <a:gd name="connsiteY4" fmla="*/ 2139916 h 2568747"/>
              <a:gd name="connsiteX5" fmla="*/ 2131321 w 2557780"/>
              <a:gd name="connsiteY5" fmla="*/ 2568040 h 2568747"/>
              <a:gd name="connsiteX6" fmla="*/ 2557618 w 2557780"/>
              <a:gd name="connsiteY6" fmla="*/ 2568040 h 2568747"/>
              <a:gd name="connsiteX7" fmla="*/ 2557618 w 2557780"/>
              <a:gd name="connsiteY7" fmla="*/ 1711791 h 2568747"/>
              <a:gd name="connsiteX8" fmla="*/ 2131321 w 2557780"/>
              <a:gd name="connsiteY8" fmla="*/ 1711791 h 2568747"/>
              <a:gd name="connsiteX9" fmla="*/ 2131321 w 2557780"/>
              <a:gd name="connsiteY9" fmla="*/ 1283667 h 2568747"/>
              <a:gd name="connsiteX10" fmla="*/ 2557618 w 2557780"/>
              <a:gd name="connsiteY10" fmla="*/ 1283667 h 2568747"/>
              <a:gd name="connsiteX11" fmla="*/ 2557618 w 2557780"/>
              <a:gd name="connsiteY11" fmla="*/ -707 h 2568747"/>
              <a:gd name="connsiteX12" fmla="*/ 426134 w 2557780"/>
              <a:gd name="connsiteY12" fmla="*/ -707 h 2568747"/>
              <a:gd name="connsiteX13" fmla="*/ 426134 w 2557780"/>
              <a:gd name="connsiteY13" fmla="*/ 427418 h 2568747"/>
              <a:gd name="connsiteX14" fmla="*/ -163 w 2557780"/>
              <a:gd name="connsiteY14" fmla="*/ 427418 h 2568747"/>
              <a:gd name="connsiteX15" fmla="*/ -163 w 2557780"/>
              <a:gd name="connsiteY15" fmla="*/ 1283667 h 2568747"/>
              <a:gd name="connsiteX16" fmla="*/ 426134 w 2557780"/>
              <a:gd name="connsiteY16" fmla="*/ 1283667 h 2568747"/>
              <a:gd name="connsiteX17" fmla="*/ -163 w 2557780"/>
              <a:gd name="connsiteY17" fmla="*/ 1283667 h 2568747"/>
              <a:gd name="connsiteX18" fmla="*/ -163 w 2557780"/>
              <a:gd name="connsiteY18" fmla="*/ 1711791 h 2568747"/>
              <a:gd name="connsiteX19" fmla="*/ 852431 w 2557780"/>
              <a:gd name="connsiteY19" fmla="*/ 1711791 h 2568747"/>
              <a:gd name="connsiteX20" fmla="*/ 852431 w 2557780"/>
              <a:gd name="connsiteY20" fmla="*/ 855542 h 2568747"/>
              <a:gd name="connsiteX21" fmla="*/ 426134 w 2557780"/>
              <a:gd name="connsiteY21" fmla="*/ 855542 h 2568747"/>
              <a:gd name="connsiteX22" fmla="*/ 852431 w 2557780"/>
              <a:gd name="connsiteY22" fmla="*/ 855542 h 2568747"/>
              <a:gd name="connsiteX23" fmla="*/ 852431 w 2557780"/>
              <a:gd name="connsiteY23" fmla="*/ 427418 h 2568747"/>
              <a:gd name="connsiteX24" fmla="*/ 1705024 w 2557780"/>
              <a:gd name="connsiteY24" fmla="*/ 427418 h 2568747"/>
              <a:gd name="connsiteX25" fmla="*/ 1705024 w 2557780"/>
              <a:gd name="connsiteY25" fmla="*/ 855542 h 2568747"/>
              <a:gd name="connsiteX26" fmla="*/ 2131321 w 2557780"/>
              <a:gd name="connsiteY26" fmla="*/ 855542 h 2568747"/>
              <a:gd name="connsiteX27" fmla="*/ 1705024 w 2557780"/>
              <a:gd name="connsiteY27" fmla="*/ 855542 h 2568747"/>
              <a:gd name="connsiteX28" fmla="*/ 1705024 w 2557780"/>
              <a:gd name="connsiteY28" fmla="*/ 1283667 h 2568747"/>
              <a:gd name="connsiteX29" fmla="*/ 1278728 w 2557780"/>
              <a:gd name="connsiteY29" fmla="*/ 1283667 h 256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557780" h="2568747">
                <a:moveTo>
                  <a:pt x="1278728" y="1283667"/>
                </a:moveTo>
                <a:lnTo>
                  <a:pt x="1278728" y="1711791"/>
                </a:lnTo>
                <a:lnTo>
                  <a:pt x="1705024" y="1711791"/>
                </a:lnTo>
                <a:lnTo>
                  <a:pt x="1705024" y="2139916"/>
                </a:lnTo>
                <a:lnTo>
                  <a:pt x="2131321" y="2139916"/>
                </a:lnTo>
                <a:lnTo>
                  <a:pt x="2131321" y="2568040"/>
                </a:lnTo>
                <a:lnTo>
                  <a:pt x="2557618" y="2568040"/>
                </a:lnTo>
                <a:lnTo>
                  <a:pt x="2557618" y="1711791"/>
                </a:lnTo>
                <a:lnTo>
                  <a:pt x="2131321" y="1711791"/>
                </a:lnTo>
                <a:lnTo>
                  <a:pt x="2131321" y="1283667"/>
                </a:lnTo>
                <a:lnTo>
                  <a:pt x="2557618" y="1283667"/>
                </a:lnTo>
                <a:lnTo>
                  <a:pt x="2557618" y="-707"/>
                </a:lnTo>
                <a:lnTo>
                  <a:pt x="426134" y="-707"/>
                </a:lnTo>
                <a:lnTo>
                  <a:pt x="426134" y="427418"/>
                </a:lnTo>
                <a:lnTo>
                  <a:pt x="-163" y="427418"/>
                </a:lnTo>
                <a:lnTo>
                  <a:pt x="-163" y="1283667"/>
                </a:lnTo>
                <a:lnTo>
                  <a:pt x="426134" y="1283667"/>
                </a:lnTo>
                <a:lnTo>
                  <a:pt x="-163" y="1283667"/>
                </a:lnTo>
                <a:lnTo>
                  <a:pt x="-163" y="1711791"/>
                </a:lnTo>
                <a:lnTo>
                  <a:pt x="852431" y="1711791"/>
                </a:lnTo>
                <a:lnTo>
                  <a:pt x="852431" y="855542"/>
                </a:lnTo>
                <a:lnTo>
                  <a:pt x="426134" y="855542"/>
                </a:lnTo>
                <a:lnTo>
                  <a:pt x="852431" y="855542"/>
                </a:lnTo>
                <a:lnTo>
                  <a:pt x="852431" y="427418"/>
                </a:lnTo>
                <a:lnTo>
                  <a:pt x="1705024" y="427418"/>
                </a:lnTo>
                <a:lnTo>
                  <a:pt x="1705024" y="855542"/>
                </a:lnTo>
                <a:lnTo>
                  <a:pt x="2131321" y="855542"/>
                </a:lnTo>
                <a:lnTo>
                  <a:pt x="1705024" y="855542"/>
                </a:lnTo>
                <a:lnTo>
                  <a:pt x="1705024" y="1283667"/>
                </a:lnTo>
                <a:lnTo>
                  <a:pt x="1278728" y="1283667"/>
                </a:lnTo>
              </a:path>
            </a:pathLst>
          </a:custGeom>
          <a:noFill/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C6D170E-79DA-7C11-0597-286F0DEFAEAE}"/>
              </a:ext>
            </a:extLst>
          </p:cNvPr>
          <p:cNvSpPr/>
          <p:nvPr/>
        </p:nvSpPr>
        <p:spPr>
          <a:xfrm>
            <a:off x="8494878" y="3607385"/>
            <a:ext cx="106574" cy="107031"/>
          </a:xfrm>
          <a:custGeom>
            <a:avLst/>
            <a:gdLst>
              <a:gd name="connsiteX0" fmla="*/ 106574 w 106574"/>
              <a:gd name="connsiteY0" fmla="*/ 53516 h 107031"/>
              <a:gd name="connsiteX1" fmla="*/ 0 w 106574"/>
              <a:gd name="connsiteY1" fmla="*/ 53516 h 107031"/>
              <a:gd name="connsiteX2" fmla="*/ 106574 w 106574"/>
              <a:gd name="connsiteY2" fmla="*/ 53516 h 10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74" h="107031">
                <a:moveTo>
                  <a:pt x="106574" y="53516"/>
                </a:moveTo>
                <a:cubicBezTo>
                  <a:pt x="106574" y="-17839"/>
                  <a:pt x="0" y="-17839"/>
                  <a:pt x="0" y="53516"/>
                </a:cubicBezTo>
                <a:cubicBezTo>
                  <a:pt x="0" y="124870"/>
                  <a:pt x="106574" y="124870"/>
                  <a:pt x="106574" y="53516"/>
                </a:cubicBezTo>
                <a:close/>
              </a:path>
            </a:pathLst>
          </a:custGeom>
          <a:solidFill>
            <a:srgbClr val="0066CA"/>
          </a:solidFill>
          <a:ln w="35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CE4C741-794E-D585-6690-36083E548909}"/>
              </a:ext>
            </a:extLst>
          </p:cNvPr>
          <p:cNvSpPr/>
          <p:nvPr/>
        </p:nvSpPr>
        <p:spPr>
          <a:xfrm>
            <a:off x="8484192" y="3596724"/>
            <a:ext cx="127945" cy="128351"/>
          </a:xfrm>
          <a:custGeom>
            <a:avLst/>
            <a:gdLst>
              <a:gd name="connsiteX0" fmla="*/ 127946 w 127945"/>
              <a:gd name="connsiteY0" fmla="*/ 64176 h 128351"/>
              <a:gd name="connsiteX1" fmla="*/ 0 w 127945"/>
              <a:gd name="connsiteY1" fmla="*/ 64176 h 128351"/>
              <a:gd name="connsiteX2" fmla="*/ 127946 w 127945"/>
              <a:gd name="connsiteY2" fmla="*/ 64176 h 128351"/>
              <a:gd name="connsiteX3" fmla="*/ 106574 w 127945"/>
              <a:gd name="connsiteY3" fmla="*/ 64176 h 128351"/>
              <a:gd name="connsiteX4" fmla="*/ 21371 w 127945"/>
              <a:gd name="connsiteY4" fmla="*/ 64176 h 128351"/>
              <a:gd name="connsiteX5" fmla="*/ 106574 w 127945"/>
              <a:gd name="connsiteY5" fmla="*/ 64176 h 12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945" h="128351">
                <a:moveTo>
                  <a:pt x="127946" y="64176"/>
                </a:moveTo>
                <a:cubicBezTo>
                  <a:pt x="127946" y="-21392"/>
                  <a:pt x="0" y="-21392"/>
                  <a:pt x="0" y="64176"/>
                </a:cubicBezTo>
                <a:cubicBezTo>
                  <a:pt x="0" y="149744"/>
                  <a:pt x="127946" y="149744"/>
                  <a:pt x="127946" y="64176"/>
                </a:cubicBezTo>
                <a:close/>
                <a:moveTo>
                  <a:pt x="106574" y="64176"/>
                </a:moveTo>
                <a:cubicBezTo>
                  <a:pt x="106574" y="7035"/>
                  <a:pt x="21371" y="7035"/>
                  <a:pt x="21371" y="64176"/>
                </a:cubicBezTo>
                <a:cubicBezTo>
                  <a:pt x="21371" y="121316"/>
                  <a:pt x="106574" y="121316"/>
                  <a:pt x="106574" y="64176"/>
                </a:cubicBezTo>
                <a:close/>
              </a:path>
            </a:pathLst>
          </a:custGeom>
          <a:solidFill>
            <a:srgbClr val="000000"/>
          </a:solidFill>
          <a:ln w="35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291D9E-A770-210A-688D-E8EF64923F17}"/>
              </a:ext>
            </a:extLst>
          </p:cNvPr>
          <p:cNvSpPr/>
          <p:nvPr/>
        </p:nvSpPr>
        <p:spPr>
          <a:xfrm>
            <a:off x="3150783" y="4410753"/>
            <a:ext cx="1229331" cy="43904"/>
          </a:xfrm>
          <a:custGeom>
            <a:avLst/>
            <a:gdLst>
              <a:gd name="connsiteX0" fmla="*/ -142 w 1229331"/>
              <a:gd name="connsiteY0" fmla="*/ -662 h 43904"/>
              <a:gd name="connsiteX1" fmla="*/ 1229190 w 1229331"/>
              <a:gd name="connsiteY1" fmla="*/ -662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9331" h="43904">
                <a:moveTo>
                  <a:pt x="-142" y="-662"/>
                </a:moveTo>
                <a:lnTo>
                  <a:pt x="1229190" y="-662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9B4029A-B986-CC88-216F-41819CC7443B}"/>
              </a:ext>
            </a:extLst>
          </p:cNvPr>
          <p:cNvSpPr/>
          <p:nvPr/>
        </p:nvSpPr>
        <p:spPr>
          <a:xfrm flipV="1">
            <a:off x="3150783" y="4179771"/>
            <a:ext cx="921998" cy="538840"/>
          </a:xfrm>
          <a:custGeom>
            <a:avLst/>
            <a:gdLst>
              <a:gd name="connsiteX0" fmla="*/ 921857 w 921998"/>
              <a:gd name="connsiteY0" fmla="*/ 538180 h 538840"/>
              <a:gd name="connsiteX1" fmla="*/ -142 w 921998"/>
              <a:gd name="connsiteY1" fmla="*/ -661 h 53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1998" h="538840">
                <a:moveTo>
                  <a:pt x="921857" y="538180"/>
                </a:moveTo>
                <a:lnTo>
                  <a:pt x="-142" y="-661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4A34CC-98CA-CD8A-A076-10F2346FF4CA}"/>
              </a:ext>
            </a:extLst>
          </p:cNvPr>
          <p:cNvSpPr/>
          <p:nvPr/>
        </p:nvSpPr>
        <p:spPr>
          <a:xfrm flipV="1">
            <a:off x="2623927" y="4179771"/>
            <a:ext cx="2151330" cy="538840"/>
          </a:xfrm>
          <a:custGeom>
            <a:avLst/>
            <a:gdLst>
              <a:gd name="connsiteX0" fmla="*/ -142 w 2151330"/>
              <a:gd name="connsiteY0" fmla="*/ -661 h 538840"/>
              <a:gd name="connsiteX1" fmla="*/ 921857 w 2151330"/>
              <a:gd name="connsiteY1" fmla="*/ 538180 h 538840"/>
              <a:gd name="connsiteX2" fmla="*/ 2151189 w 2151330"/>
              <a:gd name="connsiteY2" fmla="*/ 538180 h 538840"/>
              <a:gd name="connsiteX3" fmla="*/ 1229190 w 2151330"/>
              <a:gd name="connsiteY3" fmla="*/ -661 h 53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1330" h="538840">
                <a:moveTo>
                  <a:pt x="-142" y="-661"/>
                </a:moveTo>
                <a:lnTo>
                  <a:pt x="921857" y="538180"/>
                </a:lnTo>
                <a:lnTo>
                  <a:pt x="2151189" y="538180"/>
                </a:lnTo>
                <a:lnTo>
                  <a:pt x="1229190" y="-661"/>
                </a:lnTo>
                <a:close/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7C99973-5264-A9EC-BE94-C5D4097D9857}"/>
              </a:ext>
            </a:extLst>
          </p:cNvPr>
          <p:cNvSpPr/>
          <p:nvPr/>
        </p:nvSpPr>
        <p:spPr>
          <a:xfrm flipV="1">
            <a:off x="2975164" y="4179771"/>
            <a:ext cx="921998" cy="538840"/>
          </a:xfrm>
          <a:custGeom>
            <a:avLst/>
            <a:gdLst>
              <a:gd name="connsiteX0" fmla="*/ 921857 w 921998"/>
              <a:gd name="connsiteY0" fmla="*/ 538180 h 538840"/>
              <a:gd name="connsiteX1" fmla="*/ -142 w 921998"/>
              <a:gd name="connsiteY1" fmla="*/ -661 h 53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1998" h="538840">
                <a:moveTo>
                  <a:pt x="921857" y="538180"/>
                </a:moveTo>
                <a:lnTo>
                  <a:pt x="-142" y="-661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8E4282B-7D35-0713-988A-3DC0273AEF1A}"/>
              </a:ext>
            </a:extLst>
          </p:cNvPr>
          <p:cNvSpPr/>
          <p:nvPr/>
        </p:nvSpPr>
        <p:spPr>
          <a:xfrm flipV="1">
            <a:off x="2799545" y="4179771"/>
            <a:ext cx="921998" cy="538840"/>
          </a:xfrm>
          <a:custGeom>
            <a:avLst/>
            <a:gdLst>
              <a:gd name="connsiteX0" fmla="*/ 921857 w 921998"/>
              <a:gd name="connsiteY0" fmla="*/ 538180 h 538840"/>
              <a:gd name="connsiteX1" fmla="*/ -142 w 921998"/>
              <a:gd name="connsiteY1" fmla="*/ -661 h 53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1998" h="538840">
                <a:moveTo>
                  <a:pt x="921857" y="538180"/>
                </a:moveTo>
                <a:lnTo>
                  <a:pt x="-142" y="-661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F5F707-04B4-0751-B92C-602A2A542CA3}"/>
              </a:ext>
            </a:extLst>
          </p:cNvPr>
          <p:cNvSpPr/>
          <p:nvPr/>
        </p:nvSpPr>
        <p:spPr>
          <a:xfrm>
            <a:off x="3545925" y="4179771"/>
            <a:ext cx="1229331" cy="43904"/>
          </a:xfrm>
          <a:custGeom>
            <a:avLst/>
            <a:gdLst>
              <a:gd name="connsiteX0" fmla="*/ -142 w 1229331"/>
              <a:gd name="connsiteY0" fmla="*/ -673 h 43904"/>
              <a:gd name="connsiteX1" fmla="*/ 1229190 w 1229331"/>
              <a:gd name="connsiteY1" fmla="*/ -673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9331" h="43904">
                <a:moveTo>
                  <a:pt x="-142" y="-673"/>
                </a:moveTo>
                <a:lnTo>
                  <a:pt x="1229190" y="-673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D480AD-C590-4674-9E76-31E06F4296D0}"/>
              </a:ext>
            </a:extLst>
          </p:cNvPr>
          <p:cNvSpPr/>
          <p:nvPr/>
        </p:nvSpPr>
        <p:spPr>
          <a:xfrm>
            <a:off x="3414211" y="4256779"/>
            <a:ext cx="1229331" cy="43904"/>
          </a:xfrm>
          <a:custGeom>
            <a:avLst/>
            <a:gdLst>
              <a:gd name="connsiteX0" fmla="*/ -142 w 1229331"/>
              <a:gd name="connsiteY0" fmla="*/ -669 h 43904"/>
              <a:gd name="connsiteX1" fmla="*/ 1229190 w 1229331"/>
              <a:gd name="connsiteY1" fmla="*/ -669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9331" h="43904">
                <a:moveTo>
                  <a:pt x="-142" y="-669"/>
                </a:moveTo>
                <a:lnTo>
                  <a:pt x="1229190" y="-669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107E8DD-A77C-4DAD-D15B-7617FEA2B191}"/>
              </a:ext>
            </a:extLst>
          </p:cNvPr>
          <p:cNvSpPr/>
          <p:nvPr/>
        </p:nvSpPr>
        <p:spPr>
          <a:xfrm>
            <a:off x="3282497" y="4333789"/>
            <a:ext cx="1229331" cy="43904"/>
          </a:xfrm>
          <a:custGeom>
            <a:avLst/>
            <a:gdLst>
              <a:gd name="connsiteX0" fmla="*/ -142 w 1229331"/>
              <a:gd name="connsiteY0" fmla="*/ -666 h 43904"/>
              <a:gd name="connsiteX1" fmla="*/ 1229190 w 1229331"/>
              <a:gd name="connsiteY1" fmla="*/ -666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9331" h="43904">
                <a:moveTo>
                  <a:pt x="-142" y="-666"/>
                </a:moveTo>
                <a:lnTo>
                  <a:pt x="1229190" y="-666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0EC145-8879-F87F-2289-FDC60766B06A}"/>
              </a:ext>
            </a:extLst>
          </p:cNvPr>
          <p:cNvSpPr/>
          <p:nvPr/>
        </p:nvSpPr>
        <p:spPr>
          <a:xfrm flipV="1">
            <a:off x="3699592" y="5681090"/>
            <a:ext cx="43904" cy="308037"/>
          </a:xfrm>
          <a:custGeom>
            <a:avLst/>
            <a:gdLst>
              <a:gd name="connsiteX0" fmla="*/ -142 w 43904"/>
              <a:gd name="connsiteY0" fmla="*/ 307440 h 308037"/>
              <a:gd name="connsiteX1" fmla="*/ -142 w 43904"/>
              <a:gd name="connsiteY1" fmla="*/ -598 h 30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04" h="308037">
                <a:moveTo>
                  <a:pt x="-142" y="307440"/>
                </a:moveTo>
                <a:lnTo>
                  <a:pt x="-142" y="-598"/>
                </a:lnTo>
              </a:path>
            </a:pathLst>
          </a:custGeom>
          <a:noFill/>
          <a:ln w="2222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04BF42-6F1E-9C88-77E8-B57E3695A5BD}"/>
              </a:ext>
            </a:extLst>
          </p:cNvPr>
          <p:cNvSpPr/>
          <p:nvPr/>
        </p:nvSpPr>
        <p:spPr>
          <a:xfrm flipV="1">
            <a:off x="3161759" y="5546479"/>
            <a:ext cx="1075665" cy="269398"/>
          </a:xfrm>
          <a:custGeom>
            <a:avLst/>
            <a:gdLst>
              <a:gd name="connsiteX0" fmla="*/ -142 w 1075665"/>
              <a:gd name="connsiteY0" fmla="*/ -605 h 269398"/>
              <a:gd name="connsiteX1" fmla="*/ 460857 w 1075665"/>
              <a:gd name="connsiteY1" fmla="*/ 268794 h 269398"/>
              <a:gd name="connsiteX2" fmla="*/ 1075523 w 1075665"/>
              <a:gd name="connsiteY2" fmla="*/ 268794 h 269398"/>
              <a:gd name="connsiteX3" fmla="*/ 614524 w 1075665"/>
              <a:gd name="connsiteY3" fmla="*/ -605 h 26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665" h="269398">
                <a:moveTo>
                  <a:pt x="-142" y="-605"/>
                </a:moveTo>
                <a:lnTo>
                  <a:pt x="460857" y="268794"/>
                </a:lnTo>
                <a:lnTo>
                  <a:pt x="1075523" y="268794"/>
                </a:lnTo>
                <a:lnTo>
                  <a:pt x="614524" y="-605"/>
                </a:lnTo>
                <a:close/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9CD6FE-C7F8-425C-2F08-CBAF14C056CE}"/>
              </a:ext>
            </a:extLst>
          </p:cNvPr>
          <p:cNvSpPr/>
          <p:nvPr/>
        </p:nvSpPr>
        <p:spPr>
          <a:xfrm flipV="1">
            <a:off x="3600806" y="5546479"/>
            <a:ext cx="460999" cy="269398"/>
          </a:xfrm>
          <a:custGeom>
            <a:avLst/>
            <a:gdLst>
              <a:gd name="connsiteX0" fmla="*/ 460857 w 460999"/>
              <a:gd name="connsiteY0" fmla="*/ 268794 h 269398"/>
              <a:gd name="connsiteX1" fmla="*/ -142 w 460999"/>
              <a:gd name="connsiteY1" fmla="*/ -605 h 26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0999" h="269398">
                <a:moveTo>
                  <a:pt x="460857" y="268794"/>
                </a:moveTo>
                <a:lnTo>
                  <a:pt x="-142" y="-605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E0395F1-21D8-A241-6AD9-F3C941CDE09C}"/>
              </a:ext>
            </a:extLst>
          </p:cNvPr>
          <p:cNvSpPr/>
          <p:nvPr/>
        </p:nvSpPr>
        <p:spPr>
          <a:xfrm>
            <a:off x="3425187" y="5661906"/>
            <a:ext cx="614665" cy="43904"/>
          </a:xfrm>
          <a:custGeom>
            <a:avLst/>
            <a:gdLst>
              <a:gd name="connsiteX0" fmla="*/ -142 w 614665"/>
              <a:gd name="connsiteY0" fmla="*/ -605 h 43904"/>
              <a:gd name="connsiteX1" fmla="*/ 614524 w 614665"/>
              <a:gd name="connsiteY1" fmla="*/ -605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4665" h="43904">
                <a:moveTo>
                  <a:pt x="-142" y="-605"/>
                </a:moveTo>
                <a:lnTo>
                  <a:pt x="614524" y="-605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5C0785-E305-CED0-EF75-12BE29ECC4A7}"/>
              </a:ext>
            </a:extLst>
          </p:cNvPr>
          <p:cNvSpPr/>
          <p:nvPr/>
        </p:nvSpPr>
        <p:spPr>
          <a:xfrm flipV="1">
            <a:off x="3512997" y="5546479"/>
            <a:ext cx="460999" cy="269398"/>
          </a:xfrm>
          <a:custGeom>
            <a:avLst/>
            <a:gdLst>
              <a:gd name="connsiteX0" fmla="*/ 460857 w 460999"/>
              <a:gd name="connsiteY0" fmla="*/ 268794 h 269398"/>
              <a:gd name="connsiteX1" fmla="*/ -142 w 460999"/>
              <a:gd name="connsiteY1" fmla="*/ -605 h 26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0999" h="269398">
                <a:moveTo>
                  <a:pt x="460857" y="268794"/>
                </a:moveTo>
                <a:lnTo>
                  <a:pt x="-142" y="-605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331F19-ACE3-343C-FC36-2F8051E7168B}"/>
              </a:ext>
            </a:extLst>
          </p:cNvPr>
          <p:cNvSpPr/>
          <p:nvPr/>
        </p:nvSpPr>
        <p:spPr>
          <a:xfrm flipV="1">
            <a:off x="3425187" y="5546479"/>
            <a:ext cx="460999" cy="269398"/>
          </a:xfrm>
          <a:custGeom>
            <a:avLst/>
            <a:gdLst>
              <a:gd name="connsiteX0" fmla="*/ 460857 w 460999"/>
              <a:gd name="connsiteY0" fmla="*/ 268794 h 269398"/>
              <a:gd name="connsiteX1" fmla="*/ -142 w 460999"/>
              <a:gd name="connsiteY1" fmla="*/ -605 h 26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0999" h="269398">
                <a:moveTo>
                  <a:pt x="460857" y="268794"/>
                </a:moveTo>
                <a:lnTo>
                  <a:pt x="-142" y="-605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DF2D50E-F537-3D1C-EB9E-D65B37B3BD52}"/>
              </a:ext>
            </a:extLst>
          </p:cNvPr>
          <p:cNvSpPr/>
          <p:nvPr/>
        </p:nvSpPr>
        <p:spPr>
          <a:xfrm flipV="1">
            <a:off x="3337378" y="5546479"/>
            <a:ext cx="460999" cy="269398"/>
          </a:xfrm>
          <a:custGeom>
            <a:avLst/>
            <a:gdLst>
              <a:gd name="connsiteX0" fmla="*/ 460857 w 460999"/>
              <a:gd name="connsiteY0" fmla="*/ 268794 h 269398"/>
              <a:gd name="connsiteX1" fmla="*/ -142 w 460999"/>
              <a:gd name="connsiteY1" fmla="*/ -605 h 26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0999" h="269398">
                <a:moveTo>
                  <a:pt x="460857" y="268794"/>
                </a:moveTo>
                <a:lnTo>
                  <a:pt x="-142" y="-605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347606-FE6E-0E1A-CDE6-B09EDAA3E43E}"/>
              </a:ext>
            </a:extLst>
          </p:cNvPr>
          <p:cNvSpPr/>
          <p:nvPr/>
        </p:nvSpPr>
        <p:spPr>
          <a:xfrm flipV="1">
            <a:off x="3249569" y="5546479"/>
            <a:ext cx="460999" cy="269398"/>
          </a:xfrm>
          <a:custGeom>
            <a:avLst/>
            <a:gdLst>
              <a:gd name="connsiteX0" fmla="*/ 460857 w 460999"/>
              <a:gd name="connsiteY0" fmla="*/ 268794 h 269398"/>
              <a:gd name="connsiteX1" fmla="*/ -142 w 460999"/>
              <a:gd name="connsiteY1" fmla="*/ -605 h 26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0999" h="269398">
                <a:moveTo>
                  <a:pt x="460857" y="268794"/>
                </a:moveTo>
                <a:lnTo>
                  <a:pt x="-142" y="-605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D2C3F2F-4ACA-F384-AEF3-BE9A1E68ADE0}"/>
              </a:ext>
            </a:extLst>
          </p:cNvPr>
          <p:cNvSpPr/>
          <p:nvPr/>
        </p:nvSpPr>
        <p:spPr>
          <a:xfrm>
            <a:off x="3622759" y="5546479"/>
            <a:ext cx="614665" cy="43904"/>
          </a:xfrm>
          <a:custGeom>
            <a:avLst/>
            <a:gdLst>
              <a:gd name="connsiteX0" fmla="*/ -142 w 614665"/>
              <a:gd name="connsiteY0" fmla="*/ -611 h 43904"/>
              <a:gd name="connsiteX1" fmla="*/ 614524 w 614665"/>
              <a:gd name="connsiteY1" fmla="*/ -611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4665" h="43904">
                <a:moveTo>
                  <a:pt x="-142" y="-611"/>
                </a:moveTo>
                <a:lnTo>
                  <a:pt x="614524" y="-611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C966722-167D-DF46-9926-6BCBA428D55E}"/>
              </a:ext>
            </a:extLst>
          </p:cNvPr>
          <p:cNvSpPr/>
          <p:nvPr/>
        </p:nvSpPr>
        <p:spPr>
          <a:xfrm>
            <a:off x="3556902" y="5584896"/>
            <a:ext cx="614665" cy="43904"/>
          </a:xfrm>
          <a:custGeom>
            <a:avLst/>
            <a:gdLst>
              <a:gd name="connsiteX0" fmla="*/ -142 w 614665"/>
              <a:gd name="connsiteY0" fmla="*/ -609 h 43904"/>
              <a:gd name="connsiteX1" fmla="*/ 614524 w 614665"/>
              <a:gd name="connsiteY1" fmla="*/ -609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4665" h="43904">
                <a:moveTo>
                  <a:pt x="-142" y="-609"/>
                </a:moveTo>
                <a:lnTo>
                  <a:pt x="614524" y="-609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F794AFA-7AB0-1C74-C8D2-6EA3E51300FB}"/>
              </a:ext>
            </a:extLst>
          </p:cNvPr>
          <p:cNvSpPr/>
          <p:nvPr/>
        </p:nvSpPr>
        <p:spPr>
          <a:xfrm>
            <a:off x="3491044" y="5623490"/>
            <a:ext cx="614665" cy="43904"/>
          </a:xfrm>
          <a:custGeom>
            <a:avLst/>
            <a:gdLst>
              <a:gd name="connsiteX0" fmla="*/ -142 w 614665"/>
              <a:gd name="connsiteY0" fmla="*/ -607 h 43904"/>
              <a:gd name="connsiteX1" fmla="*/ 614524 w 614665"/>
              <a:gd name="connsiteY1" fmla="*/ -607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4665" h="43904">
                <a:moveTo>
                  <a:pt x="-142" y="-607"/>
                </a:moveTo>
                <a:lnTo>
                  <a:pt x="614524" y="-607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93DBBF-985A-20F5-82F5-2AD8AE873710}"/>
              </a:ext>
            </a:extLst>
          </p:cNvPr>
          <p:cNvSpPr/>
          <p:nvPr/>
        </p:nvSpPr>
        <p:spPr>
          <a:xfrm>
            <a:off x="3359330" y="5700454"/>
            <a:ext cx="614665" cy="43904"/>
          </a:xfrm>
          <a:custGeom>
            <a:avLst/>
            <a:gdLst>
              <a:gd name="connsiteX0" fmla="*/ -142 w 614665"/>
              <a:gd name="connsiteY0" fmla="*/ -604 h 43904"/>
              <a:gd name="connsiteX1" fmla="*/ 614524 w 614665"/>
              <a:gd name="connsiteY1" fmla="*/ -604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4665" h="43904">
                <a:moveTo>
                  <a:pt x="-142" y="-604"/>
                </a:moveTo>
                <a:lnTo>
                  <a:pt x="614524" y="-604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CDCFEC8-4265-FC51-902C-6C4C4E21E6B1}"/>
              </a:ext>
            </a:extLst>
          </p:cNvPr>
          <p:cNvSpPr/>
          <p:nvPr/>
        </p:nvSpPr>
        <p:spPr>
          <a:xfrm>
            <a:off x="3293473" y="5738871"/>
            <a:ext cx="614665" cy="43904"/>
          </a:xfrm>
          <a:custGeom>
            <a:avLst/>
            <a:gdLst>
              <a:gd name="connsiteX0" fmla="*/ -142 w 614665"/>
              <a:gd name="connsiteY0" fmla="*/ -602 h 43904"/>
              <a:gd name="connsiteX1" fmla="*/ 614524 w 614665"/>
              <a:gd name="connsiteY1" fmla="*/ -602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4665" h="43904">
                <a:moveTo>
                  <a:pt x="-142" y="-602"/>
                </a:moveTo>
                <a:lnTo>
                  <a:pt x="614524" y="-602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35111B-DF54-F8AE-5F13-F69AB46DFB48}"/>
              </a:ext>
            </a:extLst>
          </p:cNvPr>
          <p:cNvSpPr/>
          <p:nvPr/>
        </p:nvSpPr>
        <p:spPr>
          <a:xfrm>
            <a:off x="3227616" y="5777462"/>
            <a:ext cx="614665" cy="43904"/>
          </a:xfrm>
          <a:custGeom>
            <a:avLst/>
            <a:gdLst>
              <a:gd name="connsiteX0" fmla="*/ -142 w 614665"/>
              <a:gd name="connsiteY0" fmla="*/ -600 h 43904"/>
              <a:gd name="connsiteX1" fmla="*/ 614524 w 614665"/>
              <a:gd name="connsiteY1" fmla="*/ -600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4665" h="43904">
                <a:moveTo>
                  <a:pt x="-142" y="-600"/>
                </a:moveTo>
                <a:lnTo>
                  <a:pt x="614524" y="-600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5559578-0E9C-1349-0001-086D26016945}"/>
              </a:ext>
            </a:extLst>
          </p:cNvPr>
          <p:cNvSpPr/>
          <p:nvPr/>
        </p:nvSpPr>
        <p:spPr>
          <a:xfrm flipV="1">
            <a:off x="3688616" y="5546479"/>
            <a:ext cx="460999" cy="269398"/>
          </a:xfrm>
          <a:custGeom>
            <a:avLst/>
            <a:gdLst>
              <a:gd name="connsiteX0" fmla="*/ 460857 w 460999"/>
              <a:gd name="connsiteY0" fmla="*/ 268794 h 269398"/>
              <a:gd name="connsiteX1" fmla="*/ -142 w 460999"/>
              <a:gd name="connsiteY1" fmla="*/ -605 h 26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0999" h="269398">
                <a:moveTo>
                  <a:pt x="460857" y="268794"/>
                </a:moveTo>
                <a:lnTo>
                  <a:pt x="-142" y="-605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A2429B9-7F00-B18C-307B-0A20E6D26A68}"/>
              </a:ext>
            </a:extLst>
          </p:cNvPr>
          <p:cNvSpPr/>
          <p:nvPr/>
        </p:nvSpPr>
        <p:spPr>
          <a:xfrm flipV="1">
            <a:off x="3776425" y="5546479"/>
            <a:ext cx="460999" cy="269398"/>
          </a:xfrm>
          <a:custGeom>
            <a:avLst/>
            <a:gdLst>
              <a:gd name="connsiteX0" fmla="*/ 460857 w 460999"/>
              <a:gd name="connsiteY0" fmla="*/ 268794 h 269398"/>
              <a:gd name="connsiteX1" fmla="*/ -142 w 460999"/>
              <a:gd name="connsiteY1" fmla="*/ -605 h 26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0999" h="269398">
                <a:moveTo>
                  <a:pt x="460857" y="268794"/>
                </a:moveTo>
                <a:lnTo>
                  <a:pt x="-142" y="-605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CB1901-A118-08F4-0DB1-34DD64801876}"/>
              </a:ext>
            </a:extLst>
          </p:cNvPr>
          <p:cNvSpPr/>
          <p:nvPr/>
        </p:nvSpPr>
        <p:spPr>
          <a:xfrm>
            <a:off x="3620528" y="6218156"/>
            <a:ext cx="158127" cy="157958"/>
          </a:xfrm>
          <a:custGeom>
            <a:avLst/>
            <a:gdLst>
              <a:gd name="connsiteX0" fmla="*/ 158127 w 158127"/>
              <a:gd name="connsiteY0" fmla="*/ 78963 h 157958"/>
              <a:gd name="connsiteX1" fmla="*/ 0 w 158127"/>
              <a:gd name="connsiteY1" fmla="*/ 78963 h 157958"/>
              <a:gd name="connsiteX2" fmla="*/ 158127 w 158127"/>
              <a:gd name="connsiteY2" fmla="*/ 78963 h 1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27" h="157958">
                <a:moveTo>
                  <a:pt x="158127" y="78963"/>
                </a:moveTo>
                <a:cubicBezTo>
                  <a:pt x="158127" y="-26321"/>
                  <a:pt x="0" y="-26321"/>
                  <a:pt x="0" y="78963"/>
                </a:cubicBezTo>
                <a:cubicBezTo>
                  <a:pt x="0" y="184290"/>
                  <a:pt x="158127" y="184290"/>
                  <a:pt x="158127" y="78963"/>
                </a:cubicBezTo>
                <a:close/>
              </a:path>
            </a:pathLst>
          </a:custGeom>
          <a:solidFill>
            <a:srgbClr val="000000"/>
          </a:solidFill>
          <a:ln w="438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92F2FC6-8375-6196-6719-C7352978F972}"/>
              </a:ext>
            </a:extLst>
          </p:cNvPr>
          <p:cNvSpPr/>
          <p:nvPr/>
        </p:nvSpPr>
        <p:spPr>
          <a:xfrm flipV="1">
            <a:off x="3699592" y="4449170"/>
            <a:ext cx="43904" cy="1231920"/>
          </a:xfrm>
          <a:custGeom>
            <a:avLst/>
            <a:gdLst>
              <a:gd name="connsiteX0" fmla="*/ -142 w 43904"/>
              <a:gd name="connsiteY0" fmla="*/ 1231288 h 1231920"/>
              <a:gd name="connsiteX1" fmla="*/ -142 w 43904"/>
              <a:gd name="connsiteY1" fmla="*/ -633 h 12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04" h="1231920">
                <a:moveTo>
                  <a:pt x="-142" y="1231288"/>
                </a:moveTo>
                <a:lnTo>
                  <a:pt x="-142" y="-633"/>
                </a:lnTo>
              </a:path>
            </a:pathLst>
          </a:custGeom>
          <a:noFill/>
          <a:ln w="2222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65DF247-942B-75CC-8159-B04E4DF1CF45}"/>
              </a:ext>
            </a:extLst>
          </p:cNvPr>
          <p:cNvSpPr/>
          <p:nvPr/>
        </p:nvSpPr>
        <p:spPr>
          <a:xfrm flipV="1">
            <a:off x="3699592" y="1985369"/>
            <a:ext cx="43904" cy="2463800"/>
          </a:xfrm>
          <a:custGeom>
            <a:avLst/>
            <a:gdLst>
              <a:gd name="connsiteX0" fmla="*/ -142 w 43904"/>
              <a:gd name="connsiteY0" fmla="*/ 2463084 h 2463800"/>
              <a:gd name="connsiteX1" fmla="*/ -142 w 43904"/>
              <a:gd name="connsiteY1" fmla="*/ -717 h 24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04" h="2463800">
                <a:moveTo>
                  <a:pt x="-142" y="2463084"/>
                </a:moveTo>
                <a:lnTo>
                  <a:pt x="-142" y="-717"/>
                </a:lnTo>
              </a:path>
            </a:pathLst>
          </a:custGeom>
          <a:noFill/>
          <a:ln w="2222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724C797-480D-C41C-475B-B841D611E646}"/>
              </a:ext>
            </a:extLst>
          </p:cNvPr>
          <p:cNvSpPr/>
          <p:nvPr/>
        </p:nvSpPr>
        <p:spPr>
          <a:xfrm flipV="1">
            <a:off x="1548261" y="1446352"/>
            <a:ext cx="4302661" cy="1077902"/>
          </a:xfrm>
          <a:custGeom>
            <a:avLst/>
            <a:gdLst>
              <a:gd name="connsiteX0" fmla="*/ -142 w 4302661"/>
              <a:gd name="connsiteY0" fmla="*/ -773 h 1077902"/>
              <a:gd name="connsiteX1" fmla="*/ 1843856 w 4302661"/>
              <a:gd name="connsiteY1" fmla="*/ 1077130 h 1077902"/>
              <a:gd name="connsiteX2" fmla="*/ 4302520 w 4302661"/>
              <a:gd name="connsiteY2" fmla="*/ 1077130 h 1077902"/>
              <a:gd name="connsiteX3" fmla="*/ 2458522 w 4302661"/>
              <a:gd name="connsiteY3" fmla="*/ -773 h 107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661" h="1077902">
                <a:moveTo>
                  <a:pt x="-142" y="-773"/>
                </a:moveTo>
                <a:lnTo>
                  <a:pt x="1843856" y="1077130"/>
                </a:lnTo>
                <a:lnTo>
                  <a:pt x="4302520" y="1077130"/>
                </a:lnTo>
                <a:lnTo>
                  <a:pt x="2458522" y="-773"/>
                </a:lnTo>
                <a:close/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FE6D189-EDC1-A87E-6F31-3700947CD4E8}"/>
              </a:ext>
            </a:extLst>
          </p:cNvPr>
          <p:cNvSpPr/>
          <p:nvPr/>
        </p:nvSpPr>
        <p:spPr>
          <a:xfrm flipV="1">
            <a:off x="3304449" y="1446352"/>
            <a:ext cx="1843997" cy="1077902"/>
          </a:xfrm>
          <a:custGeom>
            <a:avLst/>
            <a:gdLst>
              <a:gd name="connsiteX0" fmla="*/ 1843856 w 1843997"/>
              <a:gd name="connsiteY0" fmla="*/ 1077130 h 1077902"/>
              <a:gd name="connsiteX1" fmla="*/ -142 w 1843997"/>
              <a:gd name="connsiteY1" fmla="*/ -773 h 107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3997" h="1077902">
                <a:moveTo>
                  <a:pt x="1843856" y="1077130"/>
                </a:moveTo>
                <a:lnTo>
                  <a:pt x="-142" y="-773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A896899-1DED-C725-FB92-CB8F21B57FE9}"/>
              </a:ext>
            </a:extLst>
          </p:cNvPr>
          <p:cNvSpPr/>
          <p:nvPr/>
        </p:nvSpPr>
        <p:spPr>
          <a:xfrm>
            <a:off x="2601974" y="1908359"/>
            <a:ext cx="2458663" cy="43904"/>
          </a:xfrm>
          <a:custGeom>
            <a:avLst/>
            <a:gdLst>
              <a:gd name="connsiteX0" fmla="*/ -142 w 2458663"/>
              <a:gd name="connsiteY0" fmla="*/ -776 h 43904"/>
              <a:gd name="connsiteX1" fmla="*/ 2458522 w 2458663"/>
              <a:gd name="connsiteY1" fmla="*/ -776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8663" h="43904">
                <a:moveTo>
                  <a:pt x="-142" y="-776"/>
                </a:moveTo>
                <a:lnTo>
                  <a:pt x="2458522" y="-776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0CC322-2F28-25D9-2694-1D45AFB416FB}"/>
              </a:ext>
            </a:extLst>
          </p:cNvPr>
          <p:cNvSpPr/>
          <p:nvPr/>
        </p:nvSpPr>
        <p:spPr>
          <a:xfrm flipV="1">
            <a:off x="2953212" y="1446352"/>
            <a:ext cx="1843997" cy="1077902"/>
          </a:xfrm>
          <a:custGeom>
            <a:avLst/>
            <a:gdLst>
              <a:gd name="connsiteX0" fmla="*/ 1843856 w 1843997"/>
              <a:gd name="connsiteY0" fmla="*/ 1077130 h 1077902"/>
              <a:gd name="connsiteX1" fmla="*/ -142 w 1843997"/>
              <a:gd name="connsiteY1" fmla="*/ -773 h 107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3997" h="1077902">
                <a:moveTo>
                  <a:pt x="1843856" y="1077130"/>
                </a:moveTo>
                <a:lnTo>
                  <a:pt x="-142" y="-773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99052B0-42B1-858A-1533-BE8146B32ADD}"/>
              </a:ext>
            </a:extLst>
          </p:cNvPr>
          <p:cNvSpPr/>
          <p:nvPr/>
        </p:nvSpPr>
        <p:spPr>
          <a:xfrm flipV="1">
            <a:off x="2601974" y="1446352"/>
            <a:ext cx="1843997" cy="1077902"/>
          </a:xfrm>
          <a:custGeom>
            <a:avLst/>
            <a:gdLst>
              <a:gd name="connsiteX0" fmla="*/ 1843856 w 1843997"/>
              <a:gd name="connsiteY0" fmla="*/ 1077130 h 1077902"/>
              <a:gd name="connsiteX1" fmla="*/ -142 w 1843997"/>
              <a:gd name="connsiteY1" fmla="*/ -773 h 107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3997" h="1077902">
                <a:moveTo>
                  <a:pt x="1843856" y="1077130"/>
                </a:moveTo>
                <a:lnTo>
                  <a:pt x="-142" y="-773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BD5B467-1E97-C2E2-1C22-7B807177B837}"/>
              </a:ext>
            </a:extLst>
          </p:cNvPr>
          <p:cNvSpPr/>
          <p:nvPr/>
        </p:nvSpPr>
        <p:spPr>
          <a:xfrm flipV="1">
            <a:off x="2250737" y="1446352"/>
            <a:ext cx="1843997" cy="1077902"/>
          </a:xfrm>
          <a:custGeom>
            <a:avLst/>
            <a:gdLst>
              <a:gd name="connsiteX0" fmla="*/ 1843856 w 1843997"/>
              <a:gd name="connsiteY0" fmla="*/ 1077130 h 1077902"/>
              <a:gd name="connsiteX1" fmla="*/ -142 w 1843997"/>
              <a:gd name="connsiteY1" fmla="*/ -773 h 107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3997" h="1077902">
                <a:moveTo>
                  <a:pt x="1843856" y="1077130"/>
                </a:moveTo>
                <a:lnTo>
                  <a:pt x="-142" y="-773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28374D3-FC46-6B56-140A-891CC7CD0543}"/>
              </a:ext>
            </a:extLst>
          </p:cNvPr>
          <p:cNvSpPr/>
          <p:nvPr/>
        </p:nvSpPr>
        <p:spPr>
          <a:xfrm flipV="1">
            <a:off x="1899499" y="1446352"/>
            <a:ext cx="1843997" cy="1077902"/>
          </a:xfrm>
          <a:custGeom>
            <a:avLst/>
            <a:gdLst>
              <a:gd name="connsiteX0" fmla="*/ 1843856 w 1843997"/>
              <a:gd name="connsiteY0" fmla="*/ 1077130 h 1077902"/>
              <a:gd name="connsiteX1" fmla="*/ -142 w 1843997"/>
              <a:gd name="connsiteY1" fmla="*/ -773 h 107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3997" h="1077902">
                <a:moveTo>
                  <a:pt x="1843856" y="1077130"/>
                </a:moveTo>
                <a:lnTo>
                  <a:pt x="-142" y="-773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0986F94-747C-496B-97BA-D0AA09B6716C}"/>
              </a:ext>
            </a:extLst>
          </p:cNvPr>
          <p:cNvSpPr/>
          <p:nvPr/>
        </p:nvSpPr>
        <p:spPr>
          <a:xfrm>
            <a:off x="3392259" y="1446352"/>
            <a:ext cx="2458663" cy="43904"/>
          </a:xfrm>
          <a:custGeom>
            <a:avLst/>
            <a:gdLst>
              <a:gd name="connsiteX0" fmla="*/ -142 w 2458663"/>
              <a:gd name="connsiteY0" fmla="*/ -797 h 43904"/>
              <a:gd name="connsiteX1" fmla="*/ 2458522 w 2458663"/>
              <a:gd name="connsiteY1" fmla="*/ -797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8663" h="43904">
                <a:moveTo>
                  <a:pt x="-142" y="-797"/>
                </a:moveTo>
                <a:lnTo>
                  <a:pt x="2458522" y="-797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5174814-3707-4399-5CEB-E347FE4C519F}"/>
              </a:ext>
            </a:extLst>
          </p:cNvPr>
          <p:cNvSpPr/>
          <p:nvPr/>
        </p:nvSpPr>
        <p:spPr>
          <a:xfrm>
            <a:off x="3128831" y="1600369"/>
            <a:ext cx="2458663" cy="43904"/>
          </a:xfrm>
          <a:custGeom>
            <a:avLst/>
            <a:gdLst>
              <a:gd name="connsiteX0" fmla="*/ -142 w 2458663"/>
              <a:gd name="connsiteY0" fmla="*/ -790 h 43904"/>
              <a:gd name="connsiteX1" fmla="*/ 2458522 w 2458663"/>
              <a:gd name="connsiteY1" fmla="*/ -790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8663" h="43904">
                <a:moveTo>
                  <a:pt x="-142" y="-790"/>
                </a:moveTo>
                <a:lnTo>
                  <a:pt x="2458522" y="-790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E70B799-39A5-4DD2-C449-10CDD62F3B39}"/>
              </a:ext>
            </a:extLst>
          </p:cNvPr>
          <p:cNvSpPr/>
          <p:nvPr/>
        </p:nvSpPr>
        <p:spPr>
          <a:xfrm>
            <a:off x="2865402" y="1754387"/>
            <a:ext cx="2458663" cy="43904"/>
          </a:xfrm>
          <a:custGeom>
            <a:avLst/>
            <a:gdLst>
              <a:gd name="connsiteX0" fmla="*/ -142 w 2458663"/>
              <a:gd name="connsiteY0" fmla="*/ -783 h 43904"/>
              <a:gd name="connsiteX1" fmla="*/ 2458522 w 2458663"/>
              <a:gd name="connsiteY1" fmla="*/ -783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8663" h="43904">
                <a:moveTo>
                  <a:pt x="-142" y="-783"/>
                </a:moveTo>
                <a:lnTo>
                  <a:pt x="2458522" y="-783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461A41D-930C-807B-3DB3-E266BD1E318A}"/>
              </a:ext>
            </a:extLst>
          </p:cNvPr>
          <p:cNvSpPr/>
          <p:nvPr/>
        </p:nvSpPr>
        <p:spPr>
          <a:xfrm>
            <a:off x="2338546" y="2062376"/>
            <a:ext cx="2458663" cy="43904"/>
          </a:xfrm>
          <a:custGeom>
            <a:avLst/>
            <a:gdLst>
              <a:gd name="connsiteX0" fmla="*/ -142 w 2458663"/>
              <a:gd name="connsiteY0" fmla="*/ -769 h 43904"/>
              <a:gd name="connsiteX1" fmla="*/ 2458522 w 2458663"/>
              <a:gd name="connsiteY1" fmla="*/ -769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8663" h="43904">
                <a:moveTo>
                  <a:pt x="-142" y="-769"/>
                </a:moveTo>
                <a:lnTo>
                  <a:pt x="2458522" y="-769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B57613B-9059-4D81-013A-14349F35EEEF}"/>
              </a:ext>
            </a:extLst>
          </p:cNvPr>
          <p:cNvSpPr/>
          <p:nvPr/>
        </p:nvSpPr>
        <p:spPr>
          <a:xfrm>
            <a:off x="2075118" y="2216220"/>
            <a:ext cx="2458663" cy="43904"/>
          </a:xfrm>
          <a:custGeom>
            <a:avLst/>
            <a:gdLst>
              <a:gd name="connsiteX0" fmla="*/ -142 w 2458663"/>
              <a:gd name="connsiteY0" fmla="*/ -762 h 43904"/>
              <a:gd name="connsiteX1" fmla="*/ 2458522 w 2458663"/>
              <a:gd name="connsiteY1" fmla="*/ -762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8663" h="43904">
                <a:moveTo>
                  <a:pt x="-142" y="-762"/>
                </a:moveTo>
                <a:lnTo>
                  <a:pt x="2458522" y="-762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0CFA8EC-48A0-08CA-D69A-AC0190F7BB64}"/>
              </a:ext>
            </a:extLst>
          </p:cNvPr>
          <p:cNvSpPr/>
          <p:nvPr/>
        </p:nvSpPr>
        <p:spPr>
          <a:xfrm>
            <a:off x="1811689" y="2370237"/>
            <a:ext cx="2458663" cy="43904"/>
          </a:xfrm>
          <a:custGeom>
            <a:avLst/>
            <a:gdLst>
              <a:gd name="connsiteX0" fmla="*/ -142 w 2458663"/>
              <a:gd name="connsiteY0" fmla="*/ -755 h 43904"/>
              <a:gd name="connsiteX1" fmla="*/ 2458522 w 2458663"/>
              <a:gd name="connsiteY1" fmla="*/ -755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8663" h="43904">
                <a:moveTo>
                  <a:pt x="-142" y="-755"/>
                </a:moveTo>
                <a:lnTo>
                  <a:pt x="2458522" y="-755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1B851D-BF9B-E406-B00E-FB71B34BDD6E}"/>
              </a:ext>
            </a:extLst>
          </p:cNvPr>
          <p:cNvSpPr/>
          <p:nvPr/>
        </p:nvSpPr>
        <p:spPr>
          <a:xfrm flipV="1">
            <a:off x="3655687" y="1446352"/>
            <a:ext cx="1843997" cy="1077902"/>
          </a:xfrm>
          <a:custGeom>
            <a:avLst/>
            <a:gdLst>
              <a:gd name="connsiteX0" fmla="*/ 1843856 w 1843997"/>
              <a:gd name="connsiteY0" fmla="*/ 1077130 h 1077902"/>
              <a:gd name="connsiteX1" fmla="*/ -142 w 1843997"/>
              <a:gd name="connsiteY1" fmla="*/ -773 h 107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3997" h="1077902">
                <a:moveTo>
                  <a:pt x="1843856" y="1077130"/>
                </a:moveTo>
                <a:lnTo>
                  <a:pt x="-142" y="-773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F3047EB-69DA-C472-CEE5-73378B55C6C0}"/>
              </a:ext>
            </a:extLst>
          </p:cNvPr>
          <p:cNvSpPr/>
          <p:nvPr/>
        </p:nvSpPr>
        <p:spPr>
          <a:xfrm flipV="1">
            <a:off x="4006925" y="1446352"/>
            <a:ext cx="1843997" cy="1077902"/>
          </a:xfrm>
          <a:custGeom>
            <a:avLst/>
            <a:gdLst>
              <a:gd name="connsiteX0" fmla="*/ 1843856 w 1843997"/>
              <a:gd name="connsiteY0" fmla="*/ 1077130 h 1077902"/>
              <a:gd name="connsiteX1" fmla="*/ -142 w 1843997"/>
              <a:gd name="connsiteY1" fmla="*/ -773 h 107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3997" h="1077902">
                <a:moveTo>
                  <a:pt x="1843856" y="1077130"/>
                </a:moveTo>
                <a:lnTo>
                  <a:pt x="-142" y="-773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32B2FCC-8328-6A96-D76A-D9E7AA76A745}"/>
              </a:ext>
            </a:extLst>
          </p:cNvPr>
          <p:cNvSpPr/>
          <p:nvPr/>
        </p:nvSpPr>
        <p:spPr>
          <a:xfrm flipV="1">
            <a:off x="3502021" y="4179771"/>
            <a:ext cx="921998" cy="538840"/>
          </a:xfrm>
          <a:custGeom>
            <a:avLst/>
            <a:gdLst>
              <a:gd name="connsiteX0" fmla="*/ 921857 w 921998"/>
              <a:gd name="connsiteY0" fmla="*/ 538180 h 538840"/>
              <a:gd name="connsiteX1" fmla="*/ -142 w 921998"/>
              <a:gd name="connsiteY1" fmla="*/ -661 h 53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1998" h="538840">
                <a:moveTo>
                  <a:pt x="921857" y="538180"/>
                </a:moveTo>
                <a:lnTo>
                  <a:pt x="-142" y="-661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69289C8-FFD7-92FC-D520-78128B4B5FA7}"/>
              </a:ext>
            </a:extLst>
          </p:cNvPr>
          <p:cNvSpPr/>
          <p:nvPr/>
        </p:nvSpPr>
        <p:spPr>
          <a:xfrm flipV="1">
            <a:off x="3326402" y="4179771"/>
            <a:ext cx="921998" cy="538840"/>
          </a:xfrm>
          <a:custGeom>
            <a:avLst/>
            <a:gdLst>
              <a:gd name="connsiteX0" fmla="*/ 921857 w 921998"/>
              <a:gd name="connsiteY0" fmla="*/ 538180 h 538840"/>
              <a:gd name="connsiteX1" fmla="*/ -142 w 921998"/>
              <a:gd name="connsiteY1" fmla="*/ -661 h 53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1998" h="538840">
                <a:moveTo>
                  <a:pt x="921857" y="538180"/>
                </a:moveTo>
                <a:lnTo>
                  <a:pt x="-142" y="-661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9C4B64E-EA97-9ED3-D751-50FEF0D235FF}"/>
              </a:ext>
            </a:extLst>
          </p:cNvPr>
          <p:cNvSpPr/>
          <p:nvPr/>
        </p:nvSpPr>
        <p:spPr>
          <a:xfrm>
            <a:off x="3019069" y="4487761"/>
            <a:ext cx="1229331" cy="43904"/>
          </a:xfrm>
          <a:custGeom>
            <a:avLst/>
            <a:gdLst>
              <a:gd name="connsiteX0" fmla="*/ -142 w 1229331"/>
              <a:gd name="connsiteY0" fmla="*/ -659 h 43904"/>
              <a:gd name="connsiteX1" fmla="*/ 1229190 w 1229331"/>
              <a:gd name="connsiteY1" fmla="*/ -659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9331" h="43904">
                <a:moveTo>
                  <a:pt x="-142" y="-659"/>
                </a:moveTo>
                <a:lnTo>
                  <a:pt x="1229190" y="-659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AF7644E-3EDC-0900-68B6-48B46F8EE2AD}"/>
              </a:ext>
            </a:extLst>
          </p:cNvPr>
          <p:cNvSpPr/>
          <p:nvPr/>
        </p:nvSpPr>
        <p:spPr>
          <a:xfrm>
            <a:off x="2887355" y="4564594"/>
            <a:ext cx="1229331" cy="43904"/>
          </a:xfrm>
          <a:custGeom>
            <a:avLst/>
            <a:gdLst>
              <a:gd name="connsiteX0" fmla="*/ -142 w 1229331"/>
              <a:gd name="connsiteY0" fmla="*/ -655 h 43904"/>
              <a:gd name="connsiteX1" fmla="*/ 1229190 w 1229331"/>
              <a:gd name="connsiteY1" fmla="*/ -655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9331" h="43904">
                <a:moveTo>
                  <a:pt x="-142" y="-655"/>
                </a:moveTo>
                <a:lnTo>
                  <a:pt x="1229190" y="-655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CA0D2FB-863C-4A3F-F237-F5A9B15D9AD8}"/>
              </a:ext>
            </a:extLst>
          </p:cNvPr>
          <p:cNvSpPr/>
          <p:nvPr/>
        </p:nvSpPr>
        <p:spPr>
          <a:xfrm>
            <a:off x="2755641" y="4641604"/>
            <a:ext cx="1229331" cy="43904"/>
          </a:xfrm>
          <a:custGeom>
            <a:avLst/>
            <a:gdLst>
              <a:gd name="connsiteX0" fmla="*/ -142 w 1229331"/>
              <a:gd name="connsiteY0" fmla="*/ -652 h 43904"/>
              <a:gd name="connsiteX1" fmla="*/ 1229190 w 1229331"/>
              <a:gd name="connsiteY1" fmla="*/ -652 h 4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9331" h="43904">
                <a:moveTo>
                  <a:pt x="-142" y="-652"/>
                </a:moveTo>
                <a:lnTo>
                  <a:pt x="1229190" y="-652"/>
                </a:lnTo>
              </a:path>
            </a:pathLst>
          </a:custGeom>
          <a:noFill/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2DAEF92-5D92-8620-D5C9-528C580D1AE8}"/>
              </a:ext>
            </a:extLst>
          </p:cNvPr>
          <p:cNvSpPr/>
          <p:nvPr/>
        </p:nvSpPr>
        <p:spPr>
          <a:xfrm flipV="1">
            <a:off x="3677640" y="4179771"/>
            <a:ext cx="921998" cy="538840"/>
          </a:xfrm>
          <a:custGeom>
            <a:avLst/>
            <a:gdLst>
              <a:gd name="connsiteX0" fmla="*/ 921857 w 921998"/>
              <a:gd name="connsiteY0" fmla="*/ 538180 h 538840"/>
              <a:gd name="connsiteX1" fmla="*/ -142 w 921998"/>
              <a:gd name="connsiteY1" fmla="*/ -661 h 53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1998" h="538840">
                <a:moveTo>
                  <a:pt x="921857" y="538180"/>
                </a:moveTo>
                <a:lnTo>
                  <a:pt x="-142" y="-661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8BEFA9E-FB69-6BC1-7669-40F719FDBF00}"/>
              </a:ext>
            </a:extLst>
          </p:cNvPr>
          <p:cNvSpPr/>
          <p:nvPr/>
        </p:nvSpPr>
        <p:spPr>
          <a:xfrm flipV="1">
            <a:off x="3853258" y="4179771"/>
            <a:ext cx="921998" cy="538840"/>
          </a:xfrm>
          <a:custGeom>
            <a:avLst/>
            <a:gdLst>
              <a:gd name="connsiteX0" fmla="*/ 921857 w 921998"/>
              <a:gd name="connsiteY0" fmla="*/ 538180 h 538840"/>
              <a:gd name="connsiteX1" fmla="*/ -142 w 921998"/>
              <a:gd name="connsiteY1" fmla="*/ -661 h 53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1998" h="538840">
                <a:moveTo>
                  <a:pt x="921857" y="538180"/>
                </a:moveTo>
                <a:lnTo>
                  <a:pt x="-142" y="-661"/>
                </a:lnTo>
              </a:path>
            </a:pathLst>
          </a:custGeom>
          <a:solidFill>
            <a:srgbClr val="7F7F7F">
              <a:alpha val="10000"/>
            </a:srgbClr>
          </a:solidFill>
          <a:ln w="1754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C554546-570F-AC52-5E1E-F0F12312D4AA}"/>
              </a:ext>
            </a:extLst>
          </p:cNvPr>
          <p:cNvSpPr/>
          <p:nvPr/>
        </p:nvSpPr>
        <p:spPr>
          <a:xfrm flipV="1">
            <a:off x="3699592" y="6143100"/>
            <a:ext cx="43904" cy="154017"/>
          </a:xfrm>
          <a:custGeom>
            <a:avLst/>
            <a:gdLst>
              <a:gd name="connsiteX0" fmla="*/ -142 w 43904"/>
              <a:gd name="connsiteY0" fmla="*/ 153438 h 154017"/>
              <a:gd name="connsiteX1" fmla="*/ -142 w 43904"/>
              <a:gd name="connsiteY1" fmla="*/ -580 h 15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04" h="154017">
                <a:moveTo>
                  <a:pt x="-142" y="153438"/>
                </a:moveTo>
                <a:lnTo>
                  <a:pt x="-142" y="-580"/>
                </a:lnTo>
              </a:path>
            </a:pathLst>
          </a:custGeom>
          <a:noFill/>
          <a:ln w="2222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625678C-E347-7FC5-F454-AAEAE995AE0A}"/>
              </a:ext>
            </a:extLst>
          </p:cNvPr>
          <p:cNvSpPr/>
          <p:nvPr/>
        </p:nvSpPr>
        <p:spPr>
          <a:xfrm flipV="1">
            <a:off x="3699592" y="6027746"/>
            <a:ext cx="43904" cy="105166"/>
          </a:xfrm>
          <a:custGeom>
            <a:avLst/>
            <a:gdLst>
              <a:gd name="connsiteX0" fmla="*/ -142 w 43904"/>
              <a:gd name="connsiteY0" fmla="*/ 153385 h 153971"/>
              <a:gd name="connsiteX1" fmla="*/ -142 w 43904"/>
              <a:gd name="connsiteY1" fmla="*/ -587 h 153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04" h="153971">
                <a:moveTo>
                  <a:pt x="-142" y="153385"/>
                </a:moveTo>
                <a:lnTo>
                  <a:pt x="-142" y="-587"/>
                </a:lnTo>
              </a:path>
            </a:pathLst>
          </a:custGeom>
          <a:noFill/>
          <a:ln w="22225" cap="rnd">
            <a:solidFill>
              <a:schemeClr val="accent1"/>
            </a:solidFill>
            <a:custDash>
              <a:ds d="750" sp="6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7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F6E421-C64B-AFF8-8B56-08DBDCF1D94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691844" y="2687629"/>
            <a:ext cx="3581295" cy="324886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133DBA-62C0-BC60-5D8C-C446F4891B7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691844" y="2687629"/>
            <a:ext cx="2392092" cy="248537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3F7E3-92A3-8E20-99AD-6D90397122B9}"/>
              </a:ext>
            </a:extLst>
          </p:cNvPr>
          <p:cNvCxnSpPr>
            <a:cxnSpLocks/>
            <a:stCxn id="13" idx="7"/>
          </p:cNvCxnSpPr>
          <p:nvPr/>
        </p:nvCxnSpPr>
        <p:spPr>
          <a:xfrm flipV="1">
            <a:off x="2659792" y="2731102"/>
            <a:ext cx="2032052" cy="335778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976870-6A3D-8C03-E9BA-54EB7DCD059A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5358995" y="5577834"/>
            <a:ext cx="3006328" cy="39684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7639FE-7AE3-FDCA-9B3A-42BE576D644D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2567608" y="5574564"/>
            <a:ext cx="2845387" cy="55251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E1AD9-D426-FCE0-42C4-8EA280507DB1}"/>
              </a:ext>
            </a:extLst>
          </p:cNvPr>
          <p:cNvCxnSpPr>
            <a:cxnSpLocks/>
            <a:endCxn id="12" idx="6"/>
          </p:cNvCxnSpPr>
          <p:nvPr/>
        </p:nvCxnSpPr>
        <p:spPr>
          <a:xfrm flipV="1">
            <a:off x="5366795" y="5211192"/>
            <a:ext cx="1809325" cy="36337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DD3272-1FF7-5D41-6344-AEDF7A08B83E}"/>
              </a:ext>
            </a:extLst>
          </p:cNvPr>
          <p:cNvCxnSpPr>
            <a:cxnSpLocks/>
          </p:cNvCxnSpPr>
          <p:nvPr/>
        </p:nvCxnSpPr>
        <p:spPr>
          <a:xfrm flipV="1">
            <a:off x="5363725" y="1227925"/>
            <a:ext cx="1977193" cy="434990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8590DB-2E1D-2AAA-9AB4-2FB0E6391FC5}"/>
              </a:ext>
            </a:extLst>
          </p:cNvPr>
          <p:cNvCxnSpPr>
            <a:cxnSpLocks/>
          </p:cNvCxnSpPr>
          <p:nvPr/>
        </p:nvCxnSpPr>
        <p:spPr>
          <a:xfrm flipH="1" flipV="1">
            <a:off x="3389602" y="1231665"/>
            <a:ext cx="1977193" cy="434990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B6A022-19AA-EC40-2834-F895FA88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2.5D Terrain – Upper Bound</a:t>
            </a:r>
          </a:p>
        </p:txBody>
      </p:sp>
      <p:pic>
        <p:nvPicPr>
          <p:cNvPr id="4" name="Graphic 3" descr="Quadcopter with solid fill">
            <a:extLst>
              <a:ext uri="{FF2B5EF4-FFF2-40B4-BE49-F238E27FC236}">
                <a16:creationId xmlns:a16="http://schemas.microsoft.com/office/drawing/2014/main" id="{543BB2BE-BDA1-6BD9-6083-5996AF6CC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7808" y="2276872"/>
            <a:ext cx="648072" cy="6480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00E0B61-70FB-A949-6F7E-97C0A67A3533}"/>
              </a:ext>
            </a:extLst>
          </p:cNvPr>
          <p:cNvSpPr/>
          <p:nvPr/>
        </p:nvSpPr>
        <p:spPr>
          <a:xfrm>
            <a:off x="5304995" y="5520564"/>
            <a:ext cx="108000" cy="10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517851-93A7-84D0-D825-D47705987AF0}"/>
                  </a:ext>
                </a:extLst>
              </p:cNvPr>
              <p:cNvSpPr txBox="1"/>
              <p:nvPr/>
            </p:nvSpPr>
            <p:spPr>
              <a:xfrm>
                <a:off x="5303912" y="5517232"/>
                <a:ext cx="3978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517851-93A7-84D0-D825-D47705987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5517232"/>
                <a:ext cx="397801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B8910971-72B6-3AA1-7E80-E4A3B046A257}"/>
              </a:ext>
            </a:extLst>
          </p:cNvPr>
          <p:cNvSpPr/>
          <p:nvPr/>
        </p:nvSpPr>
        <p:spPr>
          <a:xfrm>
            <a:off x="8257323" y="5920674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045178-74F1-45EB-8D56-65EC3BD0BF79}"/>
              </a:ext>
            </a:extLst>
          </p:cNvPr>
          <p:cNvSpPr/>
          <p:nvPr/>
        </p:nvSpPr>
        <p:spPr>
          <a:xfrm>
            <a:off x="7068120" y="515719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AA2D51-005C-7CA0-27D8-3D8A322C4FCA}"/>
              </a:ext>
            </a:extLst>
          </p:cNvPr>
          <p:cNvSpPr/>
          <p:nvPr/>
        </p:nvSpPr>
        <p:spPr>
          <a:xfrm>
            <a:off x="2567608" y="6073074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CD340E06-EB43-7E53-0378-A196F179C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268414"/>
                <a:ext cx="11522075" cy="522128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endParaRPr lang="en-US" dirty="0">
                  <a:effectLst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CD340E06-EB43-7E53-0378-A196F179C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268414"/>
                <a:ext cx="11522075" cy="5221286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96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4D08-3054-92E8-D144-40E6496E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5863B-3A0A-41D6-BDAA-235AC633C8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1.5D Terrain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82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≤3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19/2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2.5D Terrain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∊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5863B-3A0A-41D6-BDAA-235AC633C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2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85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8BAD2-DCB7-FDA6-542F-75D87F405F76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8BAD2-DCB7-FDA6-542F-75D87F40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170E933-AAC3-BA74-BE76-9014F0C1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4"/>
            <a:ext cx="11522075" cy="5221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 with </a:t>
            </a:r>
            <a:r>
              <a:rPr lang="en-US" dirty="0">
                <a:solidFill>
                  <a:schemeClr val="accent1"/>
                </a:solidFill>
              </a:rPr>
              <a:t>unit distances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Doubling strategy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(Beck &amp; Newman, 1970)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grpSp>
        <p:nvGrpSpPr>
          <p:cNvPr id="16" name="Content Placeholder 14">
            <a:extLst>
              <a:ext uri="{FF2B5EF4-FFF2-40B4-BE49-F238E27FC236}">
                <a16:creationId xmlns:a16="http://schemas.microsoft.com/office/drawing/2014/main" id="{7EAC6F8F-8D3F-54FF-598D-6C268F5C2194}"/>
              </a:ext>
            </a:extLst>
          </p:cNvPr>
          <p:cNvGrpSpPr/>
          <p:nvPr/>
        </p:nvGrpSpPr>
        <p:grpSpPr>
          <a:xfrm>
            <a:off x="2317111" y="5044734"/>
            <a:ext cx="7557775" cy="544852"/>
            <a:chOff x="2326952" y="4326072"/>
            <a:chExt cx="7557775" cy="54485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CACB1B-27A8-DFDE-C35F-6158933B5327}"/>
                </a:ext>
              </a:extLst>
            </p:cNvPr>
            <p:cNvSpPr/>
            <p:nvPr/>
          </p:nvSpPr>
          <p:spPr>
            <a:xfrm flipV="1">
              <a:off x="2326952" y="4326072"/>
              <a:ext cx="7557775" cy="19864"/>
            </a:xfrm>
            <a:custGeom>
              <a:avLst/>
              <a:gdLst>
                <a:gd name="connsiteX0" fmla="*/ -127 w 7557775"/>
                <a:gd name="connsiteY0" fmla="*/ -511 h 19864"/>
                <a:gd name="connsiteX1" fmla="*/ 7557649 w 7557775"/>
                <a:gd name="connsiteY1" fmla="*/ -511 h 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7775" h="19864">
                  <a:moveTo>
                    <a:pt x="-127" y="-511"/>
                  </a:moveTo>
                  <a:lnTo>
                    <a:pt x="7557649" y="-511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926C96-A908-72CC-6F47-EF8B1AC45C16}"/>
                </a:ext>
              </a:extLst>
            </p:cNvPr>
            <p:cNvSpPr/>
            <p:nvPr/>
          </p:nvSpPr>
          <p:spPr>
            <a:xfrm flipV="1">
              <a:off x="610584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67FF66-875E-AB0C-C227-812BC0469F4D}"/>
                </a:ext>
              </a:extLst>
            </p:cNvPr>
            <p:cNvSpPr/>
            <p:nvPr/>
          </p:nvSpPr>
          <p:spPr>
            <a:xfrm flipV="1">
              <a:off x="579093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7B8C73-F94B-0D13-E063-C5D0043D5137}"/>
                </a:ext>
              </a:extLst>
            </p:cNvPr>
            <p:cNvSpPr/>
            <p:nvPr/>
          </p:nvSpPr>
          <p:spPr>
            <a:xfrm flipV="1">
              <a:off x="5476025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69B3B6-EEE8-C084-4F68-950C52610179}"/>
                </a:ext>
              </a:extLst>
            </p:cNvPr>
            <p:cNvSpPr/>
            <p:nvPr/>
          </p:nvSpPr>
          <p:spPr>
            <a:xfrm flipV="1">
              <a:off x="6420747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698ECCD-BCEB-C96B-631C-0C3426B3798C}"/>
                </a:ext>
              </a:extLst>
            </p:cNvPr>
            <p:cNvSpPr/>
            <p:nvPr/>
          </p:nvSpPr>
          <p:spPr>
            <a:xfrm flipV="1">
              <a:off x="673565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873F04-F569-7582-7A98-211390A97290}"/>
                </a:ext>
              </a:extLst>
            </p:cNvPr>
            <p:cNvSpPr/>
            <p:nvPr/>
          </p:nvSpPr>
          <p:spPr>
            <a:xfrm flipV="1">
              <a:off x="5161118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5C4B54-6D1D-4B9E-DB21-8A0D999F7125}"/>
                </a:ext>
              </a:extLst>
            </p:cNvPr>
            <p:cNvSpPr/>
            <p:nvPr/>
          </p:nvSpPr>
          <p:spPr>
            <a:xfrm flipV="1">
              <a:off x="484621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9DC775A-7D1E-63CE-0346-004CEB1511A3}"/>
                </a:ext>
              </a:extLst>
            </p:cNvPr>
            <p:cNvSpPr/>
            <p:nvPr/>
          </p:nvSpPr>
          <p:spPr>
            <a:xfrm flipV="1">
              <a:off x="7050562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21D94F6-7390-E372-8552-31B6104DE25B}"/>
                </a:ext>
              </a:extLst>
            </p:cNvPr>
            <p:cNvSpPr/>
            <p:nvPr/>
          </p:nvSpPr>
          <p:spPr>
            <a:xfrm flipV="1">
              <a:off x="7365469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088AD1-BC15-9043-6EDA-A723B5F0DB1B}"/>
                </a:ext>
              </a:extLst>
            </p:cNvPr>
            <p:cNvSpPr/>
            <p:nvPr/>
          </p:nvSpPr>
          <p:spPr>
            <a:xfrm flipV="1">
              <a:off x="453130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1A74EE-F692-476C-CBFE-99148C262421}"/>
                </a:ext>
              </a:extLst>
            </p:cNvPr>
            <p:cNvSpPr/>
            <p:nvPr/>
          </p:nvSpPr>
          <p:spPr>
            <a:xfrm flipV="1">
              <a:off x="768037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E8BB4-4B15-1E6D-BC9F-779FF37F4D62}"/>
                </a:ext>
              </a:extLst>
            </p:cNvPr>
            <p:cNvSpPr/>
            <p:nvPr/>
          </p:nvSpPr>
          <p:spPr>
            <a:xfrm flipV="1">
              <a:off x="799528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7588DC-AE91-8E68-B613-F59A2A39CC10}"/>
                </a:ext>
              </a:extLst>
            </p:cNvPr>
            <p:cNvSpPr/>
            <p:nvPr/>
          </p:nvSpPr>
          <p:spPr>
            <a:xfrm flipV="1">
              <a:off x="831019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4B305B-CE85-C00B-FD75-4BBFA05A5CFC}"/>
                </a:ext>
              </a:extLst>
            </p:cNvPr>
            <p:cNvSpPr/>
            <p:nvPr/>
          </p:nvSpPr>
          <p:spPr>
            <a:xfrm flipV="1">
              <a:off x="8625098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E1CD45-E0E6-A262-AFF1-9A5FE6A4A310}"/>
                </a:ext>
              </a:extLst>
            </p:cNvPr>
            <p:cNvSpPr/>
            <p:nvPr/>
          </p:nvSpPr>
          <p:spPr>
            <a:xfrm flipV="1">
              <a:off x="894000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A4A895B-AF82-258D-4849-742C9A80946B}"/>
                </a:ext>
              </a:extLst>
            </p:cNvPr>
            <p:cNvSpPr/>
            <p:nvPr/>
          </p:nvSpPr>
          <p:spPr>
            <a:xfrm flipV="1">
              <a:off x="421639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6939A4-07E5-C341-643D-FD8D462738D2}"/>
                </a:ext>
              </a:extLst>
            </p:cNvPr>
            <p:cNvSpPr/>
            <p:nvPr/>
          </p:nvSpPr>
          <p:spPr>
            <a:xfrm flipV="1">
              <a:off x="3901489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82192E-6D0F-3F8C-E6A6-5AAFEBDE2DDB}"/>
                </a:ext>
              </a:extLst>
            </p:cNvPr>
            <p:cNvSpPr/>
            <p:nvPr/>
          </p:nvSpPr>
          <p:spPr>
            <a:xfrm flipV="1">
              <a:off x="358658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0C403BD-CFAF-EA35-B3C6-9369D91C198F}"/>
                </a:ext>
              </a:extLst>
            </p:cNvPr>
            <p:cNvSpPr/>
            <p:nvPr/>
          </p:nvSpPr>
          <p:spPr>
            <a:xfrm flipV="1">
              <a:off x="327167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91BD2E-9561-8AC8-A493-25BFC8283CA2}"/>
                </a:ext>
              </a:extLst>
            </p:cNvPr>
            <p:cNvSpPr/>
            <p:nvPr/>
          </p:nvSpPr>
          <p:spPr>
            <a:xfrm flipV="1">
              <a:off x="2956767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8762A51-5388-91D2-2717-D937A3258FF9}"/>
                </a:ext>
              </a:extLst>
            </p:cNvPr>
            <p:cNvSpPr/>
            <p:nvPr/>
          </p:nvSpPr>
          <p:spPr>
            <a:xfrm flipV="1">
              <a:off x="4531303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05E4D61-BBEB-894A-A4AC-8E2337C957DD}"/>
                </a:ext>
              </a:extLst>
            </p:cNvPr>
            <p:cNvSpPr/>
            <p:nvPr/>
          </p:nvSpPr>
          <p:spPr>
            <a:xfrm flipV="1">
              <a:off x="6105840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BCA2EC6-F70F-0C9F-9B3F-827089CF04A8}"/>
                </a:ext>
              </a:extLst>
            </p:cNvPr>
            <p:cNvSpPr/>
            <p:nvPr/>
          </p:nvSpPr>
          <p:spPr>
            <a:xfrm flipV="1">
              <a:off x="2956767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7BD01C-BDA3-8876-8CEF-20E478EABF0A}"/>
                </a:ext>
              </a:extLst>
            </p:cNvPr>
            <p:cNvSpPr/>
            <p:nvPr/>
          </p:nvSpPr>
          <p:spPr>
            <a:xfrm>
              <a:off x="6064521" y="4734668"/>
              <a:ext cx="82417" cy="136256"/>
            </a:xfrm>
            <a:custGeom>
              <a:avLst/>
              <a:gdLst>
                <a:gd name="connsiteX0" fmla="*/ 82608 w 82417"/>
                <a:gd name="connsiteY0" fmla="*/ 68622 h 136256"/>
                <a:gd name="connsiteX1" fmla="*/ 74919 w 82417"/>
                <a:gd name="connsiteY1" fmla="*/ 22376 h 136256"/>
                <a:gd name="connsiteX2" fmla="*/ 41707 w 82417"/>
                <a:gd name="connsiteY2" fmla="*/ 28 h 136256"/>
                <a:gd name="connsiteX3" fmla="*/ 7264 w 82417"/>
                <a:gd name="connsiteY3" fmla="*/ 23617 h 136256"/>
                <a:gd name="connsiteX4" fmla="*/ 191 w 82417"/>
                <a:gd name="connsiteY4" fmla="*/ 68622 h 136256"/>
                <a:gd name="connsiteX5" fmla="*/ 9109 w 82417"/>
                <a:gd name="connsiteY5" fmla="*/ 116420 h 136256"/>
                <a:gd name="connsiteX6" fmla="*/ 41399 w 82417"/>
                <a:gd name="connsiteY6" fmla="*/ 136285 h 136256"/>
                <a:gd name="connsiteX7" fmla="*/ 75535 w 82417"/>
                <a:gd name="connsiteY7" fmla="*/ 113317 h 136256"/>
                <a:gd name="connsiteX8" fmla="*/ 82608 w 82417"/>
                <a:gd name="connsiteY8" fmla="*/ 68622 h 136256"/>
                <a:gd name="connsiteX9" fmla="*/ 41399 w 82417"/>
                <a:gd name="connsiteY9" fmla="*/ 131939 h 136256"/>
                <a:gd name="connsiteX10" fmla="*/ 18642 w 82417"/>
                <a:gd name="connsiteY10" fmla="*/ 108040 h 136256"/>
                <a:gd name="connsiteX11" fmla="*/ 16489 w 82417"/>
                <a:gd name="connsiteY11" fmla="*/ 66139 h 136256"/>
                <a:gd name="connsiteX12" fmla="*/ 18027 w 82417"/>
                <a:gd name="connsiteY12" fmla="*/ 29825 h 136256"/>
                <a:gd name="connsiteX13" fmla="*/ 41399 w 82417"/>
                <a:gd name="connsiteY13" fmla="*/ 4373 h 136256"/>
                <a:gd name="connsiteX14" fmla="*/ 64464 w 82417"/>
                <a:gd name="connsiteY14" fmla="*/ 27652 h 136256"/>
                <a:gd name="connsiteX15" fmla="*/ 66616 w 82417"/>
                <a:gd name="connsiteY15" fmla="*/ 66139 h 136256"/>
                <a:gd name="connsiteX16" fmla="*/ 64464 w 82417"/>
                <a:gd name="connsiteY16" fmla="*/ 107109 h 136256"/>
                <a:gd name="connsiteX17" fmla="*/ 41399 w 82417"/>
                <a:gd name="connsiteY17" fmla="*/ 131939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417" h="136256">
                  <a:moveTo>
                    <a:pt x="82608" y="68622"/>
                  </a:moveTo>
                  <a:cubicBezTo>
                    <a:pt x="82608" y="52793"/>
                    <a:pt x="81685" y="36963"/>
                    <a:pt x="74919" y="22376"/>
                  </a:cubicBezTo>
                  <a:cubicBezTo>
                    <a:pt x="66001" y="3132"/>
                    <a:pt x="49702" y="28"/>
                    <a:pt x="41707" y="28"/>
                  </a:cubicBezTo>
                  <a:cubicBezTo>
                    <a:pt x="29713" y="28"/>
                    <a:pt x="15567" y="5305"/>
                    <a:pt x="7264" y="23617"/>
                  </a:cubicBezTo>
                  <a:cubicBezTo>
                    <a:pt x="1113" y="37274"/>
                    <a:pt x="191" y="52793"/>
                    <a:pt x="191" y="68622"/>
                  </a:cubicBezTo>
                  <a:cubicBezTo>
                    <a:pt x="191" y="83520"/>
                    <a:pt x="806" y="101212"/>
                    <a:pt x="9109" y="116420"/>
                  </a:cubicBezTo>
                  <a:cubicBezTo>
                    <a:pt x="17412" y="132250"/>
                    <a:pt x="31866" y="136285"/>
                    <a:pt x="41399" y="136285"/>
                  </a:cubicBezTo>
                  <a:cubicBezTo>
                    <a:pt x="51855" y="136285"/>
                    <a:pt x="66924" y="132250"/>
                    <a:pt x="75535" y="113317"/>
                  </a:cubicBezTo>
                  <a:cubicBezTo>
                    <a:pt x="81685" y="99660"/>
                    <a:pt x="82608" y="84141"/>
                    <a:pt x="82608" y="68622"/>
                  </a:cubicBezTo>
                  <a:close/>
                  <a:moveTo>
                    <a:pt x="41399" y="131939"/>
                  </a:moveTo>
                  <a:cubicBezTo>
                    <a:pt x="33711" y="131939"/>
                    <a:pt x="22025" y="126973"/>
                    <a:pt x="18642" y="108040"/>
                  </a:cubicBezTo>
                  <a:cubicBezTo>
                    <a:pt x="16489" y="96246"/>
                    <a:pt x="16489" y="77933"/>
                    <a:pt x="16489" y="66139"/>
                  </a:cubicBezTo>
                  <a:cubicBezTo>
                    <a:pt x="16489" y="53413"/>
                    <a:pt x="16489" y="40377"/>
                    <a:pt x="18027" y="29825"/>
                  </a:cubicBezTo>
                  <a:cubicBezTo>
                    <a:pt x="21717" y="6236"/>
                    <a:pt x="36479" y="4373"/>
                    <a:pt x="41399" y="4373"/>
                  </a:cubicBezTo>
                  <a:cubicBezTo>
                    <a:pt x="47857" y="4373"/>
                    <a:pt x="60773" y="8098"/>
                    <a:pt x="64464" y="27652"/>
                  </a:cubicBezTo>
                  <a:cubicBezTo>
                    <a:pt x="66616" y="38826"/>
                    <a:pt x="66616" y="53724"/>
                    <a:pt x="66616" y="66139"/>
                  </a:cubicBezTo>
                  <a:cubicBezTo>
                    <a:pt x="66616" y="81037"/>
                    <a:pt x="66616" y="94384"/>
                    <a:pt x="64464" y="107109"/>
                  </a:cubicBezTo>
                  <a:cubicBezTo>
                    <a:pt x="61388" y="126042"/>
                    <a:pt x="50317" y="131939"/>
                    <a:pt x="41399" y="131939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913E9B-191D-BDE3-5E9C-D4DFBBDFB400}"/>
                </a:ext>
              </a:extLst>
            </p:cNvPr>
            <p:cNvSpPr/>
            <p:nvPr/>
          </p:nvSpPr>
          <p:spPr>
            <a:xfrm>
              <a:off x="7641210" y="4734668"/>
              <a:ext cx="78111" cy="136256"/>
            </a:xfrm>
            <a:custGeom>
              <a:avLst/>
              <a:gdLst>
                <a:gd name="connsiteX0" fmla="*/ 78382 w 78111"/>
                <a:gd name="connsiteY0" fmla="*/ 92211 h 136256"/>
                <a:gd name="connsiteX1" fmla="*/ 41171 w 78111"/>
                <a:gd name="connsiteY1" fmla="*/ 48758 h 136256"/>
                <a:gd name="connsiteX2" fmla="*/ 16262 w 78111"/>
                <a:gd name="connsiteY2" fmla="*/ 59000 h 136256"/>
                <a:gd name="connsiteX3" fmla="*/ 16262 w 78111"/>
                <a:gd name="connsiteY3" fmla="*/ 20203 h 136256"/>
                <a:gd name="connsiteX4" fmla="*/ 32868 w 78111"/>
                <a:gd name="connsiteY4" fmla="*/ 22686 h 136256"/>
                <a:gd name="connsiteX5" fmla="*/ 71002 w 78111"/>
                <a:gd name="connsiteY5" fmla="*/ 2201 h 136256"/>
                <a:gd name="connsiteX6" fmla="*/ 68849 w 78111"/>
                <a:gd name="connsiteY6" fmla="*/ 28 h 136256"/>
                <a:gd name="connsiteX7" fmla="*/ 67311 w 78111"/>
                <a:gd name="connsiteY7" fmla="*/ 649 h 136256"/>
                <a:gd name="connsiteX8" fmla="*/ 40557 w 78111"/>
                <a:gd name="connsiteY8" fmla="*/ 6546 h 136256"/>
                <a:gd name="connsiteX9" fmla="*/ 14417 w 78111"/>
                <a:gd name="connsiteY9" fmla="*/ 959 h 136256"/>
                <a:gd name="connsiteX10" fmla="*/ 12264 w 78111"/>
                <a:gd name="connsiteY10" fmla="*/ 338 h 136256"/>
                <a:gd name="connsiteX11" fmla="*/ 10111 w 78111"/>
                <a:gd name="connsiteY11" fmla="*/ 4994 h 136256"/>
                <a:gd name="connsiteX12" fmla="*/ 10111 w 78111"/>
                <a:gd name="connsiteY12" fmla="*/ 63656 h 136256"/>
                <a:gd name="connsiteX13" fmla="*/ 12879 w 78111"/>
                <a:gd name="connsiteY13" fmla="*/ 68622 h 136256"/>
                <a:gd name="connsiteX14" fmla="*/ 15647 w 78111"/>
                <a:gd name="connsiteY14" fmla="*/ 67070 h 136256"/>
                <a:gd name="connsiteX15" fmla="*/ 40864 w 78111"/>
                <a:gd name="connsiteY15" fmla="*/ 53103 h 136256"/>
                <a:gd name="connsiteX16" fmla="*/ 57470 w 78111"/>
                <a:gd name="connsiteY16" fmla="*/ 65829 h 136256"/>
                <a:gd name="connsiteX17" fmla="*/ 61161 w 78111"/>
                <a:gd name="connsiteY17" fmla="*/ 90659 h 136256"/>
                <a:gd name="connsiteX18" fmla="*/ 56240 w 78111"/>
                <a:gd name="connsiteY18" fmla="*/ 117972 h 136256"/>
                <a:gd name="connsiteX19" fmla="*/ 35329 w 78111"/>
                <a:gd name="connsiteY19" fmla="*/ 130698 h 136256"/>
                <a:gd name="connsiteX20" fmla="*/ 6421 w 78111"/>
                <a:gd name="connsiteY20" fmla="*/ 108661 h 136256"/>
                <a:gd name="connsiteX21" fmla="*/ 9804 w 78111"/>
                <a:gd name="connsiteY21" fmla="*/ 108971 h 136256"/>
                <a:gd name="connsiteX22" fmla="*/ 19645 w 78111"/>
                <a:gd name="connsiteY22" fmla="*/ 99350 h 136256"/>
                <a:gd name="connsiteX23" fmla="*/ 9804 w 78111"/>
                <a:gd name="connsiteY23" fmla="*/ 89417 h 136256"/>
                <a:gd name="connsiteX24" fmla="*/ 271 w 78111"/>
                <a:gd name="connsiteY24" fmla="*/ 99970 h 136256"/>
                <a:gd name="connsiteX25" fmla="*/ 35636 w 78111"/>
                <a:gd name="connsiteY25" fmla="*/ 136285 h 136256"/>
                <a:gd name="connsiteX26" fmla="*/ 78382 w 78111"/>
                <a:gd name="connsiteY26" fmla="*/ 92211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111" h="136256">
                  <a:moveTo>
                    <a:pt x="78382" y="92211"/>
                  </a:moveTo>
                  <a:cubicBezTo>
                    <a:pt x="78382" y="68622"/>
                    <a:pt x="62391" y="48758"/>
                    <a:pt x="41171" y="48758"/>
                  </a:cubicBezTo>
                  <a:cubicBezTo>
                    <a:pt x="31946" y="48758"/>
                    <a:pt x="23335" y="51861"/>
                    <a:pt x="16262" y="59000"/>
                  </a:cubicBezTo>
                  <a:lnTo>
                    <a:pt x="16262" y="20203"/>
                  </a:lnTo>
                  <a:cubicBezTo>
                    <a:pt x="20260" y="21444"/>
                    <a:pt x="26718" y="22686"/>
                    <a:pt x="32868" y="22686"/>
                  </a:cubicBezTo>
                  <a:cubicBezTo>
                    <a:pt x="57163" y="22686"/>
                    <a:pt x="71002" y="4684"/>
                    <a:pt x="71002" y="2201"/>
                  </a:cubicBezTo>
                  <a:cubicBezTo>
                    <a:pt x="71002" y="959"/>
                    <a:pt x="70387" y="28"/>
                    <a:pt x="68849" y="28"/>
                  </a:cubicBezTo>
                  <a:cubicBezTo>
                    <a:pt x="68849" y="28"/>
                    <a:pt x="68234" y="28"/>
                    <a:pt x="67311" y="649"/>
                  </a:cubicBezTo>
                  <a:cubicBezTo>
                    <a:pt x="63313" y="2511"/>
                    <a:pt x="53780" y="6546"/>
                    <a:pt x="40557" y="6546"/>
                  </a:cubicBezTo>
                  <a:cubicBezTo>
                    <a:pt x="32868" y="6546"/>
                    <a:pt x="23643" y="4994"/>
                    <a:pt x="14417" y="959"/>
                  </a:cubicBezTo>
                  <a:cubicBezTo>
                    <a:pt x="12879" y="338"/>
                    <a:pt x="12572" y="338"/>
                    <a:pt x="12264" y="338"/>
                  </a:cubicBezTo>
                  <a:cubicBezTo>
                    <a:pt x="10111" y="338"/>
                    <a:pt x="10111" y="1890"/>
                    <a:pt x="10111" y="4994"/>
                  </a:cubicBezTo>
                  <a:lnTo>
                    <a:pt x="10111" y="63656"/>
                  </a:lnTo>
                  <a:cubicBezTo>
                    <a:pt x="10111" y="67070"/>
                    <a:pt x="10111" y="68622"/>
                    <a:pt x="12879" y="68622"/>
                  </a:cubicBezTo>
                  <a:cubicBezTo>
                    <a:pt x="14417" y="68622"/>
                    <a:pt x="14724" y="68312"/>
                    <a:pt x="15647" y="67070"/>
                  </a:cubicBezTo>
                  <a:cubicBezTo>
                    <a:pt x="17799" y="63966"/>
                    <a:pt x="24873" y="53103"/>
                    <a:pt x="40864" y="53103"/>
                  </a:cubicBezTo>
                  <a:cubicBezTo>
                    <a:pt x="51012" y="53103"/>
                    <a:pt x="55933" y="62104"/>
                    <a:pt x="57470" y="65829"/>
                  </a:cubicBezTo>
                  <a:cubicBezTo>
                    <a:pt x="60546" y="73278"/>
                    <a:pt x="61161" y="80727"/>
                    <a:pt x="61161" y="90659"/>
                  </a:cubicBezTo>
                  <a:cubicBezTo>
                    <a:pt x="61161" y="97798"/>
                    <a:pt x="61161" y="109592"/>
                    <a:pt x="56240" y="117972"/>
                  </a:cubicBezTo>
                  <a:cubicBezTo>
                    <a:pt x="51628" y="125732"/>
                    <a:pt x="44247" y="130698"/>
                    <a:pt x="35329" y="130698"/>
                  </a:cubicBezTo>
                  <a:cubicBezTo>
                    <a:pt x="21182" y="130698"/>
                    <a:pt x="9804" y="120145"/>
                    <a:pt x="6421" y="108661"/>
                  </a:cubicBezTo>
                  <a:cubicBezTo>
                    <a:pt x="7036" y="108661"/>
                    <a:pt x="7651" y="108971"/>
                    <a:pt x="9804" y="108971"/>
                  </a:cubicBezTo>
                  <a:cubicBezTo>
                    <a:pt x="16262" y="108971"/>
                    <a:pt x="19645" y="104005"/>
                    <a:pt x="19645" y="99350"/>
                  </a:cubicBezTo>
                  <a:cubicBezTo>
                    <a:pt x="19645" y="94384"/>
                    <a:pt x="16262" y="89417"/>
                    <a:pt x="9804" y="89417"/>
                  </a:cubicBezTo>
                  <a:cubicBezTo>
                    <a:pt x="7036" y="89417"/>
                    <a:pt x="271" y="90969"/>
                    <a:pt x="271" y="99970"/>
                  </a:cubicBezTo>
                  <a:cubicBezTo>
                    <a:pt x="271" y="117041"/>
                    <a:pt x="13802" y="136285"/>
                    <a:pt x="35636" y="136285"/>
                  </a:cubicBezTo>
                  <a:cubicBezTo>
                    <a:pt x="58393" y="136285"/>
                    <a:pt x="78382" y="117351"/>
                    <a:pt x="78382" y="92211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Content Placeholder 14">
              <a:extLst>
                <a:ext uri="{FF2B5EF4-FFF2-40B4-BE49-F238E27FC236}">
                  <a16:creationId xmlns:a16="http://schemas.microsoft.com/office/drawing/2014/main" id="{BED60DBD-8D4D-3A22-0B77-52740FB30C12}"/>
                </a:ext>
              </a:extLst>
            </p:cNvPr>
            <p:cNvGrpSpPr/>
            <p:nvPr/>
          </p:nvGrpSpPr>
          <p:grpSpPr>
            <a:xfrm>
              <a:off x="9174407" y="4734668"/>
              <a:ext cx="170610" cy="136256"/>
              <a:chOff x="9174407" y="4734668"/>
              <a:chExt cx="170610" cy="136256"/>
            </a:xfrm>
            <a:solidFill>
              <a:srgbClr val="000000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230ABC7-4593-DCE6-5EF7-32B13143A6CB}"/>
                  </a:ext>
                </a:extLst>
              </p:cNvPr>
              <p:cNvSpPr/>
              <p:nvPr/>
            </p:nvSpPr>
            <p:spPr>
              <a:xfrm>
                <a:off x="9174407" y="4734668"/>
                <a:ext cx="64580" cy="131911"/>
              </a:xfrm>
              <a:custGeom>
                <a:avLst/>
                <a:gdLst>
                  <a:gd name="connsiteX0" fmla="*/ 40634 w 64580"/>
                  <a:gd name="connsiteY0" fmla="*/ 5305 h 131911"/>
                  <a:gd name="connsiteX1" fmla="*/ 36021 w 64580"/>
                  <a:gd name="connsiteY1" fmla="*/ 28 h 131911"/>
                  <a:gd name="connsiteX2" fmla="*/ 348 w 64580"/>
                  <a:gd name="connsiteY2" fmla="*/ 12754 h 131911"/>
                  <a:gd name="connsiteX3" fmla="*/ 348 w 64580"/>
                  <a:gd name="connsiteY3" fmla="*/ 18961 h 131911"/>
                  <a:gd name="connsiteX4" fmla="*/ 25873 w 64580"/>
                  <a:gd name="connsiteY4" fmla="*/ 13685 h 131911"/>
                  <a:gd name="connsiteX5" fmla="*/ 25873 w 64580"/>
                  <a:gd name="connsiteY5" fmla="*/ 116420 h 131911"/>
                  <a:gd name="connsiteX6" fmla="*/ 7729 w 64580"/>
                  <a:gd name="connsiteY6" fmla="*/ 125732 h 131911"/>
                  <a:gd name="connsiteX7" fmla="*/ 1578 w 64580"/>
                  <a:gd name="connsiteY7" fmla="*/ 125732 h 131911"/>
                  <a:gd name="connsiteX8" fmla="*/ 1578 w 64580"/>
                  <a:gd name="connsiteY8" fmla="*/ 131939 h 131911"/>
                  <a:gd name="connsiteX9" fmla="*/ 33253 w 64580"/>
                  <a:gd name="connsiteY9" fmla="*/ 131319 h 131911"/>
                  <a:gd name="connsiteX10" fmla="*/ 64929 w 64580"/>
                  <a:gd name="connsiteY10" fmla="*/ 131939 h 131911"/>
                  <a:gd name="connsiteX11" fmla="*/ 64929 w 64580"/>
                  <a:gd name="connsiteY11" fmla="*/ 125732 h 131911"/>
                  <a:gd name="connsiteX12" fmla="*/ 58778 w 64580"/>
                  <a:gd name="connsiteY12" fmla="*/ 125732 h 131911"/>
                  <a:gd name="connsiteX13" fmla="*/ 40634 w 64580"/>
                  <a:gd name="connsiteY13" fmla="*/ 11642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580" h="131911">
                    <a:moveTo>
                      <a:pt x="40634" y="5305"/>
                    </a:moveTo>
                    <a:cubicBezTo>
                      <a:pt x="40634" y="338"/>
                      <a:pt x="40634" y="28"/>
                      <a:pt x="36021" y="28"/>
                    </a:cubicBezTo>
                    <a:cubicBezTo>
                      <a:pt x="23720" y="12754"/>
                      <a:pt x="6498" y="12754"/>
                      <a:pt x="348" y="12754"/>
                    </a:cubicBezTo>
                    <a:lnTo>
                      <a:pt x="348" y="18961"/>
                    </a:lnTo>
                    <a:cubicBezTo>
                      <a:pt x="4346" y="18961"/>
                      <a:pt x="15724" y="18961"/>
                      <a:pt x="25873" y="13685"/>
                    </a:cubicBezTo>
                    <a:lnTo>
                      <a:pt x="25873" y="116420"/>
                    </a:lnTo>
                    <a:cubicBezTo>
                      <a:pt x="25873" y="123559"/>
                      <a:pt x="25258" y="125732"/>
                      <a:pt x="7729" y="125732"/>
                    </a:cubicBezTo>
                    <a:lnTo>
                      <a:pt x="1578" y="125732"/>
                    </a:lnTo>
                    <a:lnTo>
                      <a:pt x="1578" y="131939"/>
                    </a:lnTo>
                    <a:cubicBezTo>
                      <a:pt x="8344" y="131319"/>
                      <a:pt x="25258" y="131319"/>
                      <a:pt x="33253" y="131319"/>
                    </a:cubicBezTo>
                    <a:cubicBezTo>
                      <a:pt x="40941" y="131319"/>
                      <a:pt x="58163" y="131319"/>
                      <a:pt x="64929" y="131939"/>
                    </a:cubicBezTo>
                    <a:lnTo>
                      <a:pt x="64929" y="125732"/>
                    </a:lnTo>
                    <a:lnTo>
                      <a:pt x="58778" y="125732"/>
                    </a:lnTo>
                    <a:cubicBezTo>
                      <a:pt x="40941" y="125732"/>
                      <a:pt x="40634" y="123559"/>
                      <a:pt x="40634" y="11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7571D0D-2989-D604-42F0-9E77897D1D66}"/>
                  </a:ext>
                </a:extLst>
              </p:cNvPr>
              <p:cNvSpPr/>
              <p:nvPr/>
            </p:nvSpPr>
            <p:spPr>
              <a:xfrm>
                <a:off x="9262601" y="4734668"/>
                <a:ext cx="82417" cy="136256"/>
              </a:xfrm>
              <a:custGeom>
                <a:avLst/>
                <a:gdLst>
                  <a:gd name="connsiteX0" fmla="*/ 82770 w 82417"/>
                  <a:gd name="connsiteY0" fmla="*/ 68622 h 136256"/>
                  <a:gd name="connsiteX1" fmla="*/ 75082 w 82417"/>
                  <a:gd name="connsiteY1" fmla="*/ 22376 h 136256"/>
                  <a:gd name="connsiteX2" fmla="*/ 41869 w 82417"/>
                  <a:gd name="connsiteY2" fmla="*/ 28 h 136256"/>
                  <a:gd name="connsiteX3" fmla="*/ 7426 w 82417"/>
                  <a:gd name="connsiteY3" fmla="*/ 23617 h 136256"/>
                  <a:gd name="connsiteX4" fmla="*/ 353 w 82417"/>
                  <a:gd name="connsiteY4" fmla="*/ 68622 h 136256"/>
                  <a:gd name="connsiteX5" fmla="*/ 9271 w 82417"/>
                  <a:gd name="connsiteY5" fmla="*/ 116420 h 136256"/>
                  <a:gd name="connsiteX6" fmla="*/ 41562 w 82417"/>
                  <a:gd name="connsiteY6" fmla="*/ 136285 h 136256"/>
                  <a:gd name="connsiteX7" fmla="*/ 75697 w 82417"/>
                  <a:gd name="connsiteY7" fmla="*/ 113317 h 136256"/>
                  <a:gd name="connsiteX8" fmla="*/ 82770 w 82417"/>
                  <a:gd name="connsiteY8" fmla="*/ 68622 h 136256"/>
                  <a:gd name="connsiteX9" fmla="*/ 41562 w 82417"/>
                  <a:gd name="connsiteY9" fmla="*/ 131939 h 136256"/>
                  <a:gd name="connsiteX10" fmla="*/ 18805 w 82417"/>
                  <a:gd name="connsiteY10" fmla="*/ 108040 h 136256"/>
                  <a:gd name="connsiteX11" fmla="*/ 16652 w 82417"/>
                  <a:gd name="connsiteY11" fmla="*/ 66139 h 136256"/>
                  <a:gd name="connsiteX12" fmla="*/ 18190 w 82417"/>
                  <a:gd name="connsiteY12" fmla="*/ 29825 h 136256"/>
                  <a:gd name="connsiteX13" fmla="*/ 41562 w 82417"/>
                  <a:gd name="connsiteY13" fmla="*/ 4373 h 136256"/>
                  <a:gd name="connsiteX14" fmla="*/ 64626 w 82417"/>
                  <a:gd name="connsiteY14" fmla="*/ 27652 h 136256"/>
                  <a:gd name="connsiteX15" fmla="*/ 66779 w 82417"/>
                  <a:gd name="connsiteY15" fmla="*/ 66139 h 136256"/>
                  <a:gd name="connsiteX16" fmla="*/ 64626 w 82417"/>
                  <a:gd name="connsiteY16" fmla="*/ 107109 h 136256"/>
                  <a:gd name="connsiteX17" fmla="*/ 41562 w 82417"/>
                  <a:gd name="connsiteY17" fmla="*/ 131939 h 13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417" h="136256">
                    <a:moveTo>
                      <a:pt x="82770" y="68622"/>
                    </a:moveTo>
                    <a:cubicBezTo>
                      <a:pt x="82770" y="52793"/>
                      <a:pt x="81848" y="36963"/>
                      <a:pt x="75082" y="22376"/>
                    </a:cubicBezTo>
                    <a:cubicBezTo>
                      <a:pt x="66164" y="3132"/>
                      <a:pt x="49865" y="28"/>
                      <a:pt x="41869" y="28"/>
                    </a:cubicBezTo>
                    <a:cubicBezTo>
                      <a:pt x="29875" y="28"/>
                      <a:pt x="15729" y="5305"/>
                      <a:pt x="7426" y="23617"/>
                    </a:cubicBezTo>
                    <a:cubicBezTo>
                      <a:pt x="1276" y="37274"/>
                      <a:pt x="353" y="52793"/>
                      <a:pt x="353" y="68622"/>
                    </a:cubicBezTo>
                    <a:cubicBezTo>
                      <a:pt x="353" y="83520"/>
                      <a:pt x="968" y="101212"/>
                      <a:pt x="9271" y="116420"/>
                    </a:cubicBezTo>
                    <a:cubicBezTo>
                      <a:pt x="17574" y="132250"/>
                      <a:pt x="32028" y="136285"/>
                      <a:pt x="41562" y="136285"/>
                    </a:cubicBezTo>
                    <a:cubicBezTo>
                      <a:pt x="52017" y="136285"/>
                      <a:pt x="67086" y="132250"/>
                      <a:pt x="75697" y="113317"/>
                    </a:cubicBezTo>
                    <a:cubicBezTo>
                      <a:pt x="81848" y="99660"/>
                      <a:pt x="82770" y="84141"/>
                      <a:pt x="82770" y="68622"/>
                    </a:cubicBezTo>
                    <a:close/>
                    <a:moveTo>
                      <a:pt x="41562" y="131939"/>
                    </a:moveTo>
                    <a:cubicBezTo>
                      <a:pt x="33873" y="131939"/>
                      <a:pt x="22187" y="126973"/>
                      <a:pt x="18805" y="108040"/>
                    </a:cubicBezTo>
                    <a:cubicBezTo>
                      <a:pt x="16652" y="96246"/>
                      <a:pt x="16652" y="77933"/>
                      <a:pt x="16652" y="66139"/>
                    </a:cubicBezTo>
                    <a:cubicBezTo>
                      <a:pt x="16652" y="53413"/>
                      <a:pt x="16652" y="40377"/>
                      <a:pt x="18190" y="29825"/>
                    </a:cubicBezTo>
                    <a:cubicBezTo>
                      <a:pt x="21880" y="6236"/>
                      <a:pt x="36641" y="4373"/>
                      <a:pt x="41562" y="4373"/>
                    </a:cubicBezTo>
                    <a:cubicBezTo>
                      <a:pt x="48020" y="4373"/>
                      <a:pt x="60936" y="8098"/>
                      <a:pt x="64626" y="27652"/>
                    </a:cubicBezTo>
                    <a:cubicBezTo>
                      <a:pt x="66779" y="38826"/>
                      <a:pt x="66779" y="53724"/>
                      <a:pt x="66779" y="66139"/>
                    </a:cubicBezTo>
                    <a:cubicBezTo>
                      <a:pt x="66779" y="81037"/>
                      <a:pt x="66779" y="94384"/>
                      <a:pt x="64626" y="107109"/>
                    </a:cubicBezTo>
                    <a:cubicBezTo>
                      <a:pt x="61551" y="126042"/>
                      <a:pt x="50480" y="131939"/>
                      <a:pt x="41562" y="131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AAC982-0634-E158-FAAB-164C878DA45F}"/>
                </a:ext>
              </a:extLst>
            </p:cNvPr>
            <p:cNvSpPr/>
            <p:nvPr/>
          </p:nvSpPr>
          <p:spPr>
            <a:xfrm>
              <a:off x="4422328" y="4804960"/>
              <a:ext cx="119935" cy="7759"/>
            </a:xfrm>
            <a:custGeom>
              <a:avLst/>
              <a:gdLst>
                <a:gd name="connsiteX0" fmla="*/ 112969 w 119935"/>
                <a:gd name="connsiteY0" fmla="*/ 7787 h 7759"/>
                <a:gd name="connsiteX1" fmla="*/ 120042 w 119935"/>
                <a:gd name="connsiteY1" fmla="*/ 3752 h 7759"/>
                <a:gd name="connsiteX2" fmla="*/ 112969 w 119935"/>
                <a:gd name="connsiteY2" fmla="*/ 28 h 7759"/>
                <a:gd name="connsiteX3" fmla="*/ 6872 w 119935"/>
                <a:gd name="connsiteY3" fmla="*/ 28 h 7759"/>
                <a:gd name="connsiteX4" fmla="*/ 107 w 119935"/>
                <a:gd name="connsiteY4" fmla="*/ 3752 h 7759"/>
                <a:gd name="connsiteX5" fmla="*/ 6872 w 119935"/>
                <a:gd name="connsiteY5" fmla="*/ 7787 h 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35" h="7759">
                  <a:moveTo>
                    <a:pt x="112969" y="7787"/>
                  </a:moveTo>
                  <a:cubicBezTo>
                    <a:pt x="116352" y="7787"/>
                    <a:pt x="120042" y="7787"/>
                    <a:pt x="120042" y="3752"/>
                  </a:cubicBezTo>
                  <a:cubicBezTo>
                    <a:pt x="120042" y="28"/>
                    <a:pt x="116352" y="28"/>
                    <a:pt x="112969" y="28"/>
                  </a:cubicBezTo>
                  <a:lnTo>
                    <a:pt x="6872" y="28"/>
                  </a:lnTo>
                  <a:cubicBezTo>
                    <a:pt x="3489" y="28"/>
                    <a:pt x="107" y="28"/>
                    <a:pt x="107" y="3752"/>
                  </a:cubicBezTo>
                  <a:cubicBezTo>
                    <a:pt x="107" y="7787"/>
                    <a:pt x="3489" y="7787"/>
                    <a:pt x="6872" y="7787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0AE9EA7-3936-9D3E-1BBC-ABC958C205A1}"/>
                </a:ext>
              </a:extLst>
            </p:cNvPr>
            <p:cNvSpPr/>
            <p:nvPr/>
          </p:nvSpPr>
          <p:spPr>
            <a:xfrm>
              <a:off x="4568384" y="4726434"/>
              <a:ext cx="78111" cy="136256"/>
            </a:xfrm>
            <a:custGeom>
              <a:avLst/>
              <a:gdLst>
                <a:gd name="connsiteX0" fmla="*/ 78226 w 78111"/>
                <a:gd name="connsiteY0" fmla="*/ 92210 h 136256"/>
                <a:gd name="connsiteX1" fmla="*/ 41015 w 78111"/>
                <a:gd name="connsiteY1" fmla="*/ 48757 h 136256"/>
                <a:gd name="connsiteX2" fmla="*/ 16106 w 78111"/>
                <a:gd name="connsiteY2" fmla="*/ 59000 h 136256"/>
                <a:gd name="connsiteX3" fmla="*/ 16106 w 78111"/>
                <a:gd name="connsiteY3" fmla="*/ 20202 h 136256"/>
                <a:gd name="connsiteX4" fmla="*/ 32712 w 78111"/>
                <a:gd name="connsiteY4" fmla="*/ 22685 h 136256"/>
                <a:gd name="connsiteX5" fmla="*/ 70846 w 78111"/>
                <a:gd name="connsiteY5" fmla="*/ 2200 h 136256"/>
                <a:gd name="connsiteX6" fmla="*/ 68693 w 78111"/>
                <a:gd name="connsiteY6" fmla="*/ 28 h 136256"/>
                <a:gd name="connsiteX7" fmla="*/ 67155 w 78111"/>
                <a:gd name="connsiteY7" fmla="*/ 648 h 136256"/>
                <a:gd name="connsiteX8" fmla="*/ 40400 w 78111"/>
                <a:gd name="connsiteY8" fmla="*/ 6546 h 136256"/>
                <a:gd name="connsiteX9" fmla="*/ 14261 w 78111"/>
                <a:gd name="connsiteY9" fmla="*/ 959 h 136256"/>
                <a:gd name="connsiteX10" fmla="*/ 12108 w 78111"/>
                <a:gd name="connsiteY10" fmla="*/ 338 h 136256"/>
                <a:gd name="connsiteX11" fmla="*/ 9955 w 78111"/>
                <a:gd name="connsiteY11" fmla="*/ 4994 h 136256"/>
                <a:gd name="connsiteX12" fmla="*/ 9955 w 78111"/>
                <a:gd name="connsiteY12" fmla="*/ 63655 h 136256"/>
                <a:gd name="connsiteX13" fmla="*/ 12723 w 78111"/>
                <a:gd name="connsiteY13" fmla="*/ 68622 h 136256"/>
                <a:gd name="connsiteX14" fmla="*/ 15491 w 78111"/>
                <a:gd name="connsiteY14" fmla="*/ 67070 h 136256"/>
                <a:gd name="connsiteX15" fmla="*/ 40708 w 78111"/>
                <a:gd name="connsiteY15" fmla="*/ 53103 h 136256"/>
                <a:gd name="connsiteX16" fmla="*/ 57314 w 78111"/>
                <a:gd name="connsiteY16" fmla="*/ 65828 h 136256"/>
                <a:gd name="connsiteX17" fmla="*/ 61005 w 78111"/>
                <a:gd name="connsiteY17" fmla="*/ 90659 h 136256"/>
                <a:gd name="connsiteX18" fmla="*/ 56084 w 78111"/>
                <a:gd name="connsiteY18" fmla="*/ 117972 h 136256"/>
                <a:gd name="connsiteX19" fmla="*/ 35172 w 78111"/>
                <a:gd name="connsiteY19" fmla="*/ 130697 h 136256"/>
                <a:gd name="connsiteX20" fmla="*/ 6265 w 78111"/>
                <a:gd name="connsiteY20" fmla="*/ 108660 h 136256"/>
                <a:gd name="connsiteX21" fmla="*/ 9648 w 78111"/>
                <a:gd name="connsiteY21" fmla="*/ 108971 h 136256"/>
                <a:gd name="connsiteX22" fmla="*/ 19489 w 78111"/>
                <a:gd name="connsiteY22" fmla="*/ 99349 h 136256"/>
                <a:gd name="connsiteX23" fmla="*/ 9648 w 78111"/>
                <a:gd name="connsiteY23" fmla="*/ 89417 h 136256"/>
                <a:gd name="connsiteX24" fmla="*/ 114 w 78111"/>
                <a:gd name="connsiteY24" fmla="*/ 99970 h 136256"/>
                <a:gd name="connsiteX25" fmla="*/ 35480 w 78111"/>
                <a:gd name="connsiteY25" fmla="*/ 136284 h 136256"/>
                <a:gd name="connsiteX26" fmla="*/ 78226 w 78111"/>
                <a:gd name="connsiteY26" fmla="*/ 92210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111" h="136256">
                  <a:moveTo>
                    <a:pt x="78226" y="92210"/>
                  </a:moveTo>
                  <a:cubicBezTo>
                    <a:pt x="78226" y="68622"/>
                    <a:pt x="62235" y="48757"/>
                    <a:pt x="41015" y="48757"/>
                  </a:cubicBezTo>
                  <a:cubicBezTo>
                    <a:pt x="31790" y="48757"/>
                    <a:pt x="23179" y="51861"/>
                    <a:pt x="16106" y="59000"/>
                  </a:cubicBezTo>
                  <a:lnTo>
                    <a:pt x="16106" y="20202"/>
                  </a:lnTo>
                  <a:cubicBezTo>
                    <a:pt x="20104" y="21444"/>
                    <a:pt x="26562" y="22685"/>
                    <a:pt x="32712" y="22685"/>
                  </a:cubicBezTo>
                  <a:cubicBezTo>
                    <a:pt x="57007" y="22685"/>
                    <a:pt x="70846" y="4683"/>
                    <a:pt x="70846" y="2200"/>
                  </a:cubicBezTo>
                  <a:cubicBezTo>
                    <a:pt x="70846" y="959"/>
                    <a:pt x="70230" y="28"/>
                    <a:pt x="68693" y="28"/>
                  </a:cubicBezTo>
                  <a:cubicBezTo>
                    <a:pt x="68693" y="28"/>
                    <a:pt x="68078" y="28"/>
                    <a:pt x="67155" y="648"/>
                  </a:cubicBezTo>
                  <a:cubicBezTo>
                    <a:pt x="63157" y="2511"/>
                    <a:pt x="53624" y="6546"/>
                    <a:pt x="40400" y="6546"/>
                  </a:cubicBezTo>
                  <a:cubicBezTo>
                    <a:pt x="32712" y="6546"/>
                    <a:pt x="23486" y="4994"/>
                    <a:pt x="14261" y="959"/>
                  </a:cubicBezTo>
                  <a:cubicBezTo>
                    <a:pt x="12723" y="338"/>
                    <a:pt x="12415" y="338"/>
                    <a:pt x="12108" y="338"/>
                  </a:cubicBezTo>
                  <a:cubicBezTo>
                    <a:pt x="9955" y="338"/>
                    <a:pt x="9955" y="1890"/>
                    <a:pt x="9955" y="4994"/>
                  </a:cubicBezTo>
                  <a:lnTo>
                    <a:pt x="9955" y="63655"/>
                  </a:lnTo>
                  <a:cubicBezTo>
                    <a:pt x="9955" y="67070"/>
                    <a:pt x="9955" y="68622"/>
                    <a:pt x="12723" y="68622"/>
                  </a:cubicBezTo>
                  <a:cubicBezTo>
                    <a:pt x="14261" y="68622"/>
                    <a:pt x="14568" y="68311"/>
                    <a:pt x="15491" y="67070"/>
                  </a:cubicBezTo>
                  <a:cubicBezTo>
                    <a:pt x="17643" y="63966"/>
                    <a:pt x="24717" y="53103"/>
                    <a:pt x="40708" y="53103"/>
                  </a:cubicBezTo>
                  <a:cubicBezTo>
                    <a:pt x="50856" y="53103"/>
                    <a:pt x="55777" y="62104"/>
                    <a:pt x="57314" y="65828"/>
                  </a:cubicBezTo>
                  <a:cubicBezTo>
                    <a:pt x="60390" y="73277"/>
                    <a:pt x="61005" y="80726"/>
                    <a:pt x="61005" y="90659"/>
                  </a:cubicBezTo>
                  <a:cubicBezTo>
                    <a:pt x="61005" y="97797"/>
                    <a:pt x="61005" y="109592"/>
                    <a:pt x="56084" y="117972"/>
                  </a:cubicBezTo>
                  <a:cubicBezTo>
                    <a:pt x="51471" y="125731"/>
                    <a:pt x="44091" y="130697"/>
                    <a:pt x="35172" y="130697"/>
                  </a:cubicBezTo>
                  <a:cubicBezTo>
                    <a:pt x="21026" y="130697"/>
                    <a:pt x="9648" y="120144"/>
                    <a:pt x="6265" y="108660"/>
                  </a:cubicBezTo>
                  <a:cubicBezTo>
                    <a:pt x="6880" y="108660"/>
                    <a:pt x="7495" y="108971"/>
                    <a:pt x="9648" y="108971"/>
                  </a:cubicBezTo>
                  <a:cubicBezTo>
                    <a:pt x="16106" y="108971"/>
                    <a:pt x="19489" y="104005"/>
                    <a:pt x="19489" y="99349"/>
                  </a:cubicBezTo>
                  <a:cubicBezTo>
                    <a:pt x="19489" y="94383"/>
                    <a:pt x="16106" y="89417"/>
                    <a:pt x="9648" y="89417"/>
                  </a:cubicBezTo>
                  <a:cubicBezTo>
                    <a:pt x="6880" y="89417"/>
                    <a:pt x="114" y="90969"/>
                    <a:pt x="114" y="99970"/>
                  </a:cubicBezTo>
                  <a:cubicBezTo>
                    <a:pt x="114" y="117041"/>
                    <a:pt x="13646" y="136284"/>
                    <a:pt x="35480" y="136284"/>
                  </a:cubicBezTo>
                  <a:cubicBezTo>
                    <a:pt x="58237" y="136284"/>
                    <a:pt x="78226" y="117351"/>
                    <a:pt x="78226" y="92210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EE1960-ED3C-6099-52BF-795F4F9F6358}"/>
                </a:ext>
              </a:extLst>
            </p:cNvPr>
            <p:cNvSpPr/>
            <p:nvPr/>
          </p:nvSpPr>
          <p:spPr>
            <a:xfrm>
              <a:off x="2798774" y="4804960"/>
              <a:ext cx="119935" cy="7759"/>
            </a:xfrm>
            <a:custGeom>
              <a:avLst/>
              <a:gdLst>
                <a:gd name="connsiteX0" fmla="*/ 112886 w 119935"/>
                <a:gd name="connsiteY0" fmla="*/ 7787 h 7759"/>
                <a:gd name="connsiteX1" fmla="*/ 119960 w 119935"/>
                <a:gd name="connsiteY1" fmla="*/ 3752 h 7759"/>
                <a:gd name="connsiteX2" fmla="*/ 112886 w 119935"/>
                <a:gd name="connsiteY2" fmla="*/ 28 h 7759"/>
                <a:gd name="connsiteX3" fmla="*/ 6790 w 119935"/>
                <a:gd name="connsiteY3" fmla="*/ 28 h 7759"/>
                <a:gd name="connsiteX4" fmla="*/ 24 w 119935"/>
                <a:gd name="connsiteY4" fmla="*/ 3752 h 7759"/>
                <a:gd name="connsiteX5" fmla="*/ 6790 w 119935"/>
                <a:gd name="connsiteY5" fmla="*/ 7787 h 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35" h="7759">
                  <a:moveTo>
                    <a:pt x="112886" y="7787"/>
                  </a:moveTo>
                  <a:cubicBezTo>
                    <a:pt x="116269" y="7787"/>
                    <a:pt x="119960" y="7787"/>
                    <a:pt x="119960" y="3752"/>
                  </a:cubicBezTo>
                  <a:cubicBezTo>
                    <a:pt x="119960" y="28"/>
                    <a:pt x="116269" y="28"/>
                    <a:pt x="112886" y="28"/>
                  </a:cubicBezTo>
                  <a:lnTo>
                    <a:pt x="6790" y="28"/>
                  </a:lnTo>
                  <a:cubicBezTo>
                    <a:pt x="3407" y="28"/>
                    <a:pt x="24" y="28"/>
                    <a:pt x="24" y="3752"/>
                  </a:cubicBezTo>
                  <a:cubicBezTo>
                    <a:pt x="24" y="7787"/>
                    <a:pt x="3407" y="7787"/>
                    <a:pt x="6790" y="7787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Content Placeholder 14">
              <a:extLst>
                <a:ext uri="{FF2B5EF4-FFF2-40B4-BE49-F238E27FC236}">
                  <a16:creationId xmlns:a16="http://schemas.microsoft.com/office/drawing/2014/main" id="{B15D32D8-9460-CDE0-AE97-6D99DD29FD49}"/>
                </a:ext>
              </a:extLst>
            </p:cNvPr>
            <p:cNvGrpSpPr/>
            <p:nvPr/>
          </p:nvGrpSpPr>
          <p:grpSpPr>
            <a:xfrm>
              <a:off x="2952518" y="4726434"/>
              <a:ext cx="170616" cy="136256"/>
              <a:chOff x="2952518" y="4726434"/>
              <a:chExt cx="170616" cy="136256"/>
            </a:xfrm>
            <a:solidFill>
              <a:srgbClr val="000000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FE36D45-2ED0-93FC-0B5A-BA1E813F9FC0}"/>
                  </a:ext>
                </a:extLst>
              </p:cNvPr>
              <p:cNvSpPr/>
              <p:nvPr/>
            </p:nvSpPr>
            <p:spPr>
              <a:xfrm>
                <a:off x="2952518" y="4726434"/>
                <a:ext cx="64580" cy="131911"/>
              </a:xfrm>
              <a:custGeom>
                <a:avLst/>
                <a:gdLst>
                  <a:gd name="connsiteX0" fmla="*/ 40318 w 64580"/>
                  <a:gd name="connsiteY0" fmla="*/ 5304 h 131911"/>
                  <a:gd name="connsiteX1" fmla="*/ 35705 w 64580"/>
                  <a:gd name="connsiteY1" fmla="*/ 28 h 131911"/>
                  <a:gd name="connsiteX2" fmla="*/ 32 w 64580"/>
                  <a:gd name="connsiteY2" fmla="*/ 12753 h 131911"/>
                  <a:gd name="connsiteX3" fmla="*/ 32 w 64580"/>
                  <a:gd name="connsiteY3" fmla="*/ 18961 h 131911"/>
                  <a:gd name="connsiteX4" fmla="*/ 25557 w 64580"/>
                  <a:gd name="connsiteY4" fmla="*/ 13684 h 131911"/>
                  <a:gd name="connsiteX5" fmla="*/ 25557 w 64580"/>
                  <a:gd name="connsiteY5" fmla="*/ 116420 h 131911"/>
                  <a:gd name="connsiteX6" fmla="*/ 7412 w 64580"/>
                  <a:gd name="connsiteY6" fmla="*/ 125731 h 131911"/>
                  <a:gd name="connsiteX7" fmla="*/ 1262 w 64580"/>
                  <a:gd name="connsiteY7" fmla="*/ 125731 h 131911"/>
                  <a:gd name="connsiteX8" fmla="*/ 1262 w 64580"/>
                  <a:gd name="connsiteY8" fmla="*/ 131939 h 131911"/>
                  <a:gd name="connsiteX9" fmla="*/ 32937 w 64580"/>
                  <a:gd name="connsiteY9" fmla="*/ 131318 h 131911"/>
                  <a:gd name="connsiteX10" fmla="*/ 64613 w 64580"/>
                  <a:gd name="connsiteY10" fmla="*/ 131939 h 131911"/>
                  <a:gd name="connsiteX11" fmla="*/ 64613 w 64580"/>
                  <a:gd name="connsiteY11" fmla="*/ 125731 h 131911"/>
                  <a:gd name="connsiteX12" fmla="*/ 58462 w 64580"/>
                  <a:gd name="connsiteY12" fmla="*/ 125731 h 131911"/>
                  <a:gd name="connsiteX13" fmla="*/ 40318 w 64580"/>
                  <a:gd name="connsiteY13" fmla="*/ 11642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580" h="131911">
                    <a:moveTo>
                      <a:pt x="40318" y="5304"/>
                    </a:moveTo>
                    <a:cubicBezTo>
                      <a:pt x="40318" y="338"/>
                      <a:pt x="40318" y="28"/>
                      <a:pt x="35705" y="28"/>
                    </a:cubicBezTo>
                    <a:cubicBezTo>
                      <a:pt x="23404" y="12753"/>
                      <a:pt x="6182" y="12753"/>
                      <a:pt x="32" y="12753"/>
                    </a:cubicBezTo>
                    <a:lnTo>
                      <a:pt x="32" y="18961"/>
                    </a:lnTo>
                    <a:cubicBezTo>
                      <a:pt x="4030" y="18961"/>
                      <a:pt x="15408" y="18961"/>
                      <a:pt x="25557" y="13684"/>
                    </a:cubicBezTo>
                    <a:lnTo>
                      <a:pt x="25557" y="116420"/>
                    </a:lnTo>
                    <a:cubicBezTo>
                      <a:pt x="25557" y="123559"/>
                      <a:pt x="24942" y="125731"/>
                      <a:pt x="7412" y="125731"/>
                    </a:cubicBezTo>
                    <a:lnTo>
                      <a:pt x="1262" y="125731"/>
                    </a:lnTo>
                    <a:lnTo>
                      <a:pt x="1262" y="131939"/>
                    </a:lnTo>
                    <a:cubicBezTo>
                      <a:pt x="8028" y="131318"/>
                      <a:pt x="24942" y="131318"/>
                      <a:pt x="32937" y="131318"/>
                    </a:cubicBezTo>
                    <a:cubicBezTo>
                      <a:pt x="40625" y="131318"/>
                      <a:pt x="57847" y="131318"/>
                      <a:pt x="64613" y="131939"/>
                    </a:cubicBezTo>
                    <a:lnTo>
                      <a:pt x="64613" y="125731"/>
                    </a:lnTo>
                    <a:lnTo>
                      <a:pt x="58462" y="125731"/>
                    </a:lnTo>
                    <a:cubicBezTo>
                      <a:pt x="40625" y="125731"/>
                      <a:pt x="40318" y="123559"/>
                      <a:pt x="40318" y="11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BC13508-E137-997E-A047-A6C77ADC083A}"/>
                  </a:ext>
                </a:extLst>
              </p:cNvPr>
              <p:cNvSpPr/>
              <p:nvPr/>
            </p:nvSpPr>
            <p:spPr>
              <a:xfrm>
                <a:off x="3040718" y="4726434"/>
                <a:ext cx="82417" cy="136256"/>
              </a:xfrm>
              <a:custGeom>
                <a:avLst/>
                <a:gdLst>
                  <a:gd name="connsiteX0" fmla="*/ 82454 w 82417"/>
                  <a:gd name="connsiteY0" fmla="*/ 68622 h 136256"/>
                  <a:gd name="connsiteX1" fmla="*/ 74766 w 82417"/>
                  <a:gd name="connsiteY1" fmla="*/ 22375 h 136256"/>
                  <a:gd name="connsiteX2" fmla="*/ 41553 w 82417"/>
                  <a:gd name="connsiteY2" fmla="*/ 28 h 136256"/>
                  <a:gd name="connsiteX3" fmla="*/ 7110 w 82417"/>
                  <a:gd name="connsiteY3" fmla="*/ 23617 h 136256"/>
                  <a:gd name="connsiteX4" fmla="*/ 37 w 82417"/>
                  <a:gd name="connsiteY4" fmla="*/ 68622 h 136256"/>
                  <a:gd name="connsiteX5" fmla="*/ 8955 w 82417"/>
                  <a:gd name="connsiteY5" fmla="*/ 116420 h 136256"/>
                  <a:gd name="connsiteX6" fmla="*/ 41246 w 82417"/>
                  <a:gd name="connsiteY6" fmla="*/ 136284 h 136256"/>
                  <a:gd name="connsiteX7" fmla="*/ 75381 w 82417"/>
                  <a:gd name="connsiteY7" fmla="*/ 113316 h 136256"/>
                  <a:gd name="connsiteX8" fmla="*/ 82454 w 82417"/>
                  <a:gd name="connsiteY8" fmla="*/ 68622 h 136256"/>
                  <a:gd name="connsiteX9" fmla="*/ 41246 w 82417"/>
                  <a:gd name="connsiteY9" fmla="*/ 131939 h 136256"/>
                  <a:gd name="connsiteX10" fmla="*/ 18488 w 82417"/>
                  <a:gd name="connsiteY10" fmla="*/ 108040 h 136256"/>
                  <a:gd name="connsiteX11" fmla="*/ 16336 w 82417"/>
                  <a:gd name="connsiteY11" fmla="*/ 66138 h 136256"/>
                  <a:gd name="connsiteX12" fmla="*/ 17874 w 82417"/>
                  <a:gd name="connsiteY12" fmla="*/ 29824 h 136256"/>
                  <a:gd name="connsiteX13" fmla="*/ 41246 w 82417"/>
                  <a:gd name="connsiteY13" fmla="*/ 4373 h 136256"/>
                  <a:gd name="connsiteX14" fmla="*/ 64310 w 82417"/>
                  <a:gd name="connsiteY14" fmla="*/ 27651 h 136256"/>
                  <a:gd name="connsiteX15" fmla="*/ 66463 w 82417"/>
                  <a:gd name="connsiteY15" fmla="*/ 66138 h 136256"/>
                  <a:gd name="connsiteX16" fmla="*/ 64310 w 82417"/>
                  <a:gd name="connsiteY16" fmla="*/ 107109 h 136256"/>
                  <a:gd name="connsiteX17" fmla="*/ 41246 w 82417"/>
                  <a:gd name="connsiteY17" fmla="*/ 131939 h 13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417" h="136256">
                    <a:moveTo>
                      <a:pt x="82454" y="68622"/>
                    </a:moveTo>
                    <a:cubicBezTo>
                      <a:pt x="82454" y="52792"/>
                      <a:pt x="81531" y="36963"/>
                      <a:pt x="74766" y="22375"/>
                    </a:cubicBezTo>
                    <a:cubicBezTo>
                      <a:pt x="65848" y="3131"/>
                      <a:pt x="49549" y="28"/>
                      <a:pt x="41553" y="28"/>
                    </a:cubicBezTo>
                    <a:cubicBezTo>
                      <a:pt x="29559" y="28"/>
                      <a:pt x="15413" y="5304"/>
                      <a:pt x="7110" y="23617"/>
                    </a:cubicBezTo>
                    <a:cubicBezTo>
                      <a:pt x="959" y="37273"/>
                      <a:pt x="37" y="52792"/>
                      <a:pt x="37" y="68622"/>
                    </a:cubicBezTo>
                    <a:cubicBezTo>
                      <a:pt x="37" y="83520"/>
                      <a:pt x="652" y="101211"/>
                      <a:pt x="8955" y="116420"/>
                    </a:cubicBezTo>
                    <a:cubicBezTo>
                      <a:pt x="17258" y="132249"/>
                      <a:pt x="31712" y="136284"/>
                      <a:pt x="41246" y="136284"/>
                    </a:cubicBezTo>
                    <a:cubicBezTo>
                      <a:pt x="51701" y="136284"/>
                      <a:pt x="66770" y="132249"/>
                      <a:pt x="75381" y="113316"/>
                    </a:cubicBezTo>
                    <a:cubicBezTo>
                      <a:pt x="81531" y="99659"/>
                      <a:pt x="82454" y="84140"/>
                      <a:pt x="82454" y="68622"/>
                    </a:cubicBezTo>
                    <a:close/>
                    <a:moveTo>
                      <a:pt x="41246" y="131939"/>
                    </a:moveTo>
                    <a:cubicBezTo>
                      <a:pt x="33557" y="131939"/>
                      <a:pt x="21871" y="126973"/>
                      <a:pt x="18488" y="108040"/>
                    </a:cubicBezTo>
                    <a:cubicBezTo>
                      <a:pt x="16336" y="96245"/>
                      <a:pt x="16336" y="77933"/>
                      <a:pt x="16336" y="66138"/>
                    </a:cubicBezTo>
                    <a:cubicBezTo>
                      <a:pt x="16336" y="53413"/>
                      <a:pt x="16336" y="40377"/>
                      <a:pt x="17874" y="29824"/>
                    </a:cubicBezTo>
                    <a:cubicBezTo>
                      <a:pt x="21564" y="6235"/>
                      <a:pt x="36325" y="4373"/>
                      <a:pt x="41246" y="4373"/>
                    </a:cubicBezTo>
                    <a:cubicBezTo>
                      <a:pt x="47704" y="4373"/>
                      <a:pt x="60620" y="8097"/>
                      <a:pt x="64310" y="27651"/>
                    </a:cubicBezTo>
                    <a:cubicBezTo>
                      <a:pt x="66463" y="38825"/>
                      <a:pt x="66463" y="53723"/>
                      <a:pt x="66463" y="66138"/>
                    </a:cubicBezTo>
                    <a:cubicBezTo>
                      <a:pt x="66463" y="81037"/>
                      <a:pt x="66463" y="94383"/>
                      <a:pt x="64310" y="107109"/>
                    </a:cubicBezTo>
                    <a:cubicBezTo>
                      <a:pt x="61235" y="126042"/>
                      <a:pt x="50164" y="131939"/>
                      <a:pt x="41246" y="131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6E5460-00F0-1D49-5528-9B228D355C68}"/>
                </a:ext>
              </a:extLst>
            </p:cNvPr>
            <p:cNvSpPr/>
            <p:nvPr/>
          </p:nvSpPr>
          <p:spPr>
            <a:xfrm flipV="1">
              <a:off x="264186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9B4E6D4-2A28-146B-BD9E-4BC6693D8C0E}"/>
                </a:ext>
              </a:extLst>
            </p:cNvPr>
            <p:cNvSpPr/>
            <p:nvPr/>
          </p:nvSpPr>
          <p:spPr>
            <a:xfrm flipV="1">
              <a:off x="925491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920664C-785F-581E-6D48-03E1E1832E61}"/>
                </a:ext>
              </a:extLst>
            </p:cNvPr>
            <p:cNvSpPr/>
            <p:nvPr/>
          </p:nvSpPr>
          <p:spPr>
            <a:xfrm flipV="1">
              <a:off x="7680376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F5B41B-FDF1-6ECD-4A0D-7D42FB33D9AF}"/>
                </a:ext>
              </a:extLst>
            </p:cNvPr>
            <p:cNvSpPr/>
            <p:nvPr/>
          </p:nvSpPr>
          <p:spPr>
            <a:xfrm flipV="1">
              <a:off x="9254913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4531BE-C3D9-D212-A55B-0F2AA306239D}"/>
                </a:ext>
              </a:extLst>
            </p:cNvPr>
            <p:cNvSpPr/>
            <p:nvPr/>
          </p:nvSpPr>
          <p:spPr>
            <a:xfrm flipV="1">
              <a:off x="956982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0BDA0FB2-178A-8CC7-29E9-177BF98322A0}"/>
              </a:ext>
            </a:extLst>
          </p:cNvPr>
          <p:cNvSpPr/>
          <p:nvPr/>
        </p:nvSpPr>
        <p:spPr>
          <a:xfrm>
            <a:off x="6051888" y="500969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34BFE6-186C-DCD7-FEBE-808C468F1618}"/>
              </a:ext>
            </a:extLst>
          </p:cNvPr>
          <p:cNvSpPr/>
          <p:nvPr/>
        </p:nvSpPr>
        <p:spPr>
          <a:xfrm>
            <a:off x="4162717" y="5009692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4154438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438" y="4993230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5991326" y="4658400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65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8BAD2-DCB7-FDA6-542F-75D87F405F76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8BAD2-DCB7-FDA6-542F-75D87F40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170E933-AAC3-BA74-BE76-9014F0C1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4"/>
            <a:ext cx="11522075" cy="5221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 with </a:t>
            </a:r>
            <a:r>
              <a:rPr lang="en-US" dirty="0">
                <a:solidFill>
                  <a:schemeClr val="accent1"/>
                </a:solidFill>
              </a:rPr>
              <a:t>unit distances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Doubling strategy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(Beck &amp; Newman, 1970)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grpSp>
        <p:nvGrpSpPr>
          <p:cNvPr id="16" name="Content Placeholder 14">
            <a:extLst>
              <a:ext uri="{FF2B5EF4-FFF2-40B4-BE49-F238E27FC236}">
                <a16:creationId xmlns:a16="http://schemas.microsoft.com/office/drawing/2014/main" id="{7EAC6F8F-8D3F-54FF-598D-6C268F5C2194}"/>
              </a:ext>
            </a:extLst>
          </p:cNvPr>
          <p:cNvGrpSpPr/>
          <p:nvPr/>
        </p:nvGrpSpPr>
        <p:grpSpPr>
          <a:xfrm>
            <a:off x="2317111" y="5044734"/>
            <a:ext cx="7557775" cy="544852"/>
            <a:chOff x="2326952" y="4326072"/>
            <a:chExt cx="7557775" cy="54485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CACB1B-27A8-DFDE-C35F-6158933B5327}"/>
                </a:ext>
              </a:extLst>
            </p:cNvPr>
            <p:cNvSpPr/>
            <p:nvPr/>
          </p:nvSpPr>
          <p:spPr>
            <a:xfrm flipV="1">
              <a:off x="2326952" y="4326072"/>
              <a:ext cx="7557775" cy="19864"/>
            </a:xfrm>
            <a:custGeom>
              <a:avLst/>
              <a:gdLst>
                <a:gd name="connsiteX0" fmla="*/ -127 w 7557775"/>
                <a:gd name="connsiteY0" fmla="*/ -511 h 19864"/>
                <a:gd name="connsiteX1" fmla="*/ 7557649 w 7557775"/>
                <a:gd name="connsiteY1" fmla="*/ -511 h 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7775" h="19864">
                  <a:moveTo>
                    <a:pt x="-127" y="-511"/>
                  </a:moveTo>
                  <a:lnTo>
                    <a:pt x="7557649" y="-511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926C96-A908-72CC-6F47-EF8B1AC45C16}"/>
                </a:ext>
              </a:extLst>
            </p:cNvPr>
            <p:cNvSpPr/>
            <p:nvPr/>
          </p:nvSpPr>
          <p:spPr>
            <a:xfrm flipV="1">
              <a:off x="610584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67FF66-875E-AB0C-C227-812BC0469F4D}"/>
                </a:ext>
              </a:extLst>
            </p:cNvPr>
            <p:cNvSpPr/>
            <p:nvPr/>
          </p:nvSpPr>
          <p:spPr>
            <a:xfrm flipV="1">
              <a:off x="579093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7B8C73-F94B-0D13-E063-C5D0043D5137}"/>
                </a:ext>
              </a:extLst>
            </p:cNvPr>
            <p:cNvSpPr/>
            <p:nvPr/>
          </p:nvSpPr>
          <p:spPr>
            <a:xfrm flipV="1">
              <a:off x="5476025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69B3B6-EEE8-C084-4F68-950C52610179}"/>
                </a:ext>
              </a:extLst>
            </p:cNvPr>
            <p:cNvSpPr/>
            <p:nvPr/>
          </p:nvSpPr>
          <p:spPr>
            <a:xfrm flipV="1">
              <a:off x="6420747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698ECCD-BCEB-C96B-631C-0C3426B3798C}"/>
                </a:ext>
              </a:extLst>
            </p:cNvPr>
            <p:cNvSpPr/>
            <p:nvPr/>
          </p:nvSpPr>
          <p:spPr>
            <a:xfrm flipV="1">
              <a:off x="673565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873F04-F569-7582-7A98-211390A97290}"/>
                </a:ext>
              </a:extLst>
            </p:cNvPr>
            <p:cNvSpPr/>
            <p:nvPr/>
          </p:nvSpPr>
          <p:spPr>
            <a:xfrm flipV="1">
              <a:off x="5161118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5C4B54-6D1D-4B9E-DB21-8A0D999F7125}"/>
                </a:ext>
              </a:extLst>
            </p:cNvPr>
            <p:cNvSpPr/>
            <p:nvPr/>
          </p:nvSpPr>
          <p:spPr>
            <a:xfrm flipV="1">
              <a:off x="484621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9DC775A-7D1E-63CE-0346-004CEB1511A3}"/>
                </a:ext>
              </a:extLst>
            </p:cNvPr>
            <p:cNvSpPr/>
            <p:nvPr/>
          </p:nvSpPr>
          <p:spPr>
            <a:xfrm flipV="1">
              <a:off x="7050562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21D94F6-7390-E372-8552-31B6104DE25B}"/>
                </a:ext>
              </a:extLst>
            </p:cNvPr>
            <p:cNvSpPr/>
            <p:nvPr/>
          </p:nvSpPr>
          <p:spPr>
            <a:xfrm flipV="1">
              <a:off x="7365469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088AD1-BC15-9043-6EDA-A723B5F0DB1B}"/>
                </a:ext>
              </a:extLst>
            </p:cNvPr>
            <p:cNvSpPr/>
            <p:nvPr/>
          </p:nvSpPr>
          <p:spPr>
            <a:xfrm flipV="1">
              <a:off x="453130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1A74EE-F692-476C-CBFE-99148C262421}"/>
                </a:ext>
              </a:extLst>
            </p:cNvPr>
            <p:cNvSpPr/>
            <p:nvPr/>
          </p:nvSpPr>
          <p:spPr>
            <a:xfrm flipV="1">
              <a:off x="768037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E8BB4-4B15-1E6D-BC9F-779FF37F4D62}"/>
                </a:ext>
              </a:extLst>
            </p:cNvPr>
            <p:cNvSpPr/>
            <p:nvPr/>
          </p:nvSpPr>
          <p:spPr>
            <a:xfrm flipV="1">
              <a:off x="799528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7588DC-AE91-8E68-B613-F59A2A39CC10}"/>
                </a:ext>
              </a:extLst>
            </p:cNvPr>
            <p:cNvSpPr/>
            <p:nvPr/>
          </p:nvSpPr>
          <p:spPr>
            <a:xfrm flipV="1">
              <a:off x="831019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4B305B-CE85-C00B-FD75-4BBFA05A5CFC}"/>
                </a:ext>
              </a:extLst>
            </p:cNvPr>
            <p:cNvSpPr/>
            <p:nvPr/>
          </p:nvSpPr>
          <p:spPr>
            <a:xfrm flipV="1">
              <a:off x="8625098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E1CD45-E0E6-A262-AFF1-9A5FE6A4A310}"/>
                </a:ext>
              </a:extLst>
            </p:cNvPr>
            <p:cNvSpPr/>
            <p:nvPr/>
          </p:nvSpPr>
          <p:spPr>
            <a:xfrm flipV="1">
              <a:off x="894000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A4A895B-AF82-258D-4849-742C9A80946B}"/>
                </a:ext>
              </a:extLst>
            </p:cNvPr>
            <p:cNvSpPr/>
            <p:nvPr/>
          </p:nvSpPr>
          <p:spPr>
            <a:xfrm flipV="1">
              <a:off x="421639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6939A4-07E5-C341-643D-FD8D462738D2}"/>
                </a:ext>
              </a:extLst>
            </p:cNvPr>
            <p:cNvSpPr/>
            <p:nvPr/>
          </p:nvSpPr>
          <p:spPr>
            <a:xfrm flipV="1">
              <a:off x="3901489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82192E-6D0F-3F8C-E6A6-5AAFEBDE2DDB}"/>
                </a:ext>
              </a:extLst>
            </p:cNvPr>
            <p:cNvSpPr/>
            <p:nvPr/>
          </p:nvSpPr>
          <p:spPr>
            <a:xfrm flipV="1">
              <a:off x="358658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0C403BD-CFAF-EA35-B3C6-9369D91C198F}"/>
                </a:ext>
              </a:extLst>
            </p:cNvPr>
            <p:cNvSpPr/>
            <p:nvPr/>
          </p:nvSpPr>
          <p:spPr>
            <a:xfrm flipV="1">
              <a:off x="327167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91BD2E-9561-8AC8-A493-25BFC8283CA2}"/>
                </a:ext>
              </a:extLst>
            </p:cNvPr>
            <p:cNvSpPr/>
            <p:nvPr/>
          </p:nvSpPr>
          <p:spPr>
            <a:xfrm flipV="1">
              <a:off x="2956767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8762A51-5388-91D2-2717-D937A3258FF9}"/>
                </a:ext>
              </a:extLst>
            </p:cNvPr>
            <p:cNvSpPr/>
            <p:nvPr/>
          </p:nvSpPr>
          <p:spPr>
            <a:xfrm flipV="1">
              <a:off x="4531303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05E4D61-BBEB-894A-A4AC-8E2337C957DD}"/>
                </a:ext>
              </a:extLst>
            </p:cNvPr>
            <p:cNvSpPr/>
            <p:nvPr/>
          </p:nvSpPr>
          <p:spPr>
            <a:xfrm flipV="1">
              <a:off x="6105840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BCA2EC6-F70F-0C9F-9B3F-827089CF04A8}"/>
                </a:ext>
              </a:extLst>
            </p:cNvPr>
            <p:cNvSpPr/>
            <p:nvPr/>
          </p:nvSpPr>
          <p:spPr>
            <a:xfrm flipV="1">
              <a:off x="2956767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7BD01C-BDA3-8876-8CEF-20E478EABF0A}"/>
                </a:ext>
              </a:extLst>
            </p:cNvPr>
            <p:cNvSpPr/>
            <p:nvPr/>
          </p:nvSpPr>
          <p:spPr>
            <a:xfrm>
              <a:off x="6064521" y="4734668"/>
              <a:ext cx="82417" cy="136256"/>
            </a:xfrm>
            <a:custGeom>
              <a:avLst/>
              <a:gdLst>
                <a:gd name="connsiteX0" fmla="*/ 82608 w 82417"/>
                <a:gd name="connsiteY0" fmla="*/ 68622 h 136256"/>
                <a:gd name="connsiteX1" fmla="*/ 74919 w 82417"/>
                <a:gd name="connsiteY1" fmla="*/ 22376 h 136256"/>
                <a:gd name="connsiteX2" fmla="*/ 41707 w 82417"/>
                <a:gd name="connsiteY2" fmla="*/ 28 h 136256"/>
                <a:gd name="connsiteX3" fmla="*/ 7264 w 82417"/>
                <a:gd name="connsiteY3" fmla="*/ 23617 h 136256"/>
                <a:gd name="connsiteX4" fmla="*/ 191 w 82417"/>
                <a:gd name="connsiteY4" fmla="*/ 68622 h 136256"/>
                <a:gd name="connsiteX5" fmla="*/ 9109 w 82417"/>
                <a:gd name="connsiteY5" fmla="*/ 116420 h 136256"/>
                <a:gd name="connsiteX6" fmla="*/ 41399 w 82417"/>
                <a:gd name="connsiteY6" fmla="*/ 136285 h 136256"/>
                <a:gd name="connsiteX7" fmla="*/ 75535 w 82417"/>
                <a:gd name="connsiteY7" fmla="*/ 113317 h 136256"/>
                <a:gd name="connsiteX8" fmla="*/ 82608 w 82417"/>
                <a:gd name="connsiteY8" fmla="*/ 68622 h 136256"/>
                <a:gd name="connsiteX9" fmla="*/ 41399 w 82417"/>
                <a:gd name="connsiteY9" fmla="*/ 131939 h 136256"/>
                <a:gd name="connsiteX10" fmla="*/ 18642 w 82417"/>
                <a:gd name="connsiteY10" fmla="*/ 108040 h 136256"/>
                <a:gd name="connsiteX11" fmla="*/ 16489 w 82417"/>
                <a:gd name="connsiteY11" fmla="*/ 66139 h 136256"/>
                <a:gd name="connsiteX12" fmla="*/ 18027 w 82417"/>
                <a:gd name="connsiteY12" fmla="*/ 29825 h 136256"/>
                <a:gd name="connsiteX13" fmla="*/ 41399 w 82417"/>
                <a:gd name="connsiteY13" fmla="*/ 4373 h 136256"/>
                <a:gd name="connsiteX14" fmla="*/ 64464 w 82417"/>
                <a:gd name="connsiteY14" fmla="*/ 27652 h 136256"/>
                <a:gd name="connsiteX15" fmla="*/ 66616 w 82417"/>
                <a:gd name="connsiteY15" fmla="*/ 66139 h 136256"/>
                <a:gd name="connsiteX16" fmla="*/ 64464 w 82417"/>
                <a:gd name="connsiteY16" fmla="*/ 107109 h 136256"/>
                <a:gd name="connsiteX17" fmla="*/ 41399 w 82417"/>
                <a:gd name="connsiteY17" fmla="*/ 131939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417" h="136256">
                  <a:moveTo>
                    <a:pt x="82608" y="68622"/>
                  </a:moveTo>
                  <a:cubicBezTo>
                    <a:pt x="82608" y="52793"/>
                    <a:pt x="81685" y="36963"/>
                    <a:pt x="74919" y="22376"/>
                  </a:cubicBezTo>
                  <a:cubicBezTo>
                    <a:pt x="66001" y="3132"/>
                    <a:pt x="49702" y="28"/>
                    <a:pt x="41707" y="28"/>
                  </a:cubicBezTo>
                  <a:cubicBezTo>
                    <a:pt x="29713" y="28"/>
                    <a:pt x="15567" y="5305"/>
                    <a:pt x="7264" y="23617"/>
                  </a:cubicBezTo>
                  <a:cubicBezTo>
                    <a:pt x="1113" y="37274"/>
                    <a:pt x="191" y="52793"/>
                    <a:pt x="191" y="68622"/>
                  </a:cubicBezTo>
                  <a:cubicBezTo>
                    <a:pt x="191" y="83520"/>
                    <a:pt x="806" y="101212"/>
                    <a:pt x="9109" y="116420"/>
                  </a:cubicBezTo>
                  <a:cubicBezTo>
                    <a:pt x="17412" y="132250"/>
                    <a:pt x="31866" y="136285"/>
                    <a:pt x="41399" y="136285"/>
                  </a:cubicBezTo>
                  <a:cubicBezTo>
                    <a:pt x="51855" y="136285"/>
                    <a:pt x="66924" y="132250"/>
                    <a:pt x="75535" y="113317"/>
                  </a:cubicBezTo>
                  <a:cubicBezTo>
                    <a:pt x="81685" y="99660"/>
                    <a:pt x="82608" y="84141"/>
                    <a:pt x="82608" y="68622"/>
                  </a:cubicBezTo>
                  <a:close/>
                  <a:moveTo>
                    <a:pt x="41399" y="131939"/>
                  </a:moveTo>
                  <a:cubicBezTo>
                    <a:pt x="33711" y="131939"/>
                    <a:pt x="22025" y="126973"/>
                    <a:pt x="18642" y="108040"/>
                  </a:cubicBezTo>
                  <a:cubicBezTo>
                    <a:pt x="16489" y="96246"/>
                    <a:pt x="16489" y="77933"/>
                    <a:pt x="16489" y="66139"/>
                  </a:cubicBezTo>
                  <a:cubicBezTo>
                    <a:pt x="16489" y="53413"/>
                    <a:pt x="16489" y="40377"/>
                    <a:pt x="18027" y="29825"/>
                  </a:cubicBezTo>
                  <a:cubicBezTo>
                    <a:pt x="21717" y="6236"/>
                    <a:pt x="36479" y="4373"/>
                    <a:pt x="41399" y="4373"/>
                  </a:cubicBezTo>
                  <a:cubicBezTo>
                    <a:pt x="47857" y="4373"/>
                    <a:pt x="60773" y="8098"/>
                    <a:pt x="64464" y="27652"/>
                  </a:cubicBezTo>
                  <a:cubicBezTo>
                    <a:pt x="66616" y="38826"/>
                    <a:pt x="66616" y="53724"/>
                    <a:pt x="66616" y="66139"/>
                  </a:cubicBezTo>
                  <a:cubicBezTo>
                    <a:pt x="66616" y="81037"/>
                    <a:pt x="66616" y="94384"/>
                    <a:pt x="64464" y="107109"/>
                  </a:cubicBezTo>
                  <a:cubicBezTo>
                    <a:pt x="61388" y="126042"/>
                    <a:pt x="50317" y="131939"/>
                    <a:pt x="41399" y="131939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913E9B-191D-BDE3-5E9C-D4DFBBDFB400}"/>
                </a:ext>
              </a:extLst>
            </p:cNvPr>
            <p:cNvSpPr/>
            <p:nvPr/>
          </p:nvSpPr>
          <p:spPr>
            <a:xfrm>
              <a:off x="7641210" y="4734668"/>
              <a:ext cx="78111" cy="136256"/>
            </a:xfrm>
            <a:custGeom>
              <a:avLst/>
              <a:gdLst>
                <a:gd name="connsiteX0" fmla="*/ 78382 w 78111"/>
                <a:gd name="connsiteY0" fmla="*/ 92211 h 136256"/>
                <a:gd name="connsiteX1" fmla="*/ 41171 w 78111"/>
                <a:gd name="connsiteY1" fmla="*/ 48758 h 136256"/>
                <a:gd name="connsiteX2" fmla="*/ 16262 w 78111"/>
                <a:gd name="connsiteY2" fmla="*/ 59000 h 136256"/>
                <a:gd name="connsiteX3" fmla="*/ 16262 w 78111"/>
                <a:gd name="connsiteY3" fmla="*/ 20203 h 136256"/>
                <a:gd name="connsiteX4" fmla="*/ 32868 w 78111"/>
                <a:gd name="connsiteY4" fmla="*/ 22686 h 136256"/>
                <a:gd name="connsiteX5" fmla="*/ 71002 w 78111"/>
                <a:gd name="connsiteY5" fmla="*/ 2201 h 136256"/>
                <a:gd name="connsiteX6" fmla="*/ 68849 w 78111"/>
                <a:gd name="connsiteY6" fmla="*/ 28 h 136256"/>
                <a:gd name="connsiteX7" fmla="*/ 67311 w 78111"/>
                <a:gd name="connsiteY7" fmla="*/ 649 h 136256"/>
                <a:gd name="connsiteX8" fmla="*/ 40557 w 78111"/>
                <a:gd name="connsiteY8" fmla="*/ 6546 h 136256"/>
                <a:gd name="connsiteX9" fmla="*/ 14417 w 78111"/>
                <a:gd name="connsiteY9" fmla="*/ 959 h 136256"/>
                <a:gd name="connsiteX10" fmla="*/ 12264 w 78111"/>
                <a:gd name="connsiteY10" fmla="*/ 338 h 136256"/>
                <a:gd name="connsiteX11" fmla="*/ 10111 w 78111"/>
                <a:gd name="connsiteY11" fmla="*/ 4994 h 136256"/>
                <a:gd name="connsiteX12" fmla="*/ 10111 w 78111"/>
                <a:gd name="connsiteY12" fmla="*/ 63656 h 136256"/>
                <a:gd name="connsiteX13" fmla="*/ 12879 w 78111"/>
                <a:gd name="connsiteY13" fmla="*/ 68622 h 136256"/>
                <a:gd name="connsiteX14" fmla="*/ 15647 w 78111"/>
                <a:gd name="connsiteY14" fmla="*/ 67070 h 136256"/>
                <a:gd name="connsiteX15" fmla="*/ 40864 w 78111"/>
                <a:gd name="connsiteY15" fmla="*/ 53103 h 136256"/>
                <a:gd name="connsiteX16" fmla="*/ 57470 w 78111"/>
                <a:gd name="connsiteY16" fmla="*/ 65829 h 136256"/>
                <a:gd name="connsiteX17" fmla="*/ 61161 w 78111"/>
                <a:gd name="connsiteY17" fmla="*/ 90659 h 136256"/>
                <a:gd name="connsiteX18" fmla="*/ 56240 w 78111"/>
                <a:gd name="connsiteY18" fmla="*/ 117972 h 136256"/>
                <a:gd name="connsiteX19" fmla="*/ 35329 w 78111"/>
                <a:gd name="connsiteY19" fmla="*/ 130698 h 136256"/>
                <a:gd name="connsiteX20" fmla="*/ 6421 w 78111"/>
                <a:gd name="connsiteY20" fmla="*/ 108661 h 136256"/>
                <a:gd name="connsiteX21" fmla="*/ 9804 w 78111"/>
                <a:gd name="connsiteY21" fmla="*/ 108971 h 136256"/>
                <a:gd name="connsiteX22" fmla="*/ 19645 w 78111"/>
                <a:gd name="connsiteY22" fmla="*/ 99350 h 136256"/>
                <a:gd name="connsiteX23" fmla="*/ 9804 w 78111"/>
                <a:gd name="connsiteY23" fmla="*/ 89417 h 136256"/>
                <a:gd name="connsiteX24" fmla="*/ 271 w 78111"/>
                <a:gd name="connsiteY24" fmla="*/ 99970 h 136256"/>
                <a:gd name="connsiteX25" fmla="*/ 35636 w 78111"/>
                <a:gd name="connsiteY25" fmla="*/ 136285 h 136256"/>
                <a:gd name="connsiteX26" fmla="*/ 78382 w 78111"/>
                <a:gd name="connsiteY26" fmla="*/ 92211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111" h="136256">
                  <a:moveTo>
                    <a:pt x="78382" y="92211"/>
                  </a:moveTo>
                  <a:cubicBezTo>
                    <a:pt x="78382" y="68622"/>
                    <a:pt x="62391" y="48758"/>
                    <a:pt x="41171" y="48758"/>
                  </a:cubicBezTo>
                  <a:cubicBezTo>
                    <a:pt x="31946" y="48758"/>
                    <a:pt x="23335" y="51861"/>
                    <a:pt x="16262" y="59000"/>
                  </a:cubicBezTo>
                  <a:lnTo>
                    <a:pt x="16262" y="20203"/>
                  </a:lnTo>
                  <a:cubicBezTo>
                    <a:pt x="20260" y="21444"/>
                    <a:pt x="26718" y="22686"/>
                    <a:pt x="32868" y="22686"/>
                  </a:cubicBezTo>
                  <a:cubicBezTo>
                    <a:pt x="57163" y="22686"/>
                    <a:pt x="71002" y="4684"/>
                    <a:pt x="71002" y="2201"/>
                  </a:cubicBezTo>
                  <a:cubicBezTo>
                    <a:pt x="71002" y="959"/>
                    <a:pt x="70387" y="28"/>
                    <a:pt x="68849" y="28"/>
                  </a:cubicBezTo>
                  <a:cubicBezTo>
                    <a:pt x="68849" y="28"/>
                    <a:pt x="68234" y="28"/>
                    <a:pt x="67311" y="649"/>
                  </a:cubicBezTo>
                  <a:cubicBezTo>
                    <a:pt x="63313" y="2511"/>
                    <a:pt x="53780" y="6546"/>
                    <a:pt x="40557" y="6546"/>
                  </a:cubicBezTo>
                  <a:cubicBezTo>
                    <a:pt x="32868" y="6546"/>
                    <a:pt x="23643" y="4994"/>
                    <a:pt x="14417" y="959"/>
                  </a:cubicBezTo>
                  <a:cubicBezTo>
                    <a:pt x="12879" y="338"/>
                    <a:pt x="12572" y="338"/>
                    <a:pt x="12264" y="338"/>
                  </a:cubicBezTo>
                  <a:cubicBezTo>
                    <a:pt x="10111" y="338"/>
                    <a:pt x="10111" y="1890"/>
                    <a:pt x="10111" y="4994"/>
                  </a:cubicBezTo>
                  <a:lnTo>
                    <a:pt x="10111" y="63656"/>
                  </a:lnTo>
                  <a:cubicBezTo>
                    <a:pt x="10111" y="67070"/>
                    <a:pt x="10111" y="68622"/>
                    <a:pt x="12879" y="68622"/>
                  </a:cubicBezTo>
                  <a:cubicBezTo>
                    <a:pt x="14417" y="68622"/>
                    <a:pt x="14724" y="68312"/>
                    <a:pt x="15647" y="67070"/>
                  </a:cubicBezTo>
                  <a:cubicBezTo>
                    <a:pt x="17799" y="63966"/>
                    <a:pt x="24873" y="53103"/>
                    <a:pt x="40864" y="53103"/>
                  </a:cubicBezTo>
                  <a:cubicBezTo>
                    <a:pt x="51012" y="53103"/>
                    <a:pt x="55933" y="62104"/>
                    <a:pt x="57470" y="65829"/>
                  </a:cubicBezTo>
                  <a:cubicBezTo>
                    <a:pt x="60546" y="73278"/>
                    <a:pt x="61161" y="80727"/>
                    <a:pt x="61161" y="90659"/>
                  </a:cubicBezTo>
                  <a:cubicBezTo>
                    <a:pt x="61161" y="97798"/>
                    <a:pt x="61161" y="109592"/>
                    <a:pt x="56240" y="117972"/>
                  </a:cubicBezTo>
                  <a:cubicBezTo>
                    <a:pt x="51628" y="125732"/>
                    <a:pt x="44247" y="130698"/>
                    <a:pt x="35329" y="130698"/>
                  </a:cubicBezTo>
                  <a:cubicBezTo>
                    <a:pt x="21182" y="130698"/>
                    <a:pt x="9804" y="120145"/>
                    <a:pt x="6421" y="108661"/>
                  </a:cubicBezTo>
                  <a:cubicBezTo>
                    <a:pt x="7036" y="108661"/>
                    <a:pt x="7651" y="108971"/>
                    <a:pt x="9804" y="108971"/>
                  </a:cubicBezTo>
                  <a:cubicBezTo>
                    <a:pt x="16262" y="108971"/>
                    <a:pt x="19645" y="104005"/>
                    <a:pt x="19645" y="99350"/>
                  </a:cubicBezTo>
                  <a:cubicBezTo>
                    <a:pt x="19645" y="94384"/>
                    <a:pt x="16262" y="89417"/>
                    <a:pt x="9804" y="89417"/>
                  </a:cubicBezTo>
                  <a:cubicBezTo>
                    <a:pt x="7036" y="89417"/>
                    <a:pt x="271" y="90969"/>
                    <a:pt x="271" y="99970"/>
                  </a:cubicBezTo>
                  <a:cubicBezTo>
                    <a:pt x="271" y="117041"/>
                    <a:pt x="13802" y="136285"/>
                    <a:pt x="35636" y="136285"/>
                  </a:cubicBezTo>
                  <a:cubicBezTo>
                    <a:pt x="58393" y="136285"/>
                    <a:pt x="78382" y="117351"/>
                    <a:pt x="78382" y="92211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Content Placeholder 14">
              <a:extLst>
                <a:ext uri="{FF2B5EF4-FFF2-40B4-BE49-F238E27FC236}">
                  <a16:creationId xmlns:a16="http://schemas.microsoft.com/office/drawing/2014/main" id="{BED60DBD-8D4D-3A22-0B77-52740FB30C12}"/>
                </a:ext>
              </a:extLst>
            </p:cNvPr>
            <p:cNvGrpSpPr/>
            <p:nvPr/>
          </p:nvGrpSpPr>
          <p:grpSpPr>
            <a:xfrm>
              <a:off x="9174407" y="4734668"/>
              <a:ext cx="170610" cy="136256"/>
              <a:chOff x="9174407" y="4734668"/>
              <a:chExt cx="170610" cy="136256"/>
            </a:xfrm>
            <a:solidFill>
              <a:srgbClr val="000000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230ABC7-4593-DCE6-5EF7-32B13143A6CB}"/>
                  </a:ext>
                </a:extLst>
              </p:cNvPr>
              <p:cNvSpPr/>
              <p:nvPr/>
            </p:nvSpPr>
            <p:spPr>
              <a:xfrm>
                <a:off x="9174407" y="4734668"/>
                <a:ext cx="64580" cy="131911"/>
              </a:xfrm>
              <a:custGeom>
                <a:avLst/>
                <a:gdLst>
                  <a:gd name="connsiteX0" fmla="*/ 40634 w 64580"/>
                  <a:gd name="connsiteY0" fmla="*/ 5305 h 131911"/>
                  <a:gd name="connsiteX1" fmla="*/ 36021 w 64580"/>
                  <a:gd name="connsiteY1" fmla="*/ 28 h 131911"/>
                  <a:gd name="connsiteX2" fmla="*/ 348 w 64580"/>
                  <a:gd name="connsiteY2" fmla="*/ 12754 h 131911"/>
                  <a:gd name="connsiteX3" fmla="*/ 348 w 64580"/>
                  <a:gd name="connsiteY3" fmla="*/ 18961 h 131911"/>
                  <a:gd name="connsiteX4" fmla="*/ 25873 w 64580"/>
                  <a:gd name="connsiteY4" fmla="*/ 13685 h 131911"/>
                  <a:gd name="connsiteX5" fmla="*/ 25873 w 64580"/>
                  <a:gd name="connsiteY5" fmla="*/ 116420 h 131911"/>
                  <a:gd name="connsiteX6" fmla="*/ 7729 w 64580"/>
                  <a:gd name="connsiteY6" fmla="*/ 125732 h 131911"/>
                  <a:gd name="connsiteX7" fmla="*/ 1578 w 64580"/>
                  <a:gd name="connsiteY7" fmla="*/ 125732 h 131911"/>
                  <a:gd name="connsiteX8" fmla="*/ 1578 w 64580"/>
                  <a:gd name="connsiteY8" fmla="*/ 131939 h 131911"/>
                  <a:gd name="connsiteX9" fmla="*/ 33253 w 64580"/>
                  <a:gd name="connsiteY9" fmla="*/ 131319 h 131911"/>
                  <a:gd name="connsiteX10" fmla="*/ 64929 w 64580"/>
                  <a:gd name="connsiteY10" fmla="*/ 131939 h 131911"/>
                  <a:gd name="connsiteX11" fmla="*/ 64929 w 64580"/>
                  <a:gd name="connsiteY11" fmla="*/ 125732 h 131911"/>
                  <a:gd name="connsiteX12" fmla="*/ 58778 w 64580"/>
                  <a:gd name="connsiteY12" fmla="*/ 125732 h 131911"/>
                  <a:gd name="connsiteX13" fmla="*/ 40634 w 64580"/>
                  <a:gd name="connsiteY13" fmla="*/ 11642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580" h="131911">
                    <a:moveTo>
                      <a:pt x="40634" y="5305"/>
                    </a:moveTo>
                    <a:cubicBezTo>
                      <a:pt x="40634" y="338"/>
                      <a:pt x="40634" y="28"/>
                      <a:pt x="36021" y="28"/>
                    </a:cubicBezTo>
                    <a:cubicBezTo>
                      <a:pt x="23720" y="12754"/>
                      <a:pt x="6498" y="12754"/>
                      <a:pt x="348" y="12754"/>
                    </a:cubicBezTo>
                    <a:lnTo>
                      <a:pt x="348" y="18961"/>
                    </a:lnTo>
                    <a:cubicBezTo>
                      <a:pt x="4346" y="18961"/>
                      <a:pt x="15724" y="18961"/>
                      <a:pt x="25873" y="13685"/>
                    </a:cubicBezTo>
                    <a:lnTo>
                      <a:pt x="25873" y="116420"/>
                    </a:lnTo>
                    <a:cubicBezTo>
                      <a:pt x="25873" y="123559"/>
                      <a:pt x="25258" y="125732"/>
                      <a:pt x="7729" y="125732"/>
                    </a:cubicBezTo>
                    <a:lnTo>
                      <a:pt x="1578" y="125732"/>
                    </a:lnTo>
                    <a:lnTo>
                      <a:pt x="1578" y="131939"/>
                    </a:lnTo>
                    <a:cubicBezTo>
                      <a:pt x="8344" y="131319"/>
                      <a:pt x="25258" y="131319"/>
                      <a:pt x="33253" y="131319"/>
                    </a:cubicBezTo>
                    <a:cubicBezTo>
                      <a:pt x="40941" y="131319"/>
                      <a:pt x="58163" y="131319"/>
                      <a:pt x="64929" y="131939"/>
                    </a:cubicBezTo>
                    <a:lnTo>
                      <a:pt x="64929" y="125732"/>
                    </a:lnTo>
                    <a:lnTo>
                      <a:pt x="58778" y="125732"/>
                    </a:lnTo>
                    <a:cubicBezTo>
                      <a:pt x="40941" y="125732"/>
                      <a:pt x="40634" y="123559"/>
                      <a:pt x="40634" y="11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7571D0D-2989-D604-42F0-9E77897D1D66}"/>
                  </a:ext>
                </a:extLst>
              </p:cNvPr>
              <p:cNvSpPr/>
              <p:nvPr/>
            </p:nvSpPr>
            <p:spPr>
              <a:xfrm>
                <a:off x="9262601" y="4734668"/>
                <a:ext cx="82417" cy="136256"/>
              </a:xfrm>
              <a:custGeom>
                <a:avLst/>
                <a:gdLst>
                  <a:gd name="connsiteX0" fmla="*/ 82770 w 82417"/>
                  <a:gd name="connsiteY0" fmla="*/ 68622 h 136256"/>
                  <a:gd name="connsiteX1" fmla="*/ 75082 w 82417"/>
                  <a:gd name="connsiteY1" fmla="*/ 22376 h 136256"/>
                  <a:gd name="connsiteX2" fmla="*/ 41869 w 82417"/>
                  <a:gd name="connsiteY2" fmla="*/ 28 h 136256"/>
                  <a:gd name="connsiteX3" fmla="*/ 7426 w 82417"/>
                  <a:gd name="connsiteY3" fmla="*/ 23617 h 136256"/>
                  <a:gd name="connsiteX4" fmla="*/ 353 w 82417"/>
                  <a:gd name="connsiteY4" fmla="*/ 68622 h 136256"/>
                  <a:gd name="connsiteX5" fmla="*/ 9271 w 82417"/>
                  <a:gd name="connsiteY5" fmla="*/ 116420 h 136256"/>
                  <a:gd name="connsiteX6" fmla="*/ 41562 w 82417"/>
                  <a:gd name="connsiteY6" fmla="*/ 136285 h 136256"/>
                  <a:gd name="connsiteX7" fmla="*/ 75697 w 82417"/>
                  <a:gd name="connsiteY7" fmla="*/ 113317 h 136256"/>
                  <a:gd name="connsiteX8" fmla="*/ 82770 w 82417"/>
                  <a:gd name="connsiteY8" fmla="*/ 68622 h 136256"/>
                  <a:gd name="connsiteX9" fmla="*/ 41562 w 82417"/>
                  <a:gd name="connsiteY9" fmla="*/ 131939 h 136256"/>
                  <a:gd name="connsiteX10" fmla="*/ 18805 w 82417"/>
                  <a:gd name="connsiteY10" fmla="*/ 108040 h 136256"/>
                  <a:gd name="connsiteX11" fmla="*/ 16652 w 82417"/>
                  <a:gd name="connsiteY11" fmla="*/ 66139 h 136256"/>
                  <a:gd name="connsiteX12" fmla="*/ 18190 w 82417"/>
                  <a:gd name="connsiteY12" fmla="*/ 29825 h 136256"/>
                  <a:gd name="connsiteX13" fmla="*/ 41562 w 82417"/>
                  <a:gd name="connsiteY13" fmla="*/ 4373 h 136256"/>
                  <a:gd name="connsiteX14" fmla="*/ 64626 w 82417"/>
                  <a:gd name="connsiteY14" fmla="*/ 27652 h 136256"/>
                  <a:gd name="connsiteX15" fmla="*/ 66779 w 82417"/>
                  <a:gd name="connsiteY15" fmla="*/ 66139 h 136256"/>
                  <a:gd name="connsiteX16" fmla="*/ 64626 w 82417"/>
                  <a:gd name="connsiteY16" fmla="*/ 107109 h 136256"/>
                  <a:gd name="connsiteX17" fmla="*/ 41562 w 82417"/>
                  <a:gd name="connsiteY17" fmla="*/ 131939 h 13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417" h="136256">
                    <a:moveTo>
                      <a:pt x="82770" y="68622"/>
                    </a:moveTo>
                    <a:cubicBezTo>
                      <a:pt x="82770" y="52793"/>
                      <a:pt x="81848" y="36963"/>
                      <a:pt x="75082" y="22376"/>
                    </a:cubicBezTo>
                    <a:cubicBezTo>
                      <a:pt x="66164" y="3132"/>
                      <a:pt x="49865" y="28"/>
                      <a:pt x="41869" y="28"/>
                    </a:cubicBezTo>
                    <a:cubicBezTo>
                      <a:pt x="29875" y="28"/>
                      <a:pt x="15729" y="5305"/>
                      <a:pt x="7426" y="23617"/>
                    </a:cubicBezTo>
                    <a:cubicBezTo>
                      <a:pt x="1276" y="37274"/>
                      <a:pt x="353" y="52793"/>
                      <a:pt x="353" y="68622"/>
                    </a:cubicBezTo>
                    <a:cubicBezTo>
                      <a:pt x="353" y="83520"/>
                      <a:pt x="968" y="101212"/>
                      <a:pt x="9271" y="116420"/>
                    </a:cubicBezTo>
                    <a:cubicBezTo>
                      <a:pt x="17574" y="132250"/>
                      <a:pt x="32028" y="136285"/>
                      <a:pt x="41562" y="136285"/>
                    </a:cubicBezTo>
                    <a:cubicBezTo>
                      <a:pt x="52017" y="136285"/>
                      <a:pt x="67086" y="132250"/>
                      <a:pt x="75697" y="113317"/>
                    </a:cubicBezTo>
                    <a:cubicBezTo>
                      <a:pt x="81848" y="99660"/>
                      <a:pt x="82770" y="84141"/>
                      <a:pt x="82770" y="68622"/>
                    </a:cubicBezTo>
                    <a:close/>
                    <a:moveTo>
                      <a:pt x="41562" y="131939"/>
                    </a:moveTo>
                    <a:cubicBezTo>
                      <a:pt x="33873" y="131939"/>
                      <a:pt x="22187" y="126973"/>
                      <a:pt x="18805" y="108040"/>
                    </a:cubicBezTo>
                    <a:cubicBezTo>
                      <a:pt x="16652" y="96246"/>
                      <a:pt x="16652" y="77933"/>
                      <a:pt x="16652" y="66139"/>
                    </a:cubicBezTo>
                    <a:cubicBezTo>
                      <a:pt x="16652" y="53413"/>
                      <a:pt x="16652" y="40377"/>
                      <a:pt x="18190" y="29825"/>
                    </a:cubicBezTo>
                    <a:cubicBezTo>
                      <a:pt x="21880" y="6236"/>
                      <a:pt x="36641" y="4373"/>
                      <a:pt x="41562" y="4373"/>
                    </a:cubicBezTo>
                    <a:cubicBezTo>
                      <a:pt x="48020" y="4373"/>
                      <a:pt x="60936" y="8098"/>
                      <a:pt x="64626" y="27652"/>
                    </a:cubicBezTo>
                    <a:cubicBezTo>
                      <a:pt x="66779" y="38826"/>
                      <a:pt x="66779" y="53724"/>
                      <a:pt x="66779" y="66139"/>
                    </a:cubicBezTo>
                    <a:cubicBezTo>
                      <a:pt x="66779" y="81037"/>
                      <a:pt x="66779" y="94384"/>
                      <a:pt x="64626" y="107109"/>
                    </a:cubicBezTo>
                    <a:cubicBezTo>
                      <a:pt x="61551" y="126042"/>
                      <a:pt x="50480" y="131939"/>
                      <a:pt x="41562" y="131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AAC982-0634-E158-FAAB-164C878DA45F}"/>
                </a:ext>
              </a:extLst>
            </p:cNvPr>
            <p:cNvSpPr/>
            <p:nvPr/>
          </p:nvSpPr>
          <p:spPr>
            <a:xfrm>
              <a:off x="4422328" y="4804960"/>
              <a:ext cx="119935" cy="7759"/>
            </a:xfrm>
            <a:custGeom>
              <a:avLst/>
              <a:gdLst>
                <a:gd name="connsiteX0" fmla="*/ 112969 w 119935"/>
                <a:gd name="connsiteY0" fmla="*/ 7787 h 7759"/>
                <a:gd name="connsiteX1" fmla="*/ 120042 w 119935"/>
                <a:gd name="connsiteY1" fmla="*/ 3752 h 7759"/>
                <a:gd name="connsiteX2" fmla="*/ 112969 w 119935"/>
                <a:gd name="connsiteY2" fmla="*/ 28 h 7759"/>
                <a:gd name="connsiteX3" fmla="*/ 6872 w 119935"/>
                <a:gd name="connsiteY3" fmla="*/ 28 h 7759"/>
                <a:gd name="connsiteX4" fmla="*/ 107 w 119935"/>
                <a:gd name="connsiteY4" fmla="*/ 3752 h 7759"/>
                <a:gd name="connsiteX5" fmla="*/ 6872 w 119935"/>
                <a:gd name="connsiteY5" fmla="*/ 7787 h 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35" h="7759">
                  <a:moveTo>
                    <a:pt x="112969" y="7787"/>
                  </a:moveTo>
                  <a:cubicBezTo>
                    <a:pt x="116352" y="7787"/>
                    <a:pt x="120042" y="7787"/>
                    <a:pt x="120042" y="3752"/>
                  </a:cubicBezTo>
                  <a:cubicBezTo>
                    <a:pt x="120042" y="28"/>
                    <a:pt x="116352" y="28"/>
                    <a:pt x="112969" y="28"/>
                  </a:cubicBezTo>
                  <a:lnTo>
                    <a:pt x="6872" y="28"/>
                  </a:lnTo>
                  <a:cubicBezTo>
                    <a:pt x="3489" y="28"/>
                    <a:pt x="107" y="28"/>
                    <a:pt x="107" y="3752"/>
                  </a:cubicBezTo>
                  <a:cubicBezTo>
                    <a:pt x="107" y="7787"/>
                    <a:pt x="3489" y="7787"/>
                    <a:pt x="6872" y="7787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0AE9EA7-3936-9D3E-1BBC-ABC958C205A1}"/>
                </a:ext>
              </a:extLst>
            </p:cNvPr>
            <p:cNvSpPr/>
            <p:nvPr/>
          </p:nvSpPr>
          <p:spPr>
            <a:xfrm>
              <a:off x="4568384" y="4726434"/>
              <a:ext cx="78111" cy="136256"/>
            </a:xfrm>
            <a:custGeom>
              <a:avLst/>
              <a:gdLst>
                <a:gd name="connsiteX0" fmla="*/ 78226 w 78111"/>
                <a:gd name="connsiteY0" fmla="*/ 92210 h 136256"/>
                <a:gd name="connsiteX1" fmla="*/ 41015 w 78111"/>
                <a:gd name="connsiteY1" fmla="*/ 48757 h 136256"/>
                <a:gd name="connsiteX2" fmla="*/ 16106 w 78111"/>
                <a:gd name="connsiteY2" fmla="*/ 59000 h 136256"/>
                <a:gd name="connsiteX3" fmla="*/ 16106 w 78111"/>
                <a:gd name="connsiteY3" fmla="*/ 20202 h 136256"/>
                <a:gd name="connsiteX4" fmla="*/ 32712 w 78111"/>
                <a:gd name="connsiteY4" fmla="*/ 22685 h 136256"/>
                <a:gd name="connsiteX5" fmla="*/ 70846 w 78111"/>
                <a:gd name="connsiteY5" fmla="*/ 2200 h 136256"/>
                <a:gd name="connsiteX6" fmla="*/ 68693 w 78111"/>
                <a:gd name="connsiteY6" fmla="*/ 28 h 136256"/>
                <a:gd name="connsiteX7" fmla="*/ 67155 w 78111"/>
                <a:gd name="connsiteY7" fmla="*/ 648 h 136256"/>
                <a:gd name="connsiteX8" fmla="*/ 40400 w 78111"/>
                <a:gd name="connsiteY8" fmla="*/ 6546 h 136256"/>
                <a:gd name="connsiteX9" fmla="*/ 14261 w 78111"/>
                <a:gd name="connsiteY9" fmla="*/ 959 h 136256"/>
                <a:gd name="connsiteX10" fmla="*/ 12108 w 78111"/>
                <a:gd name="connsiteY10" fmla="*/ 338 h 136256"/>
                <a:gd name="connsiteX11" fmla="*/ 9955 w 78111"/>
                <a:gd name="connsiteY11" fmla="*/ 4994 h 136256"/>
                <a:gd name="connsiteX12" fmla="*/ 9955 w 78111"/>
                <a:gd name="connsiteY12" fmla="*/ 63655 h 136256"/>
                <a:gd name="connsiteX13" fmla="*/ 12723 w 78111"/>
                <a:gd name="connsiteY13" fmla="*/ 68622 h 136256"/>
                <a:gd name="connsiteX14" fmla="*/ 15491 w 78111"/>
                <a:gd name="connsiteY14" fmla="*/ 67070 h 136256"/>
                <a:gd name="connsiteX15" fmla="*/ 40708 w 78111"/>
                <a:gd name="connsiteY15" fmla="*/ 53103 h 136256"/>
                <a:gd name="connsiteX16" fmla="*/ 57314 w 78111"/>
                <a:gd name="connsiteY16" fmla="*/ 65828 h 136256"/>
                <a:gd name="connsiteX17" fmla="*/ 61005 w 78111"/>
                <a:gd name="connsiteY17" fmla="*/ 90659 h 136256"/>
                <a:gd name="connsiteX18" fmla="*/ 56084 w 78111"/>
                <a:gd name="connsiteY18" fmla="*/ 117972 h 136256"/>
                <a:gd name="connsiteX19" fmla="*/ 35172 w 78111"/>
                <a:gd name="connsiteY19" fmla="*/ 130697 h 136256"/>
                <a:gd name="connsiteX20" fmla="*/ 6265 w 78111"/>
                <a:gd name="connsiteY20" fmla="*/ 108660 h 136256"/>
                <a:gd name="connsiteX21" fmla="*/ 9648 w 78111"/>
                <a:gd name="connsiteY21" fmla="*/ 108971 h 136256"/>
                <a:gd name="connsiteX22" fmla="*/ 19489 w 78111"/>
                <a:gd name="connsiteY22" fmla="*/ 99349 h 136256"/>
                <a:gd name="connsiteX23" fmla="*/ 9648 w 78111"/>
                <a:gd name="connsiteY23" fmla="*/ 89417 h 136256"/>
                <a:gd name="connsiteX24" fmla="*/ 114 w 78111"/>
                <a:gd name="connsiteY24" fmla="*/ 99970 h 136256"/>
                <a:gd name="connsiteX25" fmla="*/ 35480 w 78111"/>
                <a:gd name="connsiteY25" fmla="*/ 136284 h 136256"/>
                <a:gd name="connsiteX26" fmla="*/ 78226 w 78111"/>
                <a:gd name="connsiteY26" fmla="*/ 92210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111" h="136256">
                  <a:moveTo>
                    <a:pt x="78226" y="92210"/>
                  </a:moveTo>
                  <a:cubicBezTo>
                    <a:pt x="78226" y="68622"/>
                    <a:pt x="62235" y="48757"/>
                    <a:pt x="41015" y="48757"/>
                  </a:cubicBezTo>
                  <a:cubicBezTo>
                    <a:pt x="31790" y="48757"/>
                    <a:pt x="23179" y="51861"/>
                    <a:pt x="16106" y="59000"/>
                  </a:cubicBezTo>
                  <a:lnTo>
                    <a:pt x="16106" y="20202"/>
                  </a:lnTo>
                  <a:cubicBezTo>
                    <a:pt x="20104" y="21444"/>
                    <a:pt x="26562" y="22685"/>
                    <a:pt x="32712" y="22685"/>
                  </a:cubicBezTo>
                  <a:cubicBezTo>
                    <a:pt x="57007" y="22685"/>
                    <a:pt x="70846" y="4683"/>
                    <a:pt x="70846" y="2200"/>
                  </a:cubicBezTo>
                  <a:cubicBezTo>
                    <a:pt x="70846" y="959"/>
                    <a:pt x="70230" y="28"/>
                    <a:pt x="68693" y="28"/>
                  </a:cubicBezTo>
                  <a:cubicBezTo>
                    <a:pt x="68693" y="28"/>
                    <a:pt x="68078" y="28"/>
                    <a:pt x="67155" y="648"/>
                  </a:cubicBezTo>
                  <a:cubicBezTo>
                    <a:pt x="63157" y="2511"/>
                    <a:pt x="53624" y="6546"/>
                    <a:pt x="40400" y="6546"/>
                  </a:cubicBezTo>
                  <a:cubicBezTo>
                    <a:pt x="32712" y="6546"/>
                    <a:pt x="23486" y="4994"/>
                    <a:pt x="14261" y="959"/>
                  </a:cubicBezTo>
                  <a:cubicBezTo>
                    <a:pt x="12723" y="338"/>
                    <a:pt x="12415" y="338"/>
                    <a:pt x="12108" y="338"/>
                  </a:cubicBezTo>
                  <a:cubicBezTo>
                    <a:pt x="9955" y="338"/>
                    <a:pt x="9955" y="1890"/>
                    <a:pt x="9955" y="4994"/>
                  </a:cubicBezTo>
                  <a:lnTo>
                    <a:pt x="9955" y="63655"/>
                  </a:lnTo>
                  <a:cubicBezTo>
                    <a:pt x="9955" y="67070"/>
                    <a:pt x="9955" y="68622"/>
                    <a:pt x="12723" y="68622"/>
                  </a:cubicBezTo>
                  <a:cubicBezTo>
                    <a:pt x="14261" y="68622"/>
                    <a:pt x="14568" y="68311"/>
                    <a:pt x="15491" y="67070"/>
                  </a:cubicBezTo>
                  <a:cubicBezTo>
                    <a:pt x="17643" y="63966"/>
                    <a:pt x="24717" y="53103"/>
                    <a:pt x="40708" y="53103"/>
                  </a:cubicBezTo>
                  <a:cubicBezTo>
                    <a:pt x="50856" y="53103"/>
                    <a:pt x="55777" y="62104"/>
                    <a:pt x="57314" y="65828"/>
                  </a:cubicBezTo>
                  <a:cubicBezTo>
                    <a:pt x="60390" y="73277"/>
                    <a:pt x="61005" y="80726"/>
                    <a:pt x="61005" y="90659"/>
                  </a:cubicBezTo>
                  <a:cubicBezTo>
                    <a:pt x="61005" y="97797"/>
                    <a:pt x="61005" y="109592"/>
                    <a:pt x="56084" y="117972"/>
                  </a:cubicBezTo>
                  <a:cubicBezTo>
                    <a:pt x="51471" y="125731"/>
                    <a:pt x="44091" y="130697"/>
                    <a:pt x="35172" y="130697"/>
                  </a:cubicBezTo>
                  <a:cubicBezTo>
                    <a:pt x="21026" y="130697"/>
                    <a:pt x="9648" y="120144"/>
                    <a:pt x="6265" y="108660"/>
                  </a:cubicBezTo>
                  <a:cubicBezTo>
                    <a:pt x="6880" y="108660"/>
                    <a:pt x="7495" y="108971"/>
                    <a:pt x="9648" y="108971"/>
                  </a:cubicBezTo>
                  <a:cubicBezTo>
                    <a:pt x="16106" y="108971"/>
                    <a:pt x="19489" y="104005"/>
                    <a:pt x="19489" y="99349"/>
                  </a:cubicBezTo>
                  <a:cubicBezTo>
                    <a:pt x="19489" y="94383"/>
                    <a:pt x="16106" y="89417"/>
                    <a:pt x="9648" y="89417"/>
                  </a:cubicBezTo>
                  <a:cubicBezTo>
                    <a:pt x="6880" y="89417"/>
                    <a:pt x="114" y="90969"/>
                    <a:pt x="114" y="99970"/>
                  </a:cubicBezTo>
                  <a:cubicBezTo>
                    <a:pt x="114" y="117041"/>
                    <a:pt x="13646" y="136284"/>
                    <a:pt x="35480" y="136284"/>
                  </a:cubicBezTo>
                  <a:cubicBezTo>
                    <a:pt x="58237" y="136284"/>
                    <a:pt x="78226" y="117351"/>
                    <a:pt x="78226" y="92210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EE1960-ED3C-6099-52BF-795F4F9F6358}"/>
                </a:ext>
              </a:extLst>
            </p:cNvPr>
            <p:cNvSpPr/>
            <p:nvPr/>
          </p:nvSpPr>
          <p:spPr>
            <a:xfrm>
              <a:off x="2798774" y="4804960"/>
              <a:ext cx="119935" cy="7759"/>
            </a:xfrm>
            <a:custGeom>
              <a:avLst/>
              <a:gdLst>
                <a:gd name="connsiteX0" fmla="*/ 112886 w 119935"/>
                <a:gd name="connsiteY0" fmla="*/ 7787 h 7759"/>
                <a:gd name="connsiteX1" fmla="*/ 119960 w 119935"/>
                <a:gd name="connsiteY1" fmla="*/ 3752 h 7759"/>
                <a:gd name="connsiteX2" fmla="*/ 112886 w 119935"/>
                <a:gd name="connsiteY2" fmla="*/ 28 h 7759"/>
                <a:gd name="connsiteX3" fmla="*/ 6790 w 119935"/>
                <a:gd name="connsiteY3" fmla="*/ 28 h 7759"/>
                <a:gd name="connsiteX4" fmla="*/ 24 w 119935"/>
                <a:gd name="connsiteY4" fmla="*/ 3752 h 7759"/>
                <a:gd name="connsiteX5" fmla="*/ 6790 w 119935"/>
                <a:gd name="connsiteY5" fmla="*/ 7787 h 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35" h="7759">
                  <a:moveTo>
                    <a:pt x="112886" y="7787"/>
                  </a:moveTo>
                  <a:cubicBezTo>
                    <a:pt x="116269" y="7787"/>
                    <a:pt x="119960" y="7787"/>
                    <a:pt x="119960" y="3752"/>
                  </a:cubicBezTo>
                  <a:cubicBezTo>
                    <a:pt x="119960" y="28"/>
                    <a:pt x="116269" y="28"/>
                    <a:pt x="112886" y="28"/>
                  </a:cubicBezTo>
                  <a:lnTo>
                    <a:pt x="6790" y="28"/>
                  </a:lnTo>
                  <a:cubicBezTo>
                    <a:pt x="3407" y="28"/>
                    <a:pt x="24" y="28"/>
                    <a:pt x="24" y="3752"/>
                  </a:cubicBezTo>
                  <a:cubicBezTo>
                    <a:pt x="24" y="7787"/>
                    <a:pt x="3407" y="7787"/>
                    <a:pt x="6790" y="7787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Content Placeholder 14">
              <a:extLst>
                <a:ext uri="{FF2B5EF4-FFF2-40B4-BE49-F238E27FC236}">
                  <a16:creationId xmlns:a16="http://schemas.microsoft.com/office/drawing/2014/main" id="{B15D32D8-9460-CDE0-AE97-6D99DD29FD49}"/>
                </a:ext>
              </a:extLst>
            </p:cNvPr>
            <p:cNvGrpSpPr/>
            <p:nvPr/>
          </p:nvGrpSpPr>
          <p:grpSpPr>
            <a:xfrm>
              <a:off x="2952518" y="4726434"/>
              <a:ext cx="170616" cy="136256"/>
              <a:chOff x="2952518" y="4726434"/>
              <a:chExt cx="170616" cy="136256"/>
            </a:xfrm>
            <a:solidFill>
              <a:srgbClr val="000000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FE36D45-2ED0-93FC-0B5A-BA1E813F9FC0}"/>
                  </a:ext>
                </a:extLst>
              </p:cNvPr>
              <p:cNvSpPr/>
              <p:nvPr/>
            </p:nvSpPr>
            <p:spPr>
              <a:xfrm>
                <a:off x="2952518" y="4726434"/>
                <a:ext cx="64580" cy="131911"/>
              </a:xfrm>
              <a:custGeom>
                <a:avLst/>
                <a:gdLst>
                  <a:gd name="connsiteX0" fmla="*/ 40318 w 64580"/>
                  <a:gd name="connsiteY0" fmla="*/ 5304 h 131911"/>
                  <a:gd name="connsiteX1" fmla="*/ 35705 w 64580"/>
                  <a:gd name="connsiteY1" fmla="*/ 28 h 131911"/>
                  <a:gd name="connsiteX2" fmla="*/ 32 w 64580"/>
                  <a:gd name="connsiteY2" fmla="*/ 12753 h 131911"/>
                  <a:gd name="connsiteX3" fmla="*/ 32 w 64580"/>
                  <a:gd name="connsiteY3" fmla="*/ 18961 h 131911"/>
                  <a:gd name="connsiteX4" fmla="*/ 25557 w 64580"/>
                  <a:gd name="connsiteY4" fmla="*/ 13684 h 131911"/>
                  <a:gd name="connsiteX5" fmla="*/ 25557 w 64580"/>
                  <a:gd name="connsiteY5" fmla="*/ 116420 h 131911"/>
                  <a:gd name="connsiteX6" fmla="*/ 7412 w 64580"/>
                  <a:gd name="connsiteY6" fmla="*/ 125731 h 131911"/>
                  <a:gd name="connsiteX7" fmla="*/ 1262 w 64580"/>
                  <a:gd name="connsiteY7" fmla="*/ 125731 h 131911"/>
                  <a:gd name="connsiteX8" fmla="*/ 1262 w 64580"/>
                  <a:gd name="connsiteY8" fmla="*/ 131939 h 131911"/>
                  <a:gd name="connsiteX9" fmla="*/ 32937 w 64580"/>
                  <a:gd name="connsiteY9" fmla="*/ 131318 h 131911"/>
                  <a:gd name="connsiteX10" fmla="*/ 64613 w 64580"/>
                  <a:gd name="connsiteY10" fmla="*/ 131939 h 131911"/>
                  <a:gd name="connsiteX11" fmla="*/ 64613 w 64580"/>
                  <a:gd name="connsiteY11" fmla="*/ 125731 h 131911"/>
                  <a:gd name="connsiteX12" fmla="*/ 58462 w 64580"/>
                  <a:gd name="connsiteY12" fmla="*/ 125731 h 131911"/>
                  <a:gd name="connsiteX13" fmla="*/ 40318 w 64580"/>
                  <a:gd name="connsiteY13" fmla="*/ 11642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580" h="131911">
                    <a:moveTo>
                      <a:pt x="40318" y="5304"/>
                    </a:moveTo>
                    <a:cubicBezTo>
                      <a:pt x="40318" y="338"/>
                      <a:pt x="40318" y="28"/>
                      <a:pt x="35705" y="28"/>
                    </a:cubicBezTo>
                    <a:cubicBezTo>
                      <a:pt x="23404" y="12753"/>
                      <a:pt x="6182" y="12753"/>
                      <a:pt x="32" y="12753"/>
                    </a:cubicBezTo>
                    <a:lnTo>
                      <a:pt x="32" y="18961"/>
                    </a:lnTo>
                    <a:cubicBezTo>
                      <a:pt x="4030" y="18961"/>
                      <a:pt x="15408" y="18961"/>
                      <a:pt x="25557" y="13684"/>
                    </a:cubicBezTo>
                    <a:lnTo>
                      <a:pt x="25557" y="116420"/>
                    </a:lnTo>
                    <a:cubicBezTo>
                      <a:pt x="25557" y="123559"/>
                      <a:pt x="24942" y="125731"/>
                      <a:pt x="7412" y="125731"/>
                    </a:cubicBezTo>
                    <a:lnTo>
                      <a:pt x="1262" y="125731"/>
                    </a:lnTo>
                    <a:lnTo>
                      <a:pt x="1262" y="131939"/>
                    </a:lnTo>
                    <a:cubicBezTo>
                      <a:pt x="8028" y="131318"/>
                      <a:pt x="24942" y="131318"/>
                      <a:pt x="32937" y="131318"/>
                    </a:cubicBezTo>
                    <a:cubicBezTo>
                      <a:pt x="40625" y="131318"/>
                      <a:pt x="57847" y="131318"/>
                      <a:pt x="64613" y="131939"/>
                    </a:cubicBezTo>
                    <a:lnTo>
                      <a:pt x="64613" y="125731"/>
                    </a:lnTo>
                    <a:lnTo>
                      <a:pt x="58462" y="125731"/>
                    </a:lnTo>
                    <a:cubicBezTo>
                      <a:pt x="40625" y="125731"/>
                      <a:pt x="40318" y="123559"/>
                      <a:pt x="40318" y="11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BC13508-E137-997E-A047-A6C77ADC083A}"/>
                  </a:ext>
                </a:extLst>
              </p:cNvPr>
              <p:cNvSpPr/>
              <p:nvPr/>
            </p:nvSpPr>
            <p:spPr>
              <a:xfrm>
                <a:off x="3040718" y="4726434"/>
                <a:ext cx="82417" cy="136256"/>
              </a:xfrm>
              <a:custGeom>
                <a:avLst/>
                <a:gdLst>
                  <a:gd name="connsiteX0" fmla="*/ 82454 w 82417"/>
                  <a:gd name="connsiteY0" fmla="*/ 68622 h 136256"/>
                  <a:gd name="connsiteX1" fmla="*/ 74766 w 82417"/>
                  <a:gd name="connsiteY1" fmla="*/ 22375 h 136256"/>
                  <a:gd name="connsiteX2" fmla="*/ 41553 w 82417"/>
                  <a:gd name="connsiteY2" fmla="*/ 28 h 136256"/>
                  <a:gd name="connsiteX3" fmla="*/ 7110 w 82417"/>
                  <a:gd name="connsiteY3" fmla="*/ 23617 h 136256"/>
                  <a:gd name="connsiteX4" fmla="*/ 37 w 82417"/>
                  <a:gd name="connsiteY4" fmla="*/ 68622 h 136256"/>
                  <a:gd name="connsiteX5" fmla="*/ 8955 w 82417"/>
                  <a:gd name="connsiteY5" fmla="*/ 116420 h 136256"/>
                  <a:gd name="connsiteX6" fmla="*/ 41246 w 82417"/>
                  <a:gd name="connsiteY6" fmla="*/ 136284 h 136256"/>
                  <a:gd name="connsiteX7" fmla="*/ 75381 w 82417"/>
                  <a:gd name="connsiteY7" fmla="*/ 113316 h 136256"/>
                  <a:gd name="connsiteX8" fmla="*/ 82454 w 82417"/>
                  <a:gd name="connsiteY8" fmla="*/ 68622 h 136256"/>
                  <a:gd name="connsiteX9" fmla="*/ 41246 w 82417"/>
                  <a:gd name="connsiteY9" fmla="*/ 131939 h 136256"/>
                  <a:gd name="connsiteX10" fmla="*/ 18488 w 82417"/>
                  <a:gd name="connsiteY10" fmla="*/ 108040 h 136256"/>
                  <a:gd name="connsiteX11" fmla="*/ 16336 w 82417"/>
                  <a:gd name="connsiteY11" fmla="*/ 66138 h 136256"/>
                  <a:gd name="connsiteX12" fmla="*/ 17874 w 82417"/>
                  <a:gd name="connsiteY12" fmla="*/ 29824 h 136256"/>
                  <a:gd name="connsiteX13" fmla="*/ 41246 w 82417"/>
                  <a:gd name="connsiteY13" fmla="*/ 4373 h 136256"/>
                  <a:gd name="connsiteX14" fmla="*/ 64310 w 82417"/>
                  <a:gd name="connsiteY14" fmla="*/ 27651 h 136256"/>
                  <a:gd name="connsiteX15" fmla="*/ 66463 w 82417"/>
                  <a:gd name="connsiteY15" fmla="*/ 66138 h 136256"/>
                  <a:gd name="connsiteX16" fmla="*/ 64310 w 82417"/>
                  <a:gd name="connsiteY16" fmla="*/ 107109 h 136256"/>
                  <a:gd name="connsiteX17" fmla="*/ 41246 w 82417"/>
                  <a:gd name="connsiteY17" fmla="*/ 131939 h 13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417" h="136256">
                    <a:moveTo>
                      <a:pt x="82454" y="68622"/>
                    </a:moveTo>
                    <a:cubicBezTo>
                      <a:pt x="82454" y="52792"/>
                      <a:pt x="81531" y="36963"/>
                      <a:pt x="74766" y="22375"/>
                    </a:cubicBezTo>
                    <a:cubicBezTo>
                      <a:pt x="65848" y="3131"/>
                      <a:pt x="49549" y="28"/>
                      <a:pt x="41553" y="28"/>
                    </a:cubicBezTo>
                    <a:cubicBezTo>
                      <a:pt x="29559" y="28"/>
                      <a:pt x="15413" y="5304"/>
                      <a:pt x="7110" y="23617"/>
                    </a:cubicBezTo>
                    <a:cubicBezTo>
                      <a:pt x="959" y="37273"/>
                      <a:pt x="37" y="52792"/>
                      <a:pt x="37" y="68622"/>
                    </a:cubicBezTo>
                    <a:cubicBezTo>
                      <a:pt x="37" y="83520"/>
                      <a:pt x="652" y="101211"/>
                      <a:pt x="8955" y="116420"/>
                    </a:cubicBezTo>
                    <a:cubicBezTo>
                      <a:pt x="17258" y="132249"/>
                      <a:pt x="31712" y="136284"/>
                      <a:pt x="41246" y="136284"/>
                    </a:cubicBezTo>
                    <a:cubicBezTo>
                      <a:pt x="51701" y="136284"/>
                      <a:pt x="66770" y="132249"/>
                      <a:pt x="75381" y="113316"/>
                    </a:cubicBezTo>
                    <a:cubicBezTo>
                      <a:pt x="81531" y="99659"/>
                      <a:pt x="82454" y="84140"/>
                      <a:pt x="82454" y="68622"/>
                    </a:cubicBezTo>
                    <a:close/>
                    <a:moveTo>
                      <a:pt x="41246" y="131939"/>
                    </a:moveTo>
                    <a:cubicBezTo>
                      <a:pt x="33557" y="131939"/>
                      <a:pt x="21871" y="126973"/>
                      <a:pt x="18488" y="108040"/>
                    </a:cubicBezTo>
                    <a:cubicBezTo>
                      <a:pt x="16336" y="96245"/>
                      <a:pt x="16336" y="77933"/>
                      <a:pt x="16336" y="66138"/>
                    </a:cubicBezTo>
                    <a:cubicBezTo>
                      <a:pt x="16336" y="53413"/>
                      <a:pt x="16336" y="40377"/>
                      <a:pt x="17874" y="29824"/>
                    </a:cubicBezTo>
                    <a:cubicBezTo>
                      <a:pt x="21564" y="6235"/>
                      <a:pt x="36325" y="4373"/>
                      <a:pt x="41246" y="4373"/>
                    </a:cubicBezTo>
                    <a:cubicBezTo>
                      <a:pt x="47704" y="4373"/>
                      <a:pt x="60620" y="8097"/>
                      <a:pt x="64310" y="27651"/>
                    </a:cubicBezTo>
                    <a:cubicBezTo>
                      <a:pt x="66463" y="38825"/>
                      <a:pt x="66463" y="53723"/>
                      <a:pt x="66463" y="66138"/>
                    </a:cubicBezTo>
                    <a:cubicBezTo>
                      <a:pt x="66463" y="81037"/>
                      <a:pt x="66463" y="94383"/>
                      <a:pt x="64310" y="107109"/>
                    </a:cubicBezTo>
                    <a:cubicBezTo>
                      <a:pt x="61235" y="126042"/>
                      <a:pt x="50164" y="131939"/>
                      <a:pt x="41246" y="131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6E5460-00F0-1D49-5528-9B228D355C68}"/>
                </a:ext>
              </a:extLst>
            </p:cNvPr>
            <p:cNvSpPr/>
            <p:nvPr/>
          </p:nvSpPr>
          <p:spPr>
            <a:xfrm flipV="1">
              <a:off x="264186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9B4E6D4-2A28-146B-BD9E-4BC6693D8C0E}"/>
                </a:ext>
              </a:extLst>
            </p:cNvPr>
            <p:cNvSpPr/>
            <p:nvPr/>
          </p:nvSpPr>
          <p:spPr>
            <a:xfrm flipV="1">
              <a:off x="925491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920664C-785F-581E-6D48-03E1E1832E61}"/>
                </a:ext>
              </a:extLst>
            </p:cNvPr>
            <p:cNvSpPr/>
            <p:nvPr/>
          </p:nvSpPr>
          <p:spPr>
            <a:xfrm flipV="1">
              <a:off x="7680376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F5B41B-FDF1-6ECD-4A0D-7D42FB33D9AF}"/>
                </a:ext>
              </a:extLst>
            </p:cNvPr>
            <p:cNvSpPr/>
            <p:nvPr/>
          </p:nvSpPr>
          <p:spPr>
            <a:xfrm flipV="1">
              <a:off x="9254913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4531BE-C3D9-D212-A55B-0F2AA306239D}"/>
                </a:ext>
              </a:extLst>
            </p:cNvPr>
            <p:cNvSpPr/>
            <p:nvPr/>
          </p:nvSpPr>
          <p:spPr>
            <a:xfrm flipV="1">
              <a:off x="956982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4154438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438" y="4993230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6306514" y="4658400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F752CB-6482-0E68-1FF2-5D55FC9D2EBA}"/>
              </a:ext>
            </a:extLst>
          </p:cNvPr>
          <p:cNvSpPr/>
          <p:nvPr/>
        </p:nvSpPr>
        <p:spPr>
          <a:xfrm>
            <a:off x="6051888" y="500969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FA0399-9FB8-5481-B96B-BBA86C330CF2}"/>
              </a:ext>
            </a:extLst>
          </p:cNvPr>
          <p:cNvSpPr/>
          <p:nvPr/>
        </p:nvSpPr>
        <p:spPr>
          <a:xfrm>
            <a:off x="4162717" y="5009692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1095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8BAD2-DCB7-FDA6-542F-75D87F405F76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8BAD2-DCB7-FDA6-542F-75D87F40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170E933-AAC3-BA74-BE76-9014F0C1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4"/>
            <a:ext cx="11522075" cy="5221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 with </a:t>
            </a:r>
            <a:r>
              <a:rPr lang="en-US" dirty="0">
                <a:solidFill>
                  <a:schemeClr val="accent1"/>
                </a:solidFill>
              </a:rPr>
              <a:t>unit distances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Doubling strategy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(Beck &amp; Newman, 1970)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grpSp>
        <p:nvGrpSpPr>
          <p:cNvPr id="16" name="Content Placeholder 14">
            <a:extLst>
              <a:ext uri="{FF2B5EF4-FFF2-40B4-BE49-F238E27FC236}">
                <a16:creationId xmlns:a16="http://schemas.microsoft.com/office/drawing/2014/main" id="{7EAC6F8F-8D3F-54FF-598D-6C268F5C2194}"/>
              </a:ext>
            </a:extLst>
          </p:cNvPr>
          <p:cNvGrpSpPr/>
          <p:nvPr/>
        </p:nvGrpSpPr>
        <p:grpSpPr>
          <a:xfrm>
            <a:off x="2317111" y="5044734"/>
            <a:ext cx="7557775" cy="544852"/>
            <a:chOff x="2326952" y="4326072"/>
            <a:chExt cx="7557775" cy="54485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CACB1B-27A8-DFDE-C35F-6158933B5327}"/>
                </a:ext>
              </a:extLst>
            </p:cNvPr>
            <p:cNvSpPr/>
            <p:nvPr/>
          </p:nvSpPr>
          <p:spPr>
            <a:xfrm flipV="1">
              <a:off x="2326952" y="4326072"/>
              <a:ext cx="7557775" cy="19864"/>
            </a:xfrm>
            <a:custGeom>
              <a:avLst/>
              <a:gdLst>
                <a:gd name="connsiteX0" fmla="*/ -127 w 7557775"/>
                <a:gd name="connsiteY0" fmla="*/ -511 h 19864"/>
                <a:gd name="connsiteX1" fmla="*/ 7557649 w 7557775"/>
                <a:gd name="connsiteY1" fmla="*/ -511 h 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7775" h="19864">
                  <a:moveTo>
                    <a:pt x="-127" y="-511"/>
                  </a:moveTo>
                  <a:lnTo>
                    <a:pt x="7557649" y="-511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926C96-A908-72CC-6F47-EF8B1AC45C16}"/>
                </a:ext>
              </a:extLst>
            </p:cNvPr>
            <p:cNvSpPr/>
            <p:nvPr/>
          </p:nvSpPr>
          <p:spPr>
            <a:xfrm flipV="1">
              <a:off x="610584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67FF66-875E-AB0C-C227-812BC0469F4D}"/>
                </a:ext>
              </a:extLst>
            </p:cNvPr>
            <p:cNvSpPr/>
            <p:nvPr/>
          </p:nvSpPr>
          <p:spPr>
            <a:xfrm flipV="1">
              <a:off x="579093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7B8C73-F94B-0D13-E063-C5D0043D5137}"/>
                </a:ext>
              </a:extLst>
            </p:cNvPr>
            <p:cNvSpPr/>
            <p:nvPr/>
          </p:nvSpPr>
          <p:spPr>
            <a:xfrm flipV="1">
              <a:off x="5476025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69B3B6-EEE8-C084-4F68-950C52610179}"/>
                </a:ext>
              </a:extLst>
            </p:cNvPr>
            <p:cNvSpPr/>
            <p:nvPr/>
          </p:nvSpPr>
          <p:spPr>
            <a:xfrm flipV="1">
              <a:off x="6420747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698ECCD-BCEB-C96B-631C-0C3426B3798C}"/>
                </a:ext>
              </a:extLst>
            </p:cNvPr>
            <p:cNvSpPr/>
            <p:nvPr/>
          </p:nvSpPr>
          <p:spPr>
            <a:xfrm flipV="1">
              <a:off x="673565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873F04-F569-7582-7A98-211390A97290}"/>
                </a:ext>
              </a:extLst>
            </p:cNvPr>
            <p:cNvSpPr/>
            <p:nvPr/>
          </p:nvSpPr>
          <p:spPr>
            <a:xfrm flipV="1">
              <a:off x="5161118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5C4B54-6D1D-4B9E-DB21-8A0D999F7125}"/>
                </a:ext>
              </a:extLst>
            </p:cNvPr>
            <p:cNvSpPr/>
            <p:nvPr/>
          </p:nvSpPr>
          <p:spPr>
            <a:xfrm flipV="1">
              <a:off x="484621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9DC775A-7D1E-63CE-0346-004CEB1511A3}"/>
                </a:ext>
              </a:extLst>
            </p:cNvPr>
            <p:cNvSpPr/>
            <p:nvPr/>
          </p:nvSpPr>
          <p:spPr>
            <a:xfrm flipV="1">
              <a:off x="7050562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21D94F6-7390-E372-8552-31B6104DE25B}"/>
                </a:ext>
              </a:extLst>
            </p:cNvPr>
            <p:cNvSpPr/>
            <p:nvPr/>
          </p:nvSpPr>
          <p:spPr>
            <a:xfrm flipV="1">
              <a:off x="7365469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088AD1-BC15-9043-6EDA-A723B5F0DB1B}"/>
                </a:ext>
              </a:extLst>
            </p:cNvPr>
            <p:cNvSpPr/>
            <p:nvPr/>
          </p:nvSpPr>
          <p:spPr>
            <a:xfrm flipV="1">
              <a:off x="453130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1A74EE-F692-476C-CBFE-99148C262421}"/>
                </a:ext>
              </a:extLst>
            </p:cNvPr>
            <p:cNvSpPr/>
            <p:nvPr/>
          </p:nvSpPr>
          <p:spPr>
            <a:xfrm flipV="1">
              <a:off x="768037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E8BB4-4B15-1E6D-BC9F-779FF37F4D62}"/>
                </a:ext>
              </a:extLst>
            </p:cNvPr>
            <p:cNvSpPr/>
            <p:nvPr/>
          </p:nvSpPr>
          <p:spPr>
            <a:xfrm flipV="1">
              <a:off x="799528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7588DC-AE91-8E68-B613-F59A2A39CC10}"/>
                </a:ext>
              </a:extLst>
            </p:cNvPr>
            <p:cNvSpPr/>
            <p:nvPr/>
          </p:nvSpPr>
          <p:spPr>
            <a:xfrm flipV="1">
              <a:off x="831019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4B305B-CE85-C00B-FD75-4BBFA05A5CFC}"/>
                </a:ext>
              </a:extLst>
            </p:cNvPr>
            <p:cNvSpPr/>
            <p:nvPr/>
          </p:nvSpPr>
          <p:spPr>
            <a:xfrm flipV="1">
              <a:off x="8625098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E1CD45-E0E6-A262-AFF1-9A5FE6A4A310}"/>
                </a:ext>
              </a:extLst>
            </p:cNvPr>
            <p:cNvSpPr/>
            <p:nvPr/>
          </p:nvSpPr>
          <p:spPr>
            <a:xfrm flipV="1">
              <a:off x="894000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A4A895B-AF82-258D-4849-742C9A80946B}"/>
                </a:ext>
              </a:extLst>
            </p:cNvPr>
            <p:cNvSpPr/>
            <p:nvPr/>
          </p:nvSpPr>
          <p:spPr>
            <a:xfrm flipV="1">
              <a:off x="421639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6939A4-07E5-C341-643D-FD8D462738D2}"/>
                </a:ext>
              </a:extLst>
            </p:cNvPr>
            <p:cNvSpPr/>
            <p:nvPr/>
          </p:nvSpPr>
          <p:spPr>
            <a:xfrm flipV="1">
              <a:off x="3901489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82192E-6D0F-3F8C-E6A6-5AAFEBDE2DDB}"/>
                </a:ext>
              </a:extLst>
            </p:cNvPr>
            <p:cNvSpPr/>
            <p:nvPr/>
          </p:nvSpPr>
          <p:spPr>
            <a:xfrm flipV="1">
              <a:off x="358658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0C403BD-CFAF-EA35-B3C6-9369D91C198F}"/>
                </a:ext>
              </a:extLst>
            </p:cNvPr>
            <p:cNvSpPr/>
            <p:nvPr/>
          </p:nvSpPr>
          <p:spPr>
            <a:xfrm flipV="1">
              <a:off x="327167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91BD2E-9561-8AC8-A493-25BFC8283CA2}"/>
                </a:ext>
              </a:extLst>
            </p:cNvPr>
            <p:cNvSpPr/>
            <p:nvPr/>
          </p:nvSpPr>
          <p:spPr>
            <a:xfrm flipV="1">
              <a:off x="2956767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8762A51-5388-91D2-2717-D937A3258FF9}"/>
                </a:ext>
              </a:extLst>
            </p:cNvPr>
            <p:cNvSpPr/>
            <p:nvPr/>
          </p:nvSpPr>
          <p:spPr>
            <a:xfrm flipV="1">
              <a:off x="4531303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05E4D61-BBEB-894A-A4AC-8E2337C957DD}"/>
                </a:ext>
              </a:extLst>
            </p:cNvPr>
            <p:cNvSpPr/>
            <p:nvPr/>
          </p:nvSpPr>
          <p:spPr>
            <a:xfrm flipV="1">
              <a:off x="6105840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BCA2EC6-F70F-0C9F-9B3F-827089CF04A8}"/>
                </a:ext>
              </a:extLst>
            </p:cNvPr>
            <p:cNvSpPr/>
            <p:nvPr/>
          </p:nvSpPr>
          <p:spPr>
            <a:xfrm flipV="1">
              <a:off x="2956767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7BD01C-BDA3-8876-8CEF-20E478EABF0A}"/>
                </a:ext>
              </a:extLst>
            </p:cNvPr>
            <p:cNvSpPr/>
            <p:nvPr/>
          </p:nvSpPr>
          <p:spPr>
            <a:xfrm>
              <a:off x="6064521" y="4734668"/>
              <a:ext cx="82417" cy="136256"/>
            </a:xfrm>
            <a:custGeom>
              <a:avLst/>
              <a:gdLst>
                <a:gd name="connsiteX0" fmla="*/ 82608 w 82417"/>
                <a:gd name="connsiteY0" fmla="*/ 68622 h 136256"/>
                <a:gd name="connsiteX1" fmla="*/ 74919 w 82417"/>
                <a:gd name="connsiteY1" fmla="*/ 22376 h 136256"/>
                <a:gd name="connsiteX2" fmla="*/ 41707 w 82417"/>
                <a:gd name="connsiteY2" fmla="*/ 28 h 136256"/>
                <a:gd name="connsiteX3" fmla="*/ 7264 w 82417"/>
                <a:gd name="connsiteY3" fmla="*/ 23617 h 136256"/>
                <a:gd name="connsiteX4" fmla="*/ 191 w 82417"/>
                <a:gd name="connsiteY4" fmla="*/ 68622 h 136256"/>
                <a:gd name="connsiteX5" fmla="*/ 9109 w 82417"/>
                <a:gd name="connsiteY5" fmla="*/ 116420 h 136256"/>
                <a:gd name="connsiteX6" fmla="*/ 41399 w 82417"/>
                <a:gd name="connsiteY6" fmla="*/ 136285 h 136256"/>
                <a:gd name="connsiteX7" fmla="*/ 75535 w 82417"/>
                <a:gd name="connsiteY7" fmla="*/ 113317 h 136256"/>
                <a:gd name="connsiteX8" fmla="*/ 82608 w 82417"/>
                <a:gd name="connsiteY8" fmla="*/ 68622 h 136256"/>
                <a:gd name="connsiteX9" fmla="*/ 41399 w 82417"/>
                <a:gd name="connsiteY9" fmla="*/ 131939 h 136256"/>
                <a:gd name="connsiteX10" fmla="*/ 18642 w 82417"/>
                <a:gd name="connsiteY10" fmla="*/ 108040 h 136256"/>
                <a:gd name="connsiteX11" fmla="*/ 16489 w 82417"/>
                <a:gd name="connsiteY11" fmla="*/ 66139 h 136256"/>
                <a:gd name="connsiteX12" fmla="*/ 18027 w 82417"/>
                <a:gd name="connsiteY12" fmla="*/ 29825 h 136256"/>
                <a:gd name="connsiteX13" fmla="*/ 41399 w 82417"/>
                <a:gd name="connsiteY13" fmla="*/ 4373 h 136256"/>
                <a:gd name="connsiteX14" fmla="*/ 64464 w 82417"/>
                <a:gd name="connsiteY14" fmla="*/ 27652 h 136256"/>
                <a:gd name="connsiteX15" fmla="*/ 66616 w 82417"/>
                <a:gd name="connsiteY15" fmla="*/ 66139 h 136256"/>
                <a:gd name="connsiteX16" fmla="*/ 64464 w 82417"/>
                <a:gd name="connsiteY16" fmla="*/ 107109 h 136256"/>
                <a:gd name="connsiteX17" fmla="*/ 41399 w 82417"/>
                <a:gd name="connsiteY17" fmla="*/ 131939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417" h="136256">
                  <a:moveTo>
                    <a:pt x="82608" y="68622"/>
                  </a:moveTo>
                  <a:cubicBezTo>
                    <a:pt x="82608" y="52793"/>
                    <a:pt x="81685" y="36963"/>
                    <a:pt x="74919" y="22376"/>
                  </a:cubicBezTo>
                  <a:cubicBezTo>
                    <a:pt x="66001" y="3132"/>
                    <a:pt x="49702" y="28"/>
                    <a:pt x="41707" y="28"/>
                  </a:cubicBezTo>
                  <a:cubicBezTo>
                    <a:pt x="29713" y="28"/>
                    <a:pt x="15567" y="5305"/>
                    <a:pt x="7264" y="23617"/>
                  </a:cubicBezTo>
                  <a:cubicBezTo>
                    <a:pt x="1113" y="37274"/>
                    <a:pt x="191" y="52793"/>
                    <a:pt x="191" y="68622"/>
                  </a:cubicBezTo>
                  <a:cubicBezTo>
                    <a:pt x="191" y="83520"/>
                    <a:pt x="806" y="101212"/>
                    <a:pt x="9109" y="116420"/>
                  </a:cubicBezTo>
                  <a:cubicBezTo>
                    <a:pt x="17412" y="132250"/>
                    <a:pt x="31866" y="136285"/>
                    <a:pt x="41399" y="136285"/>
                  </a:cubicBezTo>
                  <a:cubicBezTo>
                    <a:pt x="51855" y="136285"/>
                    <a:pt x="66924" y="132250"/>
                    <a:pt x="75535" y="113317"/>
                  </a:cubicBezTo>
                  <a:cubicBezTo>
                    <a:pt x="81685" y="99660"/>
                    <a:pt x="82608" y="84141"/>
                    <a:pt x="82608" y="68622"/>
                  </a:cubicBezTo>
                  <a:close/>
                  <a:moveTo>
                    <a:pt x="41399" y="131939"/>
                  </a:moveTo>
                  <a:cubicBezTo>
                    <a:pt x="33711" y="131939"/>
                    <a:pt x="22025" y="126973"/>
                    <a:pt x="18642" y="108040"/>
                  </a:cubicBezTo>
                  <a:cubicBezTo>
                    <a:pt x="16489" y="96246"/>
                    <a:pt x="16489" y="77933"/>
                    <a:pt x="16489" y="66139"/>
                  </a:cubicBezTo>
                  <a:cubicBezTo>
                    <a:pt x="16489" y="53413"/>
                    <a:pt x="16489" y="40377"/>
                    <a:pt x="18027" y="29825"/>
                  </a:cubicBezTo>
                  <a:cubicBezTo>
                    <a:pt x="21717" y="6236"/>
                    <a:pt x="36479" y="4373"/>
                    <a:pt x="41399" y="4373"/>
                  </a:cubicBezTo>
                  <a:cubicBezTo>
                    <a:pt x="47857" y="4373"/>
                    <a:pt x="60773" y="8098"/>
                    <a:pt x="64464" y="27652"/>
                  </a:cubicBezTo>
                  <a:cubicBezTo>
                    <a:pt x="66616" y="38826"/>
                    <a:pt x="66616" y="53724"/>
                    <a:pt x="66616" y="66139"/>
                  </a:cubicBezTo>
                  <a:cubicBezTo>
                    <a:pt x="66616" y="81037"/>
                    <a:pt x="66616" y="94384"/>
                    <a:pt x="64464" y="107109"/>
                  </a:cubicBezTo>
                  <a:cubicBezTo>
                    <a:pt x="61388" y="126042"/>
                    <a:pt x="50317" y="131939"/>
                    <a:pt x="41399" y="131939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913E9B-191D-BDE3-5E9C-D4DFBBDFB400}"/>
                </a:ext>
              </a:extLst>
            </p:cNvPr>
            <p:cNvSpPr/>
            <p:nvPr/>
          </p:nvSpPr>
          <p:spPr>
            <a:xfrm>
              <a:off x="7641210" y="4734668"/>
              <a:ext cx="78111" cy="136256"/>
            </a:xfrm>
            <a:custGeom>
              <a:avLst/>
              <a:gdLst>
                <a:gd name="connsiteX0" fmla="*/ 78382 w 78111"/>
                <a:gd name="connsiteY0" fmla="*/ 92211 h 136256"/>
                <a:gd name="connsiteX1" fmla="*/ 41171 w 78111"/>
                <a:gd name="connsiteY1" fmla="*/ 48758 h 136256"/>
                <a:gd name="connsiteX2" fmla="*/ 16262 w 78111"/>
                <a:gd name="connsiteY2" fmla="*/ 59000 h 136256"/>
                <a:gd name="connsiteX3" fmla="*/ 16262 w 78111"/>
                <a:gd name="connsiteY3" fmla="*/ 20203 h 136256"/>
                <a:gd name="connsiteX4" fmla="*/ 32868 w 78111"/>
                <a:gd name="connsiteY4" fmla="*/ 22686 h 136256"/>
                <a:gd name="connsiteX5" fmla="*/ 71002 w 78111"/>
                <a:gd name="connsiteY5" fmla="*/ 2201 h 136256"/>
                <a:gd name="connsiteX6" fmla="*/ 68849 w 78111"/>
                <a:gd name="connsiteY6" fmla="*/ 28 h 136256"/>
                <a:gd name="connsiteX7" fmla="*/ 67311 w 78111"/>
                <a:gd name="connsiteY7" fmla="*/ 649 h 136256"/>
                <a:gd name="connsiteX8" fmla="*/ 40557 w 78111"/>
                <a:gd name="connsiteY8" fmla="*/ 6546 h 136256"/>
                <a:gd name="connsiteX9" fmla="*/ 14417 w 78111"/>
                <a:gd name="connsiteY9" fmla="*/ 959 h 136256"/>
                <a:gd name="connsiteX10" fmla="*/ 12264 w 78111"/>
                <a:gd name="connsiteY10" fmla="*/ 338 h 136256"/>
                <a:gd name="connsiteX11" fmla="*/ 10111 w 78111"/>
                <a:gd name="connsiteY11" fmla="*/ 4994 h 136256"/>
                <a:gd name="connsiteX12" fmla="*/ 10111 w 78111"/>
                <a:gd name="connsiteY12" fmla="*/ 63656 h 136256"/>
                <a:gd name="connsiteX13" fmla="*/ 12879 w 78111"/>
                <a:gd name="connsiteY13" fmla="*/ 68622 h 136256"/>
                <a:gd name="connsiteX14" fmla="*/ 15647 w 78111"/>
                <a:gd name="connsiteY14" fmla="*/ 67070 h 136256"/>
                <a:gd name="connsiteX15" fmla="*/ 40864 w 78111"/>
                <a:gd name="connsiteY15" fmla="*/ 53103 h 136256"/>
                <a:gd name="connsiteX16" fmla="*/ 57470 w 78111"/>
                <a:gd name="connsiteY16" fmla="*/ 65829 h 136256"/>
                <a:gd name="connsiteX17" fmla="*/ 61161 w 78111"/>
                <a:gd name="connsiteY17" fmla="*/ 90659 h 136256"/>
                <a:gd name="connsiteX18" fmla="*/ 56240 w 78111"/>
                <a:gd name="connsiteY18" fmla="*/ 117972 h 136256"/>
                <a:gd name="connsiteX19" fmla="*/ 35329 w 78111"/>
                <a:gd name="connsiteY19" fmla="*/ 130698 h 136256"/>
                <a:gd name="connsiteX20" fmla="*/ 6421 w 78111"/>
                <a:gd name="connsiteY20" fmla="*/ 108661 h 136256"/>
                <a:gd name="connsiteX21" fmla="*/ 9804 w 78111"/>
                <a:gd name="connsiteY21" fmla="*/ 108971 h 136256"/>
                <a:gd name="connsiteX22" fmla="*/ 19645 w 78111"/>
                <a:gd name="connsiteY22" fmla="*/ 99350 h 136256"/>
                <a:gd name="connsiteX23" fmla="*/ 9804 w 78111"/>
                <a:gd name="connsiteY23" fmla="*/ 89417 h 136256"/>
                <a:gd name="connsiteX24" fmla="*/ 271 w 78111"/>
                <a:gd name="connsiteY24" fmla="*/ 99970 h 136256"/>
                <a:gd name="connsiteX25" fmla="*/ 35636 w 78111"/>
                <a:gd name="connsiteY25" fmla="*/ 136285 h 136256"/>
                <a:gd name="connsiteX26" fmla="*/ 78382 w 78111"/>
                <a:gd name="connsiteY26" fmla="*/ 92211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111" h="136256">
                  <a:moveTo>
                    <a:pt x="78382" y="92211"/>
                  </a:moveTo>
                  <a:cubicBezTo>
                    <a:pt x="78382" y="68622"/>
                    <a:pt x="62391" y="48758"/>
                    <a:pt x="41171" y="48758"/>
                  </a:cubicBezTo>
                  <a:cubicBezTo>
                    <a:pt x="31946" y="48758"/>
                    <a:pt x="23335" y="51861"/>
                    <a:pt x="16262" y="59000"/>
                  </a:cubicBezTo>
                  <a:lnTo>
                    <a:pt x="16262" y="20203"/>
                  </a:lnTo>
                  <a:cubicBezTo>
                    <a:pt x="20260" y="21444"/>
                    <a:pt x="26718" y="22686"/>
                    <a:pt x="32868" y="22686"/>
                  </a:cubicBezTo>
                  <a:cubicBezTo>
                    <a:pt x="57163" y="22686"/>
                    <a:pt x="71002" y="4684"/>
                    <a:pt x="71002" y="2201"/>
                  </a:cubicBezTo>
                  <a:cubicBezTo>
                    <a:pt x="71002" y="959"/>
                    <a:pt x="70387" y="28"/>
                    <a:pt x="68849" y="28"/>
                  </a:cubicBezTo>
                  <a:cubicBezTo>
                    <a:pt x="68849" y="28"/>
                    <a:pt x="68234" y="28"/>
                    <a:pt x="67311" y="649"/>
                  </a:cubicBezTo>
                  <a:cubicBezTo>
                    <a:pt x="63313" y="2511"/>
                    <a:pt x="53780" y="6546"/>
                    <a:pt x="40557" y="6546"/>
                  </a:cubicBezTo>
                  <a:cubicBezTo>
                    <a:pt x="32868" y="6546"/>
                    <a:pt x="23643" y="4994"/>
                    <a:pt x="14417" y="959"/>
                  </a:cubicBezTo>
                  <a:cubicBezTo>
                    <a:pt x="12879" y="338"/>
                    <a:pt x="12572" y="338"/>
                    <a:pt x="12264" y="338"/>
                  </a:cubicBezTo>
                  <a:cubicBezTo>
                    <a:pt x="10111" y="338"/>
                    <a:pt x="10111" y="1890"/>
                    <a:pt x="10111" y="4994"/>
                  </a:cubicBezTo>
                  <a:lnTo>
                    <a:pt x="10111" y="63656"/>
                  </a:lnTo>
                  <a:cubicBezTo>
                    <a:pt x="10111" y="67070"/>
                    <a:pt x="10111" y="68622"/>
                    <a:pt x="12879" y="68622"/>
                  </a:cubicBezTo>
                  <a:cubicBezTo>
                    <a:pt x="14417" y="68622"/>
                    <a:pt x="14724" y="68312"/>
                    <a:pt x="15647" y="67070"/>
                  </a:cubicBezTo>
                  <a:cubicBezTo>
                    <a:pt x="17799" y="63966"/>
                    <a:pt x="24873" y="53103"/>
                    <a:pt x="40864" y="53103"/>
                  </a:cubicBezTo>
                  <a:cubicBezTo>
                    <a:pt x="51012" y="53103"/>
                    <a:pt x="55933" y="62104"/>
                    <a:pt x="57470" y="65829"/>
                  </a:cubicBezTo>
                  <a:cubicBezTo>
                    <a:pt x="60546" y="73278"/>
                    <a:pt x="61161" y="80727"/>
                    <a:pt x="61161" y="90659"/>
                  </a:cubicBezTo>
                  <a:cubicBezTo>
                    <a:pt x="61161" y="97798"/>
                    <a:pt x="61161" y="109592"/>
                    <a:pt x="56240" y="117972"/>
                  </a:cubicBezTo>
                  <a:cubicBezTo>
                    <a:pt x="51628" y="125732"/>
                    <a:pt x="44247" y="130698"/>
                    <a:pt x="35329" y="130698"/>
                  </a:cubicBezTo>
                  <a:cubicBezTo>
                    <a:pt x="21182" y="130698"/>
                    <a:pt x="9804" y="120145"/>
                    <a:pt x="6421" y="108661"/>
                  </a:cubicBezTo>
                  <a:cubicBezTo>
                    <a:pt x="7036" y="108661"/>
                    <a:pt x="7651" y="108971"/>
                    <a:pt x="9804" y="108971"/>
                  </a:cubicBezTo>
                  <a:cubicBezTo>
                    <a:pt x="16262" y="108971"/>
                    <a:pt x="19645" y="104005"/>
                    <a:pt x="19645" y="99350"/>
                  </a:cubicBezTo>
                  <a:cubicBezTo>
                    <a:pt x="19645" y="94384"/>
                    <a:pt x="16262" y="89417"/>
                    <a:pt x="9804" y="89417"/>
                  </a:cubicBezTo>
                  <a:cubicBezTo>
                    <a:pt x="7036" y="89417"/>
                    <a:pt x="271" y="90969"/>
                    <a:pt x="271" y="99970"/>
                  </a:cubicBezTo>
                  <a:cubicBezTo>
                    <a:pt x="271" y="117041"/>
                    <a:pt x="13802" y="136285"/>
                    <a:pt x="35636" y="136285"/>
                  </a:cubicBezTo>
                  <a:cubicBezTo>
                    <a:pt x="58393" y="136285"/>
                    <a:pt x="78382" y="117351"/>
                    <a:pt x="78382" y="92211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Content Placeholder 14">
              <a:extLst>
                <a:ext uri="{FF2B5EF4-FFF2-40B4-BE49-F238E27FC236}">
                  <a16:creationId xmlns:a16="http://schemas.microsoft.com/office/drawing/2014/main" id="{BED60DBD-8D4D-3A22-0B77-52740FB30C12}"/>
                </a:ext>
              </a:extLst>
            </p:cNvPr>
            <p:cNvGrpSpPr/>
            <p:nvPr/>
          </p:nvGrpSpPr>
          <p:grpSpPr>
            <a:xfrm>
              <a:off x="9174407" y="4734668"/>
              <a:ext cx="170610" cy="136256"/>
              <a:chOff x="9174407" y="4734668"/>
              <a:chExt cx="170610" cy="136256"/>
            </a:xfrm>
            <a:solidFill>
              <a:srgbClr val="000000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230ABC7-4593-DCE6-5EF7-32B13143A6CB}"/>
                  </a:ext>
                </a:extLst>
              </p:cNvPr>
              <p:cNvSpPr/>
              <p:nvPr/>
            </p:nvSpPr>
            <p:spPr>
              <a:xfrm>
                <a:off x="9174407" y="4734668"/>
                <a:ext cx="64580" cy="131911"/>
              </a:xfrm>
              <a:custGeom>
                <a:avLst/>
                <a:gdLst>
                  <a:gd name="connsiteX0" fmla="*/ 40634 w 64580"/>
                  <a:gd name="connsiteY0" fmla="*/ 5305 h 131911"/>
                  <a:gd name="connsiteX1" fmla="*/ 36021 w 64580"/>
                  <a:gd name="connsiteY1" fmla="*/ 28 h 131911"/>
                  <a:gd name="connsiteX2" fmla="*/ 348 w 64580"/>
                  <a:gd name="connsiteY2" fmla="*/ 12754 h 131911"/>
                  <a:gd name="connsiteX3" fmla="*/ 348 w 64580"/>
                  <a:gd name="connsiteY3" fmla="*/ 18961 h 131911"/>
                  <a:gd name="connsiteX4" fmla="*/ 25873 w 64580"/>
                  <a:gd name="connsiteY4" fmla="*/ 13685 h 131911"/>
                  <a:gd name="connsiteX5" fmla="*/ 25873 w 64580"/>
                  <a:gd name="connsiteY5" fmla="*/ 116420 h 131911"/>
                  <a:gd name="connsiteX6" fmla="*/ 7729 w 64580"/>
                  <a:gd name="connsiteY6" fmla="*/ 125732 h 131911"/>
                  <a:gd name="connsiteX7" fmla="*/ 1578 w 64580"/>
                  <a:gd name="connsiteY7" fmla="*/ 125732 h 131911"/>
                  <a:gd name="connsiteX8" fmla="*/ 1578 w 64580"/>
                  <a:gd name="connsiteY8" fmla="*/ 131939 h 131911"/>
                  <a:gd name="connsiteX9" fmla="*/ 33253 w 64580"/>
                  <a:gd name="connsiteY9" fmla="*/ 131319 h 131911"/>
                  <a:gd name="connsiteX10" fmla="*/ 64929 w 64580"/>
                  <a:gd name="connsiteY10" fmla="*/ 131939 h 131911"/>
                  <a:gd name="connsiteX11" fmla="*/ 64929 w 64580"/>
                  <a:gd name="connsiteY11" fmla="*/ 125732 h 131911"/>
                  <a:gd name="connsiteX12" fmla="*/ 58778 w 64580"/>
                  <a:gd name="connsiteY12" fmla="*/ 125732 h 131911"/>
                  <a:gd name="connsiteX13" fmla="*/ 40634 w 64580"/>
                  <a:gd name="connsiteY13" fmla="*/ 11642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580" h="131911">
                    <a:moveTo>
                      <a:pt x="40634" y="5305"/>
                    </a:moveTo>
                    <a:cubicBezTo>
                      <a:pt x="40634" y="338"/>
                      <a:pt x="40634" y="28"/>
                      <a:pt x="36021" y="28"/>
                    </a:cubicBezTo>
                    <a:cubicBezTo>
                      <a:pt x="23720" y="12754"/>
                      <a:pt x="6498" y="12754"/>
                      <a:pt x="348" y="12754"/>
                    </a:cubicBezTo>
                    <a:lnTo>
                      <a:pt x="348" y="18961"/>
                    </a:lnTo>
                    <a:cubicBezTo>
                      <a:pt x="4346" y="18961"/>
                      <a:pt x="15724" y="18961"/>
                      <a:pt x="25873" y="13685"/>
                    </a:cubicBezTo>
                    <a:lnTo>
                      <a:pt x="25873" y="116420"/>
                    </a:lnTo>
                    <a:cubicBezTo>
                      <a:pt x="25873" y="123559"/>
                      <a:pt x="25258" y="125732"/>
                      <a:pt x="7729" y="125732"/>
                    </a:cubicBezTo>
                    <a:lnTo>
                      <a:pt x="1578" y="125732"/>
                    </a:lnTo>
                    <a:lnTo>
                      <a:pt x="1578" y="131939"/>
                    </a:lnTo>
                    <a:cubicBezTo>
                      <a:pt x="8344" y="131319"/>
                      <a:pt x="25258" y="131319"/>
                      <a:pt x="33253" y="131319"/>
                    </a:cubicBezTo>
                    <a:cubicBezTo>
                      <a:pt x="40941" y="131319"/>
                      <a:pt x="58163" y="131319"/>
                      <a:pt x="64929" y="131939"/>
                    </a:cubicBezTo>
                    <a:lnTo>
                      <a:pt x="64929" y="125732"/>
                    </a:lnTo>
                    <a:lnTo>
                      <a:pt x="58778" y="125732"/>
                    </a:lnTo>
                    <a:cubicBezTo>
                      <a:pt x="40941" y="125732"/>
                      <a:pt x="40634" y="123559"/>
                      <a:pt x="40634" y="11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7571D0D-2989-D604-42F0-9E77897D1D66}"/>
                  </a:ext>
                </a:extLst>
              </p:cNvPr>
              <p:cNvSpPr/>
              <p:nvPr/>
            </p:nvSpPr>
            <p:spPr>
              <a:xfrm>
                <a:off x="9262601" y="4734668"/>
                <a:ext cx="82417" cy="136256"/>
              </a:xfrm>
              <a:custGeom>
                <a:avLst/>
                <a:gdLst>
                  <a:gd name="connsiteX0" fmla="*/ 82770 w 82417"/>
                  <a:gd name="connsiteY0" fmla="*/ 68622 h 136256"/>
                  <a:gd name="connsiteX1" fmla="*/ 75082 w 82417"/>
                  <a:gd name="connsiteY1" fmla="*/ 22376 h 136256"/>
                  <a:gd name="connsiteX2" fmla="*/ 41869 w 82417"/>
                  <a:gd name="connsiteY2" fmla="*/ 28 h 136256"/>
                  <a:gd name="connsiteX3" fmla="*/ 7426 w 82417"/>
                  <a:gd name="connsiteY3" fmla="*/ 23617 h 136256"/>
                  <a:gd name="connsiteX4" fmla="*/ 353 w 82417"/>
                  <a:gd name="connsiteY4" fmla="*/ 68622 h 136256"/>
                  <a:gd name="connsiteX5" fmla="*/ 9271 w 82417"/>
                  <a:gd name="connsiteY5" fmla="*/ 116420 h 136256"/>
                  <a:gd name="connsiteX6" fmla="*/ 41562 w 82417"/>
                  <a:gd name="connsiteY6" fmla="*/ 136285 h 136256"/>
                  <a:gd name="connsiteX7" fmla="*/ 75697 w 82417"/>
                  <a:gd name="connsiteY7" fmla="*/ 113317 h 136256"/>
                  <a:gd name="connsiteX8" fmla="*/ 82770 w 82417"/>
                  <a:gd name="connsiteY8" fmla="*/ 68622 h 136256"/>
                  <a:gd name="connsiteX9" fmla="*/ 41562 w 82417"/>
                  <a:gd name="connsiteY9" fmla="*/ 131939 h 136256"/>
                  <a:gd name="connsiteX10" fmla="*/ 18805 w 82417"/>
                  <a:gd name="connsiteY10" fmla="*/ 108040 h 136256"/>
                  <a:gd name="connsiteX11" fmla="*/ 16652 w 82417"/>
                  <a:gd name="connsiteY11" fmla="*/ 66139 h 136256"/>
                  <a:gd name="connsiteX12" fmla="*/ 18190 w 82417"/>
                  <a:gd name="connsiteY12" fmla="*/ 29825 h 136256"/>
                  <a:gd name="connsiteX13" fmla="*/ 41562 w 82417"/>
                  <a:gd name="connsiteY13" fmla="*/ 4373 h 136256"/>
                  <a:gd name="connsiteX14" fmla="*/ 64626 w 82417"/>
                  <a:gd name="connsiteY14" fmla="*/ 27652 h 136256"/>
                  <a:gd name="connsiteX15" fmla="*/ 66779 w 82417"/>
                  <a:gd name="connsiteY15" fmla="*/ 66139 h 136256"/>
                  <a:gd name="connsiteX16" fmla="*/ 64626 w 82417"/>
                  <a:gd name="connsiteY16" fmla="*/ 107109 h 136256"/>
                  <a:gd name="connsiteX17" fmla="*/ 41562 w 82417"/>
                  <a:gd name="connsiteY17" fmla="*/ 131939 h 13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417" h="136256">
                    <a:moveTo>
                      <a:pt x="82770" y="68622"/>
                    </a:moveTo>
                    <a:cubicBezTo>
                      <a:pt x="82770" y="52793"/>
                      <a:pt x="81848" y="36963"/>
                      <a:pt x="75082" y="22376"/>
                    </a:cubicBezTo>
                    <a:cubicBezTo>
                      <a:pt x="66164" y="3132"/>
                      <a:pt x="49865" y="28"/>
                      <a:pt x="41869" y="28"/>
                    </a:cubicBezTo>
                    <a:cubicBezTo>
                      <a:pt x="29875" y="28"/>
                      <a:pt x="15729" y="5305"/>
                      <a:pt x="7426" y="23617"/>
                    </a:cubicBezTo>
                    <a:cubicBezTo>
                      <a:pt x="1276" y="37274"/>
                      <a:pt x="353" y="52793"/>
                      <a:pt x="353" y="68622"/>
                    </a:cubicBezTo>
                    <a:cubicBezTo>
                      <a:pt x="353" y="83520"/>
                      <a:pt x="968" y="101212"/>
                      <a:pt x="9271" y="116420"/>
                    </a:cubicBezTo>
                    <a:cubicBezTo>
                      <a:pt x="17574" y="132250"/>
                      <a:pt x="32028" y="136285"/>
                      <a:pt x="41562" y="136285"/>
                    </a:cubicBezTo>
                    <a:cubicBezTo>
                      <a:pt x="52017" y="136285"/>
                      <a:pt x="67086" y="132250"/>
                      <a:pt x="75697" y="113317"/>
                    </a:cubicBezTo>
                    <a:cubicBezTo>
                      <a:pt x="81848" y="99660"/>
                      <a:pt x="82770" y="84141"/>
                      <a:pt x="82770" y="68622"/>
                    </a:cubicBezTo>
                    <a:close/>
                    <a:moveTo>
                      <a:pt x="41562" y="131939"/>
                    </a:moveTo>
                    <a:cubicBezTo>
                      <a:pt x="33873" y="131939"/>
                      <a:pt x="22187" y="126973"/>
                      <a:pt x="18805" y="108040"/>
                    </a:cubicBezTo>
                    <a:cubicBezTo>
                      <a:pt x="16652" y="96246"/>
                      <a:pt x="16652" y="77933"/>
                      <a:pt x="16652" y="66139"/>
                    </a:cubicBezTo>
                    <a:cubicBezTo>
                      <a:pt x="16652" y="53413"/>
                      <a:pt x="16652" y="40377"/>
                      <a:pt x="18190" y="29825"/>
                    </a:cubicBezTo>
                    <a:cubicBezTo>
                      <a:pt x="21880" y="6236"/>
                      <a:pt x="36641" y="4373"/>
                      <a:pt x="41562" y="4373"/>
                    </a:cubicBezTo>
                    <a:cubicBezTo>
                      <a:pt x="48020" y="4373"/>
                      <a:pt x="60936" y="8098"/>
                      <a:pt x="64626" y="27652"/>
                    </a:cubicBezTo>
                    <a:cubicBezTo>
                      <a:pt x="66779" y="38826"/>
                      <a:pt x="66779" y="53724"/>
                      <a:pt x="66779" y="66139"/>
                    </a:cubicBezTo>
                    <a:cubicBezTo>
                      <a:pt x="66779" y="81037"/>
                      <a:pt x="66779" y="94384"/>
                      <a:pt x="64626" y="107109"/>
                    </a:cubicBezTo>
                    <a:cubicBezTo>
                      <a:pt x="61551" y="126042"/>
                      <a:pt x="50480" y="131939"/>
                      <a:pt x="41562" y="131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AAC982-0634-E158-FAAB-164C878DA45F}"/>
                </a:ext>
              </a:extLst>
            </p:cNvPr>
            <p:cNvSpPr/>
            <p:nvPr/>
          </p:nvSpPr>
          <p:spPr>
            <a:xfrm>
              <a:off x="4422328" y="4804960"/>
              <a:ext cx="119935" cy="7759"/>
            </a:xfrm>
            <a:custGeom>
              <a:avLst/>
              <a:gdLst>
                <a:gd name="connsiteX0" fmla="*/ 112969 w 119935"/>
                <a:gd name="connsiteY0" fmla="*/ 7787 h 7759"/>
                <a:gd name="connsiteX1" fmla="*/ 120042 w 119935"/>
                <a:gd name="connsiteY1" fmla="*/ 3752 h 7759"/>
                <a:gd name="connsiteX2" fmla="*/ 112969 w 119935"/>
                <a:gd name="connsiteY2" fmla="*/ 28 h 7759"/>
                <a:gd name="connsiteX3" fmla="*/ 6872 w 119935"/>
                <a:gd name="connsiteY3" fmla="*/ 28 h 7759"/>
                <a:gd name="connsiteX4" fmla="*/ 107 w 119935"/>
                <a:gd name="connsiteY4" fmla="*/ 3752 h 7759"/>
                <a:gd name="connsiteX5" fmla="*/ 6872 w 119935"/>
                <a:gd name="connsiteY5" fmla="*/ 7787 h 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35" h="7759">
                  <a:moveTo>
                    <a:pt x="112969" y="7787"/>
                  </a:moveTo>
                  <a:cubicBezTo>
                    <a:pt x="116352" y="7787"/>
                    <a:pt x="120042" y="7787"/>
                    <a:pt x="120042" y="3752"/>
                  </a:cubicBezTo>
                  <a:cubicBezTo>
                    <a:pt x="120042" y="28"/>
                    <a:pt x="116352" y="28"/>
                    <a:pt x="112969" y="28"/>
                  </a:cubicBezTo>
                  <a:lnTo>
                    <a:pt x="6872" y="28"/>
                  </a:lnTo>
                  <a:cubicBezTo>
                    <a:pt x="3489" y="28"/>
                    <a:pt x="107" y="28"/>
                    <a:pt x="107" y="3752"/>
                  </a:cubicBezTo>
                  <a:cubicBezTo>
                    <a:pt x="107" y="7787"/>
                    <a:pt x="3489" y="7787"/>
                    <a:pt x="6872" y="7787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0AE9EA7-3936-9D3E-1BBC-ABC958C205A1}"/>
                </a:ext>
              </a:extLst>
            </p:cNvPr>
            <p:cNvSpPr/>
            <p:nvPr/>
          </p:nvSpPr>
          <p:spPr>
            <a:xfrm>
              <a:off x="4568384" y="4726434"/>
              <a:ext cx="78111" cy="136256"/>
            </a:xfrm>
            <a:custGeom>
              <a:avLst/>
              <a:gdLst>
                <a:gd name="connsiteX0" fmla="*/ 78226 w 78111"/>
                <a:gd name="connsiteY0" fmla="*/ 92210 h 136256"/>
                <a:gd name="connsiteX1" fmla="*/ 41015 w 78111"/>
                <a:gd name="connsiteY1" fmla="*/ 48757 h 136256"/>
                <a:gd name="connsiteX2" fmla="*/ 16106 w 78111"/>
                <a:gd name="connsiteY2" fmla="*/ 59000 h 136256"/>
                <a:gd name="connsiteX3" fmla="*/ 16106 w 78111"/>
                <a:gd name="connsiteY3" fmla="*/ 20202 h 136256"/>
                <a:gd name="connsiteX4" fmla="*/ 32712 w 78111"/>
                <a:gd name="connsiteY4" fmla="*/ 22685 h 136256"/>
                <a:gd name="connsiteX5" fmla="*/ 70846 w 78111"/>
                <a:gd name="connsiteY5" fmla="*/ 2200 h 136256"/>
                <a:gd name="connsiteX6" fmla="*/ 68693 w 78111"/>
                <a:gd name="connsiteY6" fmla="*/ 28 h 136256"/>
                <a:gd name="connsiteX7" fmla="*/ 67155 w 78111"/>
                <a:gd name="connsiteY7" fmla="*/ 648 h 136256"/>
                <a:gd name="connsiteX8" fmla="*/ 40400 w 78111"/>
                <a:gd name="connsiteY8" fmla="*/ 6546 h 136256"/>
                <a:gd name="connsiteX9" fmla="*/ 14261 w 78111"/>
                <a:gd name="connsiteY9" fmla="*/ 959 h 136256"/>
                <a:gd name="connsiteX10" fmla="*/ 12108 w 78111"/>
                <a:gd name="connsiteY10" fmla="*/ 338 h 136256"/>
                <a:gd name="connsiteX11" fmla="*/ 9955 w 78111"/>
                <a:gd name="connsiteY11" fmla="*/ 4994 h 136256"/>
                <a:gd name="connsiteX12" fmla="*/ 9955 w 78111"/>
                <a:gd name="connsiteY12" fmla="*/ 63655 h 136256"/>
                <a:gd name="connsiteX13" fmla="*/ 12723 w 78111"/>
                <a:gd name="connsiteY13" fmla="*/ 68622 h 136256"/>
                <a:gd name="connsiteX14" fmla="*/ 15491 w 78111"/>
                <a:gd name="connsiteY14" fmla="*/ 67070 h 136256"/>
                <a:gd name="connsiteX15" fmla="*/ 40708 w 78111"/>
                <a:gd name="connsiteY15" fmla="*/ 53103 h 136256"/>
                <a:gd name="connsiteX16" fmla="*/ 57314 w 78111"/>
                <a:gd name="connsiteY16" fmla="*/ 65828 h 136256"/>
                <a:gd name="connsiteX17" fmla="*/ 61005 w 78111"/>
                <a:gd name="connsiteY17" fmla="*/ 90659 h 136256"/>
                <a:gd name="connsiteX18" fmla="*/ 56084 w 78111"/>
                <a:gd name="connsiteY18" fmla="*/ 117972 h 136256"/>
                <a:gd name="connsiteX19" fmla="*/ 35172 w 78111"/>
                <a:gd name="connsiteY19" fmla="*/ 130697 h 136256"/>
                <a:gd name="connsiteX20" fmla="*/ 6265 w 78111"/>
                <a:gd name="connsiteY20" fmla="*/ 108660 h 136256"/>
                <a:gd name="connsiteX21" fmla="*/ 9648 w 78111"/>
                <a:gd name="connsiteY21" fmla="*/ 108971 h 136256"/>
                <a:gd name="connsiteX22" fmla="*/ 19489 w 78111"/>
                <a:gd name="connsiteY22" fmla="*/ 99349 h 136256"/>
                <a:gd name="connsiteX23" fmla="*/ 9648 w 78111"/>
                <a:gd name="connsiteY23" fmla="*/ 89417 h 136256"/>
                <a:gd name="connsiteX24" fmla="*/ 114 w 78111"/>
                <a:gd name="connsiteY24" fmla="*/ 99970 h 136256"/>
                <a:gd name="connsiteX25" fmla="*/ 35480 w 78111"/>
                <a:gd name="connsiteY25" fmla="*/ 136284 h 136256"/>
                <a:gd name="connsiteX26" fmla="*/ 78226 w 78111"/>
                <a:gd name="connsiteY26" fmla="*/ 92210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111" h="136256">
                  <a:moveTo>
                    <a:pt x="78226" y="92210"/>
                  </a:moveTo>
                  <a:cubicBezTo>
                    <a:pt x="78226" y="68622"/>
                    <a:pt x="62235" y="48757"/>
                    <a:pt x="41015" y="48757"/>
                  </a:cubicBezTo>
                  <a:cubicBezTo>
                    <a:pt x="31790" y="48757"/>
                    <a:pt x="23179" y="51861"/>
                    <a:pt x="16106" y="59000"/>
                  </a:cubicBezTo>
                  <a:lnTo>
                    <a:pt x="16106" y="20202"/>
                  </a:lnTo>
                  <a:cubicBezTo>
                    <a:pt x="20104" y="21444"/>
                    <a:pt x="26562" y="22685"/>
                    <a:pt x="32712" y="22685"/>
                  </a:cubicBezTo>
                  <a:cubicBezTo>
                    <a:pt x="57007" y="22685"/>
                    <a:pt x="70846" y="4683"/>
                    <a:pt x="70846" y="2200"/>
                  </a:cubicBezTo>
                  <a:cubicBezTo>
                    <a:pt x="70846" y="959"/>
                    <a:pt x="70230" y="28"/>
                    <a:pt x="68693" y="28"/>
                  </a:cubicBezTo>
                  <a:cubicBezTo>
                    <a:pt x="68693" y="28"/>
                    <a:pt x="68078" y="28"/>
                    <a:pt x="67155" y="648"/>
                  </a:cubicBezTo>
                  <a:cubicBezTo>
                    <a:pt x="63157" y="2511"/>
                    <a:pt x="53624" y="6546"/>
                    <a:pt x="40400" y="6546"/>
                  </a:cubicBezTo>
                  <a:cubicBezTo>
                    <a:pt x="32712" y="6546"/>
                    <a:pt x="23486" y="4994"/>
                    <a:pt x="14261" y="959"/>
                  </a:cubicBezTo>
                  <a:cubicBezTo>
                    <a:pt x="12723" y="338"/>
                    <a:pt x="12415" y="338"/>
                    <a:pt x="12108" y="338"/>
                  </a:cubicBezTo>
                  <a:cubicBezTo>
                    <a:pt x="9955" y="338"/>
                    <a:pt x="9955" y="1890"/>
                    <a:pt x="9955" y="4994"/>
                  </a:cubicBezTo>
                  <a:lnTo>
                    <a:pt x="9955" y="63655"/>
                  </a:lnTo>
                  <a:cubicBezTo>
                    <a:pt x="9955" y="67070"/>
                    <a:pt x="9955" y="68622"/>
                    <a:pt x="12723" y="68622"/>
                  </a:cubicBezTo>
                  <a:cubicBezTo>
                    <a:pt x="14261" y="68622"/>
                    <a:pt x="14568" y="68311"/>
                    <a:pt x="15491" y="67070"/>
                  </a:cubicBezTo>
                  <a:cubicBezTo>
                    <a:pt x="17643" y="63966"/>
                    <a:pt x="24717" y="53103"/>
                    <a:pt x="40708" y="53103"/>
                  </a:cubicBezTo>
                  <a:cubicBezTo>
                    <a:pt x="50856" y="53103"/>
                    <a:pt x="55777" y="62104"/>
                    <a:pt x="57314" y="65828"/>
                  </a:cubicBezTo>
                  <a:cubicBezTo>
                    <a:pt x="60390" y="73277"/>
                    <a:pt x="61005" y="80726"/>
                    <a:pt x="61005" y="90659"/>
                  </a:cubicBezTo>
                  <a:cubicBezTo>
                    <a:pt x="61005" y="97797"/>
                    <a:pt x="61005" y="109592"/>
                    <a:pt x="56084" y="117972"/>
                  </a:cubicBezTo>
                  <a:cubicBezTo>
                    <a:pt x="51471" y="125731"/>
                    <a:pt x="44091" y="130697"/>
                    <a:pt x="35172" y="130697"/>
                  </a:cubicBezTo>
                  <a:cubicBezTo>
                    <a:pt x="21026" y="130697"/>
                    <a:pt x="9648" y="120144"/>
                    <a:pt x="6265" y="108660"/>
                  </a:cubicBezTo>
                  <a:cubicBezTo>
                    <a:pt x="6880" y="108660"/>
                    <a:pt x="7495" y="108971"/>
                    <a:pt x="9648" y="108971"/>
                  </a:cubicBezTo>
                  <a:cubicBezTo>
                    <a:pt x="16106" y="108971"/>
                    <a:pt x="19489" y="104005"/>
                    <a:pt x="19489" y="99349"/>
                  </a:cubicBezTo>
                  <a:cubicBezTo>
                    <a:pt x="19489" y="94383"/>
                    <a:pt x="16106" y="89417"/>
                    <a:pt x="9648" y="89417"/>
                  </a:cubicBezTo>
                  <a:cubicBezTo>
                    <a:pt x="6880" y="89417"/>
                    <a:pt x="114" y="90969"/>
                    <a:pt x="114" y="99970"/>
                  </a:cubicBezTo>
                  <a:cubicBezTo>
                    <a:pt x="114" y="117041"/>
                    <a:pt x="13646" y="136284"/>
                    <a:pt x="35480" y="136284"/>
                  </a:cubicBezTo>
                  <a:cubicBezTo>
                    <a:pt x="58237" y="136284"/>
                    <a:pt x="78226" y="117351"/>
                    <a:pt x="78226" y="92210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EE1960-ED3C-6099-52BF-795F4F9F6358}"/>
                </a:ext>
              </a:extLst>
            </p:cNvPr>
            <p:cNvSpPr/>
            <p:nvPr/>
          </p:nvSpPr>
          <p:spPr>
            <a:xfrm>
              <a:off x="2798774" y="4804960"/>
              <a:ext cx="119935" cy="7759"/>
            </a:xfrm>
            <a:custGeom>
              <a:avLst/>
              <a:gdLst>
                <a:gd name="connsiteX0" fmla="*/ 112886 w 119935"/>
                <a:gd name="connsiteY0" fmla="*/ 7787 h 7759"/>
                <a:gd name="connsiteX1" fmla="*/ 119960 w 119935"/>
                <a:gd name="connsiteY1" fmla="*/ 3752 h 7759"/>
                <a:gd name="connsiteX2" fmla="*/ 112886 w 119935"/>
                <a:gd name="connsiteY2" fmla="*/ 28 h 7759"/>
                <a:gd name="connsiteX3" fmla="*/ 6790 w 119935"/>
                <a:gd name="connsiteY3" fmla="*/ 28 h 7759"/>
                <a:gd name="connsiteX4" fmla="*/ 24 w 119935"/>
                <a:gd name="connsiteY4" fmla="*/ 3752 h 7759"/>
                <a:gd name="connsiteX5" fmla="*/ 6790 w 119935"/>
                <a:gd name="connsiteY5" fmla="*/ 7787 h 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35" h="7759">
                  <a:moveTo>
                    <a:pt x="112886" y="7787"/>
                  </a:moveTo>
                  <a:cubicBezTo>
                    <a:pt x="116269" y="7787"/>
                    <a:pt x="119960" y="7787"/>
                    <a:pt x="119960" y="3752"/>
                  </a:cubicBezTo>
                  <a:cubicBezTo>
                    <a:pt x="119960" y="28"/>
                    <a:pt x="116269" y="28"/>
                    <a:pt x="112886" y="28"/>
                  </a:cubicBezTo>
                  <a:lnTo>
                    <a:pt x="6790" y="28"/>
                  </a:lnTo>
                  <a:cubicBezTo>
                    <a:pt x="3407" y="28"/>
                    <a:pt x="24" y="28"/>
                    <a:pt x="24" y="3752"/>
                  </a:cubicBezTo>
                  <a:cubicBezTo>
                    <a:pt x="24" y="7787"/>
                    <a:pt x="3407" y="7787"/>
                    <a:pt x="6790" y="7787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Content Placeholder 14">
              <a:extLst>
                <a:ext uri="{FF2B5EF4-FFF2-40B4-BE49-F238E27FC236}">
                  <a16:creationId xmlns:a16="http://schemas.microsoft.com/office/drawing/2014/main" id="{B15D32D8-9460-CDE0-AE97-6D99DD29FD49}"/>
                </a:ext>
              </a:extLst>
            </p:cNvPr>
            <p:cNvGrpSpPr/>
            <p:nvPr/>
          </p:nvGrpSpPr>
          <p:grpSpPr>
            <a:xfrm>
              <a:off x="2952518" y="4726434"/>
              <a:ext cx="170616" cy="136256"/>
              <a:chOff x="2952518" y="4726434"/>
              <a:chExt cx="170616" cy="136256"/>
            </a:xfrm>
            <a:solidFill>
              <a:srgbClr val="000000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FE36D45-2ED0-93FC-0B5A-BA1E813F9FC0}"/>
                  </a:ext>
                </a:extLst>
              </p:cNvPr>
              <p:cNvSpPr/>
              <p:nvPr/>
            </p:nvSpPr>
            <p:spPr>
              <a:xfrm>
                <a:off x="2952518" y="4726434"/>
                <a:ext cx="64580" cy="131911"/>
              </a:xfrm>
              <a:custGeom>
                <a:avLst/>
                <a:gdLst>
                  <a:gd name="connsiteX0" fmla="*/ 40318 w 64580"/>
                  <a:gd name="connsiteY0" fmla="*/ 5304 h 131911"/>
                  <a:gd name="connsiteX1" fmla="*/ 35705 w 64580"/>
                  <a:gd name="connsiteY1" fmla="*/ 28 h 131911"/>
                  <a:gd name="connsiteX2" fmla="*/ 32 w 64580"/>
                  <a:gd name="connsiteY2" fmla="*/ 12753 h 131911"/>
                  <a:gd name="connsiteX3" fmla="*/ 32 w 64580"/>
                  <a:gd name="connsiteY3" fmla="*/ 18961 h 131911"/>
                  <a:gd name="connsiteX4" fmla="*/ 25557 w 64580"/>
                  <a:gd name="connsiteY4" fmla="*/ 13684 h 131911"/>
                  <a:gd name="connsiteX5" fmla="*/ 25557 w 64580"/>
                  <a:gd name="connsiteY5" fmla="*/ 116420 h 131911"/>
                  <a:gd name="connsiteX6" fmla="*/ 7412 w 64580"/>
                  <a:gd name="connsiteY6" fmla="*/ 125731 h 131911"/>
                  <a:gd name="connsiteX7" fmla="*/ 1262 w 64580"/>
                  <a:gd name="connsiteY7" fmla="*/ 125731 h 131911"/>
                  <a:gd name="connsiteX8" fmla="*/ 1262 w 64580"/>
                  <a:gd name="connsiteY8" fmla="*/ 131939 h 131911"/>
                  <a:gd name="connsiteX9" fmla="*/ 32937 w 64580"/>
                  <a:gd name="connsiteY9" fmla="*/ 131318 h 131911"/>
                  <a:gd name="connsiteX10" fmla="*/ 64613 w 64580"/>
                  <a:gd name="connsiteY10" fmla="*/ 131939 h 131911"/>
                  <a:gd name="connsiteX11" fmla="*/ 64613 w 64580"/>
                  <a:gd name="connsiteY11" fmla="*/ 125731 h 131911"/>
                  <a:gd name="connsiteX12" fmla="*/ 58462 w 64580"/>
                  <a:gd name="connsiteY12" fmla="*/ 125731 h 131911"/>
                  <a:gd name="connsiteX13" fmla="*/ 40318 w 64580"/>
                  <a:gd name="connsiteY13" fmla="*/ 11642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580" h="131911">
                    <a:moveTo>
                      <a:pt x="40318" y="5304"/>
                    </a:moveTo>
                    <a:cubicBezTo>
                      <a:pt x="40318" y="338"/>
                      <a:pt x="40318" y="28"/>
                      <a:pt x="35705" y="28"/>
                    </a:cubicBezTo>
                    <a:cubicBezTo>
                      <a:pt x="23404" y="12753"/>
                      <a:pt x="6182" y="12753"/>
                      <a:pt x="32" y="12753"/>
                    </a:cubicBezTo>
                    <a:lnTo>
                      <a:pt x="32" y="18961"/>
                    </a:lnTo>
                    <a:cubicBezTo>
                      <a:pt x="4030" y="18961"/>
                      <a:pt x="15408" y="18961"/>
                      <a:pt x="25557" y="13684"/>
                    </a:cubicBezTo>
                    <a:lnTo>
                      <a:pt x="25557" y="116420"/>
                    </a:lnTo>
                    <a:cubicBezTo>
                      <a:pt x="25557" y="123559"/>
                      <a:pt x="24942" y="125731"/>
                      <a:pt x="7412" y="125731"/>
                    </a:cubicBezTo>
                    <a:lnTo>
                      <a:pt x="1262" y="125731"/>
                    </a:lnTo>
                    <a:lnTo>
                      <a:pt x="1262" y="131939"/>
                    </a:lnTo>
                    <a:cubicBezTo>
                      <a:pt x="8028" y="131318"/>
                      <a:pt x="24942" y="131318"/>
                      <a:pt x="32937" y="131318"/>
                    </a:cubicBezTo>
                    <a:cubicBezTo>
                      <a:pt x="40625" y="131318"/>
                      <a:pt x="57847" y="131318"/>
                      <a:pt x="64613" y="131939"/>
                    </a:cubicBezTo>
                    <a:lnTo>
                      <a:pt x="64613" y="125731"/>
                    </a:lnTo>
                    <a:lnTo>
                      <a:pt x="58462" y="125731"/>
                    </a:lnTo>
                    <a:cubicBezTo>
                      <a:pt x="40625" y="125731"/>
                      <a:pt x="40318" y="123559"/>
                      <a:pt x="40318" y="11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BC13508-E137-997E-A047-A6C77ADC083A}"/>
                  </a:ext>
                </a:extLst>
              </p:cNvPr>
              <p:cNvSpPr/>
              <p:nvPr/>
            </p:nvSpPr>
            <p:spPr>
              <a:xfrm>
                <a:off x="3040718" y="4726434"/>
                <a:ext cx="82417" cy="136256"/>
              </a:xfrm>
              <a:custGeom>
                <a:avLst/>
                <a:gdLst>
                  <a:gd name="connsiteX0" fmla="*/ 82454 w 82417"/>
                  <a:gd name="connsiteY0" fmla="*/ 68622 h 136256"/>
                  <a:gd name="connsiteX1" fmla="*/ 74766 w 82417"/>
                  <a:gd name="connsiteY1" fmla="*/ 22375 h 136256"/>
                  <a:gd name="connsiteX2" fmla="*/ 41553 w 82417"/>
                  <a:gd name="connsiteY2" fmla="*/ 28 h 136256"/>
                  <a:gd name="connsiteX3" fmla="*/ 7110 w 82417"/>
                  <a:gd name="connsiteY3" fmla="*/ 23617 h 136256"/>
                  <a:gd name="connsiteX4" fmla="*/ 37 w 82417"/>
                  <a:gd name="connsiteY4" fmla="*/ 68622 h 136256"/>
                  <a:gd name="connsiteX5" fmla="*/ 8955 w 82417"/>
                  <a:gd name="connsiteY5" fmla="*/ 116420 h 136256"/>
                  <a:gd name="connsiteX6" fmla="*/ 41246 w 82417"/>
                  <a:gd name="connsiteY6" fmla="*/ 136284 h 136256"/>
                  <a:gd name="connsiteX7" fmla="*/ 75381 w 82417"/>
                  <a:gd name="connsiteY7" fmla="*/ 113316 h 136256"/>
                  <a:gd name="connsiteX8" fmla="*/ 82454 w 82417"/>
                  <a:gd name="connsiteY8" fmla="*/ 68622 h 136256"/>
                  <a:gd name="connsiteX9" fmla="*/ 41246 w 82417"/>
                  <a:gd name="connsiteY9" fmla="*/ 131939 h 136256"/>
                  <a:gd name="connsiteX10" fmla="*/ 18488 w 82417"/>
                  <a:gd name="connsiteY10" fmla="*/ 108040 h 136256"/>
                  <a:gd name="connsiteX11" fmla="*/ 16336 w 82417"/>
                  <a:gd name="connsiteY11" fmla="*/ 66138 h 136256"/>
                  <a:gd name="connsiteX12" fmla="*/ 17874 w 82417"/>
                  <a:gd name="connsiteY12" fmla="*/ 29824 h 136256"/>
                  <a:gd name="connsiteX13" fmla="*/ 41246 w 82417"/>
                  <a:gd name="connsiteY13" fmla="*/ 4373 h 136256"/>
                  <a:gd name="connsiteX14" fmla="*/ 64310 w 82417"/>
                  <a:gd name="connsiteY14" fmla="*/ 27651 h 136256"/>
                  <a:gd name="connsiteX15" fmla="*/ 66463 w 82417"/>
                  <a:gd name="connsiteY15" fmla="*/ 66138 h 136256"/>
                  <a:gd name="connsiteX16" fmla="*/ 64310 w 82417"/>
                  <a:gd name="connsiteY16" fmla="*/ 107109 h 136256"/>
                  <a:gd name="connsiteX17" fmla="*/ 41246 w 82417"/>
                  <a:gd name="connsiteY17" fmla="*/ 131939 h 13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417" h="136256">
                    <a:moveTo>
                      <a:pt x="82454" y="68622"/>
                    </a:moveTo>
                    <a:cubicBezTo>
                      <a:pt x="82454" y="52792"/>
                      <a:pt x="81531" y="36963"/>
                      <a:pt x="74766" y="22375"/>
                    </a:cubicBezTo>
                    <a:cubicBezTo>
                      <a:pt x="65848" y="3131"/>
                      <a:pt x="49549" y="28"/>
                      <a:pt x="41553" y="28"/>
                    </a:cubicBezTo>
                    <a:cubicBezTo>
                      <a:pt x="29559" y="28"/>
                      <a:pt x="15413" y="5304"/>
                      <a:pt x="7110" y="23617"/>
                    </a:cubicBezTo>
                    <a:cubicBezTo>
                      <a:pt x="959" y="37273"/>
                      <a:pt x="37" y="52792"/>
                      <a:pt x="37" y="68622"/>
                    </a:cubicBezTo>
                    <a:cubicBezTo>
                      <a:pt x="37" y="83520"/>
                      <a:pt x="652" y="101211"/>
                      <a:pt x="8955" y="116420"/>
                    </a:cubicBezTo>
                    <a:cubicBezTo>
                      <a:pt x="17258" y="132249"/>
                      <a:pt x="31712" y="136284"/>
                      <a:pt x="41246" y="136284"/>
                    </a:cubicBezTo>
                    <a:cubicBezTo>
                      <a:pt x="51701" y="136284"/>
                      <a:pt x="66770" y="132249"/>
                      <a:pt x="75381" y="113316"/>
                    </a:cubicBezTo>
                    <a:cubicBezTo>
                      <a:pt x="81531" y="99659"/>
                      <a:pt x="82454" y="84140"/>
                      <a:pt x="82454" y="68622"/>
                    </a:cubicBezTo>
                    <a:close/>
                    <a:moveTo>
                      <a:pt x="41246" y="131939"/>
                    </a:moveTo>
                    <a:cubicBezTo>
                      <a:pt x="33557" y="131939"/>
                      <a:pt x="21871" y="126973"/>
                      <a:pt x="18488" y="108040"/>
                    </a:cubicBezTo>
                    <a:cubicBezTo>
                      <a:pt x="16336" y="96245"/>
                      <a:pt x="16336" y="77933"/>
                      <a:pt x="16336" y="66138"/>
                    </a:cubicBezTo>
                    <a:cubicBezTo>
                      <a:pt x="16336" y="53413"/>
                      <a:pt x="16336" y="40377"/>
                      <a:pt x="17874" y="29824"/>
                    </a:cubicBezTo>
                    <a:cubicBezTo>
                      <a:pt x="21564" y="6235"/>
                      <a:pt x="36325" y="4373"/>
                      <a:pt x="41246" y="4373"/>
                    </a:cubicBezTo>
                    <a:cubicBezTo>
                      <a:pt x="47704" y="4373"/>
                      <a:pt x="60620" y="8097"/>
                      <a:pt x="64310" y="27651"/>
                    </a:cubicBezTo>
                    <a:cubicBezTo>
                      <a:pt x="66463" y="38825"/>
                      <a:pt x="66463" y="53723"/>
                      <a:pt x="66463" y="66138"/>
                    </a:cubicBezTo>
                    <a:cubicBezTo>
                      <a:pt x="66463" y="81037"/>
                      <a:pt x="66463" y="94383"/>
                      <a:pt x="64310" y="107109"/>
                    </a:cubicBezTo>
                    <a:cubicBezTo>
                      <a:pt x="61235" y="126042"/>
                      <a:pt x="50164" y="131939"/>
                      <a:pt x="41246" y="131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6E5460-00F0-1D49-5528-9B228D355C68}"/>
                </a:ext>
              </a:extLst>
            </p:cNvPr>
            <p:cNvSpPr/>
            <p:nvPr/>
          </p:nvSpPr>
          <p:spPr>
            <a:xfrm flipV="1">
              <a:off x="264186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9B4E6D4-2A28-146B-BD9E-4BC6693D8C0E}"/>
                </a:ext>
              </a:extLst>
            </p:cNvPr>
            <p:cNvSpPr/>
            <p:nvPr/>
          </p:nvSpPr>
          <p:spPr>
            <a:xfrm flipV="1">
              <a:off x="925491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920664C-785F-581E-6D48-03E1E1832E61}"/>
                </a:ext>
              </a:extLst>
            </p:cNvPr>
            <p:cNvSpPr/>
            <p:nvPr/>
          </p:nvSpPr>
          <p:spPr>
            <a:xfrm flipV="1">
              <a:off x="7680376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F5B41B-FDF1-6ECD-4A0D-7D42FB33D9AF}"/>
                </a:ext>
              </a:extLst>
            </p:cNvPr>
            <p:cNvSpPr/>
            <p:nvPr/>
          </p:nvSpPr>
          <p:spPr>
            <a:xfrm flipV="1">
              <a:off x="9254913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4531BE-C3D9-D212-A55B-0F2AA306239D}"/>
                </a:ext>
              </a:extLst>
            </p:cNvPr>
            <p:cNvSpPr/>
            <p:nvPr/>
          </p:nvSpPr>
          <p:spPr>
            <a:xfrm flipV="1">
              <a:off x="956982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4154438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438" y="4993230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5991326" y="4658400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155D36-137B-87BA-B614-45831C7E1C50}"/>
              </a:ext>
            </a:extLst>
          </p:cNvPr>
          <p:cNvSpPr/>
          <p:nvPr/>
        </p:nvSpPr>
        <p:spPr>
          <a:xfrm>
            <a:off x="6051888" y="500969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3A4CBF-FAA0-EC5C-53E1-14AA034145B3}"/>
              </a:ext>
            </a:extLst>
          </p:cNvPr>
          <p:cNvSpPr/>
          <p:nvPr/>
        </p:nvSpPr>
        <p:spPr>
          <a:xfrm>
            <a:off x="4162717" y="5009692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74790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8BAD2-DCB7-FDA6-542F-75D87F405F76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8BAD2-DCB7-FDA6-542F-75D87F40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170E933-AAC3-BA74-BE76-9014F0C1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4"/>
            <a:ext cx="11522075" cy="5221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 with </a:t>
            </a:r>
            <a:r>
              <a:rPr lang="en-US" dirty="0">
                <a:solidFill>
                  <a:schemeClr val="accent1"/>
                </a:solidFill>
              </a:rPr>
              <a:t>unit distances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Doubling strategy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(Beck &amp; Newman, 1970)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grpSp>
        <p:nvGrpSpPr>
          <p:cNvPr id="16" name="Content Placeholder 14">
            <a:extLst>
              <a:ext uri="{FF2B5EF4-FFF2-40B4-BE49-F238E27FC236}">
                <a16:creationId xmlns:a16="http://schemas.microsoft.com/office/drawing/2014/main" id="{7EAC6F8F-8D3F-54FF-598D-6C268F5C2194}"/>
              </a:ext>
            </a:extLst>
          </p:cNvPr>
          <p:cNvGrpSpPr/>
          <p:nvPr/>
        </p:nvGrpSpPr>
        <p:grpSpPr>
          <a:xfrm>
            <a:off x="2317111" y="5044734"/>
            <a:ext cx="7557775" cy="544852"/>
            <a:chOff x="2326952" y="4326072"/>
            <a:chExt cx="7557775" cy="54485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CACB1B-27A8-DFDE-C35F-6158933B5327}"/>
                </a:ext>
              </a:extLst>
            </p:cNvPr>
            <p:cNvSpPr/>
            <p:nvPr/>
          </p:nvSpPr>
          <p:spPr>
            <a:xfrm flipV="1">
              <a:off x="2326952" y="4326072"/>
              <a:ext cx="7557775" cy="19864"/>
            </a:xfrm>
            <a:custGeom>
              <a:avLst/>
              <a:gdLst>
                <a:gd name="connsiteX0" fmla="*/ -127 w 7557775"/>
                <a:gd name="connsiteY0" fmla="*/ -511 h 19864"/>
                <a:gd name="connsiteX1" fmla="*/ 7557649 w 7557775"/>
                <a:gd name="connsiteY1" fmla="*/ -511 h 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7775" h="19864">
                  <a:moveTo>
                    <a:pt x="-127" y="-511"/>
                  </a:moveTo>
                  <a:lnTo>
                    <a:pt x="7557649" y="-511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926C96-A908-72CC-6F47-EF8B1AC45C16}"/>
                </a:ext>
              </a:extLst>
            </p:cNvPr>
            <p:cNvSpPr/>
            <p:nvPr/>
          </p:nvSpPr>
          <p:spPr>
            <a:xfrm flipV="1">
              <a:off x="610584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67FF66-875E-AB0C-C227-812BC0469F4D}"/>
                </a:ext>
              </a:extLst>
            </p:cNvPr>
            <p:cNvSpPr/>
            <p:nvPr/>
          </p:nvSpPr>
          <p:spPr>
            <a:xfrm flipV="1">
              <a:off x="579093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7B8C73-F94B-0D13-E063-C5D0043D5137}"/>
                </a:ext>
              </a:extLst>
            </p:cNvPr>
            <p:cNvSpPr/>
            <p:nvPr/>
          </p:nvSpPr>
          <p:spPr>
            <a:xfrm flipV="1">
              <a:off x="5476025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69B3B6-EEE8-C084-4F68-950C52610179}"/>
                </a:ext>
              </a:extLst>
            </p:cNvPr>
            <p:cNvSpPr/>
            <p:nvPr/>
          </p:nvSpPr>
          <p:spPr>
            <a:xfrm flipV="1">
              <a:off x="6420747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698ECCD-BCEB-C96B-631C-0C3426B3798C}"/>
                </a:ext>
              </a:extLst>
            </p:cNvPr>
            <p:cNvSpPr/>
            <p:nvPr/>
          </p:nvSpPr>
          <p:spPr>
            <a:xfrm flipV="1">
              <a:off x="673565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873F04-F569-7582-7A98-211390A97290}"/>
                </a:ext>
              </a:extLst>
            </p:cNvPr>
            <p:cNvSpPr/>
            <p:nvPr/>
          </p:nvSpPr>
          <p:spPr>
            <a:xfrm flipV="1">
              <a:off x="5161118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5C4B54-6D1D-4B9E-DB21-8A0D999F7125}"/>
                </a:ext>
              </a:extLst>
            </p:cNvPr>
            <p:cNvSpPr/>
            <p:nvPr/>
          </p:nvSpPr>
          <p:spPr>
            <a:xfrm flipV="1">
              <a:off x="484621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9DC775A-7D1E-63CE-0346-004CEB1511A3}"/>
                </a:ext>
              </a:extLst>
            </p:cNvPr>
            <p:cNvSpPr/>
            <p:nvPr/>
          </p:nvSpPr>
          <p:spPr>
            <a:xfrm flipV="1">
              <a:off x="7050562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21D94F6-7390-E372-8552-31B6104DE25B}"/>
                </a:ext>
              </a:extLst>
            </p:cNvPr>
            <p:cNvSpPr/>
            <p:nvPr/>
          </p:nvSpPr>
          <p:spPr>
            <a:xfrm flipV="1">
              <a:off x="7365469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088AD1-BC15-9043-6EDA-A723B5F0DB1B}"/>
                </a:ext>
              </a:extLst>
            </p:cNvPr>
            <p:cNvSpPr/>
            <p:nvPr/>
          </p:nvSpPr>
          <p:spPr>
            <a:xfrm flipV="1">
              <a:off x="453130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1A74EE-F692-476C-CBFE-99148C262421}"/>
                </a:ext>
              </a:extLst>
            </p:cNvPr>
            <p:cNvSpPr/>
            <p:nvPr/>
          </p:nvSpPr>
          <p:spPr>
            <a:xfrm flipV="1">
              <a:off x="768037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E8BB4-4B15-1E6D-BC9F-779FF37F4D62}"/>
                </a:ext>
              </a:extLst>
            </p:cNvPr>
            <p:cNvSpPr/>
            <p:nvPr/>
          </p:nvSpPr>
          <p:spPr>
            <a:xfrm flipV="1">
              <a:off x="799528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7588DC-AE91-8E68-B613-F59A2A39CC10}"/>
                </a:ext>
              </a:extLst>
            </p:cNvPr>
            <p:cNvSpPr/>
            <p:nvPr/>
          </p:nvSpPr>
          <p:spPr>
            <a:xfrm flipV="1">
              <a:off x="831019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4B305B-CE85-C00B-FD75-4BBFA05A5CFC}"/>
                </a:ext>
              </a:extLst>
            </p:cNvPr>
            <p:cNvSpPr/>
            <p:nvPr/>
          </p:nvSpPr>
          <p:spPr>
            <a:xfrm flipV="1">
              <a:off x="8625098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E1CD45-E0E6-A262-AFF1-9A5FE6A4A310}"/>
                </a:ext>
              </a:extLst>
            </p:cNvPr>
            <p:cNvSpPr/>
            <p:nvPr/>
          </p:nvSpPr>
          <p:spPr>
            <a:xfrm flipV="1">
              <a:off x="894000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A4A895B-AF82-258D-4849-742C9A80946B}"/>
                </a:ext>
              </a:extLst>
            </p:cNvPr>
            <p:cNvSpPr/>
            <p:nvPr/>
          </p:nvSpPr>
          <p:spPr>
            <a:xfrm flipV="1">
              <a:off x="421639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6939A4-07E5-C341-643D-FD8D462738D2}"/>
                </a:ext>
              </a:extLst>
            </p:cNvPr>
            <p:cNvSpPr/>
            <p:nvPr/>
          </p:nvSpPr>
          <p:spPr>
            <a:xfrm flipV="1">
              <a:off x="3901489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82192E-6D0F-3F8C-E6A6-5AAFEBDE2DDB}"/>
                </a:ext>
              </a:extLst>
            </p:cNvPr>
            <p:cNvSpPr/>
            <p:nvPr/>
          </p:nvSpPr>
          <p:spPr>
            <a:xfrm flipV="1">
              <a:off x="358658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0C403BD-CFAF-EA35-B3C6-9369D91C198F}"/>
                </a:ext>
              </a:extLst>
            </p:cNvPr>
            <p:cNvSpPr/>
            <p:nvPr/>
          </p:nvSpPr>
          <p:spPr>
            <a:xfrm flipV="1">
              <a:off x="327167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91BD2E-9561-8AC8-A493-25BFC8283CA2}"/>
                </a:ext>
              </a:extLst>
            </p:cNvPr>
            <p:cNvSpPr/>
            <p:nvPr/>
          </p:nvSpPr>
          <p:spPr>
            <a:xfrm flipV="1">
              <a:off x="2956767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8762A51-5388-91D2-2717-D937A3258FF9}"/>
                </a:ext>
              </a:extLst>
            </p:cNvPr>
            <p:cNvSpPr/>
            <p:nvPr/>
          </p:nvSpPr>
          <p:spPr>
            <a:xfrm flipV="1">
              <a:off x="4531303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05E4D61-BBEB-894A-A4AC-8E2337C957DD}"/>
                </a:ext>
              </a:extLst>
            </p:cNvPr>
            <p:cNvSpPr/>
            <p:nvPr/>
          </p:nvSpPr>
          <p:spPr>
            <a:xfrm flipV="1">
              <a:off x="6105840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BCA2EC6-F70F-0C9F-9B3F-827089CF04A8}"/>
                </a:ext>
              </a:extLst>
            </p:cNvPr>
            <p:cNvSpPr/>
            <p:nvPr/>
          </p:nvSpPr>
          <p:spPr>
            <a:xfrm flipV="1">
              <a:off x="2956767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7BD01C-BDA3-8876-8CEF-20E478EABF0A}"/>
                </a:ext>
              </a:extLst>
            </p:cNvPr>
            <p:cNvSpPr/>
            <p:nvPr/>
          </p:nvSpPr>
          <p:spPr>
            <a:xfrm>
              <a:off x="6064521" y="4734668"/>
              <a:ext cx="82417" cy="136256"/>
            </a:xfrm>
            <a:custGeom>
              <a:avLst/>
              <a:gdLst>
                <a:gd name="connsiteX0" fmla="*/ 82608 w 82417"/>
                <a:gd name="connsiteY0" fmla="*/ 68622 h 136256"/>
                <a:gd name="connsiteX1" fmla="*/ 74919 w 82417"/>
                <a:gd name="connsiteY1" fmla="*/ 22376 h 136256"/>
                <a:gd name="connsiteX2" fmla="*/ 41707 w 82417"/>
                <a:gd name="connsiteY2" fmla="*/ 28 h 136256"/>
                <a:gd name="connsiteX3" fmla="*/ 7264 w 82417"/>
                <a:gd name="connsiteY3" fmla="*/ 23617 h 136256"/>
                <a:gd name="connsiteX4" fmla="*/ 191 w 82417"/>
                <a:gd name="connsiteY4" fmla="*/ 68622 h 136256"/>
                <a:gd name="connsiteX5" fmla="*/ 9109 w 82417"/>
                <a:gd name="connsiteY5" fmla="*/ 116420 h 136256"/>
                <a:gd name="connsiteX6" fmla="*/ 41399 w 82417"/>
                <a:gd name="connsiteY6" fmla="*/ 136285 h 136256"/>
                <a:gd name="connsiteX7" fmla="*/ 75535 w 82417"/>
                <a:gd name="connsiteY7" fmla="*/ 113317 h 136256"/>
                <a:gd name="connsiteX8" fmla="*/ 82608 w 82417"/>
                <a:gd name="connsiteY8" fmla="*/ 68622 h 136256"/>
                <a:gd name="connsiteX9" fmla="*/ 41399 w 82417"/>
                <a:gd name="connsiteY9" fmla="*/ 131939 h 136256"/>
                <a:gd name="connsiteX10" fmla="*/ 18642 w 82417"/>
                <a:gd name="connsiteY10" fmla="*/ 108040 h 136256"/>
                <a:gd name="connsiteX11" fmla="*/ 16489 w 82417"/>
                <a:gd name="connsiteY11" fmla="*/ 66139 h 136256"/>
                <a:gd name="connsiteX12" fmla="*/ 18027 w 82417"/>
                <a:gd name="connsiteY12" fmla="*/ 29825 h 136256"/>
                <a:gd name="connsiteX13" fmla="*/ 41399 w 82417"/>
                <a:gd name="connsiteY13" fmla="*/ 4373 h 136256"/>
                <a:gd name="connsiteX14" fmla="*/ 64464 w 82417"/>
                <a:gd name="connsiteY14" fmla="*/ 27652 h 136256"/>
                <a:gd name="connsiteX15" fmla="*/ 66616 w 82417"/>
                <a:gd name="connsiteY15" fmla="*/ 66139 h 136256"/>
                <a:gd name="connsiteX16" fmla="*/ 64464 w 82417"/>
                <a:gd name="connsiteY16" fmla="*/ 107109 h 136256"/>
                <a:gd name="connsiteX17" fmla="*/ 41399 w 82417"/>
                <a:gd name="connsiteY17" fmla="*/ 131939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417" h="136256">
                  <a:moveTo>
                    <a:pt x="82608" y="68622"/>
                  </a:moveTo>
                  <a:cubicBezTo>
                    <a:pt x="82608" y="52793"/>
                    <a:pt x="81685" y="36963"/>
                    <a:pt x="74919" y="22376"/>
                  </a:cubicBezTo>
                  <a:cubicBezTo>
                    <a:pt x="66001" y="3132"/>
                    <a:pt x="49702" y="28"/>
                    <a:pt x="41707" y="28"/>
                  </a:cubicBezTo>
                  <a:cubicBezTo>
                    <a:pt x="29713" y="28"/>
                    <a:pt x="15567" y="5305"/>
                    <a:pt x="7264" y="23617"/>
                  </a:cubicBezTo>
                  <a:cubicBezTo>
                    <a:pt x="1113" y="37274"/>
                    <a:pt x="191" y="52793"/>
                    <a:pt x="191" y="68622"/>
                  </a:cubicBezTo>
                  <a:cubicBezTo>
                    <a:pt x="191" y="83520"/>
                    <a:pt x="806" y="101212"/>
                    <a:pt x="9109" y="116420"/>
                  </a:cubicBezTo>
                  <a:cubicBezTo>
                    <a:pt x="17412" y="132250"/>
                    <a:pt x="31866" y="136285"/>
                    <a:pt x="41399" y="136285"/>
                  </a:cubicBezTo>
                  <a:cubicBezTo>
                    <a:pt x="51855" y="136285"/>
                    <a:pt x="66924" y="132250"/>
                    <a:pt x="75535" y="113317"/>
                  </a:cubicBezTo>
                  <a:cubicBezTo>
                    <a:pt x="81685" y="99660"/>
                    <a:pt x="82608" y="84141"/>
                    <a:pt x="82608" y="68622"/>
                  </a:cubicBezTo>
                  <a:close/>
                  <a:moveTo>
                    <a:pt x="41399" y="131939"/>
                  </a:moveTo>
                  <a:cubicBezTo>
                    <a:pt x="33711" y="131939"/>
                    <a:pt x="22025" y="126973"/>
                    <a:pt x="18642" y="108040"/>
                  </a:cubicBezTo>
                  <a:cubicBezTo>
                    <a:pt x="16489" y="96246"/>
                    <a:pt x="16489" y="77933"/>
                    <a:pt x="16489" y="66139"/>
                  </a:cubicBezTo>
                  <a:cubicBezTo>
                    <a:pt x="16489" y="53413"/>
                    <a:pt x="16489" y="40377"/>
                    <a:pt x="18027" y="29825"/>
                  </a:cubicBezTo>
                  <a:cubicBezTo>
                    <a:pt x="21717" y="6236"/>
                    <a:pt x="36479" y="4373"/>
                    <a:pt x="41399" y="4373"/>
                  </a:cubicBezTo>
                  <a:cubicBezTo>
                    <a:pt x="47857" y="4373"/>
                    <a:pt x="60773" y="8098"/>
                    <a:pt x="64464" y="27652"/>
                  </a:cubicBezTo>
                  <a:cubicBezTo>
                    <a:pt x="66616" y="38826"/>
                    <a:pt x="66616" y="53724"/>
                    <a:pt x="66616" y="66139"/>
                  </a:cubicBezTo>
                  <a:cubicBezTo>
                    <a:pt x="66616" y="81037"/>
                    <a:pt x="66616" y="94384"/>
                    <a:pt x="64464" y="107109"/>
                  </a:cubicBezTo>
                  <a:cubicBezTo>
                    <a:pt x="61388" y="126042"/>
                    <a:pt x="50317" y="131939"/>
                    <a:pt x="41399" y="131939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913E9B-191D-BDE3-5E9C-D4DFBBDFB400}"/>
                </a:ext>
              </a:extLst>
            </p:cNvPr>
            <p:cNvSpPr/>
            <p:nvPr/>
          </p:nvSpPr>
          <p:spPr>
            <a:xfrm>
              <a:off x="7641210" y="4734668"/>
              <a:ext cx="78111" cy="136256"/>
            </a:xfrm>
            <a:custGeom>
              <a:avLst/>
              <a:gdLst>
                <a:gd name="connsiteX0" fmla="*/ 78382 w 78111"/>
                <a:gd name="connsiteY0" fmla="*/ 92211 h 136256"/>
                <a:gd name="connsiteX1" fmla="*/ 41171 w 78111"/>
                <a:gd name="connsiteY1" fmla="*/ 48758 h 136256"/>
                <a:gd name="connsiteX2" fmla="*/ 16262 w 78111"/>
                <a:gd name="connsiteY2" fmla="*/ 59000 h 136256"/>
                <a:gd name="connsiteX3" fmla="*/ 16262 w 78111"/>
                <a:gd name="connsiteY3" fmla="*/ 20203 h 136256"/>
                <a:gd name="connsiteX4" fmla="*/ 32868 w 78111"/>
                <a:gd name="connsiteY4" fmla="*/ 22686 h 136256"/>
                <a:gd name="connsiteX5" fmla="*/ 71002 w 78111"/>
                <a:gd name="connsiteY5" fmla="*/ 2201 h 136256"/>
                <a:gd name="connsiteX6" fmla="*/ 68849 w 78111"/>
                <a:gd name="connsiteY6" fmla="*/ 28 h 136256"/>
                <a:gd name="connsiteX7" fmla="*/ 67311 w 78111"/>
                <a:gd name="connsiteY7" fmla="*/ 649 h 136256"/>
                <a:gd name="connsiteX8" fmla="*/ 40557 w 78111"/>
                <a:gd name="connsiteY8" fmla="*/ 6546 h 136256"/>
                <a:gd name="connsiteX9" fmla="*/ 14417 w 78111"/>
                <a:gd name="connsiteY9" fmla="*/ 959 h 136256"/>
                <a:gd name="connsiteX10" fmla="*/ 12264 w 78111"/>
                <a:gd name="connsiteY10" fmla="*/ 338 h 136256"/>
                <a:gd name="connsiteX11" fmla="*/ 10111 w 78111"/>
                <a:gd name="connsiteY11" fmla="*/ 4994 h 136256"/>
                <a:gd name="connsiteX12" fmla="*/ 10111 w 78111"/>
                <a:gd name="connsiteY12" fmla="*/ 63656 h 136256"/>
                <a:gd name="connsiteX13" fmla="*/ 12879 w 78111"/>
                <a:gd name="connsiteY13" fmla="*/ 68622 h 136256"/>
                <a:gd name="connsiteX14" fmla="*/ 15647 w 78111"/>
                <a:gd name="connsiteY14" fmla="*/ 67070 h 136256"/>
                <a:gd name="connsiteX15" fmla="*/ 40864 w 78111"/>
                <a:gd name="connsiteY15" fmla="*/ 53103 h 136256"/>
                <a:gd name="connsiteX16" fmla="*/ 57470 w 78111"/>
                <a:gd name="connsiteY16" fmla="*/ 65829 h 136256"/>
                <a:gd name="connsiteX17" fmla="*/ 61161 w 78111"/>
                <a:gd name="connsiteY17" fmla="*/ 90659 h 136256"/>
                <a:gd name="connsiteX18" fmla="*/ 56240 w 78111"/>
                <a:gd name="connsiteY18" fmla="*/ 117972 h 136256"/>
                <a:gd name="connsiteX19" fmla="*/ 35329 w 78111"/>
                <a:gd name="connsiteY19" fmla="*/ 130698 h 136256"/>
                <a:gd name="connsiteX20" fmla="*/ 6421 w 78111"/>
                <a:gd name="connsiteY20" fmla="*/ 108661 h 136256"/>
                <a:gd name="connsiteX21" fmla="*/ 9804 w 78111"/>
                <a:gd name="connsiteY21" fmla="*/ 108971 h 136256"/>
                <a:gd name="connsiteX22" fmla="*/ 19645 w 78111"/>
                <a:gd name="connsiteY22" fmla="*/ 99350 h 136256"/>
                <a:gd name="connsiteX23" fmla="*/ 9804 w 78111"/>
                <a:gd name="connsiteY23" fmla="*/ 89417 h 136256"/>
                <a:gd name="connsiteX24" fmla="*/ 271 w 78111"/>
                <a:gd name="connsiteY24" fmla="*/ 99970 h 136256"/>
                <a:gd name="connsiteX25" fmla="*/ 35636 w 78111"/>
                <a:gd name="connsiteY25" fmla="*/ 136285 h 136256"/>
                <a:gd name="connsiteX26" fmla="*/ 78382 w 78111"/>
                <a:gd name="connsiteY26" fmla="*/ 92211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111" h="136256">
                  <a:moveTo>
                    <a:pt x="78382" y="92211"/>
                  </a:moveTo>
                  <a:cubicBezTo>
                    <a:pt x="78382" y="68622"/>
                    <a:pt x="62391" y="48758"/>
                    <a:pt x="41171" y="48758"/>
                  </a:cubicBezTo>
                  <a:cubicBezTo>
                    <a:pt x="31946" y="48758"/>
                    <a:pt x="23335" y="51861"/>
                    <a:pt x="16262" y="59000"/>
                  </a:cubicBezTo>
                  <a:lnTo>
                    <a:pt x="16262" y="20203"/>
                  </a:lnTo>
                  <a:cubicBezTo>
                    <a:pt x="20260" y="21444"/>
                    <a:pt x="26718" y="22686"/>
                    <a:pt x="32868" y="22686"/>
                  </a:cubicBezTo>
                  <a:cubicBezTo>
                    <a:pt x="57163" y="22686"/>
                    <a:pt x="71002" y="4684"/>
                    <a:pt x="71002" y="2201"/>
                  </a:cubicBezTo>
                  <a:cubicBezTo>
                    <a:pt x="71002" y="959"/>
                    <a:pt x="70387" y="28"/>
                    <a:pt x="68849" y="28"/>
                  </a:cubicBezTo>
                  <a:cubicBezTo>
                    <a:pt x="68849" y="28"/>
                    <a:pt x="68234" y="28"/>
                    <a:pt x="67311" y="649"/>
                  </a:cubicBezTo>
                  <a:cubicBezTo>
                    <a:pt x="63313" y="2511"/>
                    <a:pt x="53780" y="6546"/>
                    <a:pt x="40557" y="6546"/>
                  </a:cubicBezTo>
                  <a:cubicBezTo>
                    <a:pt x="32868" y="6546"/>
                    <a:pt x="23643" y="4994"/>
                    <a:pt x="14417" y="959"/>
                  </a:cubicBezTo>
                  <a:cubicBezTo>
                    <a:pt x="12879" y="338"/>
                    <a:pt x="12572" y="338"/>
                    <a:pt x="12264" y="338"/>
                  </a:cubicBezTo>
                  <a:cubicBezTo>
                    <a:pt x="10111" y="338"/>
                    <a:pt x="10111" y="1890"/>
                    <a:pt x="10111" y="4994"/>
                  </a:cubicBezTo>
                  <a:lnTo>
                    <a:pt x="10111" y="63656"/>
                  </a:lnTo>
                  <a:cubicBezTo>
                    <a:pt x="10111" y="67070"/>
                    <a:pt x="10111" y="68622"/>
                    <a:pt x="12879" y="68622"/>
                  </a:cubicBezTo>
                  <a:cubicBezTo>
                    <a:pt x="14417" y="68622"/>
                    <a:pt x="14724" y="68312"/>
                    <a:pt x="15647" y="67070"/>
                  </a:cubicBezTo>
                  <a:cubicBezTo>
                    <a:pt x="17799" y="63966"/>
                    <a:pt x="24873" y="53103"/>
                    <a:pt x="40864" y="53103"/>
                  </a:cubicBezTo>
                  <a:cubicBezTo>
                    <a:pt x="51012" y="53103"/>
                    <a:pt x="55933" y="62104"/>
                    <a:pt x="57470" y="65829"/>
                  </a:cubicBezTo>
                  <a:cubicBezTo>
                    <a:pt x="60546" y="73278"/>
                    <a:pt x="61161" y="80727"/>
                    <a:pt x="61161" y="90659"/>
                  </a:cubicBezTo>
                  <a:cubicBezTo>
                    <a:pt x="61161" y="97798"/>
                    <a:pt x="61161" y="109592"/>
                    <a:pt x="56240" y="117972"/>
                  </a:cubicBezTo>
                  <a:cubicBezTo>
                    <a:pt x="51628" y="125732"/>
                    <a:pt x="44247" y="130698"/>
                    <a:pt x="35329" y="130698"/>
                  </a:cubicBezTo>
                  <a:cubicBezTo>
                    <a:pt x="21182" y="130698"/>
                    <a:pt x="9804" y="120145"/>
                    <a:pt x="6421" y="108661"/>
                  </a:cubicBezTo>
                  <a:cubicBezTo>
                    <a:pt x="7036" y="108661"/>
                    <a:pt x="7651" y="108971"/>
                    <a:pt x="9804" y="108971"/>
                  </a:cubicBezTo>
                  <a:cubicBezTo>
                    <a:pt x="16262" y="108971"/>
                    <a:pt x="19645" y="104005"/>
                    <a:pt x="19645" y="99350"/>
                  </a:cubicBezTo>
                  <a:cubicBezTo>
                    <a:pt x="19645" y="94384"/>
                    <a:pt x="16262" y="89417"/>
                    <a:pt x="9804" y="89417"/>
                  </a:cubicBezTo>
                  <a:cubicBezTo>
                    <a:pt x="7036" y="89417"/>
                    <a:pt x="271" y="90969"/>
                    <a:pt x="271" y="99970"/>
                  </a:cubicBezTo>
                  <a:cubicBezTo>
                    <a:pt x="271" y="117041"/>
                    <a:pt x="13802" y="136285"/>
                    <a:pt x="35636" y="136285"/>
                  </a:cubicBezTo>
                  <a:cubicBezTo>
                    <a:pt x="58393" y="136285"/>
                    <a:pt x="78382" y="117351"/>
                    <a:pt x="78382" y="92211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Content Placeholder 14">
              <a:extLst>
                <a:ext uri="{FF2B5EF4-FFF2-40B4-BE49-F238E27FC236}">
                  <a16:creationId xmlns:a16="http://schemas.microsoft.com/office/drawing/2014/main" id="{BED60DBD-8D4D-3A22-0B77-52740FB30C12}"/>
                </a:ext>
              </a:extLst>
            </p:cNvPr>
            <p:cNvGrpSpPr/>
            <p:nvPr/>
          </p:nvGrpSpPr>
          <p:grpSpPr>
            <a:xfrm>
              <a:off x="9174407" y="4734668"/>
              <a:ext cx="170610" cy="136256"/>
              <a:chOff x="9174407" y="4734668"/>
              <a:chExt cx="170610" cy="136256"/>
            </a:xfrm>
            <a:solidFill>
              <a:srgbClr val="000000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230ABC7-4593-DCE6-5EF7-32B13143A6CB}"/>
                  </a:ext>
                </a:extLst>
              </p:cNvPr>
              <p:cNvSpPr/>
              <p:nvPr/>
            </p:nvSpPr>
            <p:spPr>
              <a:xfrm>
                <a:off x="9174407" y="4734668"/>
                <a:ext cx="64580" cy="131911"/>
              </a:xfrm>
              <a:custGeom>
                <a:avLst/>
                <a:gdLst>
                  <a:gd name="connsiteX0" fmla="*/ 40634 w 64580"/>
                  <a:gd name="connsiteY0" fmla="*/ 5305 h 131911"/>
                  <a:gd name="connsiteX1" fmla="*/ 36021 w 64580"/>
                  <a:gd name="connsiteY1" fmla="*/ 28 h 131911"/>
                  <a:gd name="connsiteX2" fmla="*/ 348 w 64580"/>
                  <a:gd name="connsiteY2" fmla="*/ 12754 h 131911"/>
                  <a:gd name="connsiteX3" fmla="*/ 348 w 64580"/>
                  <a:gd name="connsiteY3" fmla="*/ 18961 h 131911"/>
                  <a:gd name="connsiteX4" fmla="*/ 25873 w 64580"/>
                  <a:gd name="connsiteY4" fmla="*/ 13685 h 131911"/>
                  <a:gd name="connsiteX5" fmla="*/ 25873 w 64580"/>
                  <a:gd name="connsiteY5" fmla="*/ 116420 h 131911"/>
                  <a:gd name="connsiteX6" fmla="*/ 7729 w 64580"/>
                  <a:gd name="connsiteY6" fmla="*/ 125732 h 131911"/>
                  <a:gd name="connsiteX7" fmla="*/ 1578 w 64580"/>
                  <a:gd name="connsiteY7" fmla="*/ 125732 h 131911"/>
                  <a:gd name="connsiteX8" fmla="*/ 1578 w 64580"/>
                  <a:gd name="connsiteY8" fmla="*/ 131939 h 131911"/>
                  <a:gd name="connsiteX9" fmla="*/ 33253 w 64580"/>
                  <a:gd name="connsiteY9" fmla="*/ 131319 h 131911"/>
                  <a:gd name="connsiteX10" fmla="*/ 64929 w 64580"/>
                  <a:gd name="connsiteY10" fmla="*/ 131939 h 131911"/>
                  <a:gd name="connsiteX11" fmla="*/ 64929 w 64580"/>
                  <a:gd name="connsiteY11" fmla="*/ 125732 h 131911"/>
                  <a:gd name="connsiteX12" fmla="*/ 58778 w 64580"/>
                  <a:gd name="connsiteY12" fmla="*/ 125732 h 131911"/>
                  <a:gd name="connsiteX13" fmla="*/ 40634 w 64580"/>
                  <a:gd name="connsiteY13" fmla="*/ 11642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580" h="131911">
                    <a:moveTo>
                      <a:pt x="40634" y="5305"/>
                    </a:moveTo>
                    <a:cubicBezTo>
                      <a:pt x="40634" y="338"/>
                      <a:pt x="40634" y="28"/>
                      <a:pt x="36021" y="28"/>
                    </a:cubicBezTo>
                    <a:cubicBezTo>
                      <a:pt x="23720" y="12754"/>
                      <a:pt x="6498" y="12754"/>
                      <a:pt x="348" y="12754"/>
                    </a:cubicBezTo>
                    <a:lnTo>
                      <a:pt x="348" y="18961"/>
                    </a:lnTo>
                    <a:cubicBezTo>
                      <a:pt x="4346" y="18961"/>
                      <a:pt x="15724" y="18961"/>
                      <a:pt x="25873" y="13685"/>
                    </a:cubicBezTo>
                    <a:lnTo>
                      <a:pt x="25873" y="116420"/>
                    </a:lnTo>
                    <a:cubicBezTo>
                      <a:pt x="25873" y="123559"/>
                      <a:pt x="25258" y="125732"/>
                      <a:pt x="7729" y="125732"/>
                    </a:cubicBezTo>
                    <a:lnTo>
                      <a:pt x="1578" y="125732"/>
                    </a:lnTo>
                    <a:lnTo>
                      <a:pt x="1578" y="131939"/>
                    </a:lnTo>
                    <a:cubicBezTo>
                      <a:pt x="8344" y="131319"/>
                      <a:pt x="25258" y="131319"/>
                      <a:pt x="33253" y="131319"/>
                    </a:cubicBezTo>
                    <a:cubicBezTo>
                      <a:pt x="40941" y="131319"/>
                      <a:pt x="58163" y="131319"/>
                      <a:pt x="64929" y="131939"/>
                    </a:cubicBezTo>
                    <a:lnTo>
                      <a:pt x="64929" y="125732"/>
                    </a:lnTo>
                    <a:lnTo>
                      <a:pt x="58778" y="125732"/>
                    </a:lnTo>
                    <a:cubicBezTo>
                      <a:pt x="40941" y="125732"/>
                      <a:pt x="40634" y="123559"/>
                      <a:pt x="40634" y="11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7571D0D-2989-D604-42F0-9E77897D1D66}"/>
                  </a:ext>
                </a:extLst>
              </p:cNvPr>
              <p:cNvSpPr/>
              <p:nvPr/>
            </p:nvSpPr>
            <p:spPr>
              <a:xfrm>
                <a:off x="9262601" y="4734668"/>
                <a:ext cx="82417" cy="136256"/>
              </a:xfrm>
              <a:custGeom>
                <a:avLst/>
                <a:gdLst>
                  <a:gd name="connsiteX0" fmla="*/ 82770 w 82417"/>
                  <a:gd name="connsiteY0" fmla="*/ 68622 h 136256"/>
                  <a:gd name="connsiteX1" fmla="*/ 75082 w 82417"/>
                  <a:gd name="connsiteY1" fmla="*/ 22376 h 136256"/>
                  <a:gd name="connsiteX2" fmla="*/ 41869 w 82417"/>
                  <a:gd name="connsiteY2" fmla="*/ 28 h 136256"/>
                  <a:gd name="connsiteX3" fmla="*/ 7426 w 82417"/>
                  <a:gd name="connsiteY3" fmla="*/ 23617 h 136256"/>
                  <a:gd name="connsiteX4" fmla="*/ 353 w 82417"/>
                  <a:gd name="connsiteY4" fmla="*/ 68622 h 136256"/>
                  <a:gd name="connsiteX5" fmla="*/ 9271 w 82417"/>
                  <a:gd name="connsiteY5" fmla="*/ 116420 h 136256"/>
                  <a:gd name="connsiteX6" fmla="*/ 41562 w 82417"/>
                  <a:gd name="connsiteY6" fmla="*/ 136285 h 136256"/>
                  <a:gd name="connsiteX7" fmla="*/ 75697 w 82417"/>
                  <a:gd name="connsiteY7" fmla="*/ 113317 h 136256"/>
                  <a:gd name="connsiteX8" fmla="*/ 82770 w 82417"/>
                  <a:gd name="connsiteY8" fmla="*/ 68622 h 136256"/>
                  <a:gd name="connsiteX9" fmla="*/ 41562 w 82417"/>
                  <a:gd name="connsiteY9" fmla="*/ 131939 h 136256"/>
                  <a:gd name="connsiteX10" fmla="*/ 18805 w 82417"/>
                  <a:gd name="connsiteY10" fmla="*/ 108040 h 136256"/>
                  <a:gd name="connsiteX11" fmla="*/ 16652 w 82417"/>
                  <a:gd name="connsiteY11" fmla="*/ 66139 h 136256"/>
                  <a:gd name="connsiteX12" fmla="*/ 18190 w 82417"/>
                  <a:gd name="connsiteY12" fmla="*/ 29825 h 136256"/>
                  <a:gd name="connsiteX13" fmla="*/ 41562 w 82417"/>
                  <a:gd name="connsiteY13" fmla="*/ 4373 h 136256"/>
                  <a:gd name="connsiteX14" fmla="*/ 64626 w 82417"/>
                  <a:gd name="connsiteY14" fmla="*/ 27652 h 136256"/>
                  <a:gd name="connsiteX15" fmla="*/ 66779 w 82417"/>
                  <a:gd name="connsiteY15" fmla="*/ 66139 h 136256"/>
                  <a:gd name="connsiteX16" fmla="*/ 64626 w 82417"/>
                  <a:gd name="connsiteY16" fmla="*/ 107109 h 136256"/>
                  <a:gd name="connsiteX17" fmla="*/ 41562 w 82417"/>
                  <a:gd name="connsiteY17" fmla="*/ 131939 h 13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417" h="136256">
                    <a:moveTo>
                      <a:pt x="82770" y="68622"/>
                    </a:moveTo>
                    <a:cubicBezTo>
                      <a:pt x="82770" y="52793"/>
                      <a:pt x="81848" y="36963"/>
                      <a:pt x="75082" y="22376"/>
                    </a:cubicBezTo>
                    <a:cubicBezTo>
                      <a:pt x="66164" y="3132"/>
                      <a:pt x="49865" y="28"/>
                      <a:pt x="41869" y="28"/>
                    </a:cubicBezTo>
                    <a:cubicBezTo>
                      <a:pt x="29875" y="28"/>
                      <a:pt x="15729" y="5305"/>
                      <a:pt x="7426" y="23617"/>
                    </a:cubicBezTo>
                    <a:cubicBezTo>
                      <a:pt x="1276" y="37274"/>
                      <a:pt x="353" y="52793"/>
                      <a:pt x="353" y="68622"/>
                    </a:cubicBezTo>
                    <a:cubicBezTo>
                      <a:pt x="353" y="83520"/>
                      <a:pt x="968" y="101212"/>
                      <a:pt x="9271" y="116420"/>
                    </a:cubicBezTo>
                    <a:cubicBezTo>
                      <a:pt x="17574" y="132250"/>
                      <a:pt x="32028" y="136285"/>
                      <a:pt x="41562" y="136285"/>
                    </a:cubicBezTo>
                    <a:cubicBezTo>
                      <a:pt x="52017" y="136285"/>
                      <a:pt x="67086" y="132250"/>
                      <a:pt x="75697" y="113317"/>
                    </a:cubicBezTo>
                    <a:cubicBezTo>
                      <a:pt x="81848" y="99660"/>
                      <a:pt x="82770" y="84141"/>
                      <a:pt x="82770" y="68622"/>
                    </a:cubicBezTo>
                    <a:close/>
                    <a:moveTo>
                      <a:pt x="41562" y="131939"/>
                    </a:moveTo>
                    <a:cubicBezTo>
                      <a:pt x="33873" y="131939"/>
                      <a:pt x="22187" y="126973"/>
                      <a:pt x="18805" y="108040"/>
                    </a:cubicBezTo>
                    <a:cubicBezTo>
                      <a:pt x="16652" y="96246"/>
                      <a:pt x="16652" y="77933"/>
                      <a:pt x="16652" y="66139"/>
                    </a:cubicBezTo>
                    <a:cubicBezTo>
                      <a:pt x="16652" y="53413"/>
                      <a:pt x="16652" y="40377"/>
                      <a:pt x="18190" y="29825"/>
                    </a:cubicBezTo>
                    <a:cubicBezTo>
                      <a:pt x="21880" y="6236"/>
                      <a:pt x="36641" y="4373"/>
                      <a:pt x="41562" y="4373"/>
                    </a:cubicBezTo>
                    <a:cubicBezTo>
                      <a:pt x="48020" y="4373"/>
                      <a:pt x="60936" y="8098"/>
                      <a:pt x="64626" y="27652"/>
                    </a:cubicBezTo>
                    <a:cubicBezTo>
                      <a:pt x="66779" y="38826"/>
                      <a:pt x="66779" y="53724"/>
                      <a:pt x="66779" y="66139"/>
                    </a:cubicBezTo>
                    <a:cubicBezTo>
                      <a:pt x="66779" y="81037"/>
                      <a:pt x="66779" y="94384"/>
                      <a:pt x="64626" y="107109"/>
                    </a:cubicBezTo>
                    <a:cubicBezTo>
                      <a:pt x="61551" y="126042"/>
                      <a:pt x="50480" y="131939"/>
                      <a:pt x="41562" y="131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AAC982-0634-E158-FAAB-164C878DA45F}"/>
                </a:ext>
              </a:extLst>
            </p:cNvPr>
            <p:cNvSpPr/>
            <p:nvPr/>
          </p:nvSpPr>
          <p:spPr>
            <a:xfrm>
              <a:off x="4422328" y="4804960"/>
              <a:ext cx="119935" cy="7759"/>
            </a:xfrm>
            <a:custGeom>
              <a:avLst/>
              <a:gdLst>
                <a:gd name="connsiteX0" fmla="*/ 112969 w 119935"/>
                <a:gd name="connsiteY0" fmla="*/ 7787 h 7759"/>
                <a:gd name="connsiteX1" fmla="*/ 120042 w 119935"/>
                <a:gd name="connsiteY1" fmla="*/ 3752 h 7759"/>
                <a:gd name="connsiteX2" fmla="*/ 112969 w 119935"/>
                <a:gd name="connsiteY2" fmla="*/ 28 h 7759"/>
                <a:gd name="connsiteX3" fmla="*/ 6872 w 119935"/>
                <a:gd name="connsiteY3" fmla="*/ 28 h 7759"/>
                <a:gd name="connsiteX4" fmla="*/ 107 w 119935"/>
                <a:gd name="connsiteY4" fmla="*/ 3752 h 7759"/>
                <a:gd name="connsiteX5" fmla="*/ 6872 w 119935"/>
                <a:gd name="connsiteY5" fmla="*/ 7787 h 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35" h="7759">
                  <a:moveTo>
                    <a:pt x="112969" y="7787"/>
                  </a:moveTo>
                  <a:cubicBezTo>
                    <a:pt x="116352" y="7787"/>
                    <a:pt x="120042" y="7787"/>
                    <a:pt x="120042" y="3752"/>
                  </a:cubicBezTo>
                  <a:cubicBezTo>
                    <a:pt x="120042" y="28"/>
                    <a:pt x="116352" y="28"/>
                    <a:pt x="112969" y="28"/>
                  </a:cubicBezTo>
                  <a:lnTo>
                    <a:pt x="6872" y="28"/>
                  </a:lnTo>
                  <a:cubicBezTo>
                    <a:pt x="3489" y="28"/>
                    <a:pt x="107" y="28"/>
                    <a:pt x="107" y="3752"/>
                  </a:cubicBezTo>
                  <a:cubicBezTo>
                    <a:pt x="107" y="7787"/>
                    <a:pt x="3489" y="7787"/>
                    <a:pt x="6872" y="7787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0AE9EA7-3936-9D3E-1BBC-ABC958C205A1}"/>
                </a:ext>
              </a:extLst>
            </p:cNvPr>
            <p:cNvSpPr/>
            <p:nvPr/>
          </p:nvSpPr>
          <p:spPr>
            <a:xfrm>
              <a:off x="4568384" y="4726434"/>
              <a:ext cx="78111" cy="136256"/>
            </a:xfrm>
            <a:custGeom>
              <a:avLst/>
              <a:gdLst>
                <a:gd name="connsiteX0" fmla="*/ 78226 w 78111"/>
                <a:gd name="connsiteY0" fmla="*/ 92210 h 136256"/>
                <a:gd name="connsiteX1" fmla="*/ 41015 w 78111"/>
                <a:gd name="connsiteY1" fmla="*/ 48757 h 136256"/>
                <a:gd name="connsiteX2" fmla="*/ 16106 w 78111"/>
                <a:gd name="connsiteY2" fmla="*/ 59000 h 136256"/>
                <a:gd name="connsiteX3" fmla="*/ 16106 w 78111"/>
                <a:gd name="connsiteY3" fmla="*/ 20202 h 136256"/>
                <a:gd name="connsiteX4" fmla="*/ 32712 w 78111"/>
                <a:gd name="connsiteY4" fmla="*/ 22685 h 136256"/>
                <a:gd name="connsiteX5" fmla="*/ 70846 w 78111"/>
                <a:gd name="connsiteY5" fmla="*/ 2200 h 136256"/>
                <a:gd name="connsiteX6" fmla="*/ 68693 w 78111"/>
                <a:gd name="connsiteY6" fmla="*/ 28 h 136256"/>
                <a:gd name="connsiteX7" fmla="*/ 67155 w 78111"/>
                <a:gd name="connsiteY7" fmla="*/ 648 h 136256"/>
                <a:gd name="connsiteX8" fmla="*/ 40400 w 78111"/>
                <a:gd name="connsiteY8" fmla="*/ 6546 h 136256"/>
                <a:gd name="connsiteX9" fmla="*/ 14261 w 78111"/>
                <a:gd name="connsiteY9" fmla="*/ 959 h 136256"/>
                <a:gd name="connsiteX10" fmla="*/ 12108 w 78111"/>
                <a:gd name="connsiteY10" fmla="*/ 338 h 136256"/>
                <a:gd name="connsiteX11" fmla="*/ 9955 w 78111"/>
                <a:gd name="connsiteY11" fmla="*/ 4994 h 136256"/>
                <a:gd name="connsiteX12" fmla="*/ 9955 w 78111"/>
                <a:gd name="connsiteY12" fmla="*/ 63655 h 136256"/>
                <a:gd name="connsiteX13" fmla="*/ 12723 w 78111"/>
                <a:gd name="connsiteY13" fmla="*/ 68622 h 136256"/>
                <a:gd name="connsiteX14" fmla="*/ 15491 w 78111"/>
                <a:gd name="connsiteY14" fmla="*/ 67070 h 136256"/>
                <a:gd name="connsiteX15" fmla="*/ 40708 w 78111"/>
                <a:gd name="connsiteY15" fmla="*/ 53103 h 136256"/>
                <a:gd name="connsiteX16" fmla="*/ 57314 w 78111"/>
                <a:gd name="connsiteY16" fmla="*/ 65828 h 136256"/>
                <a:gd name="connsiteX17" fmla="*/ 61005 w 78111"/>
                <a:gd name="connsiteY17" fmla="*/ 90659 h 136256"/>
                <a:gd name="connsiteX18" fmla="*/ 56084 w 78111"/>
                <a:gd name="connsiteY18" fmla="*/ 117972 h 136256"/>
                <a:gd name="connsiteX19" fmla="*/ 35172 w 78111"/>
                <a:gd name="connsiteY19" fmla="*/ 130697 h 136256"/>
                <a:gd name="connsiteX20" fmla="*/ 6265 w 78111"/>
                <a:gd name="connsiteY20" fmla="*/ 108660 h 136256"/>
                <a:gd name="connsiteX21" fmla="*/ 9648 w 78111"/>
                <a:gd name="connsiteY21" fmla="*/ 108971 h 136256"/>
                <a:gd name="connsiteX22" fmla="*/ 19489 w 78111"/>
                <a:gd name="connsiteY22" fmla="*/ 99349 h 136256"/>
                <a:gd name="connsiteX23" fmla="*/ 9648 w 78111"/>
                <a:gd name="connsiteY23" fmla="*/ 89417 h 136256"/>
                <a:gd name="connsiteX24" fmla="*/ 114 w 78111"/>
                <a:gd name="connsiteY24" fmla="*/ 99970 h 136256"/>
                <a:gd name="connsiteX25" fmla="*/ 35480 w 78111"/>
                <a:gd name="connsiteY25" fmla="*/ 136284 h 136256"/>
                <a:gd name="connsiteX26" fmla="*/ 78226 w 78111"/>
                <a:gd name="connsiteY26" fmla="*/ 92210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111" h="136256">
                  <a:moveTo>
                    <a:pt x="78226" y="92210"/>
                  </a:moveTo>
                  <a:cubicBezTo>
                    <a:pt x="78226" y="68622"/>
                    <a:pt x="62235" y="48757"/>
                    <a:pt x="41015" y="48757"/>
                  </a:cubicBezTo>
                  <a:cubicBezTo>
                    <a:pt x="31790" y="48757"/>
                    <a:pt x="23179" y="51861"/>
                    <a:pt x="16106" y="59000"/>
                  </a:cubicBezTo>
                  <a:lnTo>
                    <a:pt x="16106" y="20202"/>
                  </a:lnTo>
                  <a:cubicBezTo>
                    <a:pt x="20104" y="21444"/>
                    <a:pt x="26562" y="22685"/>
                    <a:pt x="32712" y="22685"/>
                  </a:cubicBezTo>
                  <a:cubicBezTo>
                    <a:pt x="57007" y="22685"/>
                    <a:pt x="70846" y="4683"/>
                    <a:pt x="70846" y="2200"/>
                  </a:cubicBezTo>
                  <a:cubicBezTo>
                    <a:pt x="70846" y="959"/>
                    <a:pt x="70230" y="28"/>
                    <a:pt x="68693" y="28"/>
                  </a:cubicBezTo>
                  <a:cubicBezTo>
                    <a:pt x="68693" y="28"/>
                    <a:pt x="68078" y="28"/>
                    <a:pt x="67155" y="648"/>
                  </a:cubicBezTo>
                  <a:cubicBezTo>
                    <a:pt x="63157" y="2511"/>
                    <a:pt x="53624" y="6546"/>
                    <a:pt x="40400" y="6546"/>
                  </a:cubicBezTo>
                  <a:cubicBezTo>
                    <a:pt x="32712" y="6546"/>
                    <a:pt x="23486" y="4994"/>
                    <a:pt x="14261" y="959"/>
                  </a:cubicBezTo>
                  <a:cubicBezTo>
                    <a:pt x="12723" y="338"/>
                    <a:pt x="12415" y="338"/>
                    <a:pt x="12108" y="338"/>
                  </a:cubicBezTo>
                  <a:cubicBezTo>
                    <a:pt x="9955" y="338"/>
                    <a:pt x="9955" y="1890"/>
                    <a:pt x="9955" y="4994"/>
                  </a:cubicBezTo>
                  <a:lnTo>
                    <a:pt x="9955" y="63655"/>
                  </a:lnTo>
                  <a:cubicBezTo>
                    <a:pt x="9955" y="67070"/>
                    <a:pt x="9955" y="68622"/>
                    <a:pt x="12723" y="68622"/>
                  </a:cubicBezTo>
                  <a:cubicBezTo>
                    <a:pt x="14261" y="68622"/>
                    <a:pt x="14568" y="68311"/>
                    <a:pt x="15491" y="67070"/>
                  </a:cubicBezTo>
                  <a:cubicBezTo>
                    <a:pt x="17643" y="63966"/>
                    <a:pt x="24717" y="53103"/>
                    <a:pt x="40708" y="53103"/>
                  </a:cubicBezTo>
                  <a:cubicBezTo>
                    <a:pt x="50856" y="53103"/>
                    <a:pt x="55777" y="62104"/>
                    <a:pt x="57314" y="65828"/>
                  </a:cubicBezTo>
                  <a:cubicBezTo>
                    <a:pt x="60390" y="73277"/>
                    <a:pt x="61005" y="80726"/>
                    <a:pt x="61005" y="90659"/>
                  </a:cubicBezTo>
                  <a:cubicBezTo>
                    <a:pt x="61005" y="97797"/>
                    <a:pt x="61005" y="109592"/>
                    <a:pt x="56084" y="117972"/>
                  </a:cubicBezTo>
                  <a:cubicBezTo>
                    <a:pt x="51471" y="125731"/>
                    <a:pt x="44091" y="130697"/>
                    <a:pt x="35172" y="130697"/>
                  </a:cubicBezTo>
                  <a:cubicBezTo>
                    <a:pt x="21026" y="130697"/>
                    <a:pt x="9648" y="120144"/>
                    <a:pt x="6265" y="108660"/>
                  </a:cubicBezTo>
                  <a:cubicBezTo>
                    <a:pt x="6880" y="108660"/>
                    <a:pt x="7495" y="108971"/>
                    <a:pt x="9648" y="108971"/>
                  </a:cubicBezTo>
                  <a:cubicBezTo>
                    <a:pt x="16106" y="108971"/>
                    <a:pt x="19489" y="104005"/>
                    <a:pt x="19489" y="99349"/>
                  </a:cubicBezTo>
                  <a:cubicBezTo>
                    <a:pt x="19489" y="94383"/>
                    <a:pt x="16106" y="89417"/>
                    <a:pt x="9648" y="89417"/>
                  </a:cubicBezTo>
                  <a:cubicBezTo>
                    <a:pt x="6880" y="89417"/>
                    <a:pt x="114" y="90969"/>
                    <a:pt x="114" y="99970"/>
                  </a:cubicBezTo>
                  <a:cubicBezTo>
                    <a:pt x="114" y="117041"/>
                    <a:pt x="13646" y="136284"/>
                    <a:pt x="35480" y="136284"/>
                  </a:cubicBezTo>
                  <a:cubicBezTo>
                    <a:pt x="58237" y="136284"/>
                    <a:pt x="78226" y="117351"/>
                    <a:pt x="78226" y="92210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EE1960-ED3C-6099-52BF-795F4F9F6358}"/>
                </a:ext>
              </a:extLst>
            </p:cNvPr>
            <p:cNvSpPr/>
            <p:nvPr/>
          </p:nvSpPr>
          <p:spPr>
            <a:xfrm>
              <a:off x="2798774" y="4804960"/>
              <a:ext cx="119935" cy="7759"/>
            </a:xfrm>
            <a:custGeom>
              <a:avLst/>
              <a:gdLst>
                <a:gd name="connsiteX0" fmla="*/ 112886 w 119935"/>
                <a:gd name="connsiteY0" fmla="*/ 7787 h 7759"/>
                <a:gd name="connsiteX1" fmla="*/ 119960 w 119935"/>
                <a:gd name="connsiteY1" fmla="*/ 3752 h 7759"/>
                <a:gd name="connsiteX2" fmla="*/ 112886 w 119935"/>
                <a:gd name="connsiteY2" fmla="*/ 28 h 7759"/>
                <a:gd name="connsiteX3" fmla="*/ 6790 w 119935"/>
                <a:gd name="connsiteY3" fmla="*/ 28 h 7759"/>
                <a:gd name="connsiteX4" fmla="*/ 24 w 119935"/>
                <a:gd name="connsiteY4" fmla="*/ 3752 h 7759"/>
                <a:gd name="connsiteX5" fmla="*/ 6790 w 119935"/>
                <a:gd name="connsiteY5" fmla="*/ 7787 h 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35" h="7759">
                  <a:moveTo>
                    <a:pt x="112886" y="7787"/>
                  </a:moveTo>
                  <a:cubicBezTo>
                    <a:pt x="116269" y="7787"/>
                    <a:pt x="119960" y="7787"/>
                    <a:pt x="119960" y="3752"/>
                  </a:cubicBezTo>
                  <a:cubicBezTo>
                    <a:pt x="119960" y="28"/>
                    <a:pt x="116269" y="28"/>
                    <a:pt x="112886" y="28"/>
                  </a:cubicBezTo>
                  <a:lnTo>
                    <a:pt x="6790" y="28"/>
                  </a:lnTo>
                  <a:cubicBezTo>
                    <a:pt x="3407" y="28"/>
                    <a:pt x="24" y="28"/>
                    <a:pt x="24" y="3752"/>
                  </a:cubicBezTo>
                  <a:cubicBezTo>
                    <a:pt x="24" y="7787"/>
                    <a:pt x="3407" y="7787"/>
                    <a:pt x="6790" y="7787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Content Placeholder 14">
              <a:extLst>
                <a:ext uri="{FF2B5EF4-FFF2-40B4-BE49-F238E27FC236}">
                  <a16:creationId xmlns:a16="http://schemas.microsoft.com/office/drawing/2014/main" id="{B15D32D8-9460-CDE0-AE97-6D99DD29FD49}"/>
                </a:ext>
              </a:extLst>
            </p:cNvPr>
            <p:cNvGrpSpPr/>
            <p:nvPr/>
          </p:nvGrpSpPr>
          <p:grpSpPr>
            <a:xfrm>
              <a:off x="2952518" y="4726434"/>
              <a:ext cx="170616" cy="136256"/>
              <a:chOff x="2952518" y="4726434"/>
              <a:chExt cx="170616" cy="136256"/>
            </a:xfrm>
            <a:solidFill>
              <a:srgbClr val="000000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FE36D45-2ED0-93FC-0B5A-BA1E813F9FC0}"/>
                  </a:ext>
                </a:extLst>
              </p:cNvPr>
              <p:cNvSpPr/>
              <p:nvPr/>
            </p:nvSpPr>
            <p:spPr>
              <a:xfrm>
                <a:off x="2952518" y="4726434"/>
                <a:ext cx="64580" cy="131911"/>
              </a:xfrm>
              <a:custGeom>
                <a:avLst/>
                <a:gdLst>
                  <a:gd name="connsiteX0" fmla="*/ 40318 w 64580"/>
                  <a:gd name="connsiteY0" fmla="*/ 5304 h 131911"/>
                  <a:gd name="connsiteX1" fmla="*/ 35705 w 64580"/>
                  <a:gd name="connsiteY1" fmla="*/ 28 h 131911"/>
                  <a:gd name="connsiteX2" fmla="*/ 32 w 64580"/>
                  <a:gd name="connsiteY2" fmla="*/ 12753 h 131911"/>
                  <a:gd name="connsiteX3" fmla="*/ 32 w 64580"/>
                  <a:gd name="connsiteY3" fmla="*/ 18961 h 131911"/>
                  <a:gd name="connsiteX4" fmla="*/ 25557 w 64580"/>
                  <a:gd name="connsiteY4" fmla="*/ 13684 h 131911"/>
                  <a:gd name="connsiteX5" fmla="*/ 25557 w 64580"/>
                  <a:gd name="connsiteY5" fmla="*/ 116420 h 131911"/>
                  <a:gd name="connsiteX6" fmla="*/ 7412 w 64580"/>
                  <a:gd name="connsiteY6" fmla="*/ 125731 h 131911"/>
                  <a:gd name="connsiteX7" fmla="*/ 1262 w 64580"/>
                  <a:gd name="connsiteY7" fmla="*/ 125731 h 131911"/>
                  <a:gd name="connsiteX8" fmla="*/ 1262 w 64580"/>
                  <a:gd name="connsiteY8" fmla="*/ 131939 h 131911"/>
                  <a:gd name="connsiteX9" fmla="*/ 32937 w 64580"/>
                  <a:gd name="connsiteY9" fmla="*/ 131318 h 131911"/>
                  <a:gd name="connsiteX10" fmla="*/ 64613 w 64580"/>
                  <a:gd name="connsiteY10" fmla="*/ 131939 h 131911"/>
                  <a:gd name="connsiteX11" fmla="*/ 64613 w 64580"/>
                  <a:gd name="connsiteY11" fmla="*/ 125731 h 131911"/>
                  <a:gd name="connsiteX12" fmla="*/ 58462 w 64580"/>
                  <a:gd name="connsiteY12" fmla="*/ 125731 h 131911"/>
                  <a:gd name="connsiteX13" fmla="*/ 40318 w 64580"/>
                  <a:gd name="connsiteY13" fmla="*/ 11642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580" h="131911">
                    <a:moveTo>
                      <a:pt x="40318" y="5304"/>
                    </a:moveTo>
                    <a:cubicBezTo>
                      <a:pt x="40318" y="338"/>
                      <a:pt x="40318" y="28"/>
                      <a:pt x="35705" y="28"/>
                    </a:cubicBezTo>
                    <a:cubicBezTo>
                      <a:pt x="23404" y="12753"/>
                      <a:pt x="6182" y="12753"/>
                      <a:pt x="32" y="12753"/>
                    </a:cubicBezTo>
                    <a:lnTo>
                      <a:pt x="32" y="18961"/>
                    </a:lnTo>
                    <a:cubicBezTo>
                      <a:pt x="4030" y="18961"/>
                      <a:pt x="15408" y="18961"/>
                      <a:pt x="25557" y="13684"/>
                    </a:cubicBezTo>
                    <a:lnTo>
                      <a:pt x="25557" y="116420"/>
                    </a:lnTo>
                    <a:cubicBezTo>
                      <a:pt x="25557" y="123559"/>
                      <a:pt x="24942" y="125731"/>
                      <a:pt x="7412" y="125731"/>
                    </a:cubicBezTo>
                    <a:lnTo>
                      <a:pt x="1262" y="125731"/>
                    </a:lnTo>
                    <a:lnTo>
                      <a:pt x="1262" y="131939"/>
                    </a:lnTo>
                    <a:cubicBezTo>
                      <a:pt x="8028" y="131318"/>
                      <a:pt x="24942" y="131318"/>
                      <a:pt x="32937" y="131318"/>
                    </a:cubicBezTo>
                    <a:cubicBezTo>
                      <a:pt x="40625" y="131318"/>
                      <a:pt x="57847" y="131318"/>
                      <a:pt x="64613" y="131939"/>
                    </a:cubicBezTo>
                    <a:lnTo>
                      <a:pt x="64613" y="125731"/>
                    </a:lnTo>
                    <a:lnTo>
                      <a:pt x="58462" y="125731"/>
                    </a:lnTo>
                    <a:cubicBezTo>
                      <a:pt x="40625" y="125731"/>
                      <a:pt x="40318" y="123559"/>
                      <a:pt x="40318" y="11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BC13508-E137-997E-A047-A6C77ADC083A}"/>
                  </a:ext>
                </a:extLst>
              </p:cNvPr>
              <p:cNvSpPr/>
              <p:nvPr/>
            </p:nvSpPr>
            <p:spPr>
              <a:xfrm>
                <a:off x="3040718" y="4726434"/>
                <a:ext cx="82417" cy="136256"/>
              </a:xfrm>
              <a:custGeom>
                <a:avLst/>
                <a:gdLst>
                  <a:gd name="connsiteX0" fmla="*/ 82454 w 82417"/>
                  <a:gd name="connsiteY0" fmla="*/ 68622 h 136256"/>
                  <a:gd name="connsiteX1" fmla="*/ 74766 w 82417"/>
                  <a:gd name="connsiteY1" fmla="*/ 22375 h 136256"/>
                  <a:gd name="connsiteX2" fmla="*/ 41553 w 82417"/>
                  <a:gd name="connsiteY2" fmla="*/ 28 h 136256"/>
                  <a:gd name="connsiteX3" fmla="*/ 7110 w 82417"/>
                  <a:gd name="connsiteY3" fmla="*/ 23617 h 136256"/>
                  <a:gd name="connsiteX4" fmla="*/ 37 w 82417"/>
                  <a:gd name="connsiteY4" fmla="*/ 68622 h 136256"/>
                  <a:gd name="connsiteX5" fmla="*/ 8955 w 82417"/>
                  <a:gd name="connsiteY5" fmla="*/ 116420 h 136256"/>
                  <a:gd name="connsiteX6" fmla="*/ 41246 w 82417"/>
                  <a:gd name="connsiteY6" fmla="*/ 136284 h 136256"/>
                  <a:gd name="connsiteX7" fmla="*/ 75381 w 82417"/>
                  <a:gd name="connsiteY7" fmla="*/ 113316 h 136256"/>
                  <a:gd name="connsiteX8" fmla="*/ 82454 w 82417"/>
                  <a:gd name="connsiteY8" fmla="*/ 68622 h 136256"/>
                  <a:gd name="connsiteX9" fmla="*/ 41246 w 82417"/>
                  <a:gd name="connsiteY9" fmla="*/ 131939 h 136256"/>
                  <a:gd name="connsiteX10" fmla="*/ 18488 w 82417"/>
                  <a:gd name="connsiteY10" fmla="*/ 108040 h 136256"/>
                  <a:gd name="connsiteX11" fmla="*/ 16336 w 82417"/>
                  <a:gd name="connsiteY11" fmla="*/ 66138 h 136256"/>
                  <a:gd name="connsiteX12" fmla="*/ 17874 w 82417"/>
                  <a:gd name="connsiteY12" fmla="*/ 29824 h 136256"/>
                  <a:gd name="connsiteX13" fmla="*/ 41246 w 82417"/>
                  <a:gd name="connsiteY13" fmla="*/ 4373 h 136256"/>
                  <a:gd name="connsiteX14" fmla="*/ 64310 w 82417"/>
                  <a:gd name="connsiteY14" fmla="*/ 27651 h 136256"/>
                  <a:gd name="connsiteX15" fmla="*/ 66463 w 82417"/>
                  <a:gd name="connsiteY15" fmla="*/ 66138 h 136256"/>
                  <a:gd name="connsiteX16" fmla="*/ 64310 w 82417"/>
                  <a:gd name="connsiteY16" fmla="*/ 107109 h 136256"/>
                  <a:gd name="connsiteX17" fmla="*/ 41246 w 82417"/>
                  <a:gd name="connsiteY17" fmla="*/ 131939 h 13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417" h="136256">
                    <a:moveTo>
                      <a:pt x="82454" y="68622"/>
                    </a:moveTo>
                    <a:cubicBezTo>
                      <a:pt x="82454" y="52792"/>
                      <a:pt x="81531" y="36963"/>
                      <a:pt x="74766" y="22375"/>
                    </a:cubicBezTo>
                    <a:cubicBezTo>
                      <a:pt x="65848" y="3131"/>
                      <a:pt x="49549" y="28"/>
                      <a:pt x="41553" y="28"/>
                    </a:cubicBezTo>
                    <a:cubicBezTo>
                      <a:pt x="29559" y="28"/>
                      <a:pt x="15413" y="5304"/>
                      <a:pt x="7110" y="23617"/>
                    </a:cubicBezTo>
                    <a:cubicBezTo>
                      <a:pt x="959" y="37273"/>
                      <a:pt x="37" y="52792"/>
                      <a:pt x="37" y="68622"/>
                    </a:cubicBezTo>
                    <a:cubicBezTo>
                      <a:pt x="37" y="83520"/>
                      <a:pt x="652" y="101211"/>
                      <a:pt x="8955" y="116420"/>
                    </a:cubicBezTo>
                    <a:cubicBezTo>
                      <a:pt x="17258" y="132249"/>
                      <a:pt x="31712" y="136284"/>
                      <a:pt x="41246" y="136284"/>
                    </a:cubicBezTo>
                    <a:cubicBezTo>
                      <a:pt x="51701" y="136284"/>
                      <a:pt x="66770" y="132249"/>
                      <a:pt x="75381" y="113316"/>
                    </a:cubicBezTo>
                    <a:cubicBezTo>
                      <a:pt x="81531" y="99659"/>
                      <a:pt x="82454" y="84140"/>
                      <a:pt x="82454" y="68622"/>
                    </a:cubicBezTo>
                    <a:close/>
                    <a:moveTo>
                      <a:pt x="41246" y="131939"/>
                    </a:moveTo>
                    <a:cubicBezTo>
                      <a:pt x="33557" y="131939"/>
                      <a:pt x="21871" y="126973"/>
                      <a:pt x="18488" y="108040"/>
                    </a:cubicBezTo>
                    <a:cubicBezTo>
                      <a:pt x="16336" y="96245"/>
                      <a:pt x="16336" y="77933"/>
                      <a:pt x="16336" y="66138"/>
                    </a:cubicBezTo>
                    <a:cubicBezTo>
                      <a:pt x="16336" y="53413"/>
                      <a:pt x="16336" y="40377"/>
                      <a:pt x="17874" y="29824"/>
                    </a:cubicBezTo>
                    <a:cubicBezTo>
                      <a:pt x="21564" y="6235"/>
                      <a:pt x="36325" y="4373"/>
                      <a:pt x="41246" y="4373"/>
                    </a:cubicBezTo>
                    <a:cubicBezTo>
                      <a:pt x="47704" y="4373"/>
                      <a:pt x="60620" y="8097"/>
                      <a:pt x="64310" y="27651"/>
                    </a:cubicBezTo>
                    <a:cubicBezTo>
                      <a:pt x="66463" y="38825"/>
                      <a:pt x="66463" y="53723"/>
                      <a:pt x="66463" y="66138"/>
                    </a:cubicBezTo>
                    <a:cubicBezTo>
                      <a:pt x="66463" y="81037"/>
                      <a:pt x="66463" y="94383"/>
                      <a:pt x="64310" y="107109"/>
                    </a:cubicBezTo>
                    <a:cubicBezTo>
                      <a:pt x="61235" y="126042"/>
                      <a:pt x="50164" y="131939"/>
                      <a:pt x="41246" y="131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6E5460-00F0-1D49-5528-9B228D355C68}"/>
                </a:ext>
              </a:extLst>
            </p:cNvPr>
            <p:cNvSpPr/>
            <p:nvPr/>
          </p:nvSpPr>
          <p:spPr>
            <a:xfrm flipV="1">
              <a:off x="264186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9B4E6D4-2A28-146B-BD9E-4BC6693D8C0E}"/>
                </a:ext>
              </a:extLst>
            </p:cNvPr>
            <p:cNvSpPr/>
            <p:nvPr/>
          </p:nvSpPr>
          <p:spPr>
            <a:xfrm flipV="1">
              <a:off x="925491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920664C-785F-581E-6D48-03E1E1832E61}"/>
                </a:ext>
              </a:extLst>
            </p:cNvPr>
            <p:cNvSpPr/>
            <p:nvPr/>
          </p:nvSpPr>
          <p:spPr>
            <a:xfrm flipV="1">
              <a:off x="7680376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F5B41B-FDF1-6ECD-4A0D-7D42FB33D9AF}"/>
                </a:ext>
              </a:extLst>
            </p:cNvPr>
            <p:cNvSpPr/>
            <p:nvPr/>
          </p:nvSpPr>
          <p:spPr>
            <a:xfrm flipV="1">
              <a:off x="9254913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4531BE-C3D9-D212-A55B-0F2AA306239D}"/>
                </a:ext>
              </a:extLst>
            </p:cNvPr>
            <p:cNvSpPr/>
            <p:nvPr/>
          </p:nvSpPr>
          <p:spPr>
            <a:xfrm flipV="1">
              <a:off x="956982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4154438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438" y="4993230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5360681" y="4658400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AAD36D-7571-8766-591C-B22FC49212D8}"/>
              </a:ext>
            </a:extLst>
          </p:cNvPr>
          <p:cNvSpPr/>
          <p:nvPr/>
        </p:nvSpPr>
        <p:spPr>
          <a:xfrm>
            <a:off x="6051888" y="500969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BA5400-9997-9ACB-69F1-53CA5FEEC3D1}"/>
              </a:ext>
            </a:extLst>
          </p:cNvPr>
          <p:cNvSpPr/>
          <p:nvPr/>
        </p:nvSpPr>
        <p:spPr>
          <a:xfrm>
            <a:off x="4162717" y="5009692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17206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BA20-8FF5-734C-3E08-548A8E29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8BAD2-DCB7-FDA6-542F-75D87F405F76}"/>
                  </a:ext>
                </a:extLst>
              </p:cNvPr>
              <p:cNvSpPr txBox="1"/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8BAD2-DCB7-FDA6-542F-75D87F40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2" y="4993230"/>
                <a:ext cx="506164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170E933-AAC3-BA74-BE76-9014F0C1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4"/>
            <a:ext cx="11522075" cy="5221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 with </a:t>
            </a:r>
            <a:r>
              <a:rPr lang="en-US" dirty="0">
                <a:solidFill>
                  <a:schemeClr val="accent1"/>
                </a:solidFill>
              </a:rPr>
              <a:t>unit distances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Doubling strategy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(Beck &amp; Newman, 1970)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63A61-CAD4-B6EB-CB79-F31C8BF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Searching on a Line</a:t>
            </a:r>
          </a:p>
        </p:txBody>
      </p:sp>
      <p:grpSp>
        <p:nvGrpSpPr>
          <p:cNvPr id="16" name="Content Placeholder 14">
            <a:extLst>
              <a:ext uri="{FF2B5EF4-FFF2-40B4-BE49-F238E27FC236}">
                <a16:creationId xmlns:a16="http://schemas.microsoft.com/office/drawing/2014/main" id="{7EAC6F8F-8D3F-54FF-598D-6C268F5C2194}"/>
              </a:ext>
            </a:extLst>
          </p:cNvPr>
          <p:cNvGrpSpPr/>
          <p:nvPr/>
        </p:nvGrpSpPr>
        <p:grpSpPr>
          <a:xfrm>
            <a:off x="2317111" y="5044734"/>
            <a:ext cx="7557775" cy="544852"/>
            <a:chOff x="2326952" y="4326072"/>
            <a:chExt cx="7557775" cy="54485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CACB1B-27A8-DFDE-C35F-6158933B5327}"/>
                </a:ext>
              </a:extLst>
            </p:cNvPr>
            <p:cNvSpPr/>
            <p:nvPr/>
          </p:nvSpPr>
          <p:spPr>
            <a:xfrm flipV="1">
              <a:off x="2326952" y="4326072"/>
              <a:ext cx="7557775" cy="19864"/>
            </a:xfrm>
            <a:custGeom>
              <a:avLst/>
              <a:gdLst>
                <a:gd name="connsiteX0" fmla="*/ -127 w 7557775"/>
                <a:gd name="connsiteY0" fmla="*/ -511 h 19864"/>
                <a:gd name="connsiteX1" fmla="*/ 7557649 w 7557775"/>
                <a:gd name="connsiteY1" fmla="*/ -511 h 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7775" h="19864">
                  <a:moveTo>
                    <a:pt x="-127" y="-511"/>
                  </a:moveTo>
                  <a:lnTo>
                    <a:pt x="7557649" y="-511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926C96-A908-72CC-6F47-EF8B1AC45C16}"/>
                </a:ext>
              </a:extLst>
            </p:cNvPr>
            <p:cNvSpPr/>
            <p:nvPr/>
          </p:nvSpPr>
          <p:spPr>
            <a:xfrm flipV="1">
              <a:off x="610584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67FF66-875E-AB0C-C227-812BC0469F4D}"/>
                </a:ext>
              </a:extLst>
            </p:cNvPr>
            <p:cNvSpPr/>
            <p:nvPr/>
          </p:nvSpPr>
          <p:spPr>
            <a:xfrm flipV="1">
              <a:off x="579093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7B8C73-F94B-0D13-E063-C5D0043D5137}"/>
                </a:ext>
              </a:extLst>
            </p:cNvPr>
            <p:cNvSpPr/>
            <p:nvPr/>
          </p:nvSpPr>
          <p:spPr>
            <a:xfrm flipV="1">
              <a:off x="5476025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69B3B6-EEE8-C084-4F68-950C52610179}"/>
                </a:ext>
              </a:extLst>
            </p:cNvPr>
            <p:cNvSpPr/>
            <p:nvPr/>
          </p:nvSpPr>
          <p:spPr>
            <a:xfrm flipV="1">
              <a:off x="6420747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698ECCD-BCEB-C96B-631C-0C3426B3798C}"/>
                </a:ext>
              </a:extLst>
            </p:cNvPr>
            <p:cNvSpPr/>
            <p:nvPr/>
          </p:nvSpPr>
          <p:spPr>
            <a:xfrm flipV="1">
              <a:off x="673565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873F04-F569-7582-7A98-211390A97290}"/>
                </a:ext>
              </a:extLst>
            </p:cNvPr>
            <p:cNvSpPr/>
            <p:nvPr/>
          </p:nvSpPr>
          <p:spPr>
            <a:xfrm flipV="1">
              <a:off x="5161118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5C4B54-6D1D-4B9E-DB21-8A0D999F7125}"/>
                </a:ext>
              </a:extLst>
            </p:cNvPr>
            <p:cNvSpPr/>
            <p:nvPr/>
          </p:nvSpPr>
          <p:spPr>
            <a:xfrm flipV="1">
              <a:off x="484621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9DC775A-7D1E-63CE-0346-004CEB1511A3}"/>
                </a:ext>
              </a:extLst>
            </p:cNvPr>
            <p:cNvSpPr/>
            <p:nvPr/>
          </p:nvSpPr>
          <p:spPr>
            <a:xfrm flipV="1">
              <a:off x="7050562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21D94F6-7390-E372-8552-31B6104DE25B}"/>
                </a:ext>
              </a:extLst>
            </p:cNvPr>
            <p:cNvSpPr/>
            <p:nvPr/>
          </p:nvSpPr>
          <p:spPr>
            <a:xfrm flipV="1">
              <a:off x="7365469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088AD1-BC15-9043-6EDA-A723B5F0DB1B}"/>
                </a:ext>
              </a:extLst>
            </p:cNvPr>
            <p:cNvSpPr/>
            <p:nvPr/>
          </p:nvSpPr>
          <p:spPr>
            <a:xfrm flipV="1">
              <a:off x="453130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1A74EE-F692-476C-CBFE-99148C262421}"/>
                </a:ext>
              </a:extLst>
            </p:cNvPr>
            <p:cNvSpPr/>
            <p:nvPr/>
          </p:nvSpPr>
          <p:spPr>
            <a:xfrm flipV="1">
              <a:off x="768037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E8BB4-4B15-1E6D-BC9F-779FF37F4D62}"/>
                </a:ext>
              </a:extLst>
            </p:cNvPr>
            <p:cNvSpPr/>
            <p:nvPr/>
          </p:nvSpPr>
          <p:spPr>
            <a:xfrm flipV="1">
              <a:off x="799528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7588DC-AE91-8E68-B613-F59A2A39CC10}"/>
                </a:ext>
              </a:extLst>
            </p:cNvPr>
            <p:cNvSpPr/>
            <p:nvPr/>
          </p:nvSpPr>
          <p:spPr>
            <a:xfrm flipV="1">
              <a:off x="831019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4B305B-CE85-C00B-FD75-4BBFA05A5CFC}"/>
                </a:ext>
              </a:extLst>
            </p:cNvPr>
            <p:cNvSpPr/>
            <p:nvPr/>
          </p:nvSpPr>
          <p:spPr>
            <a:xfrm flipV="1">
              <a:off x="8625098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E1CD45-E0E6-A262-AFF1-9A5FE6A4A310}"/>
                </a:ext>
              </a:extLst>
            </p:cNvPr>
            <p:cNvSpPr/>
            <p:nvPr/>
          </p:nvSpPr>
          <p:spPr>
            <a:xfrm flipV="1">
              <a:off x="894000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A4A895B-AF82-258D-4849-742C9A80946B}"/>
                </a:ext>
              </a:extLst>
            </p:cNvPr>
            <p:cNvSpPr/>
            <p:nvPr/>
          </p:nvSpPr>
          <p:spPr>
            <a:xfrm flipV="1">
              <a:off x="4216396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6939A4-07E5-C341-643D-FD8D462738D2}"/>
                </a:ext>
              </a:extLst>
            </p:cNvPr>
            <p:cNvSpPr/>
            <p:nvPr/>
          </p:nvSpPr>
          <p:spPr>
            <a:xfrm flipV="1">
              <a:off x="3901489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82192E-6D0F-3F8C-E6A6-5AAFEBDE2DDB}"/>
                </a:ext>
              </a:extLst>
            </p:cNvPr>
            <p:cNvSpPr/>
            <p:nvPr/>
          </p:nvSpPr>
          <p:spPr>
            <a:xfrm flipV="1">
              <a:off x="3586581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0C403BD-CFAF-EA35-B3C6-9369D91C198F}"/>
                </a:ext>
              </a:extLst>
            </p:cNvPr>
            <p:cNvSpPr/>
            <p:nvPr/>
          </p:nvSpPr>
          <p:spPr>
            <a:xfrm flipV="1">
              <a:off x="3271674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91BD2E-9561-8AC8-A493-25BFC8283CA2}"/>
                </a:ext>
              </a:extLst>
            </p:cNvPr>
            <p:cNvSpPr/>
            <p:nvPr/>
          </p:nvSpPr>
          <p:spPr>
            <a:xfrm flipV="1">
              <a:off x="2956767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8762A51-5388-91D2-2717-D937A3258FF9}"/>
                </a:ext>
              </a:extLst>
            </p:cNvPr>
            <p:cNvSpPr/>
            <p:nvPr/>
          </p:nvSpPr>
          <p:spPr>
            <a:xfrm flipV="1">
              <a:off x="4531303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05E4D61-BBEB-894A-A4AC-8E2337C957DD}"/>
                </a:ext>
              </a:extLst>
            </p:cNvPr>
            <p:cNvSpPr/>
            <p:nvPr/>
          </p:nvSpPr>
          <p:spPr>
            <a:xfrm flipV="1">
              <a:off x="6105840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BCA2EC6-F70F-0C9F-9B3F-827089CF04A8}"/>
                </a:ext>
              </a:extLst>
            </p:cNvPr>
            <p:cNvSpPr/>
            <p:nvPr/>
          </p:nvSpPr>
          <p:spPr>
            <a:xfrm flipV="1">
              <a:off x="2956767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7BD01C-BDA3-8876-8CEF-20E478EABF0A}"/>
                </a:ext>
              </a:extLst>
            </p:cNvPr>
            <p:cNvSpPr/>
            <p:nvPr/>
          </p:nvSpPr>
          <p:spPr>
            <a:xfrm>
              <a:off x="6064521" y="4734668"/>
              <a:ext cx="82417" cy="136256"/>
            </a:xfrm>
            <a:custGeom>
              <a:avLst/>
              <a:gdLst>
                <a:gd name="connsiteX0" fmla="*/ 82608 w 82417"/>
                <a:gd name="connsiteY0" fmla="*/ 68622 h 136256"/>
                <a:gd name="connsiteX1" fmla="*/ 74919 w 82417"/>
                <a:gd name="connsiteY1" fmla="*/ 22376 h 136256"/>
                <a:gd name="connsiteX2" fmla="*/ 41707 w 82417"/>
                <a:gd name="connsiteY2" fmla="*/ 28 h 136256"/>
                <a:gd name="connsiteX3" fmla="*/ 7264 w 82417"/>
                <a:gd name="connsiteY3" fmla="*/ 23617 h 136256"/>
                <a:gd name="connsiteX4" fmla="*/ 191 w 82417"/>
                <a:gd name="connsiteY4" fmla="*/ 68622 h 136256"/>
                <a:gd name="connsiteX5" fmla="*/ 9109 w 82417"/>
                <a:gd name="connsiteY5" fmla="*/ 116420 h 136256"/>
                <a:gd name="connsiteX6" fmla="*/ 41399 w 82417"/>
                <a:gd name="connsiteY6" fmla="*/ 136285 h 136256"/>
                <a:gd name="connsiteX7" fmla="*/ 75535 w 82417"/>
                <a:gd name="connsiteY7" fmla="*/ 113317 h 136256"/>
                <a:gd name="connsiteX8" fmla="*/ 82608 w 82417"/>
                <a:gd name="connsiteY8" fmla="*/ 68622 h 136256"/>
                <a:gd name="connsiteX9" fmla="*/ 41399 w 82417"/>
                <a:gd name="connsiteY9" fmla="*/ 131939 h 136256"/>
                <a:gd name="connsiteX10" fmla="*/ 18642 w 82417"/>
                <a:gd name="connsiteY10" fmla="*/ 108040 h 136256"/>
                <a:gd name="connsiteX11" fmla="*/ 16489 w 82417"/>
                <a:gd name="connsiteY11" fmla="*/ 66139 h 136256"/>
                <a:gd name="connsiteX12" fmla="*/ 18027 w 82417"/>
                <a:gd name="connsiteY12" fmla="*/ 29825 h 136256"/>
                <a:gd name="connsiteX13" fmla="*/ 41399 w 82417"/>
                <a:gd name="connsiteY13" fmla="*/ 4373 h 136256"/>
                <a:gd name="connsiteX14" fmla="*/ 64464 w 82417"/>
                <a:gd name="connsiteY14" fmla="*/ 27652 h 136256"/>
                <a:gd name="connsiteX15" fmla="*/ 66616 w 82417"/>
                <a:gd name="connsiteY15" fmla="*/ 66139 h 136256"/>
                <a:gd name="connsiteX16" fmla="*/ 64464 w 82417"/>
                <a:gd name="connsiteY16" fmla="*/ 107109 h 136256"/>
                <a:gd name="connsiteX17" fmla="*/ 41399 w 82417"/>
                <a:gd name="connsiteY17" fmla="*/ 131939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417" h="136256">
                  <a:moveTo>
                    <a:pt x="82608" y="68622"/>
                  </a:moveTo>
                  <a:cubicBezTo>
                    <a:pt x="82608" y="52793"/>
                    <a:pt x="81685" y="36963"/>
                    <a:pt x="74919" y="22376"/>
                  </a:cubicBezTo>
                  <a:cubicBezTo>
                    <a:pt x="66001" y="3132"/>
                    <a:pt x="49702" y="28"/>
                    <a:pt x="41707" y="28"/>
                  </a:cubicBezTo>
                  <a:cubicBezTo>
                    <a:pt x="29713" y="28"/>
                    <a:pt x="15567" y="5305"/>
                    <a:pt x="7264" y="23617"/>
                  </a:cubicBezTo>
                  <a:cubicBezTo>
                    <a:pt x="1113" y="37274"/>
                    <a:pt x="191" y="52793"/>
                    <a:pt x="191" y="68622"/>
                  </a:cubicBezTo>
                  <a:cubicBezTo>
                    <a:pt x="191" y="83520"/>
                    <a:pt x="806" y="101212"/>
                    <a:pt x="9109" y="116420"/>
                  </a:cubicBezTo>
                  <a:cubicBezTo>
                    <a:pt x="17412" y="132250"/>
                    <a:pt x="31866" y="136285"/>
                    <a:pt x="41399" y="136285"/>
                  </a:cubicBezTo>
                  <a:cubicBezTo>
                    <a:pt x="51855" y="136285"/>
                    <a:pt x="66924" y="132250"/>
                    <a:pt x="75535" y="113317"/>
                  </a:cubicBezTo>
                  <a:cubicBezTo>
                    <a:pt x="81685" y="99660"/>
                    <a:pt x="82608" y="84141"/>
                    <a:pt x="82608" y="68622"/>
                  </a:cubicBezTo>
                  <a:close/>
                  <a:moveTo>
                    <a:pt x="41399" y="131939"/>
                  </a:moveTo>
                  <a:cubicBezTo>
                    <a:pt x="33711" y="131939"/>
                    <a:pt x="22025" y="126973"/>
                    <a:pt x="18642" y="108040"/>
                  </a:cubicBezTo>
                  <a:cubicBezTo>
                    <a:pt x="16489" y="96246"/>
                    <a:pt x="16489" y="77933"/>
                    <a:pt x="16489" y="66139"/>
                  </a:cubicBezTo>
                  <a:cubicBezTo>
                    <a:pt x="16489" y="53413"/>
                    <a:pt x="16489" y="40377"/>
                    <a:pt x="18027" y="29825"/>
                  </a:cubicBezTo>
                  <a:cubicBezTo>
                    <a:pt x="21717" y="6236"/>
                    <a:pt x="36479" y="4373"/>
                    <a:pt x="41399" y="4373"/>
                  </a:cubicBezTo>
                  <a:cubicBezTo>
                    <a:pt x="47857" y="4373"/>
                    <a:pt x="60773" y="8098"/>
                    <a:pt x="64464" y="27652"/>
                  </a:cubicBezTo>
                  <a:cubicBezTo>
                    <a:pt x="66616" y="38826"/>
                    <a:pt x="66616" y="53724"/>
                    <a:pt x="66616" y="66139"/>
                  </a:cubicBezTo>
                  <a:cubicBezTo>
                    <a:pt x="66616" y="81037"/>
                    <a:pt x="66616" y="94384"/>
                    <a:pt x="64464" y="107109"/>
                  </a:cubicBezTo>
                  <a:cubicBezTo>
                    <a:pt x="61388" y="126042"/>
                    <a:pt x="50317" y="131939"/>
                    <a:pt x="41399" y="131939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913E9B-191D-BDE3-5E9C-D4DFBBDFB400}"/>
                </a:ext>
              </a:extLst>
            </p:cNvPr>
            <p:cNvSpPr/>
            <p:nvPr/>
          </p:nvSpPr>
          <p:spPr>
            <a:xfrm>
              <a:off x="7641210" y="4734668"/>
              <a:ext cx="78111" cy="136256"/>
            </a:xfrm>
            <a:custGeom>
              <a:avLst/>
              <a:gdLst>
                <a:gd name="connsiteX0" fmla="*/ 78382 w 78111"/>
                <a:gd name="connsiteY0" fmla="*/ 92211 h 136256"/>
                <a:gd name="connsiteX1" fmla="*/ 41171 w 78111"/>
                <a:gd name="connsiteY1" fmla="*/ 48758 h 136256"/>
                <a:gd name="connsiteX2" fmla="*/ 16262 w 78111"/>
                <a:gd name="connsiteY2" fmla="*/ 59000 h 136256"/>
                <a:gd name="connsiteX3" fmla="*/ 16262 w 78111"/>
                <a:gd name="connsiteY3" fmla="*/ 20203 h 136256"/>
                <a:gd name="connsiteX4" fmla="*/ 32868 w 78111"/>
                <a:gd name="connsiteY4" fmla="*/ 22686 h 136256"/>
                <a:gd name="connsiteX5" fmla="*/ 71002 w 78111"/>
                <a:gd name="connsiteY5" fmla="*/ 2201 h 136256"/>
                <a:gd name="connsiteX6" fmla="*/ 68849 w 78111"/>
                <a:gd name="connsiteY6" fmla="*/ 28 h 136256"/>
                <a:gd name="connsiteX7" fmla="*/ 67311 w 78111"/>
                <a:gd name="connsiteY7" fmla="*/ 649 h 136256"/>
                <a:gd name="connsiteX8" fmla="*/ 40557 w 78111"/>
                <a:gd name="connsiteY8" fmla="*/ 6546 h 136256"/>
                <a:gd name="connsiteX9" fmla="*/ 14417 w 78111"/>
                <a:gd name="connsiteY9" fmla="*/ 959 h 136256"/>
                <a:gd name="connsiteX10" fmla="*/ 12264 w 78111"/>
                <a:gd name="connsiteY10" fmla="*/ 338 h 136256"/>
                <a:gd name="connsiteX11" fmla="*/ 10111 w 78111"/>
                <a:gd name="connsiteY11" fmla="*/ 4994 h 136256"/>
                <a:gd name="connsiteX12" fmla="*/ 10111 w 78111"/>
                <a:gd name="connsiteY12" fmla="*/ 63656 h 136256"/>
                <a:gd name="connsiteX13" fmla="*/ 12879 w 78111"/>
                <a:gd name="connsiteY13" fmla="*/ 68622 h 136256"/>
                <a:gd name="connsiteX14" fmla="*/ 15647 w 78111"/>
                <a:gd name="connsiteY14" fmla="*/ 67070 h 136256"/>
                <a:gd name="connsiteX15" fmla="*/ 40864 w 78111"/>
                <a:gd name="connsiteY15" fmla="*/ 53103 h 136256"/>
                <a:gd name="connsiteX16" fmla="*/ 57470 w 78111"/>
                <a:gd name="connsiteY16" fmla="*/ 65829 h 136256"/>
                <a:gd name="connsiteX17" fmla="*/ 61161 w 78111"/>
                <a:gd name="connsiteY17" fmla="*/ 90659 h 136256"/>
                <a:gd name="connsiteX18" fmla="*/ 56240 w 78111"/>
                <a:gd name="connsiteY18" fmla="*/ 117972 h 136256"/>
                <a:gd name="connsiteX19" fmla="*/ 35329 w 78111"/>
                <a:gd name="connsiteY19" fmla="*/ 130698 h 136256"/>
                <a:gd name="connsiteX20" fmla="*/ 6421 w 78111"/>
                <a:gd name="connsiteY20" fmla="*/ 108661 h 136256"/>
                <a:gd name="connsiteX21" fmla="*/ 9804 w 78111"/>
                <a:gd name="connsiteY21" fmla="*/ 108971 h 136256"/>
                <a:gd name="connsiteX22" fmla="*/ 19645 w 78111"/>
                <a:gd name="connsiteY22" fmla="*/ 99350 h 136256"/>
                <a:gd name="connsiteX23" fmla="*/ 9804 w 78111"/>
                <a:gd name="connsiteY23" fmla="*/ 89417 h 136256"/>
                <a:gd name="connsiteX24" fmla="*/ 271 w 78111"/>
                <a:gd name="connsiteY24" fmla="*/ 99970 h 136256"/>
                <a:gd name="connsiteX25" fmla="*/ 35636 w 78111"/>
                <a:gd name="connsiteY25" fmla="*/ 136285 h 136256"/>
                <a:gd name="connsiteX26" fmla="*/ 78382 w 78111"/>
                <a:gd name="connsiteY26" fmla="*/ 92211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111" h="136256">
                  <a:moveTo>
                    <a:pt x="78382" y="92211"/>
                  </a:moveTo>
                  <a:cubicBezTo>
                    <a:pt x="78382" y="68622"/>
                    <a:pt x="62391" y="48758"/>
                    <a:pt x="41171" y="48758"/>
                  </a:cubicBezTo>
                  <a:cubicBezTo>
                    <a:pt x="31946" y="48758"/>
                    <a:pt x="23335" y="51861"/>
                    <a:pt x="16262" y="59000"/>
                  </a:cubicBezTo>
                  <a:lnTo>
                    <a:pt x="16262" y="20203"/>
                  </a:lnTo>
                  <a:cubicBezTo>
                    <a:pt x="20260" y="21444"/>
                    <a:pt x="26718" y="22686"/>
                    <a:pt x="32868" y="22686"/>
                  </a:cubicBezTo>
                  <a:cubicBezTo>
                    <a:pt x="57163" y="22686"/>
                    <a:pt x="71002" y="4684"/>
                    <a:pt x="71002" y="2201"/>
                  </a:cubicBezTo>
                  <a:cubicBezTo>
                    <a:pt x="71002" y="959"/>
                    <a:pt x="70387" y="28"/>
                    <a:pt x="68849" y="28"/>
                  </a:cubicBezTo>
                  <a:cubicBezTo>
                    <a:pt x="68849" y="28"/>
                    <a:pt x="68234" y="28"/>
                    <a:pt x="67311" y="649"/>
                  </a:cubicBezTo>
                  <a:cubicBezTo>
                    <a:pt x="63313" y="2511"/>
                    <a:pt x="53780" y="6546"/>
                    <a:pt x="40557" y="6546"/>
                  </a:cubicBezTo>
                  <a:cubicBezTo>
                    <a:pt x="32868" y="6546"/>
                    <a:pt x="23643" y="4994"/>
                    <a:pt x="14417" y="959"/>
                  </a:cubicBezTo>
                  <a:cubicBezTo>
                    <a:pt x="12879" y="338"/>
                    <a:pt x="12572" y="338"/>
                    <a:pt x="12264" y="338"/>
                  </a:cubicBezTo>
                  <a:cubicBezTo>
                    <a:pt x="10111" y="338"/>
                    <a:pt x="10111" y="1890"/>
                    <a:pt x="10111" y="4994"/>
                  </a:cubicBezTo>
                  <a:lnTo>
                    <a:pt x="10111" y="63656"/>
                  </a:lnTo>
                  <a:cubicBezTo>
                    <a:pt x="10111" y="67070"/>
                    <a:pt x="10111" y="68622"/>
                    <a:pt x="12879" y="68622"/>
                  </a:cubicBezTo>
                  <a:cubicBezTo>
                    <a:pt x="14417" y="68622"/>
                    <a:pt x="14724" y="68312"/>
                    <a:pt x="15647" y="67070"/>
                  </a:cubicBezTo>
                  <a:cubicBezTo>
                    <a:pt x="17799" y="63966"/>
                    <a:pt x="24873" y="53103"/>
                    <a:pt x="40864" y="53103"/>
                  </a:cubicBezTo>
                  <a:cubicBezTo>
                    <a:pt x="51012" y="53103"/>
                    <a:pt x="55933" y="62104"/>
                    <a:pt x="57470" y="65829"/>
                  </a:cubicBezTo>
                  <a:cubicBezTo>
                    <a:pt x="60546" y="73278"/>
                    <a:pt x="61161" y="80727"/>
                    <a:pt x="61161" y="90659"/>
                  </a:cubicBezTo>
                  <a:cubicBezTo>
                    <a:pt x="61161" y="97798"/>
                    <a:pt x="61161" y="109592"/>
                    <a:pt x="56240" y="117972"/>
                  </a:cubicBezTo>
                  <a:cubicBezTo>
                    <a:pt x="51628" y="125732"/>
                    <a:pt x="44247" y="130698"/>
                    <a:pt x="35329" y="130698"/>
                  </a:cubicBezTo>
                  <a:cubicBezTo>
                    <a:pt x="21182" y="130698"/>
                    <a:pt x="9804" y="120145"/>
                    <a:pt x="6421" y="108661"/>
                  </a:cubicBezTo>
                  <a:cubicBezTo>
                    <a:pt x="7036" y="108661"/>
                    <a:pt x="7651" y="108971"/>
                    <a:pt x="9804" y="108971"/>
                  </a:cubicBezTo>
                  <a:cubicBezTo>
                    <a:pt x="16262" y="108971"/>
                    <a:pt x="19645" y="104005"/>
                    <a:pt x="19645" y="99350"/>
                  </a:cubicBezTo>
                  <a:cubicBezTo>
                    <a:pt x="19645" y="94384"/>
                    <a:pt x="16262" y="89417"/>
                    <a:pt x="9804" y="89417"/>
                  </a:cubicBezTo>
                  <a:cubicBezTo>
                    <a:pt x="7036" y="89417"/>
                    <a:pt x="271" y="90969"/>
                    <a:pt x="271" y="99970"/>
                  </a:cubicBezTo>
                  <a:cubicBezTo>
                    <a:pt x="271" y="117041"/>
                    <a:pt x="13802" y="136285"/>
                    <a:pt x="35636" y="136285"/>
                  </a:cubicBezTo>
                  <a:cubicBezTo>
                    <a:pt x="58393" y="136285"/>
                    <a:pt x="78382" y="117351"/>
                    <a:pt x="78382" y="92211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Content Placeholder 14">
              <a:extLst>
                <a:ext uri="{FF2B5EF4-FFF2-40B4-BE49-F238E27FC236}">
                  <a16:creationId xmlns:a16="http://schemas.microsoft.com/office/drawing/2014/main" id="{BED60DBD-8D4D-3A22-0B77-52740FB30C12}"/>
                </a:ext>
              </a:extLst>
            </p:cNvPr>
            <p:cNvGrpSpPr/>
            <p:nvPr/>
          </p:nvGrpSpPr>
          <p:grpSpPr>
            <a:xfrm>
              <a:off x="9174407" y="4734668"/>
              <a:ext cx="170610" cy="136256"/>
              <a:chOff x="9174407" y="4734668"/>
              <a:chExt cx="170610" cy="136256"/>
            </a:xfrm>
            <a:solidFill>
              <a:srgbClr val="000000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230ABC7-4593-DCE6-5EF7-32B13143A6CB}"/>
                  </a:ext>
                </a:extLst>
              </p:cNvPr>
              <p:cNvSpPr/>
              <p:nvPr/>
            </p:nvSpPr>
            <p:spPr>
              <a:xfrm>
                <a:off x="9174407" y="4734668"/>
                <a:ext cx="64580" cy="131911"/>
              </a:xfrm>
              <a:custGeom>
                <a:avLst/>
                <a:gdLst>
                  <a:gd name="connsiteX0" fmla="*/ 40634 w 64580"/>
                  <a:gd name="connsiteY0" fmla="*/ 5305 h 131911"/>
                  <a:gd name="connsiteX1" fmla="*/ 36021 w 64580"/>
                  <a:gd name="connsiteY1" fmla="*/ 28 h 131911"/>
                  <a:gd name="connsiteX2" fmla="*/ 348 w 64580"/>
                  <a:gd name="connsiteY2" fmla="*/ 12754 h 131911"/>
                  <a:gd name="connsiteX3" fmla="*/ 348 w 64580"/>
                  <a:gd name="connsiteY3" fmla="*/ 18961 h 131911"/>
                  <a:gd name="connsiteX4" fmla="*/ 25873 w 64580"/>
                  <a:gd name="connsiteY4" fmla="*/ 13685 h 131911"/>
                  <a:gd name="connsiteX5" fmla="*/ 25873 w 64580"/>
                  <a:gd name="connsiteY5" fmla="*/ 116420 h 131911"/>
                  <a:gd name="connsiteX6" fmla="*/ 7729 w 64580"/>
                  <a:gd name="connsiteY6" fmla="*/ 125732 h 131911"/>
                  <a:gd name="connsiteX7" fmla="*/ 1578 w 64580"/>
                  <a:gd name="connsiteY7" fmla="*/ 125732 h 131911"/>
                  <a:gd name="connsiteX8" fmla="*/ 1578 w 64580"/>
                  <a:gd name="connsiteY8" fmla="*/ 131939 h 131911"/>
                  <a:gd name="connsiteX9" fmla="*/ 33253 w 64580"/>
                  <a:gd name="connsiteY9" fmla="*/ 131319 h 131911"/>
                  <a:gd name="connsiteX10" fmla="*/ 64929 w 64580"/>
                  <a:gd name="connsiteY10" fmla="*/ 131939 h 131911"/>
                  <a:gd name="connsiteX11" fmla="*/ 64929 w 64580"/>
                  <a:gd name="connsiteY11" fmla="*/ 125732 h 131911"/>
                  <a:gd name="connsiteX12" fmla="*/ 58778 w 64580"/>
                  <a:gd name="connsiteY12" fmla="*/ 125732 h 131911"/>
                  <a:gd name="connsiteX13" fmla="*/ 40634 w 64580"/>
                  <a:gd name="connsiteY13" fmla="*/ 11642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580" h="131911">
                    <a:moveTo>
                      <a:pt x="40634" y="5305"/>
                    </a:moveTo>
                    <a:cubicBezTo>
                      <a:pt x="40634" y="338"/>
                      <a:pt x="40634" y="28"/>
                      <a:pt x="36021" y="28"/>
                    </a:cubicBezTo>
                    <a:cubicBezTo>
                      <a:pt x="23720" y="12754"/>
                      <a:pt x="6498" y="12754"/>
                      <a:pt x="348" y="12754"/>
                    </a:cubicBezTo>
                    <a:lnTo>
                      <a:pt x="348" y="18961"/>
                    </a:lnTo>
                    <a:cubicBezTo>
                      <a:pt x="4346" y="18961"/>
                      <a:pt x="15724" y="18961"/>
                      <a:pt x="25873" y="13685"/>
                    </a:cubicBezTo>
                    <a:lnTo>
                      <a:pt x="25873" y="116420"/>
                    </a:lnTo>
                    <a:cubicBezTo>
                      <a:pt x="25873" y="123559"/>
                      <a:pt x="25258" y="125732"/>
                      <a:pt x="7729" y="125732"/>
                    </a:cubicBezTo>
                    <a:lnTo>
                      <a:pt x="1578" y="125732"/>
                    </a:lnTo>
                    <a:lnTo>
                      <a:pt x="1578" y="131939"/>
                    </a:lnTo>
                    <a:cubicBezTo>
                      <a:pt x="8344" y="131319"/>
                      <a:pt x="25258" y="131319"/>
                      <a:pt x="33253" y="131319"/>
                    </a:cubicBezTo>
                    <a:cubicBezTo>
                      <a:pt x="40941" y="131319"/>
                      <a:pt x="58163" y="131319"/>
                      <a:pt x="64929" y="131939"/>
                    </a:cubicBezTo>
                    <a:lnTo>
                      <a:pt x="64929" y="125732"/>
                    </a:lnTo>
                    <a:lnTo>
                      <a:pt x="58778" y="125732"/>
                    </a:lnTo>
                    <a:cubicBezTo>
                      <a:pt x="40941" y="125732"/>
                      <a:pt x="40634" y="123559"/>
                      <a:pt x="40634" y="11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7571D0D-2989-D604-42F0-9E77897D1D66}"/>
                  </a:ext>
                </a:extLst>
              </p:cNvPr>
              <p:cNvSpPr/>
              <p:nvPr/>
            </p:nvSpPr>
            <p:spPr>
              <a:xfrm>
                <a:off x="9262601" y="4734668"/>
                <a:ext cx="82417" cy="136256"/>
              </a:xfrm>
              <a:custGeom>
                <a:avLst/>
                <a:gdLst>
                  <a:gd name="connsiteX0" fmla="*/ 82770 w 82417"/>
                  <a:gd name="connsiteY0" fmla="*/ 68622 h 136256"/>
                  <a:gd name="connsiteX1" fmla="*/ 75082 w 82417"/>
                  <a:gd name="connsiteY1" fmla="*/ 22376 h 136256"/>
                  <a:gd name="connsiteX2" fmla="*/ 41869 w 82417"/>
                  <a:gd name="connsiteY2" fmla="*/ 28 h 136256"/>
                  <a:gd name="connsiteX3" fmla="*/ 7426 w 82417"/>
                  <a:gd name="connsiteY3" fmla="*/ 23617 h 136256"/>
                  <a:gd name="connsiteX4" fmla="*/ 353 w 82417"/>
                  <a:gd name="connsiteY4" fmla="*/ 68622 h 136256"/>
                  <a:gd name="connsiteX5" fmla="*/ 9271 w 82417"/>
                  <a:gd name="connsiteY5" fmla="*/ 116420 h 136256"/>
                  <a:gd name="connsiteX6" fmla="*/ 41562 w 82417"/>
                  <a:gd name="connsiteY6" fmla="*/ 136285 h 136256"/>
                  <a:gd name="connsiteX7" fmla="*/ 75697 w 82417"/>
                  <a:gd name="connsiteY7" fmla="*/ 113317 h 136256"/>
                  <a:gd name="connsiteX8" fmla="*/ 82770 w 82417"/>
                  <a:gd name="connsiteY8" fmla="*/ 68622 h 136256"/>
                  <a:gd name="connsiteX9" fmla="*/ 41562 w 82417"/>
                  <a:gd name="connsiteY9" fmla="*/ 131939 h 136256"/>
                  <a:gd name="connsiteX10" fmla="*/ 18805 w 82417"/>
                  <a:gd name="connsiteY10" fmla="*/ 108040 h 136256"/>
                  <a:gd name="connsiteX11" fmla="*/ 16652 w 82417"/>
                  <a:gd name="connsiteY11" fmla="*/ 66139 h 136256"/>
                  <a:gd name="connsiteX12" fmla="*/ 18190 w 82417"/>
                  <a:gd name="connsiteY12" fmla="*/ 29825 h 136256"/>
                  <a:gd name="connsiteX13" fmla="*/ 41562 w 82417"/>
                  <a:gd name="connsiteY13" fmla="*/ 4373 h 136256"/>
                  <a:gd name="connsiteX14" fmla="*/ 64626 w 82417"/>
                  <a:gd name="connsiteY14" fmla="*/ 27652 h 136256"/>
                  <a:gd name="connsiteX15" fmla="*/ 66779 w 82417"/>
                  <a:gd name="connsiteY15" fmla="*/ 66139 h 136256"/>
                  <a:gd name="connsiteX16" fmla="*/ 64626 w 82417"/>
                  <a:gd name="connsiteY16" fmla="*/ 107109 h 136256"/>
                  <a:gd name="connsiteX17" fmla="*/ 41562 w 82417"/>
                  <a:gd name="connsiteY17" fmla="*/ 131939 h 13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417" h="136256">
                    <a:moveTo>
                      <a:pt x="82770" y="68622"/>
                    </a:moveTo>
                    <a:cubicBezTo>
                      <a:pt x="82770" y="52793"/>
                      <a:pt x="81848" y="36963"/>
                      <a:pt x="75082" y="22376"/>
                    </a:cubicBezTo>
                    <a:cubicBezTo>
                      <a:pt x="66164" y="3132"/>
                      <a:pt x="49865" y="28"/>
                      <a:pt x="41869" y="28"/>
                    </a:cubicBezTo>
                    <a:cubicBezTo>
                      <a:pt x="29875" y="28"/>
                      <a:pt x="15729" y="5305"/>
                      <a:pt x="7426" y="23617"/>
                    </a:cubicBezTo>
                    <a:cubicBezTo>
                      <a:pt x="1276" y="37274"/>
                      <a:pt x="353" y="52793"/>
                      <a:pt x="353" y="68622"/>
                    </a:cubicBezTo>
                    <a:cubicBezTo>
                      <a:pt x="353" y="83520"/>
                      <a:pt x="968" y="101212"/>
                      <a:pt x="9271" y="116420"/>
                    </a:cubicBezTo>
                    <a:cubicBezTo>
                      <a:pt x="17574" y="132250"/>
                      <a:pt x="32028" y="136285"/>
                      <a:pt x="41562" y="136285"/>
                    </a:cubicBezTo>
                    <a:cubicBezTo>
                      <a:pt x="52017" y="136285"/>
                      <a:pt x="67086" y="132250"/>
                      <a:pt x="75697" y="113317"/>
                    </a:cubicBezTo>
                    <a:cubicBezTo>
                      <a:pt x="81848" y="99660"/>
                      <a:pt x="82770" y="84141"/>
                      <a:pt x="82770" y="68622"/>
                    </a:cubicBezTo>
                    <a:close/>
                    <a:moveTo>
                      <a:pt x="41562" y="131939"/>
                    </a:moveTo>
                    <a:cubicBezTo>
                      <a:pt x="33873" y="131939"/>
                      <a:pt x="22187" y="126973"/>
                      <a:pt x="18805" y="108040"/>
                    </a:cubicBezTo>
                    <a:cubicBezTo>
                      <a:pt x="16652" y="96246"/>
                      <a:pt x="16652" y="77933"/>
                      <a:pt x="16652" y="66139"/>
                    </a:cubicBezTo>
                    <a:cubicBezTo>
                      <a:pt x="16652" y="53413"/>
                      <a:pt x="16652" y="40377"/>
                      <a:pt x="18190" y="29825"/>
                    </a:cubicBezTo>
                    <a:cubicBezTo>
                      <a:pt x="21880" y="6236"/>
                      <a:pt x="36641" y="4373"/>
                      <a:pt x="41562" y="4373"/>
                    </a:cubicBezTo>
                    <a:cubicBezTo>
                      <a:pt x="48020" y="4373"/>
                      <a:pt x="60936" y="8098"/>
                      <a:pt x="64626" y="27652"/>
                    </a:cubicBezTo>
                    <a:cubicBezTo>
                      <a:pt x="66779" y="38826"/>
                      <a:pt x="66779" y="53724"/>
                      <a:pt x="66779" y="66139"/>
                    </a:cubicBezTo>
                    <a:cubicBezTo>
                      <a:pt x="66779" y="81037"/>
                      <a:pt x="66779" y="94384"/>
                      <a:pt x="64626" y="107109"/>
                    </a:cubicBezTo>
                    <a:cubicBezTo>
                      <a:pt x="61551" y="126042"/>
                      <a:pt x="50480" y="131939"/>
                      <a:pt x="41562" y="131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AAC982-0634-E158-FAAB-164C878DA45F}"/>
                </a:ext>
              </a:extLst>
            </p:cNvPr>
            <p:cNvSpPr/>
            <p:nvPr/>
          </p:nvSpPr>
          <p:spPr>
            <a:xfrm>
              <a:off x="4422328" y="4804960"/>
              <a:ext cx="119935" cy="7759"/>
            </a:xfrm>
            <a:custGeom>
              <a:avLst/>
              <a:gdLst>
                <a:gd name="connsiteX0" fmla="*/ 112969 w 119935"/>
                <a:gd name="connsiteY0" fmla="*/ 7787 h 7759"/>
                <a:gd name="connsiteX1" fmla="*/ 120042 w 119935"/>
                <a:gd name="connsiteY1" fmla="*/ 3752 h 7759"/>
                <a:gd name="connsiteX2" fmla="*/ 112969 w 119935"/>
                <a:gd name="connsiteY2" fmla="*/ 28 h 7759"/>
                <a:gd name="connsiteX3" fmla="*/ 6872 w 119935"/>
                <a:gd name="connsiteY3" fmla="*/ 28 h 7759"/>
                <a:gd name="connsiteX4" fmla="*/ 107 w 119935"/>
                <a:gd name="connsiteY4" fmla="*/ 3752 h 7759"/>
                <a:gd name="connsiteX5" fmla="*/ 6872 w 119935"/>
                <a:gd name="connsiteY5" fmla="*/ 7787 h 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35" h="7759">
                  <a:moveTo>
                    <a:pt x="112969" y="7787"/>
                  </a:moveTo>
                  <a:cubicBezTo>
                    <a:pt x="116352" y="7787"/>
                    <a:pt x="120042" y="7787"/>
                    <a:pt x="120042" y="3752"/>
                  </a:cubicBezTo>
                  <a:cubicBezTo>
                    <a:pt x="120042" y="28"/>
                    <a:pt x="116352" y="28"/>
                    <a:pt x="112969" y="28"/>
                  </a:cubicBezTo>
                  <a:lnTo>
                    <a:pt x="6872" y="28"/>
                  </a:lnTo>
                  <a:cubicBezTo>
                    <a:pt x="3489" y="28"/>
                    <a:pt x="107" y="28"/>
                    <a:pt x="107" y="3752"/>
                  </a:cubicBezTo>
                  <a:cubicBezTo>
                    <a:pt x="107" y="7787"/>
                    <a:pt x="3489" y="7787"/>
                    <a:pt x="6872" y="7787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0AE9EA7-3936-9D3E-1BBC-ABC958C205A1}"/>
                </a:ext>
              </a:extLst>
            </p:cNvPr>
            <p:cNvSpPr/>
            <p:nvPr/>
          </p:nvSpPr>
          <p:spPr>
            <a:xfrm>
              <a:off x="4568384" y="4726434"/>
              <a:ext cx="78111" cy="136256"/>
            </a:xfrm>
            <a:custGeom>
              <a:avLst/>
              <a:gdLst>
                <a:gd name="connsiteX0" fmla="*/ 78226 w 78111"/>
                <a:gd name="connsiteY0" fmla="*/ 92210 h 136256"/>
                <a:gd name="connsiteX1" fmla="*/ 41015 w 78111"/>
                <a:gd name="connsiteY1" fmla="*/ 48757 h 136256"/>
                <a:gd name="connsiteX2" fmla="*/ 16106 w 78111"/>
                <a:gd name="connsiteY2" fmla="*/ 59000 h 136256"/>
                <a:gd name="connsiteX3" fmla="*/ 16106 w 78111"/>
                <a:gd name="connsiteY3" fmla="*/ 20202 h 136256"/>
                <a:gd name="connsiteX4" fmla="*/ 32712 w 78111"/>
                <a:gd name="connsiteY4" fmla="*/ 22685 h 136256"/>
                <a:gd name="connsiteX5" fmla="*/ 70846 w 78111"/>
                <a:gd name="connsiteY5" fmla="*/ 2200 h 136256"/>
                <a:gd name="connsiteX6" fmla="*/ 68693 w 78111"/>
                <a:gd name="connsiteY6" fmla="*/ 28 h 136256"/>
                <a:gd name="connsiteX7" fmla="*/ 67155 w 78111"/>
                <a:gd name="connsiteY7" fmla="*/ 648 h 136256"/>
                <a:gd name="connsiteX8" fmla="*/ 40400 w 78111"/>
                <a:gd name="connsiteY8" fmla="*/ 6546 h 136256"/>
                <a:gd name="connsiteX9" fmla="*/ 14261 w 78111"/>
                <a:gd name="connsiteY9" fmla="*/ 959 h 136256"/>
                <a:gd name="connsiteX10" fmla="*/ 12108 w 78111"/>
                <a:gd name="connsiteY10" fmla="*/ 338 h 136256"/>
                <a:gd name="connsiteX11" fmla="*/ 9955 w 78111"/>
                <a:gd name="connsiteY11" fmla="*/ 4994 h 136256"/>
                <a:gd name="connsiteX12" fmla="*/ 9955 w 78111"/>
                <a:gd name="connsiteY12" fmla="*/ 63655 h 136256"/>
                <a:gd name="connsiteX13" fmla="*/ 12723 w 78111"/>
                <a:gd name="connsiteY13" fmla="*/ 68622 h 136256"/>
                <a:gd name="connsiteX14" fmla="*/ 15491 w 78111"/>
                <a:gd name="connsiteY14" fmla="*/ 67070 h 136256"/>
                <a:gd name="connsiteX15" fmla="*/ 40708 w 78111"/>
                <a:gd name="connsiteY15" fmla="*/ 53103 h 136256"/>
                <a:gd name="connsiteX16" fmla="*/ 57314 w 78111"/>
                <a:gd name="connsiteY16" fmla="*/ 65828 h 136256"/>
                <a:gd name="connsiteX17" fmla="*/ 61005 w 78111"/>
                <a:gd name="connsiteY17" fmla="*/ 90659 h 136256"/>
                <a:gd name="connsiteX18" fmla="*/ 56084 w 78111"/>
                <a:gd name="connsiteY18" fmla="*/ 117972 h 136256"/>
                <a:gd name="connsiteX19" fmla="*/ 35172 w 78111"/>
                <a:gd name="connsiteY19" fmla="*/ 130697 h 136256"/>
                <a:gd name="connsiteX20" fmla="*/ 6265 w 78111"/>
                <a:gd name="connsiteY20" fmla="*/ 108660 h 136256"/>
                <a:gd name="connsiteX21" fmla="*/ 9648 w 78111"/>
                <a:gd name="connsiteY21" fmla="*/ 108971 h 136256"/>
                <a:gd name="connsiteX22" fmla="*/ 19489 w 78111"/>
                <a:gd name="connsiteY22" fmla="*/ 99349 h 136256"/>
                <a:gd name="connsiteX23" fmla="*/ 9648 w 78111"/>
                <a:gd name="connsiteY23" fmla="*/ 89417 h 136256"/>
                <a:gd name="connsiteX24" fmla="*/ 114 w 78111"/>
                <a:gd name="connsiteY24" fmla="*/ 99970 h 136256"/>
                <a:gd name="connsiteX25" fmla="*/ 35480 w 78111"/>
                <a:gd name="connsiteY25" fmla="*/ 136284 h 136256"/>
                <a:gd name="connsiteX26" fmla="*/ 78226 w 78111"/>
                <a:gd name="connsiteY26" fmla="*/ 92210 h 13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111" h="136256">
                  <a:moveTo>
                    <a:pt x="78226" y="92210"/>
                  </a:moveTo>
                  <a:cubicBezTo>
                    <a:pt x="78226" y="68622"/>
                    <a:pt x="62235" y="48757"/>
                    <a:pt x="41015" y="48757"/>
                  </a:cubicBezTo>
                  <a:cubicBezTo>
                    <a:pt x="31790" y="48757"/>
                    <a:pt x="23179" y="51861"/>
                    <a:pt x="16106" y="59000"/>
                  </a:cubicBezTo>
                  <a:lnTo>
                    <a:pt x="16106" y="20202"/>
                  </a:lnTo>
                  <a:cubicBezTo>
                    <a:pt x="20104" y="21444"/>
                    <a:pt x="26562" y="22685"/>
                    <a:pt x="32712" y="22685"/>
                  </a:cubicBezTo>
                  <a:cubicBezTo>
                    <a:pt x="57007" y="22685"/>
                    <a:pt x="70846" y="4683"/>
                    <a:pt x="70846" y="2200"/>
                  </a:cubicBezTo>
                  <a:cubicBezTo>
                    <a:pt x="70846" y="959"/>
                    <a:pt x="70230" y="28"/>
                    <a:pt x="68693" y="28"/>
                  </a:cubicBezTo>
                  <a:cubicBezTo>
                    <a:pt x="68693" y="28"/>
                    <a:pt x="68078" y="28"/>
                    <a:pt x="67155" y="648"/>
                  </a:cubicBezTo>
                  <a:cubicBezTo>
                    <a:pt x="63157" y="2511"/>
                    <a:pt x="53624" y="6546"/>
                    <a:pt x="40400" y="6546"/>
                  </a:cubicBezTo>
                  <a:cubicBezTo>
                    <a:pt x="32712" y="6546"/>
                    <a:pt x="23486" y="4994"/>
                    <a:pt x="14261" y="959"/>
                  </a:cubicBezTo>
                  <a:cubicBezTo>
                    <a:pt x="12723" y="338"/>
                    <a:pt x="12415" y="338"/>
                    <a:pt x="12108" y="338"/>
                  </a:cubicBezTo>
                  <a:cubicBezTo>
                    <a:pt x="9955" y="338"/>
                    <a:pt x="9955" y="1890"/>
                    <a:pt x="9955" y="4994"/>
                  </a:cubicBezTo>
                  <a:lnTo>
                    <a:pt x="9955" y="63655"/>
                  </a:lnTo>
                  <a:cubicBezTo>
                    <a:pt x="9955" y="67070"/>
                    <a:pt x="9955" y="68622"/>
                    <a:pt x="12723" y="68622"/>
                  </a:cubicBezTo>
                  <a:cubicBezTo>
                    <a:pt x="14261" y="68622"/>
                    <a:pt x="14568" y="68311"/>
                    <a:pt x="15491" y="67070"/>
                  </a:cubicBezTo>
                  <a:cubicBezTo>
                    <a:pt x="17643" y="63966"/>
                    <a:pt x="24717" y="53103"/>
                    <a:pt x="40708" y="53103"/>
                  </a:cubicBezTo>
                  <a:cubicBezTo>
                    <a:pt x="50856" y="53103"/>
                    <a:pt x="55777" y="62104"/>
                    <a:pt x="57314" y="65828"/>
                  </a:cubicBezTo>
                  <a:cubicBezTo>
                    <a:pt x="60390" y="73277"/>
                    <a:pt x="61005" y="80726"/>
                    <a:pt x="61005" y="90659"/>
                  </a:cubicBezTo>
                  <a:cubicBezTo>
                    <a:pt x="61005" y="97797"/>
                    <a:pt x="61005" y="109592"/>
                    <a:pt x="56084" y="117972"/>
                  </a:cubicBezTo>
                  <a:cubicBezTo>
                    <a:pt x="51471" y="125731"/>
                    <a:pt x="44091" y="130697"/>
                    <a:pt x="35172" y="130697"/>
                  </a:cubicBezTo>
                  <a:cubicBezTo>
                    <a:pt x="21026" y="130697"/>
                    <a:pt x="9648" y="120144"/>
                    <a:pt x="6265" y="108660"/>
                  </a:cubicBezTo>
                  <a:cubicBezTo>
                    <a:pt x="6880" y="108660"/>
                    <a:pt x="7495" y="108971"/>
                    <a:pt x="9648" y="108971"/>
                  </a:cubicBezTo>
                  <a:cubicBezTo>
                    <a:pt x="16106" y="108971"/>
                    <a:pt x="19489" y="104005"/>
                    <a:pt x="19489" y="99349"/>
                  </a:cubicBezTo>
                  <a:cubicBezTo>
                    <a:pt x="19489" y="94383"/>
                    <a:pt x="16106" y="89417"/>
                    <a:pt x="9648" y="89417"/>
                  </a:cubicBezTo>
                  <a:cubicBezTo>
                    <a:pt x="6880" y="89417"/>
                    <a:pt x="114" y="90969"/>
                    <a:pt x="114" y="99970"/>
                  </a:cubicBezTo>
                  <a:cubicBezTo>
                    <a:pt x="114" y="117041"/>
                    <a:pt x="13646" y="136284"/>
                    <a:pt x="35480" y="136284"/>
                  </a:cubicBezTo>
                  <a:cubicBezTo>
                    <a:pt x="58237" y="136284"/>
                    <a:pt x="78226" y="117351"/>
                    <a:pt x="78226" y="92210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EE1960-ED3C-6099-52BF-795F4F9F6358}"/>
                </a:ext>
              </a:extLst>
            </p:cNvPr>
            <p:cNvSpPr/>
            <p:nvPr/>
          </p:nvSpPr>
          <p:spPr>
            <a:xfrm>
              <a:off x="2798774" y="4804960"/>
              <a:ext cx="119935" cy="7759"/>
            </a:xfrm>
            <a:custGeom>
              <a:avLst/>
              <a:gdLst>
                <a:gd name="connsiteX0" fmla="*/ 112886 w 119935"/>
                <a:gd name="connsiteY0" fmla="*/ 7787 h 7759"/>
                <a:gd name="connsiteX1" fmla="*/ 119960 w 119935"/>
                <a:gd name="connsiteY1" fmla="*/ 3752 h 7759"/>
                <a:gd name="connsiteX2" fmla="*/ 112886 w 119935"/>
                <a:gd name="connsiteY2" fmla="*/ 28 h 7759"/>
                <a:gd name="connsiteX3" fmla="*/ 6790 w 119935"/>
                <a:gd name="connsiteY3" fmla="*/ 28 h 7759"/>
                <a:gd name="connsiteX4" fmla="*/ 24 w 119935"/>
                <a:gd name="connsiteY4" fmla="*/ 3752 h 7759"/>
                <a:gd name="connsiteX5" fmla="*/ 6790 w 119935"/>
                <a:gd name="connsiteY5" fmla="*/ 7787 h 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35" h="7759">
                  <a:moveTo>
                    <a:pt x="112886" y="7787"/>
                  </a:moveTo>
                  <a:cubicBezTo>
                    <a:pt x="116269" y="7787"/>
                    <a:pt x="119960" y="7787"/>
                    <a:pt x="119960" y="3752"/>
                  </a:cubicBezTo>
                  <a:cubicBezTo>
                    <a:pt x="119960" y="28"/>
                    <a:pt x="116269" y="28"/>
                    <a:pt x="112886" y="28"/>
                  </a:cubicBezTo>
                  <a:lnTo>
                    <a:pt x="6790" y="28"/>
                  </a:lnTo>
                  <a:cubicBezTo>
                    <a:pt x="3407" y="28"/>
                    <a:pt x="24" y="28"/>
                    <a:pt x="24" y="3752"/>
                  </a:cubicBezTo>
                  <a:cubicBezTo>
                    <a:pt x="24" y="7787"/>
                    <a:pt x="3407" y="7787"/>
                    <a:pt x="6790" y="7787"/>
                  </a:cubicBezTo>
                  <a:close/>
                </a:path>
              </a:pathLst>
            </a:custGeom>
            <a:solidFill>
              <a:srgbClr val="000000"/>
            </a:solidFill>
            <a:ln w="19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Content Placeholder 14">
              <a:extLst>
                <a:ext uri="{FF2B5EF4-FFF2-40B4-BE49-F238E27FC236}">
                  <a16:creationId xmlns:a16="http://schemas.microsoft.com/office/drawing/2014/main" id="{B15D32D8-9460-CDE0-AE97-6D99DD29FD49}"/>
                </a:ext>
              </a:extLst>
            </p:cNvPr>
            <p:cNvGrpSpPr/>
            <p:nvPr/>
          </p:nvGrpSpPr>
          <p:grpSpPr>
            <a:xfrm>
              <a:off x="2952518" y="4726434"/>
              <a:ext cx="170616" cy="136256"/>
              <a:chOff x="2952518" y="4726434"/>
              <a:chExt cx="170616" cy="136256"/>
            </a:xfrm>
            <a:solidFill>
              <a:srgbClr val="000000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FE36D45-2ED0-93FC-0B5A-BA1E813F9FC0}"/>
                  </a:ext>
                </a:extLst>
              </p:cNvPr>
              <p:cNvSpPr/>
              <p:nvPr/>
            </p:nvSpPr>
            <p:spPr>
              <a:xfrm>
                <a:off x="2952518" y="4726434"/>
                <a:ext cx="64580" cy="131911"/>
              </a:xfrm>
              <a:custGeom>
                <a:avLst/>
                <a:gdLst>
                  <a:gd name="connsiteX0" fmla="*/ 40318 w 64580"/>
                  <a:gd name="connsiteY0" fmla="*/ 5304 h 131911"/>
                  <a:gd name="connsiteX1" fmla="*/ 35705 w 64580"/>
                  <a:gd name="connsiteY1" fmla="*/ 28 h 131911"/>
                  <a:gd name="connsiteX2" fmla="*/ 32 w 64580"/>
                  <a:gd name="connsiteY2" fmla="*/ 12753 h 131911"/>
                  <a:gd name="connsiteX3" fmla="*/ 32 w 64580"/>
                  <a:gd name="connsiteY3" fmla="*/ 18961 h 131911"/>
                  <a:gd name="connsiteX4" fmla="*/ 25557 w 64580"/>
                  <a:gd name="connsiteY4" fmla="*/ 13684 h 131911"/>
                  <a:gd name="connsiteX5" fmla="*/ 25557 w 64580"/>
                  <a:gd name="connsiteY5" fmla="*/ 116420 h 131911"/>
                  <a:gd name="connsiteX6" fmla="*/ 7412 w 64580"/>
                  <a:gd name="connsiteY6" fmla="*/ 125731 h 131911"/>
                  <a:gd name="connsiteX7" fmla="*/ 1262 w 64580"/>
                  <a:gd name="connsiteY7" fmla="*/ 125731 h 131911"/>
                  <a:gd name="connsiteX8" fmla="*/ 1262 w 64580"/>
                  <a:gd name="connsiteY8" fmla="*/ 131939 h 131911"/>
                  <a:gd name="connsiteX9" fmla="*/ 32937 w 64580"/>
                  <a:gd name="connsiteY9" fmla="*/ 131318 h 131911"/>
                  <a:gd name="connsiteX10" fmla="*/ 64613 w 64580"/>
                  <a:gd name="connsiteY10" fmla="*/ 131939 h 131911"/>
                  <a:gd name="connsiteX11" fmla="*/ 64613 w 64580"/>
                  <a:gd name="connsiteY11" fmla="*/ 125731 h 131911"/>
                  <a:gd name="connsiteX12" fmla="*/ 58462 w 64580"/>
                  <a:gd name="connsiteY12" fmla="*/ 125731 h 131911"/>
                  <a:gd name="connsiteX13" fmla="*/ 40318 w 64580"/>
                  <a:gd name="connsiteY13" fmla="*/ 11642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580" h="131911">
                    <a:moveTo>
                      <a:pt x="40318" y="5304"/>
                    </a:moveTo>
                    <a:cubicBezTo>
                      <a:pt x="40318" y="338"/>
                      <a:pt x="40318" y="28"/>
                      <a:pt x="35705" y="28"/>
                    </a:cubicBezTo>
                    <a:cubicBezTo>
                      <a:pt x="23404" y="12753"/>
                      <a:pt x="6182" y="12753"/>
                      <a:pt x="32" y="12753"/>
                    </a:cubicBezTo>
                    <a:lnTo>
                      <a:pt x="32" y="18961"/>
                    </a:lnTo>
                    <a:cubicBezTo>
                      <a:pt x="4030" y="18961"/>
                      <a:pt x="15408" y="18961"/>
                      <a:pt x="25557" y="13684"/>
                    </a:cubicBezTo>
                    <a:lnTo>
                      <a:pt x="25557" y="116420"/>
                    </a:lnTo>
                    <a:cubicBezTo>
                      <a:pt x="25557" y="123559"/>
                      <a:pt x="24942" y="125731"/>
                      <a:pt x="7412" y="125731"/>
                    </a:cubicBezTo>
                    <a:lnTo>
                      <a:pt x="1262" y="125731"/>
                    </a:lnTo>
                    <a:lnTo>
                      <a:pt x="1262" y="131939"/>
                    </a:lnTo>
                    <a:cubicBezTo>
                      <a:pt x="8028" y="131318"/>
                      <a:pt x="24942" y="131318"/>
                      <a:pt x="32937" y="131318"/>
                    </a:cubicBezTo>
                    <a:cubicBezTo>
                      <a:pt x="40625" y="131318"/>
                      <a:pt x="57847" y="131318"/>
                      <a:pt x="64613" y="131939"/>
                    </a:cubicBezTo>
                    <a:lnTo>
                      <a:pt x="64613" y="125731"/>
                    </a:lnTo>
                    <a:lnTo>
                      <a:pt x="58462" y="125731"/>
                    </a:lnTo>
                    <a:cubicBezTo>
                      <a:pt x="40625" y="125731"/>
                      <a:pt x="40318" y="123559"/>
                      <a:pt x="40318" y="11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BC13508-E137-997E-A047-A6C77ADC083A}"/>
                  </a:ext>
                </a:extLst>
              </p:cNvPr>
              <p:cNvSpPr/>
              <p:nvPr/>
            </p:nvSpPr>
            <p:spPr>
              <a:xfrm>
                <a:off x="3040718" y="4726434"/>
                <a:ext cx="82417" cy="136256"/>
              </a:xfrm>
              <a:custGeom>
                <a:avLst/>
                <a:gdLst>
                  <a:gd name="connsiteX0" fmla="*/ 82454 w 82417"/>
                  <a:gd name="connsiteY0" fmla="*/ 68622 h 136256"/>
                  <a:gd name="connsiteX1" fmla="*/ 74766 w 82417"/>
                  <a:gd name="connsiteY1" fmla="*/ 22375 h 136256"/>
                  <a:gd name="connsiteX2" fmla="*/ 41553 w 82417"/>
                  <a:gd name="connsiteY2" fmla="*/ 28 h 136256"/>
                  <a:gd name="connsiteX3" fmla="*/ 7110 w 82417"/>
                  <a:gd name="connsiteY3" fmla="*/ 23617 h 136256"/>
                  <a:gd name="connsiteX4" fmla="*/ 37 w 82417"/>
                  <a:gd name="connsiteY4" fmla="*/ 68622 h 136256"/>
                  <a:gd name="connsiteX5" fmla="*/ 8955 w 82417"/>
                  <a:gd name="connsiteY5" fmla="*/ 116420 h 136256"/>
                  <a:gd name="connsiteX6" fmla="*/ 41246 w 82417"/>
                  <a:gd name="connsiteY6" fmla="*/ 136284 h 136256"/>
                  <a:gd name="connsiteX7" fmla="*/ 75381 w 82417"/>
                  <a:gd name="connsiteY7" fmla="*/ 113316 h 136256"/>
                  <a:gd name="connsiteX8" fmla="*/ 82454 w 82417"/>
                  <a:gd name="connsiteY8" fmla="*/ 68622 h 136256"/>
                  <a:gd name="connsiteX9" fmla="*/ 41246 w 82417"/>
                  <a:gd name="connsiteY9" fmla="*/ 131939 h 136256"/>
                  <a:gd name="connsiteX10" fmla="*/ 18488 w 82417"/>
                  <a:gd name="connsiteY10" fmla="*/ 108040 h 136256"/>
                  <a:gd name="connsiteX11" fmla="*/ 16336 w 82417"/>
                  <a:gd name="connsiteY11" fmla="*/ 66138 h 136256"/>
                  <a:gd name="connsiteX12" fmla="*/ 17874 w 82417"/>
                  <a:gd name="connsiteY12" fmla="*/ 29824 h 136256"/>
                  <a:gd name="connsiteX13" fmla="*/ 41246 w 82417"/>
                  <a:gd name="connsiteY13" fmla="*/ 4373 h 136256"/>
                  <a:gd name="connsiteX14" fmla="*/ 64310 w 82417"/>
                  <a:gd name="connsiteY14" fmla="*/ 27651 h 136256"/>
                  <a:gd name="connsiteX15" fmla="*/ 66463 w 82417"/>
                  <a:gd name="connsiteY15" fmla="*/ 66138 h 136256"/>
                  <a:gd name="connsiteX16" fmla="*/ 64310 w 82417"/>
                  <a:gd name="connsiteY16" fmla="*/ 107109 h 136256"/>
                  <a:gd name="connsiteX17" fmla="*/ 41246 w 82417"/>
                  <a:gd name="connsiteY17" fmla="*/ 131939 h 13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417" h="136256">
                    <a:moveTo>
                      <a:pt x="82454" y="68622"/>
                    </a:moveTo>
                    <a:cubicBezTo>
                      <a:pt x="82454" y="52792"/>
                      <a:pt x="81531" y="36963"/>
                      <a:pt x="74766" y="22375"/>
                    </a:cubicBezTo>
                    <a:cubicBezTo>
                      <a:pt x="65848" y="3131"/>
                      <a:pt x="49549" y="28"/>
                      <a:pt x="41553" y="28"/>
                    </a:cubicBezTo>
                    <a:cubicBezTo>
                      <a:pt x="29559" y="28"/>
                      <a:pt x="15413" y="5304"/>
                      <a:pt x="7110" y="23617"/>
                    </a:cubicBezTo>
                    <a:cubicBezTo>
                      <a:pt x="959" y="37273"/>
                      <a:pt x="37" y="52792"/>
                      <a:pt x="37" y="68622"/>
                    </a:cubicBezTo>
                    <a:cubicBezTo>
                      <a:pt x="37" y="83520"/>
                      <a:pt x="652" y="101211"/>
                      <a:pt x="8955" y="116420"/>
                    </a:cubicBezTo>
                    <a:cubicBezTo>
                      <a:pt x="17258" y="132249"/>
                      <a:pt x="31712" y="136284"/>
                      <a:pt x="41246" y="136284"/>
                    </a:cubicBezTo>
                    <a:cubicBezTo>
                      <a:pt x="51701" y="136284"/>
                      <a:pt x="66770" y="132249"/>
                      <a:pt x="75381" y="113316"/>
                    </a:cubicBezTo>
                    <a:cubicBezTo>
                      <a:pt x="81531" y="99659"/>
                      <a:pt x="82454" y="84140"/>
                      <a:pt x="82454" y="68622"/>
                    </a:cubicBezTo>
                    <a:close/>
                    <a:moveTo>
                      <a:pt x="41246" y="131939"/>
                    </a:moveTo>
                    <a:cubicBezTo>
                      <a:pt x="33557" y="131939"/>
                      <a:pt x="21871" y="126973"/>
                      <a:pt x="18488" y="108040"/>
                    </a:cubicBezTo>
                    <a:cubicBezTo>
                      <a:pt x="16336" y="96245"/>
                      <a:pt x="16336" y="77933"/>
                      <a:pt x="16336" y="66138"/>
                    </a:cubicBezTo>
                    <a:cubicBezTo>
                      <a:pt x="16336" y="53413"/>
                      <a:pt x="16336" y="40377"/>
                      <a:pt x="17874" y="29824"/>
                    </a:cubicBezTo>
                    <a:cubicBezTo>
                      <a:pt x="21564" y="6235"/>
                      <a:pt x="36325" y="4373"/>
                      <a:pt x="41246" y="4373"/>
                    </a:cubicBezTo>
                    <a:cubicBezTo>
                      <a:pt x="47704" y="4373"/>
                      <a:pt x="60620" y="8097"/>
                      <a:pt x="64310" y="27651"/>
                    </a:cubicBezTo>
                    <a:cubicBezTo>
                      <a:pt x="66463" y="38825"/>
                      <a:pt x="66463" y="53723"/>
                      <a:pt x="66463" y="66138"/>
                    </a:cubicBezTo>
                    <a:cubicBezTo>
                      <a:pt x="66463" y="81037"/>
                      <a:pt x="66463" y="94383"/>
                      <a:pt x="64310" y="107109"/>
                    </a:cubicBezTo>
                    <a:cubicBezTo>
                      <a:pt x="61235" y="126042"/>
                      <a:pt x="50164" y="131939"/>
                      <a:pt x="41246" y="131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6E5460-00F0-1D49-5528-9B228D355C68}"/>
                </a:ext>
              </a:extLst>
            </p:cNvPr>
            <p:cNvSpPr/>
            <p:nvPr/>
          </p:nvSpPr>
          <p:spPr>
            <a:xfrm flipV="1">
              <a:off x="264186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9B4E6D4-2A28-146B-BD9E-4BC6693D8C0E}"/>
                </a:ext>
              </a:extLst>
            </p:cNvPr>
            <p:cNvSpPr/>
            <p:nvPr/>
          </p:nvSpPr>
          <p:spPr>
            <a:xfrm flipV="1">
              <a:off x="9254913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920664C-785F-581E-6D48-03E1E1832E61}"/>
                </a:ext>
              </a:extLst>
            </p:cNvPr>
            <p:cNvSpPr/>
            <p:nvPr/>
          </p:nvSpPr>
          <p:spPr>
            <a:xfrm flipV="1">
              <a:off x="7680376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F5B41B-FDF1-6ECD-4A0D-7D42FB33D9AF}"/>
                </a:ext>
              </a:extLst>
            </p:cNvPr>
            <p:cNvSpPr/>
            <p:nvPr/>
          </p:nvSpPr>
          <p:spPr>
            <a:xfrm flipV="1">
              <a:off x="9254913" y="4484986"/>
              <a:ext cx="19681" cy="158914"/>
            </a:xfrm>
            <a:custGeom>
              <a:avLst/>
              <a:gdLst>
                <a:gd name="connsiteX0" fmla="*/ -127 w 19681"/>
                <a:gd name="connsiteY0" fmla="*/ 158427 h 158914"/>
                <a:gd name="connsiteX1" fmla="*/ -127 w 19681"/>
                <a:gd name="connsiteY1" fmla="*/ -487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27"/>
                  </a:moveTo>
                  <a:lnTo>
                    <a:pt x="-127" y="-487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4531BE-C3D9-D212-A55B-0F2AA306239D}"/>
                </a:ext>
              </a:extLst>
            </p:cNvPr>
            <p:cNvSpPr/>
            <p:nvPr/>
          </p:nvSpPr>
          <p:spPr>
            <a:xfrm flipV="1">
              <a:off x="9569820" y="4326072"/>
              <a:ext cx="19681" cy="158914"/>
            </a:xfrm>
            <a:custGeom>
              <a:avLst/>
              <a:gdLst>
                <a:gd name="connsiteX0" fmla="*/ -127 w 19681"/>
                <a:gd name="connsiteY0" fmla="*/ 158411 h 158914"/>
                <a:gd name="connsiteX1" fmla="*/ -127 w 19681"/>
                <a:gd name="connsiteY1" fmla="*/ -503 h 15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81" h="158914">
                  <a:moveTo>
                    <a:pt x="-127" y="158411"/>
                  </a:moveTo>
                  <a:lnTo>
                    <a:pt x="-127" y="-503"/>
                  </a:lnTo>
                </a:path>
              </a:pathLst>
            </a:custGeom>
            <a:noFill/>
            <a:ln w="78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/>
              <p:nvPr/>
            </p:nvSpPr>
            <p:spPr>
              <a:xfrm>
                <a:off x="4154438" y="4993230"/>
                <a:ext cx="2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525782-12BA-588C-ED60-8743AF22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438" y="4993230"/>
                <a:ext cx="266328" cy="400110"/>
              </a:xfrm>
              <a:prstGeom prst="rect">
                <a:avLst/>
              </a:prstGeom>
              <a:blipFill>
                <a:blip r:embed="rId4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B035232-228B-CDFB-4802-870E1E968777}"/>
              </a:ext>
            </a:extLst>
          </p:cNvPr>
          <p:cNvSpPr/>
          <p:nvPr/>
        </p:nvSpPr>
        <p:spPr>
          <a:xfrm rot="10800000">
            <a:off x="5991326" y="4658400"/>
            <a:ext cx="213914" cy="22646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664AE9-6736-4456-B6AE-B2047DDDEBBB}"/>
              </a:ext>
            </a:extLst>
          </p:cNvPr>
          <p:cNvSpPr/>
          <p:nvPr/>
        </p:nvSpPr>
        <p:spPr>
          <a:xfrm>
            <a:off x="6051888" y="500969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29C17A-06B6-5393-24D1-8CCEEEAA19B9}"/>
              </a:ext>
            </a:extLst>
          </p:cNvPr>
          <p:cNvSpPr/>
          <p:nvPr/>
        </p:nvSpPr>
        <p:spPr>
          <a:xfrm>
            <a:off x="4162717" y="5009692"/>
            <a:ext cx="108000" cy="108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27270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GA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5F6"/>
      </a:accent1>
      <a:accent2>
        <a:srgbClr val="00B050"/>
      </a:accent2>
      <a:accent3>
        <a:srgbClr val="A5A5A5"/>
      </a:accent3>
      <a:accent4>
        <a:srgbClr val="C00000"/>
      </a:accent4>
      <a:accent5>
        <a:srgbClr val="7030A0"/>
      </a:accent5>
      <a:accent6>
        <a:srgbClr val="FFC000"/>
      </a:accent6>
      <a:hlink>
        <a:srgbClr val="D60029"/>
      </a:hlink>
      <a:folHlink>
        <a:srgbClr val="009900"/>
      </a:folHlink>
    </a:clrScheme>
    <a:fontScheme name="TU/e Fira">
      <a:majorFont>
        <a:latin typeface="Fira Sans SemiBold"/>
        <a:ea typeface=""/>
        <a:cs typeface=""/>
      </a:majorFont>
      <a:minorFont>
        <a:latin typeface="F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ga-template.potx" id="{0762403C-2E2C-4B09-A4E8-B404C253B451}" vid="{52D30563-26B4-44A4-A2B3-4A9D95C0CB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alga-template-new</Template>
  <TotalTime>1200</TotalTime>
  <Words>723</Words>
  <Application>Microsoft Office PowerPoint</Application>
  <PresentationFormat>Widescreen</PresentationFormat>
  <Paragraphs>300</Paragraphs>
  <Slides>48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 Math</vt:lpstr>
      <vt:lpstr>Fira Sans</vt:lpstr>
      <vt:lpstr>Wingdings</vt:lpstr>
      <vt:lpstr>Office Theme</vt:lpstr>
      <vt:lpstr>Competitive Searching over Terrains</vt:lpstr>
      <vt:lpstr>Searching over Terrain</vt:lpstr>
      <vt:lpstr>Searching over Terrain</vt:lpstr>
      <vt:lpstr>Competitive Ratio c</vt:lpstr>
      <vt:lpstr>Competitive Searching on a Line</vt:lpstr>
      <vt:lpstr>Competitive Searching on a Line</vt:lpstr>
      <vt:lpstr>Competitive Searching on a Line</vt:lpstr>
      <vt:lpstr>Competitive Searching on a Line</vt:lpstr>
      <vt:lpstr>Competitive Searching on a Line</vt:lpstr>
      <vt:lpstr>Competitive Searching on a Line</vt:lpstr>
      <vt:lpstr>Competitive Searching on a Line</vt:lpstr>
      <vt:lpstr>Competitive Searching on a Line</vt:lpstr>
      <vt:lpstr>Competitive Searching on a Line</vt:lpstr>
      <vt:lpstr>Competitive Searching on a Line</vt:lpstr>
      <vt:lpstr>Competitive Searching on a Line</vt:lpstr>
      <vt:lpstr>Competitive Searching on a Line</vt:lpstr>
      <vt:lpstr>Competitive Searching on a Line</vt:lpstr>
      <vt:lpstr>Competitive Searching on a Line</vt:lpstr>
      <vt:lpstr>Competitive Searching on a Line</vt:lpstr>
      <vt:lpstr>Competitive Searching on a Line</vt:lpstr>
      <vt:lpstr>Competitive Searching on a Line</vt:lpstr>
      <vt:lpstr>Competitive Searching over 1.5D Terrain</vt:lpstr>
      <vt:lpstr>1.5D Terrains – Lower Bound</vt:lpstr>
      <vt:lpstr>1.5D Terrains – Lower Bound</vt:lpstr>
      <vt:lpstr>1.5D Terrains – Lower Bound</vt:lpstr>
      <vt:lpstr>1.5D Terrains – Strategy</vt:lpstr>
      <vt:lpstr>1.5D Terrains – Strategy</vt:lpstr>
      <vt:lpstr>1.5D Terrains – Strategy</vt:lpstr>
      <vt:lpstr>1.5D Terrains – Strategy</vt:lpstr>
      <vt:lpstr>1.5D Terrains – Upper Bound</vt:lpstr>
      <vt:lpstr>1.5D Terrains – Upper Bound</vt:lpstr>
      <vt:lpstr>1.5D Terrains – Upper Bound</vt:lpstr>
      <vt:lpstr>1.5D Terrains – Upper Bound</vt:lpstr>
      <vt:lpstr>1.5D Terrains – Upper Bound</vt:lpstr>
      <vt:lpstr>2.5D Terrain</vt:lpstr>
      <vt:lpstr>2.5D Terrain</vt:lpstr>
      <vt:lpstr>2.5D Terrain</vt:lpstr>
      <vt:lpstr>2.5D Terrain</vt:lpstr>
      <vt:lpstr>2.5D Terrain</vt:lpstr>
      <vt:lpstr>2.5D Terrain</vt:lpstr>
      <vt:lpstr>2.5D Terrain – Bounds</vt:lpstr>
      <vt:lpstr>2.5D Terrain – Bounds</vt:lpstr>
      <vt:lpstr>2.5D Terrain – Bounds</vt:lpstr>
      <vt:lpstr>2.5D Terrain – Bounds</vt:lpstr>
      <vt:lpstr>2.5D Terrain – Lower Bound</vt:lpstr>
      <vt:lpstr>2.5D Terrain – Strategy</vt:lpstr>
      <vt:lpstr>2.5D Terrain – Upper Bound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Searching over Terrains</dc:title>
  <dc:creator>Beusekom, Nathan van</dc:creator>
  <cp:lastModifiedBy>Beusekom, Nathan van</cp:lastModifiedBy>
  <cp:revision>11</cp:revision>
  <dcterms:created xsi:type="dcterms:W3CDTF">2024-02-26T09:44:30Z</dcterms:created>
  <dcterms:modified xsi:type="dcterms:W3CDTF">2024-03-18T14:53:30Z</dcterms:modified>
</cp:coreProperties>
</file>