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80" r:id="rId1"/>
  </p:sldMasterIdLst>
  <p:notesMasterIdLst>
    <p:notesMasterId r:id="rId20"/>
  </p:notesMasterIdLst>
  <p:sldIdLst>
    <p:sldId id="256" r:id="rId2"/>
    <p:sldId id="258" r:id="rId3"/>
    <p:sldId id="260" r:id="rId4"/>
    <p:sldId id="294" r:id="rId5"/>
    <p:sldId id="302" r:id="rId6"/>
    <p:sldId id="301" r:id="rId7"/>
    <p:sldId id="303" r:id="rId8"/>
    <p:sldId id="304" r:id="rId9"/>
    <p:sldId id="291" r:id="rId10"/>
    <p:sldId id="270" r:id="rId11"/>
    <p:sldId id="269" r:id="rId12"/>
    <p:sldId id="297" r:id="rId13"/>
    <p:sldId id="298" r:id="rId14"/>
    <p:sldId id="299" r:id="rId15"/>
    <p:sldId id="300" r:id="rId16"/>
    <p:sldId id="268" r:id="rId17"/>
    <p:sldId id="261" r:id="rId18"/>
    <p:sldId id="305" r:id="rId19"/>
  </p:sldIdLst>
  <p:sldSz cx="9144000" cy="5143500" type="screen16x9"/>
  <p:notesSz cx="6858000" cy="9144000"/>
  <p:embeddedFontLst>
    <p:embeddedFont>
      <p:font typeface="ADLaM Display" panose="02010000000000000000" pitchFamily="2" charset="0"/>
      <p:regular r:id="rId21"/>
    </p:embeddedFont>
    <p:embeddedFont>
      <p:font typeface="Amasis MT Pro Black" panose="02040A04050005020304" pitchFamily="18" charset="0"/>
      <p:bold r:id="rId22"/>
      <p:boldItalic r:id="rId23"/>
    </p:embeddedFont>
    <p:embeddedFont>
      <p:font typeface="Barlow Semi Condensed" panose="00000506000000000000" pitchFamily="2" charset="0"/>
      <p:regular r:id="rId24"/>
      <p:bold r:id="rId25"/>
      <p:italic r:id="rId26"/>
      <p:boldItalic r:id="rId27"/>
    </p:embeddedFont>
    <p:embeddedFont>
      <p:font typeface="Barlow Semi Condensed Medium" panose="00000606000000000000" pitchFamily="2" charset="0"/>
      <p:regular r:id="rId28"/>
      <p:bold r:id="rId29"/>
      <p:italic r:id="rId30"/>
      <p:boldItalic r:id="rId31"/>
    </p:embeddedFont>
    <p:embeddedFont>
      <p:font typeface="Montserrat ExtraBold" panose="00000900000000000000" pitchFamily="2" charset="0"/>
      <p:bold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282D2E3-532C-4E7D-B9BE-E9514F121FDF}">
  <a:tblStyle styleId="{4282D2E3-532C-4E7D-B9BE-E9514F121FD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2" d="100"/>
          <a:sy n="122" d="100"/>
        </p:scale>
        <p:origin x="322" y="91"/>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21" Type="http://schemas.openxmlformats.org/officeDocument/2006/relationships/font" Target="fonts/font1.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1105c8a80e8_5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1105c8a80e8_5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g1106694f9de_1_187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6" name="Google Shape;666;g1106694f9de_1_187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1106694f9de_1_189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g1106694f9de_1_189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a:extLst>
            <a:ext uri="{FF2B5EF4-FFF2-40B4-BE49-F238E27FC236}">
              <a16:creationId xmlns:a16="http://schemas.microsoft.com/office/drawing/2014/main" id="{235EF043-A43E-94B8-0032-E6B11C042B22}"/>
            </a:ext>
          </a:extLst>
        </p:cNvPr>
        <p:cNvGrpSpPr/>
        <p:nvPr/>
      </p:nvGrpSpPr>
      <p:grpSpPr>
        <a:xfrm>
          <a:off x="0" y="0"/>
          <a:ext cx="0" cy="0"/>
          <a:chOff x="0" y="0"/>
          <a:chExt cx="0" cy="0"/>
        </a:xfrm>
      </p:grpSpPr>
      <p:sp>
        <p:nvSpPr>
          <p:cNvPr id="665" name="Google Shape;665;g1106694f9de_1_18703:notes">
            <a:extLst>
              <a:ext uri="{FF2B5EF4-FFF2-40B4-BE49-F238E27FC236}">
                <a16:creationId xmlns:a16="http://schemas.microsoft.com/office/drawing/2014/main" id="{760D06E1-743A-EA60-94A1-3E078E86C70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6" name="Google Shape;666;g1106694f9de_1_18703:notes">
            <a:extLst>
              <a:ext uri="{FF2B5EF4-FFF2-40B4-BE49-F238E27FC236}">
                <a16:creationId xmlns:a16="http://schemas.microsoft.com/office/drawing/2014/main" id="{99F07CCE-F181-FE9A-11CF-9E765B01A55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81361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a:extLst>
            <a:ext uri="{FF2B5EF4-FFF2-40B4-BE49-F238E27FC236}">
              <a16:creationId xmlns:a16="http://schemas.microsoft.com/office/drawing/2014/main" id="{B2DB86DD-6D4E-FD43-B882-C8D2738D8A0D}"/>
            </a:ext>
          </a:extLst>
        </p:cNvPr>
        <p:cNvGrpSpPr/>
        <p:nvPr/>
      </p:nvGrpSpPr>
      <p:grpSpPr>
        <a:xfrm>
          <a:off x="0" y="0"/>
          <a:ext cx="0" cy="0"/>
          <a:chOff x="0" y="0"/>
          <a:chExt cx="0" cy="0"/>
        </a:xfrm>
      </p:grpSpPr>
      <p:sp>
        <p:nvSpPr>
          <p:cNvPr id="591" name="Google Shape;591;g1106694f9de_1_18917:notes">
            <a:extLst>
              <a:ext uri="{FF2B5EF4-FFF2-40B4-BE49-F238E27FC236}">
                <a16:creationId xmlns:a16="http://schemas.microsoft.com/office/drawing/2014/main" id="{9B298277-8125-2A7D-C11B-E20E5C8ED6F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g1106694f9de_1_18917:notes">
            <a:extLst>
              <a:ext uri="{FF2B5EF4-FFF2-40B4-BE49-F238E27FC236}">
                <a16:creationId xmlns:a16="http://schemas.microsoft.com/office/drawing/2014/main" id="{55F6BE32-B217-FB20-CD31-9612828FEF4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30275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a:extLst>
            <a:ext uri="{FF2B5EF4-FFF2-40B4-BE49-F238E27FC236}">
              <a16:creationId xmlns:a16="http://schemas.microsoft.com/office/drawing/2014/main" id="{805AFBB1-A31D-3142-7933-F85D5E178F57}"/>
            </a:ext>
          </a:extLst>
        </p:cNvPr>
        <p:cNvGrpSpPr/>
        <p:nvPr/>
      </p:nvGrpSpPr>
      <p:grpSpPr>
        <a:xfrm>
          <a:off x="0" y="0"/>
          <a:ext cx="0" cy="0"/>
          <a:chOff x="0" y="0"/>
          <a:chExt cx="0" cy="0"/>
        </a:xfrm>
      </p:grpSpPr>
      <p:sp>
        <p:nvSpPr>
          <p:cNvPr id="665" name="Google Shape;665;g1106694f9de_1_18703:notes">
            <a:extLst>
              <a:ext uri="{FF2B5EF4-FFF2-40B4-BE49-F238E27FC236}">
                <a16:creationId xmlns:a16="http://schemas.microsoft.com/office/drawing/2014/main" id="{C7E848D9-1454-8EFA-FE92-4C5C7AA434B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6" name="Google Shape;666;g1106694f9de_1_18703:notes">
            <a:extLst>
              <a:ext uri="{FF2B5EF4-FFF2-40B4-BE49-F238E27FC236}">
                <a16:creationId xmlns:a16="http://schemas.microsoft.com/office/drawing/2014/main" id="{B9A4E9D0-6A50-DEB0-CB22-F2A4744199F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86678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a:extLst>
            <a:ext uri="{FF2B5EF4-FFF2-40B4-BE49-F238E27FC236}">
              <a16:creationId xmlns:a16="http://schemas.microsoft.com/office/drawing/2014/main" id="{33D1A4EA-94CC-4AEB-1B90-6F9DE5DEDACB}"/>
            </a:ext>
          </a:extLst>
        </p:cNvPr>
        <p:cNvGrpSpPr/>
        <p:nvPr/>
      </p:nvGrpSpPr>
      <p:grpSpPr>
        <a:xfrm>
          <a:off x="0" y="0"/>
          <a:ext cx="0" cy="0"/>
          <a:chOff x="0" y="0"/>
          <a:chExt cx="0" cy="0"/>
        </a:xfrm>
      </p:grpSpPr>
      <p:sp>
        <p:nvSpPr>
          <p:cNvPr id="591" name="Google Shape;591;g1106694f9de_1_18917:notes">
            <a:extLst>
              <a:ext uri="{FF2B5EF4-FFF2-40B4-BE49-F238E27FC236}">
                <a16:creationId xmlns:a16="http://schemas.microsoft.com/office/drawing/2014/main" id="{613F5501-4D18-24F1-4DA7-E284084E8CA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g1106694f9de_1_18917:notes">
            <a:extLst>
              <a:ext uri="{FF2B5EF4-FFF2-40B4-BE49-F238E27FC236}">
                <a16:creationId xmlns:a16="http://schemas.microsoft.com/office/drawing/2014/main" id="{CD3BD67D-7D97-B9BB-737A-E4C4661D753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89599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1106694f9de_1_188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1106694f9de_1_188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1106694f9de_1_18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1106694f9de_1_18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a:extLst>
            <a:ext uri="{FF2B5EF4-FFF2-40B4-BE49-F238E27FC236}">
              <a16:creationId xmlns:a16="http://schemas.microsoft.com/office/drawing/2014/main" id="{C7195246-8268-AA04-A09F-44FA9069B1CE}"/>
            </a:ext>
          </a:extLst>
        </p:cNvPr>
        <p:cNvGrpSpPr/>
        <p:nvPr/>
      </p:nvGrpSpPr>
      <p:grpSpPr>
        <a:xfrm>
          <a:off x="0" y="0"/>
          <a:ext cx="0" cy="0"/>
          <a:chOff x="0" y="0"/>
          <a:chExt cx="0" cy="0"/>
        </a:xfrm>
      </p:grpSpPr>
      <p:sp>
        <p:nvSpPr>
          <p:cNvPr id="362" name="Google Shape;362;g1106694f9de_1_18678:notes">
            <a:extLst>
              <a:ext uri="{FF2B5EF4-FFF2-40B4-BE49-F238E27FC236}">
                <a16:creationId xmlns:a16="http://schemas.microsoft.com/office/drawing/2014/main" id="{39133212-262D-EB21-B3C6-58CF1B75DDF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1106694f9de_1_18678:notes">
            <a:extLst>
              <a:ext uri="{FF2B5EF4-FFF2-40B4-BE49-F238E27FC236}">
                <a16:creationId xmlns:a16="http://schemas.microsoft.com/office/drawing/2014/main" id="{077698D1-D244-0A5E-8E77-801F1BAE35E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25893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10f5de3b707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10f5de3b707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10f5de3b707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10f5de3b707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a:extLst>
            <a:ext uri="{FF2B5EF4-FFF2-40B4-BE49-F238E27FC236}">
              <a16:creationId xmlns:a16="http://schemas.microsoft.com/office/drawing/2014/main" id="{57C5E515-8AF9-7992-D92E-69471111BA8D}"/>
            </a:ext>
          </a:extLst>
        </p:cNvPr>
        <p:cNvGrpSpPr/>
        <p:nvPr/>
      </p:nvGrpSpPr>
      <p:grpSpPr>
        <a:xfrm>
          <a:off x="0" y="0"/>
          <a:ext cx="0" cy="0"/>
          <a:chOff x="0" y="0"/>
          <a:chExt cx="0" cy="0"/>
        </a:xfrm>
      </p:grpSpPr>
      <p:sp>
        <p:nvSpPr>
          <p:cNvPr id="375" name="Google Shape;375;g10f5de3b707_0_11:notes">
            <a:extLst>
              <a:ext uri="{FF2B5EF4-FFF2-40B4-BE49-F238E27FC236}">
                <a16:creationId xmlns:a16="http://schemas.microsoft.com/office/drawing/2014/main" id="{45B887DB-3012-0121-2964-45B8DA5D5C8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10f5de3b707_0_11:notes">
            <a:extLst>
              <a:ext uri="{FF2B5EF4-FFF2-40B4-BE49-F238E27FC236}">
                <a16:creationId xmlns:a16="http://schemas.microsoft.com/office/drawing/2014/main" id="{A8B327BE-CEF5-EF8E-E4F8-C57AFBDF99E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1592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a:extLst>
            <a:ext uri="{FF2B5EF4-FFF2-40B4-BE49-F238E27FC236}">
              <a16:creationId xmlns:a16="http://schemas.microsoft.com/office/drawing/2014/main" id="{4AA94B8A-F1E1-A247-6830-10BCA95D6403}"/>
            </a:ext>
          </a:extLst>
        </p:cNvPr>
        <p:cNvGrpSpPr/>
        <p:nvPr/>
      </p:nvGrpSpPr>
      <p:grpSpPr>
        <a:xfrm>
          <a:off x="0" y="0"/>
          <a:ext cx="0" cy="0"/>
          <a:chOff x="0" y="0"/>
          <a:chExt cx="0" cy="0"/>
        </a:xfrm>
      </p:grpSpPr>
      <p:sp>
        <p:nvSpPr>
          <p:cNvPr id="362" name="Google Shape;362;g1106694f9de_1_18678:notes">
            <a:extLst>
              <a:ext uri="{FF2B5EF4-FFF2-40B4-BE49-F238E27FC236}">
                <a16:creationId xmlns:a16="http://schemas.microsoft.com/office/drawing/2014/main" id="{14BD9AE3-A040-6AB8-9935-F39B0E3471A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1106694f9de_1_18678:notes">
            <a:extLst>
              <a:ext uri="{FF2B5EF4-FFF2-40B4-BE49-F238E27FC236}">
                <a16:creationId xmlns:a16="http://schemas.microsoft.com/office/drawing/2014/main" id="{EEB0677A-CEC9-ACC3-BDA4-0DC4041F2E9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3705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a:extLst>
            <a:ext uri="{FF2B5EF4-FFF2-40B4-BE49-F238E27FC236}">
              <a16:creationId xmlns:a16="http://schemas.microsoft.com/office/drawing/2014/main" id="{5817B37F-003F-E936-173B-82FA4B8749E3}"/>
            </a:ext>
          </a:extLst>
        </p:cNvPr>
        <p:cNvGrpSpPr/>
        <p:nvPr/>
      </p:nvGrpSpPr>
      <p:grpSpPr>
        <a:xfrm>
          <a:off x="0" y="0"/>
          <a:ext cx="0" cy="0"/>
          <a:chOff x="0" y="0"/>
          <a:chExt cx="0" cy="0"/>
        </a:xfrm>
      </p:grpSpPr>
      <p:sp>
        <p:nvSpPr>
          <p:cNvPr id="375" name="Google Shape;375;g10f5de3b707_0_11:notes">
            <a:extLst>
              <a:ext uri="{FF2B5EF4-FFF2-40B4-BE49-F238E27FC236}">
                <a16:creationId xmlns:a16="http://schemas.microsoft.com/office/drawing/2014/main" id="{90528BC3-57E4-E8D1-7FEF-4CBA75A2A48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10f5de3b707_0_11:notes">
            <a:extLst>
              <a:ext uri="{FF2B5EF4-FFF2-40B4-BE49-F238E27FC236}">
                <a16:creationId xmlns:a16="http://schemas.microsoft.com/office/drawing/2014/main" id="{288AA935-4356-76CC-2D2F-1AB425ABD6B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13493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a:extLst>
            <a:ext uri="{FF2B5EF4-FFF2-40B4-BE49-F238E27FC236}">
              <a16:creationId xmlns:a16="http://schemas.microsoft.com/office/drawing/2014/main" id="{785DF3F7-F022-B0CF-3E1C-183AE8FC2901}"/>
            </a:ext>
          </a:extLst>
        </p:cNvPr>
        <p:cNvGrpSpPr/>
        <p:nvPr/>
      </p:nvGrpSpPr>
      <p:grpSpPr>
        <a:xfrm>
          <a:off x="0" y="0"/>
          <a:ext cx="0" cy="0"/>
          <a:chOff x="0" y="0"/>
          <a:chExt cx="0" cy="0"/>
        </a:xfrm>
      </p:grpSpPr>
      <p:sp>
        <p:nvSpPr>
          <p:cNvPr id="362" name="Google Shape;362;g1106694f9de_1_18678:notes">
            <a:extLst>
              <a:ext uri="{FF2B5EF4-FFF2-40B4-BE49-F238E27FC236}">
                <a16:creationId xmlns:a16="http://schemas.microsoft.com/office/drawing/2014/main" id="{6216C32D-3D6B-5F7E-5C60-FD91B5C2DB3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1106694f9de_1_18678:notes">
            <a:extLst>
              <a:ext uri="{FF2B5EF4-FFF2-40B4-BE49-F238E27FC236}">
                <a16:creationId xmlns:a16="http://schemas.microsoft.com/office/drawing/2014/main" id="{84C3A6F1-032A-01E4-1141-20AC6C2A262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56635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a:extLst>
            <a:ext uri="{FF2B5EF4-FFF2-40B4-BE49-F238E27FC236}">
              <a16:creationId xmlns:a16="http://schemas.microsoft.com/office/drawing/2014/main" id="{E6DEFC8F-CAB7-B576-C89F-B9EC0D156DD9}"/>
            </a:ext>
          </a:extLst>
        </p:cNvPr>
        <p:cNvGrpSpPr/>
        <p:nvPr/>
      </p:nvGrpSpPr>
      <p:grpSpPr>
        <a:xfrm>
          <a:off x="0" y="0"/>
          <a:ext cx="0" cy="0"/>
          <a:chOff x="0" y="0"/>
          <a:chExt cx="0" cy="0"/>
        </a:xfrm>
      </p:grpSpPr>
      <p:sp>
        <p:nvSpPr>
          <p:cNvPr id="375" name="Google Shape;375;g10f5de3b707_0_11:notes">
            <a:extLst>
              <a:ext uri="{FF2B5EF4-FFF2-40B4-BE49-F238E27FC236}">
                <a16:creationId xmlns:a16="http://schemas.microsoft.com/office/drawing/2014/main" id="{5538908D-446B-8458-5E05-83828DEBBC3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10f5de3b707_0_11:notes">
            <a:extLst>
              <a:ext uri="{FF2B5EF4-FFF2-40B4-BE49-F238E27FC236}">
                <a16:creationId xmlns:a16="http://schemas.microsoft.com/office/drawing/2014/main" id="{B385EC15-A5A4-108A-EC53-1AF1B3C0E50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05141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a:extLst>
            <a:ext uri="{FF2B5EF4-FFF2-40B4-BE49-F238E27FC236}">
              <a16:creationId xmlns:a16="http://schemas.microsoft.com/office/drawing/2014/main" id="{AFD7B54F-AC25-6A65-2F55-57DFBAE3EA07}"/>
            </a:ext>
          </a:extLst>
        </p:cNvPr>
        <p:cNvGrpSpPr/>
        <p:nvPr/>
      </p:nvGrpSpPr>
      <p:grpSpPr>
        <a:xfrm>
          <a:off x="0" y="0"/>
          <a:ext cx="0" cy="0"/>
          <a:chOff x="0" y="0"/>
          <a:chExt cx="0" cy="0"/>
        </a:xfrm>
      </p:grpSpPr>
      <p:sp>
        <p:nvSpPr>
          <p:cNvPr id="582" name="Google Shape;582;g1106694f9de_1_18881:notes">
            <a:extLst>
              <a:ext uri="{FF2B5EF4-FFF2-40B4-BE49-F238E27FC236}">
                <a16:creationId xmlns:a16="http://schemas.microsoft.com/office/drawing/2014/main" id="{828A1CD2-0C6B-F44C-201F-206FF1EAC53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1106694f9de_1_18881:notes">
            <a:extLst>
              <a:ext uri="{FF2B5EF4-FFF2-40B4-BE49-F238E27FC236}">
                <a16:creationId xmlns:a16="http://schemas.microsoft.com/office/drawing/2014/main" id="{B4862261-8C0D-EFDB-86E8-D32F04BF393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8314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14000" y="902256"/>
            <a:ext cx="4086600" cy="1910400"/>
          </a:xfrm>
          <a:prstGeom prst="rect">
            <a:avLst/>
          </a:prstGeom>
        </p:spPr>
        <p:txBody>
          <a:bodyPr spcFirstLastPara="1" wrap="square" lIns="91425" tIns="91425" rIns="91425" bIns="91425" anchor="t" anchorCtr="0">
            <a:noAutofit/>
          </a:bodyPr>
          <a:lstStyle>
            <a:lvl1pPr lvl="0">
              <a:spcBef>
                <a:spcPts val="0"/>
              </a:spcBef>
              <a:spcAft>
                <a:spcPts val="0"/>
              </a:spcAft>
              <a:buSzPts val="5200"/>
              <a:buNone/>
              <a:defRPr sz="4000">
                <a:solidFill>
                  <a:schemeClr val="lt1"/>
                </a:solidFill>
                <a:latin typeface="Montserrat ExtraBold"/>
                <a:ea typeface="Montserrat ExtraBold"/>
                <a:cs typeface="Montserrat ExtraBold"/>
                <a:sym typeface="Montserrat ExtraBol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14000" y="3493644"/>
            <a:ext cx="3858000" cy="442800"/>
          </a:xfrm>
          <a:prstGeom prst="rect">
            <a:avLst/>
          </a:prstGeom>
          <a:solidFill>
            <a:schemeClr val="accent6"/>
          </a:solidFill>
        </p:spPr>
        <p:txBody>
          <a:bodyPr spcFirstLastPara="1" wrap="square" lIns="91425" tIns="91425" rIns="91425" bIns="91425" anchor="ctr" anchorCtr="0">
            <a:noAutofit/>
          </a:bodyPr>
          <a:lstStyle>
            <a:lvl1pPr lvl="0">
              <a:lnSpc>
                <a:spcPct val="100000"/>
              </a:lnSpc>
              <a:spcBef>
                <a:spcPts val="0"/>
              </a:spcBef>
              <a:spcAft>
                <a:spcPts val="0"/>
              </a:spcAft>
              <a:buSzPts val="1800"/>
              <a:buNone/>
              <a:defRPr sz="1800">
                <a:solidFill>
                  <a:schemeClr val="l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2" name="Google Shape;12;p2"/>
          <p:cNvSpPr txBox="1">
            <a:spLocks noGrp="1"/>
          </p:cNvSpPr>
          <p:nvPr>
            <p:ph type="ctrTitle" idx="2"/>
          </p:nvPr>
        </p:nvSpPr>
        <p:spPr>
          <a:xfrm>
            <a:off x="714000" y="2895493"/>
            <a:ext cx="1358400" cy="3633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2000" b="1">
                <a:solidFill>
                  <a:schemeClr val="lt1"/>
                </a:solidFill>
                <a:latin typeface="Barlow Semi Condensed"/>
                <a:ea typeface="Barlow Semi Condensed"/>
                <a:cs typeface="Barlow Semi Condensed"/>
                <a:sym typeface="Barlow Semi Condensed"/>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3" name="Google Shape;13;p2"/>
          <p:cNvSpPr/>
          <p:nvPr/>
        </p:nvSpPr>
        <p:spPr>
          <a:xfrm>
            <a:off x="-651375" y="4335850"/>
            <a:ext cx="1507200" cy="1507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BLANK_8">
    <p:spTree>
      <p:nvGrpSpPr>
        <p:cNvPr id="1" name="Shape 247"/>
        <p:cNvGrpSpPr/>
        <p:nvPr/>
      </p:nvGrpSpPr>
      <p:grpSpPr>
        <a:xfrm>
          <a:off x="0" y="0"/>
          <a:ext cx="0" cy="0"/>
          <a:chOff x="0" y="0"/>
          <a:chExt cx="0" cy="0"/>
        </a:xfrm>
      </p:grpSpPr>
      <p:sp>
        <p:nvSpPr>
          <p:cNvPr id="248" name="Google Shape;248;p30"/>
          <p:cNvSpPr/>
          <p:nvPr/>
        </p:nvSpPr>
        <p:spPr>
          <a:xfrm>
            <a:off x="7237325" y="3428201"/>
            <a:ext cx="2489100" cy="24891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0"/>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lnSpcReduction="20000"/>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250" name="Google Shape;250;p30"/>
          <p:cNvSpPr/>
          <p:nvPr/>
        </p:nvSpPr>
        <p:spPr>
          <a:xfrm>
            <a:off x="6490375" y="-782725"/>
            <a:ext cx="1239900" cy="12399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0"/>
          <p:cNvSpPr/>
          <p:nvPr/>
        </p:nvSpPr>
        <p:spPr>
          <a:xfrm>
            <a:off x="-593400" y="1073349"/>
            <a:ext cx="1128300" cy="1128300"/>
          </a:xfrm>
          <a:prstGeom prst="ellipse">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BLANK_7">
    <p:spTree>
      <p:nvGrpSpPr>
        <p:cNvPr id="1" name="Shape 252"/>
        <p:cNvGrpSpPr/>
        <p:nvPr/>
      </p:nvGrpSpPr>
      <p:grpSpPr>
        <a:xfrm>
          <a:off x="0" y="0"/>
          <a:ext cx="0" cy="0"/>
          <a:chOff x="0" y="0"/>
          <a:chExt cx="0" cy="0"/>
        </a:xfrm>
      </p:grpSpPr>
      <p:sp>
        <p:nvSpPr>
          <p:cNvPr id="253" name="Google Shape;253;p31"/>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lnSpcReduction="20000"/>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254" name="Google Shape;254;p31"/>
          <p:cNvSpPr/>
          <p:nvPr/>
        </p:nvSpPr>
        <p:spPr>
          <a:xfrm>
            <a:off x="355675" y="-983375"/>
            <a:ext cx="1239900" cy="12399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1"/>
          <p:cNvSpPr/>
          <p:nvPr/>
        </p:nvSpPr>
        <p:spPr>
          <a:xfrm>
            <a:off x="-1098075" y="3794976"/>
            <a:ext cx="2489100" cy="24891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1"/>
          <p:cNvSpPr/>
          <p:nvPr/>
        </p:nvSpPr>
        <p:spPr>
          <a:xfrm>
            <a:off x="8472450" y="154675"/>
            <a:ext cx="1557000" cy="1557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1"/>
          <p:cNvSpPr/>
          <p:nvPr/>
        </p:nvSpPr>
        <p:spPr>
          <a:xfrm>
            <a:off x="6983075" y="4827724"/>
            <a:ext cx="1128300" cy="11283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2312425" y="2316938"/>
            <a:ext cx="4518600" cy="1304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lnSpcReduction="20000"/>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ctr" rtl="0">
              <a:spcBef>
                <a:spcPts val="0"/>
              </a:spcBef>
              <a:spcAft>
                <a:spcPts val="0"/>
              </a:spcAft>
              <a:buNone/>
            </a:pPr>
            <a:fld id="{00000000-1234-1234-1234-123412341234}" type="slidenum">
              <a:rPr lang="en"/>
              <a:t>‹#›</a:t>
            </a:fld>
            <a:endParaRPr/>
          </a:p>
        </p:txBody>
      </p:sp>
      <p:sp>
        <p:nvSpPr>
          <p:cNvPr id="17" name="Google Shape;17;p3"/>
          <p:cNvSpPr txBox="1">
            <a:spLocks noGrp="1"/>
          </p:cNvSpPr>
          <p:nvPr>
            <p:ph type="subTitle" idx="1"/>
          </p:nvPr>
        </p:nvSpPr>
        <p:spPr>
          <a:xfrm>
            <a:off x="2312425" y="3780749"/>
            <a:ext cx="4518600" cy="381600"/>
          </a:xfrm>
          <a:prstGeom prst="rect">
            <a:avLst/>
          </a:prstGeom>
          <a:solidFill>
            <a:schemeClr val="accent6"/>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00">
                <a:solidFill>
                  <a:schemeClr val="lt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8" name="Google Shape;18;p3"/>
          <p:cNvSpPr txBox="1">
            <a:spLocks noGrp="1"/>
          </p:cNvSpPr>
          <p:nvPr>
            <p:ph type="title" idx="2" hasCustomPrompt="1"/>
          </p:nvPr>
        </p:nvSpPr>
        <p:spPr>
          <a:xfrm>
            <a:off x="3987775" y="1106278"/>
            <a:ext cx="1167900" cy="770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000"/>
              <a:buNone/>
              <a:defRPr sz="5000" b="1">
                <a:solidFill>
                  <a:schemeClr val="accent5"/>
                </a:solidFill>
                <a:latin typeface="Barlow Semi Condensed"/>
                <a:ea typeface="Barlow Semi Condensed"/>
                <a:cs typeface="Barlow Semi Condensed"/>
                <a:sym typeface="Barlow Semi Condensed"/>
              </a:defRPr>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19" name="Google Shape;19;p3"/>
          <p:cNvSpPr/>
          <p:nvPr/>
        </p:nvSpPr>
        <p:spPr>
          <a:xfrm>
            <a:off x="7341750" y="-1231475"/>
            <a:ext cx="2810100" cy="28101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676425" y="4133600"/>
            <a:ext cx="1717800" cy="1717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7867925" y="-461425"/>
            <a:ext cx="1507200" cy="1507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390525" y="-542375"/>
            <a:ext cx="1431900" cy="1431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6455175" y="-783600"/>
            <a:ext cx="1431900" cy="1431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6"/>
          <p:cNvSpPr txBox="1">
            <a:spLocks noGrp="1"/>
          </p:cNvSpPr>
          <p:nvPr>
            <p:ph type="title"/>
          </p:nvPr>
        </p:nvSpPr>
        <p:spPr>
          <a:xfrm>
            <a:off x="714000" y="648300"/>
            <a:ext cx="7713300" cy="464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3" name="Google Shape;43;p6"/>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lnSpcReduction="20000"/>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44" name="Google Shape;44;p6"/>
          <p:cNvSpPr/>
          <p:nvPr/>
        </p:nvSpPr>
        <p:spPr>
          <a:xfrm>
            <a:off x="-920725" y="3156025"/>
            <a:ext cx="1507200" cy="1507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a:off x="5710250" y="4742899"/>
            <a:ext cx="1617600" cy="16176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lnSpcReduction="20000"/>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48" name="Google Shape;48;p7"/>
          <p:cNvSpPr txBox="1">
            <a:spLocks noGrp="1"/>
          </p:cNvSpPr>
          <p:nvPr>
            <p:ph type="title"/>
          </p:nvPr>
        </p:nvSpPr>
        <p:spPr>
          <a:xfrm>
            <a:off x="714000" y="1311025"/>
            <a:ext cx="3912300" cy="4641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9" name="Google Shape;49;p7"/>
          <p:cNvSpPr txBox="1">
            <a:spLocks noGrp="1"/>
          </p:cNvSpPr>
          <p:nvPr>
            <p:ph type="subTitle" idx="1"/>
          </p:nvPr>
        </p:nvSpPr>
        <p:spPr>
          <a:xfrm>
            <a:off x="714000" y="1925800"/>
            <a:ext cx="3912300" cy="2085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4"/>
              </a:buClr>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50" name="Google Shape;50;p7"/>
          <p:cNvSpPr/>
          <p:nvPr/>
        </p:nvSpPr>
        <p:spPr>
          <a:xfrm>
            <a:off x="1060650" y="-783600"/>
            <a:ext cx="1431900" cy="1431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a:off x="3544650" y="4231426"/>
            <a:ext cx="1799700" cy="17997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txBox="1">
            <a:spLocks noGrp="1"/>
          </p:cNvSpPr>
          <p:nvPr>
            <p:ph type="subTitle" idx="1"/>
          </p:nvPr>
        </p:nvSpPr>
        <p:spPr>
          <a:xfrm>
            <a:off x="2275813" y="2350825"/>
            <a:ext cx="4711500" cy="1165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1" name="Google Shape;61;p9"/>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lnSpcReduction="20000"/>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62" name="Google Shape;62;p9"/>
          <p:cNvSpPr txBox="1">
            <a:spLocks noGrp="1"/>
          </p:cNvSpPr>
          <p:nvPr>
            <p:ph type="title"/>
          </p:nvPr>
        </p:nvSpPr>
        <p:spPr>
          <a:xfrm>
            <a:off x="2275813" y="1635263"/>
            <a:ext cx="4711500" cy="4641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3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7"/>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78"/>
        <p:cNvGrpSpPr/>
        <p:nvPr/>
      </p:nvGrpSpPr>
      <p:grpSpPr>
        <a:xfrm>
          <a:off x="0" y="0"/>
          <a:ext cx="0" cy="0"/>
          <a:chOff x="0" y="0"/>
          <a:chExt cx="0" cy="0"/>
        </a:xfrm>
      </p:grpSpPr>
      <p:sp>
        <p:nvSpPr>
          <p:cNvPr id="79" name="Google Shape;79;p13"/>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lnSpcReduction="20000"/>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ctr" rtl="0">
              <a:spcBef>
                <a:spcPts val="0"/>
              </a:spcBef>
              <a:spcAft>
                <a:spcPts val="0"/>
              </a:spcAft>
              <a:buNone/>
            </a:pPr>
            <a:fld id="{00000000-1234-1234-1234-123412341234}" type="slidenum">
              <a:rPr lang="en"/>
              <a:t>‹#›</a:t>
            </a:fld>
            <a:endParaRPr/>
          </a:p>
        </p:txBody>
      </p:sp>
      <p:sp>
        <p:nvSpPr>
          <p:cNvPr id="80" name="Google Shape;80;p13"/>
          <p:cNvSpPr txBox="1">
            <a:spLocks noGrp="1"/>
          </p:cNvSpPr>
          <p:nvPr>
            <p:ph type="title"/>
          </p:nvPr>
        </p:nvSpPr>
        <p:spPr>
          <a:xfrm>
            <a:off x="714000" y="2688931"/>
            <a:ext cx="1801800" cy="5445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1" name="Google Shape;81;p13"/>
          <p:cNvSpPr txBox="1">
            <a:spLocks noGrp="1"/>
          </p:cNvSpPr>
          <p:nvPr>
            <p:ph type="subTitle" idx="1"/>
          </p:nvPr>
        </p:nvSpPr>
        <p:spPr>
          <a:xfrm>
            <a:off x="714000" y="3330854"/>
            <a:ext cx="1801800" cy="54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2" name="Google Shape;82;p13"/>
          <p:cNvSpPr txBox="1">
            <a:spLocks noGrp="1"/>
          </p:cNvSpPr>
          <p:nvPr>
            <p:ph type="title" idx="2" hasCustomPrompt="1"/>
          </p:nvPr>
        </p:nvSpPr>
        <p:spPr>
          <a:xfrm>
            <a:off x="819723" y="1974285"/>
            <a:ext cx="663900" cy="45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b="1">
                <a:solidFill>
                  <a:schemeClr val="accent5"/>
                </a:solidFill>
                <a:latin typeface="Barlow Semi Condensed"/>
                <a:ea typeface="Barlow Semi Condensed"/>
                <a:cs typeface="Barlow Semi Condensed"/>
                <a:sym typeface="Barlow Semi Condensed"/>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83" name="Google Shape;83;p13"/>
          <p:cNvSpPr txBox="1">
            <a:spLocks noGrp="1"/>
          </p:cNvSpPr>
          <p:nvPr>
            <p:ph type="title" idx="3"/>
          </p:nvPr>
        </p:nvSpPr>
        <p:spPr>
          <a:xfrm>
            <a:off x="714000" y="648300"/>
            <a:ext cx="7713300" cy="4641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4" name="Google Shape;84;p13"/>
          <p:cNvSpPr txBox="1">
            <a:spLocks noGrp="1"/>
          </p:cNvSpPr>
          <p:nvPr>
            <p:ph type="title" idx="4"/>
          </p:nvPr>
        </p:nvSpPr>
        <p:spPr>
          <a:xfrm>
            <a:off x="2683575" y="2688931"/>
            <a:ext cx="1801800" cy="5445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5" name="Google Shape;85;p13"/>
          <p:cNvSpPr txBox="1">
            <a:spLocks noGrp="1"/>
          </p:cNvSpPr>
          <p:nvPr>
            <p:ph type="subTitle" idx="5"/>
          </p:nvPr>
        </p:nvSpPr>
        <p:spPr>
          <a:xfrm>
            <a:off x="2683575" y="3330854"/>
            <a:ext cx="1801800" cy="54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6" name="Google Shape;86;p13"/>
          <p:cNvSpPr txBox="1">
            <a:spLocks noGrp="1"/>
          </p:cNvSpPr>
          <p:nvPr>
            <p:ph type="title" idx="6" hasCustomPrompt="1"/>
          </p:nvPr>
        </p:nvSpPr>
        <p:spPr>
          <a:xfrm>
            <a:off x="2787792" y="1974435"/>
            <a:ext cx="6639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b="1">
                <a:solidFill>
                  <a:schemeClr val="accent3"/>
                </a:solidFill>
                <a:latin typeface="Barlow Semi Condensed"/>
                <a:ea typeface="Barlow Semi Condensed"/>
                <a:cs typeface="Barlow Semi Condensed"/>
                <a:sym typeface="Barlow Semi Condensed"/>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87" name="Google Shape;87;p13"/>
          <p:cNvSpPr txBox="1">
            <a:spLocks noGrp="1"/>
          </p:cNvSpPr>
          <p:nvPr>
            <p:ph type="title" idx="7"/>
          </p:nvPr>
        </p:nvSpPr>
        <p:spPr>
          <a:xfrm>
            <a:off x="4653150" y="2688931"/>
            <a:ext cx="1801800" cy="5445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8" name="Google Shape;88;p13"/>
          <p:cNvSpPr txBox="1">
            <a:spLocks noGrp="1"/>
          </p:cNvSpPr>
          <p:nvPr>
            <p:ph type="subTitle" idx="8"/>
          </p:nvPr>
        </p:nvSpPr>
        <p:spPr>
          <a:xfrm>
            <a:off x="4653150" y="3330854"/>
            <a:ext cx="1801800" cy="54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9" name="Google Shape;89;p13"/>
          <p:cNvSpPr txBox="1">
            <a:spLocks noGrp="1"/>
          </p:cNvSpPr>
          <p:nvPr>
            <p:ph type="title" idx="9" hasCustomPrompt="1"/>
          </p:nvPr>
        </p:nvSpPr>
        <p:spPr>
          <a:xfrm>
            <a:off x="4756709" y="1974285"/>
            <a:ext cx="663900" cy="45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b="1">
                <a:solidFill>
                  <a:schemeClr val="accent4"/>
                </a:solidFill>
                <a:latin typeface="Barlow Semi Condensed"/>
                <a:ea typeface="Barlow Semi Condensed"/>
                <a:cs typeface="Barlow Semi Condensed"/>
                <a:sym typeface="Barlow Semi Condensed"/>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90" name="Google Shape;90;p13"/>
          <p:cNvSpPr txBox="1">
            <a:spLocks noGrp="1"/>
          </p:cNvSpPr>
          <p:nvPr>
            <p:ph type="title" idx="13"/>
          </p:nvPr>
        </p:nvSpPr>
        <p:spPr>
          <a:xfrm>
            <a:off x="6622725" y="2688931"/>
            <a:ext cx="1801800" cy="5445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91" name="Google Shape;91;p13"/>
          <p:cNvSpPr txBox="1">
            <a:spLocks noGrp="1"/>
          </p:cNvSpPr>
          <p:nvPr>
            <p:ph type="subTitle" idx="14"/>
          </p:nvPr>
        </p:nvSpPr>
        <p:spPr>
          <a:xfrm>
            <a:off x="6622725" y="3330854"/>
            <a:ext cx="1801800" cy="54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2" name="Google Shape;92;p13"/>
          <p:cNvSpPr txBox="1">
            <a:spLocks noGrp="1"/>
          </p:cNvSpPr>
          <p:nvPr>
            <p:ph type="title" idx="15" hasCustomPrompt="1"/>
          </p:nvPr>
        </p:nvSpPr>
        <p:spPr>
          <a:xfrm>
            <a:off x="6731004" y="1974285"/>
            <a:ext cx="663900" cy="45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400" b="1">
                <a:solidFill>
                  <a:schemeClr val="accent2"/>
                </a:solidFill>
                <a:latin typeface="Barlow Semi Condensed"/>
                <a:ea typeface="Barlow Semi Condensed"/>
                <a:cs typeface="Barlow Semi Condensed"/>
                <a:sym typeface="Barlow Semi Condensed"/>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93" name="Google Shape;93;p13"/>
          <p:cNvSpPr/>
          <p:nvPr/>
        </p:nvSpPr>
        <p:spPr>
          <a:xfrm>
            <a:off x="8510800" y="309500"/>
            <a:ext cx="1507200" cy="1507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3"/>
          <p:cNvSpPr/>
          <p:nvPr/>
        </p:nvSpPr>
        <p:spPr>
          <a:xfrm>
            <a:off x="-435400" y="-417600"/>
            <a:ext cx="1065900" cy="10659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3"/>
          <p:cNvSpPr/>
          <p:nvPr/>
        </p:nvSpPr>
        <p:spPr>
          <a:xfrm>
            <a:off x="-854175" y="4150275"/>
            <a:ext cx="2246700" cy="22467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1">
  <p:cSld name="BLANK_11">
    <p:spTree>
      <p:nvGrpSpPr>
        <p:cNvPr id="1" name="Shape 96"/>
        <p:cNvGrpSpPr/>
        <p:nvPr/>
      </p:nvGrpSpPr>
      <p:grpSpPr>
        <a:xfrm>
          <a:off x="0" y="0"/>
          <a:ext cx="0" cy="0"/>
          <a:chOff x="0" y="0"/>
          <a:chExt cx="0" cy="0"/>
        </a:xfrm>
      </p:grpSpPr>
      <p:sp>
        <p:nvSpPr>
          <p:cNvPr id="97" name="Google Shape;97;p14"/>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lnSpcReduction="20000"/>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98" name="Google Shape;98;p14"/>
          <p:cNvSpPr txBox="1">
            <a:spLocks noGrp="1"/>
          </p:cNvSpPr>
          <p:nvPr>
            <p:ph type="title"/>
          </p:nvPr>
        </p:nvSpPr>
        <p:spPr>
          <a:xfrm>
            <a:off x="2312700" y="2316938"/>
            <a:ext cx="4518600" cy="130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9" name="Google Shape;99;p14"/>
          <p:cNvSpPr txBox="1">
            <a:spLocks noGrp="1"/>
          </p:cNvSpPr>
          <p:nvPr>
            <p:ph type="subTitle" idx="1"/>
          </p:nvPr>
        </p:nvSpPr>
        <p:spPr>
          <a:xfrm>
            <a:off x="2312150" y="3780749"/>
            <a:ext cx="4518600" cy="381600"/>
          </a:xfrm>
          <a:prstGeom prst="rect">
            <a:avLst/>
          </a:prstGeom>
          <a:solidFill>
            <a:schemeClr val="accent6"/>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00">
                <a:solidFill>
                  <a:schemeClr val="lt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00" name="Google Shape;100;p14"/>
          <p:cNvSpPr txBox="1">
            <a:spLocks noGrp="1"/>
          </p:cNvSpPr>
          <p:nvPr>
            <p:ph type="title" idx="2" hasCustomPrompt="1"/>
          </p:nvPr>
        </p:nvSpPr>
        <p:spPr>
          <a:xfrm>
            <a:off x="3987499" y="1106278"/>
            <a:ext cx="1167900" cy="770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000"/>
              <a:buNone/>
              <a:defRPr sz="4800">
                <a:solidFill>
                  <a:schemeClr val="accent5"/>
                </a:solidFill>
              </a:defRPr>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101" name="Google Shape;101;p14"/>
          <p:cNvSpPr/>
          <p:nvPr/>
        </p:nvSpPr>
        <p:spPr>
          <a:xfrm>
            <a:off x="-639575" y="428074"/>
            <a:ext cx="1617600" cy="16176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4"/>
          <p:cNvSpPr/>
          <p:nvPr/>
        </p:nvSpPr>
        <p:spPr>
          <a:xfrm>
            <a:off x="6965250" y="-667775"/>
            <a:ext cx="1507200" cy="1507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4"/>
          <p:cNvSpPr/>
          <p:nvPr/>
        </p:nvSpPr>
        <p:spPr>
          <a:xfrm>
            <a:off x="8550650" y="2534599"/>
            <a:ext cx="1128300" cy="11283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4"/>
          <p:cNvSpPr/>
          <p:nvPr/>
        </p:nvSpPr>
        <p:spPr>
          <a:xfrm>
            <a:off x="333975" y="4387450"/>
            <a:ext cx="1557000" cy="1557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six columns">
  <p:cSld name="BLANK_4">
    <p:spTree>
      <p:nvGrpSpPr>
        <p:cNvPr id="1" name="Shape 163"/>
        <p:cNvGrpSpPr/>
        <p:nvPr/>
      </p:nvGrpSpPr>
      <p:grpSpPr>
        <a:xfrm>
          <a:off x="0" y="0"/>
          <a:ext cx="0" cy="0"/>
          <a:chOff x="0" y="0"/>
          <a:chExt cx="0" cy="0"/>
        </a:xfrm>
      </p:grpSpPr>
      <p:sp>
        <p:nvSpPr>
          <p:cNvPr id="164" name="Google Shape;164;p20"/>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lnSpcReduction="20000"/>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165" name="Google Shape;165;p20"/>
          <p:cNvSpPr txBox="1">
            <a:spLocks noGrp="1"/>
          </p:cNvSpPr>
          <p:nvPr>
            <p:ph type="title"/>
          </p:nvPr>
        </p:nvSpPr>
        <p:spPr>
          <a:xfrm>
            <a:off x="714000" y="648300"/>
            <a:ext cx="7713300" cy="4641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6" name="Google Shape;166;p20"/>
          <p:cNvSpPr txBox="1">
            <a:spLocks noGrp="1"/>
          </p:cNvSpPr>
          <p:nvPr>
            <p:ph type="title" idx="2"/>
          </p:nvPr>
        </p:nvSpPr>
        <p:spPr>
          <a:xfrm>
            <a:off x="2253658" y="1375845"/>
            <a:ext cx="1908000" cy="3843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67" name="Google Shape;167;p20"/>
          <p:cNvSpPr txBox="1">
            <a:spLocks noGrp="1"/>
          </p:cNvSpPr>
          <p:nvPr>
            <p:ph type="subTitle" idx="1"/>
          </p:nvPr>
        </p:nvSpPr>
        <p:spPr>
          <a:xfrm>
            <a:off x="2253658" y="1760046"/>
            <a:ext cx="1908000" cy="464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8" name="Google Shape;168;p20"/>
          <p:cNvSpPr txBox="1">
            <a:spLocks noGrp="1"/>
          </p:cNvSpPr>
          <p:nvPr>
            <p:ph type="title" idx="3"/>
          </p:nvPr>
        </p:nvSpPr>
        <p:spPr>
          <a:xfrm>
            <a:off x="5981409" y="1375845"/>
            <a:ext cx="1908000" cy="3843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69" name="Google Shape;169;p20"/>
          <p:cNvSpPr txBox="1">
            <a:spLocks noGrp="1"/>
          </p:cNvSpPr>
          <p:nvPr>
            <p:ph type="subTitle" idx="4"/>
          </p:nvPr>
        </p:nvSpPr>
        <p:spPr>
          <a:xfrm>
            <a:off x="5981409" y="1760046"/>
            <a:ext cx="1908000" cy="464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0" name="Google Shape;170;p20"/>
          <p:cNvSpPr txBox="1">
            <a:spLocks noGrp="1"/>
          </p:cNvSpPr>
          <p:nvPr>
            <p:ph type="title" idx="5"/>
          </p:nvPr>
        </p:nvSpPr>
        <p:spPr>
          <a:xfrm>
            <a:off x="5981409" y="3648303"/>
            <a:ext cx="1908000" cy="3843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71" name="Google Shape;171;p20"/>
          <p:cNvSpPr txBox="1">
            <a:spLocks noGrp="1"/>
          </p:cNvSpPr>
          <p:nvPr>
            <p:ph type="subTitle" idx="6"/>
          </p:nvPr>
        </p:nvSpPr>
        <p:spPr>
          <a:xfrm>
            <a:off x="5981409" y="4032603"/>
            <a:ext cx="1908000" cy="464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2" name="Google Shape;172;p20"/>
          <p:cNvSpPr txBox="1">
            <a:spLocks noGrp="1"/>
          </p:cNvSpPr>
          <p:nvPr>
            <p:ph type="title" idx="7"/>
          </p:nvPr>
        </p:nvSpPr>
        <p:spPr>
          <a:xfrm>
            <a:off x="2253658" y="2525393"/>
            <a:ext cx="1908000" cy="3843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73" name="Google Shape;173;p20"/>
          <p:cNvSpPr txBox="1">
            <a:spLocks noGrp="1"/>
          </p:cNvSpPr>
          <p:nvPr>
            <p:ph type="subTitle" idx="8"/>
          </p:nvPr>
        </p:nvSpPr>
        <p:spPr>
          <a:xfrm>
            <a:off x="2253658" y="2909693"/>
            <a:ext cx="1908000" cy="464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4" name="Google Shape;174;p20"/>
          <p:cNvSpPr txBox="1">
            <a:spLocks noGrp="1"/>
          </p:cNvSpPr>
          <p:nvPr>
            <p:ph type="title" idx="9"/>
          </p:nvPr>
        </p:nvSpPr>
        <p:spPr>
          <a:xfrm>
            <a:off x="5981409" y="2525393"/>
            <a:ext cx="1908000" cy="3843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75" name="Google Shape;175;p20"/>
          <p:cNvSpPr txBox="1">
            <a:spLocks noGrp="1"/>
          </p:cNvSpPr>
          <p:nvPr>
            <p:ph type="subTitle" idx="13"/>
          </p:nvPr>
        </p:nvSpPr>
        <p:spPr>
          <a:xfrm>
            <a:off x="5981409" y="2909693"/>
            <a:ext cx="1908000" cy="464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6" name="Google Shape;176;p20"/>
          <p:cNvSpPr txBox="1">
            <a:spLocks noGrp="1"/>
          </p:cNvSpPr>
          <p:nvPr>
            <p:ph type="title" idx="14"/>
          </p:nvPr>
        </p:nvSpPr>
        <p:spPr>
          <a:xfrm>
            <a:off x="2253658" y="3648303"/>
            <a:ext cx="1908000" cy="3843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77" name="Google Shape;177;p20"/>
          <p:cNvSpPr txBox="1">
            <a:spLocks noGrp="1"/>
          </p:cNvSpPr>
          <p:nvPr>
            <p:ph type="subTitle" idx="15"/>
          </p:nvPr>
        </p:nvSpPr>
        <p:spPr>
          <a:xfrm>
            <a:off x="2253658" y="4032603"/>
            <a:ext cx="1908000" cy="464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8" name="Google Shape;178;p20"/>
          <p:cNvSpPr/>
          <p:nvPr/>
        </p:nvSpPr>
        <p:spPr>
          <a:xfrm>
            <a:off x="-551600" y="1582599"/>
            <a:ext cx="1128300" cy="1128300"/>
          </a:xfrm>
          <a:prstGeom prst="ellipse">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0"/>
          <p:cNvSpPr/>
          <p:nvPr/>
        </p:nvSpPr>
        <p:spPr>
          <a:xfrm>
            <a:off x="3421500" y="4663225"/>
            <a:ext cx="1557000" cy="15570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4000" y="648300"/>
            <a:ext cx="7713300" cy="4641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1pPr>
            <a:lvl2pPr lvl="1">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2pPr>
            <a:lvl3pPr lvl="2">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3pPr>
            <a:lvl4pPr lvl="3">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4pPr>
            <a:lvl5pPr lvl="4">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5pPr>
            <a:lvl6pPr lvl="5">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6pPr>
            <a:lvl7pPr lvl="6">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7pPr>
            <a:lvl8pPr lvl="7">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8pPr>
            <a:lvl9pPr lvl="8">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9pPr>
          </a:lstStyle>
          <a:p>
            <a:endParaRPr/>
          </a:p>
        </p:txBody>
      </p:sp>
      <p:sp>
        <p:nvSpPr>
          <p:cNvPr id="7" name="Google Shape;7;p1"/>
          <p:cNvSpPr txBox="1">
            <a:spLocks noGrp="1"/>
          </p:cNvSpPr>
          <p:nvPr>
            <p:ph type="body" idx="1"/>
          </p:nvPr>
        </p:nvSpPr>
        <p:spPr>
          <a:xfrm>
            <a:off x="714000" y="1187700"/>
            <a:ext cx="77133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Barlow Semi Condensed Medium"/>
              <a:buChar char="●"/>
              <a:defRPr>
                <a:solidFill>
                  <a:schemeClr val="lt1"/>
                </a:solidFill>
                <a:latin typeface="Barlow Semi Condensed Medium"/>
                <a:ea typeface="Barlow Semi Condensed Medium"/>
                <a:cs typeface="Barlow Semi Condensed Medium"/>
                <a:sym typeface="Barlow Semi Condensed Medium"/>
              </a:defRPr>
            </a:lvl1pPr>
            <a:lvl2pPr marL="914400" lvl="1" indent="-317500">
              <a:lnSpc>
                <a:spcPct val="115000"/>
              </a:lnSpc>
              <a:spcBef>
                <a:spcPts val="0"/>
              </a:spcBef>
              <a:spcAft>
                <a:spcPts val="0"/>
              </a:spcAft>
              <a:buClr>
                <a:schemeClr val="lt1"/>
              </a:buClr>
              <a:buSzPts val="1400"/>
              <a:buFont typeface="Barlow Semi Condensed Medium"/>
              <a:buChar char="○"/>
              <a:defRPr>
                <a:solidFill>
                  <a:schemeClr val="lt1"/>
                </a:solidFill>
                <a:latin typeface="Barlow Semi Condensed Medium"/>
                <a:ea typeface="Barlow Semi Condensed Medium"/>
                <a:cs typeface="Barlow Semi Condensed Medium"/>
                <a:sym typeface="Barlow Semi Condensed Medium"/>
              </a:defRPr>
            </a:lvl2pPr>
            <a:lvl3pPr marL="1371600" lvl="2" indent="-317500">
              <a:lnSpc>
                <a:spcPct val="115000"/>
              </a:lnSpc>
              <a:spcBef>
                <a:spcPts val="0"/>
              </a:spcBef>
              <a:spcAft>
                <a:spcPts val="0"/>
              </a:spcAft>
              <a:buClr>
                <a:schemeClr val="lt1"/>
              </a:buClr>
              <a:buSzPts val="1400"/>
              <a:buFont typeface="Barlow Semi Condensed Medium"/>
              <a:buChar char="■"/>
              <a:defRPr>
                <a:solidFill>
                  <a:schemeClr val="lt1"/>
                </a:solidFill>
                <a:latin typeface="Barlow Semi Condensed Medium"/>
                <a:ea typeface="Barlow Semi Condensed Medium"/>
                <a:cs typeface="Barlow Semi Condensed Medium"/>
                <a:sym typeface="Barlow Semi Condensed Medium"/>
              </a:defRPr>
            </a:lvl3pPr>
            <a:lvl4pPr marL="1828800" lvl="3" indent="-317500">
              <a:lnSpc>
                <a:spcPct val="115000"/>
              </a:lnSpc>
              <a:spcBef>
                <a:spcPts val="0"/>
              </a:spcBef>
              <a:spcAft>
                <a:spcPts val="0"/>
              </a:spcAft>
              <a:buClr>
                <a:schemeClr val="lt1"/>
              </a:buClr>
              <a:buSzPts val="1400"/>
              <a:buFont typeface="Barlow Semi Condensed Medium"/>
              <a:buChar char="●"/>
              <a:defRPr>
                <a:solidFill>
                  <a:schemeClr val="lt1"/>
                </a:solidFill>
                <a:latin typeface="Barlow Semi Condensed Medium"/>
                <a:ea typeface="Barlow Semi Condensed Medium"/>
                <a:cs typeface="Barlow Semi Condensed Medium"/>
                <a:sym typeface="Barlow Semi Condensed Medium"/>
              </a:defRPr>
            </a:lvl4pPr>
            <a:lvl5pPr marL="2286000" lvl="4" indent="-317500">
              <a:lnSpc>
                <a:spcPct val="115000"/>
              </a:lnSpc>
              <a:spcBef>
                <a:spcPts val="0"/>
              </a:spcBef>
              <a:spcAft>
                <a:spcPts val="0"/>
              </a:spcAft>
              <a:buClr>
                <a:schemeClr val="lt1"/>
              </a:buClr>
              <a:buSzPts val="1400"/>
              <a:buFont typeface="Barlow Semi Condensed Medium"/>
              <a:buChar char="○"/>
              <a:defRPr>
                <a:solidFill>
                  <a:schemeClr val="lt1"/>
                </a:solidFill>
                <a:latin typeface="Barlow Semi Condensed Medium"/>
                <a:ea typeface="Barlow Semi Condensed Medium"/>
                <a:cs typeface="Barlow Semi Condensed Medium"/>
                <a:sym typeface="Barlow Semi Condensed Medium"/>
              </a:defRPr>
            </a:lvl5pPr>
            <a:lvl6pPr marL="2743200" lvl="5" indent="-317500">
              <a:lnSpc>
                <a:spcPct val="115000"/>
              </a:lnSpc>
              <a:spcBef>
                <a:spcPts val="0"/>
              </a:spcBef>
              <a:spcAft>
                <a:spcPts val="0"/>
              </a:spcAft>
              <a:buClr>
                <a:schemeClr val="lt1"/>
              </a:buClr>
              <a:buSzPts val="1400"/>
              <a:buFont typeface="Barlow Semi Condensed Medium"/>
              <a:buChar char="■"/>
              <a:defRPr>
                <a:solidFill>
                  <a:schemeClr val="lt1"/>
                </a:solidFill>
                <a:latin typeface="Barlow Semi Condensed Medium"/>
                <a:ea typeface="Barlow Semi Condensed Medium"/>
                <a:cs typeface="Barlow Semi Condensed Medium"/>
                <a:sym typeface="Barlow Semi Condensed Medium"/>
              </a:defRPr>
            </a:lvl6pPr>
            <a:lvl7pPr marL="3200400" lvl="6" indent="-317500">
              <a:lnSpc>
                <a:spcPct val="115000"/>
              </a:lnSpc>
              <a:spcBef>
                <a:spcPts val="0"/>
              </a:spcBef>
              <a:spcAft>
                <a:spcPts val="0"/>
              </a:spcAft>
              <a:buClr>
                <a:schemeClr val="lt1"/>
              </a:buClr>
              <a:buSzPts val="1400"/>
              <a:buFont typeface="Barlow Semi Condensed Medium"/>
              <a:buChar char="●"/>
              <a:defRPr>
                <a:solidFill>
                  <a:schemeClr val="lt1"/>
                </a:solidFill>
                <a:latin typeface="Barlow Semi Condensed Medium"/>
                <a:ea typeface="Barlow Semi Condensed Medium"/>
                <a:cs typeface="Barlow Semi Condensed Medium"/>
                <a:sym typeface="Barlow Semi Condensed Medium"/>
              </a:defRPr>
            </a:lvl7pPr>
            <a:lvl8pPr marL="3657600" lvl="7" indent="-317500">
              <a:lnSpc>
                <a:spcPct val="115000"/>
              </a:lnSpc>
              <a:spcBef>
                <a:spcPts val="0"/>
              </a:spcBef>
              <a:spcAft>
                <a:spcPts val="0"/>
              </a:spcAft>
              <a:buClr>
                <a:schemeClr val="lt1"/>
              </a:buClr>
              <a:buSzPts val="1400"/>
              <a:buFont typeface="Barlow Semi Condensed Medium"/>
              <a:buChar char="○"/>
              <a:defRPr>
                <a:solidFill>
                  <a:schemeClr val="lt1"/>
                </a:solidFill>
                <a:latin typeface="Barlow Semi Condensed Medium"/>
                <a:ea typeface="Barlow Semi Condensed Medium"/>
                <a:cs typeface="Barlow Semi Condensed Medium"/>
                <a:sym typeface="Barlow Semi Condensed Medium"/>
              </a:defRPr>
            </a:lvl8pPr>
            <a:lvl9pPr marL="4114800" lvl="8" indent="-317500">
              <a:lnSpc>
                <a:spcPct val="115000"/>
              </a:lnSpc>
              <a:spcBef>
                <a:spcPts val="0"/>
              </a:spcBef>
              <a:spcAft>
                <a:spcPts val="0"/>
              </a:spcAft>
              <a:buClr>
                <a:schemeClr val="lt1"/>
              </a:buClr>
              <a:buSzPts val="1400"/>
              <a:buFont typeface="Barlow Semi Condensed Medium"/>
              <a:buChar char="■"/>
              <a:defRPr>
                <a:solidFill>
                  <a:schemeClr val="lt1"/>
                </a:solidFill>
                <a:latin typeface="Barlow Semi Condensed Medium"/>
                <a:ea typeface="Barlow Semi Condensed Medium"/>
                <a:cs typeface="Barlow Semi Condensed Medium"/>
                <a:sym typeface="Barlow Semi Condensed Medium"/>
              </a:defRPr>
            </a:lvl9pPr>
          </a:lstStyle>
          <a:p>
            <a:endParaRPr/>
          </a:p>
        </p:txBody>
      </p:sp>
      <p:sp>
        <p:nvSpPr>
          <p:cNvPr id="8" name="Google Shape;8;p1"/>
          <p:cNvSpPr txBox="1">
            <a:spLocks noGrp="1"/>
          </p:cNvSpPr>
          <p:nvPr>
            <p:ph type="sldNum" idx="12"/>
          </p:nvPr>
        </p:nvSpPr>
        <p:spPr>
          <a:xfrm>
            <a:off x="8472450" y="4663223"/>
            <a:ext cx="548700" cy="310200"/>
          </a:xfrm>
          <a:prstGeom prst="rect">
            <a:avLst/>
          </a:prstGeom>
          <a:noFill/>
          <a:ln>
            <a:noFill/>
          </a:ln>
        </p:spPr>
        <p:txBody>
          <a:bodyPr spcFirstLastPara="1" wrap="square" lIns="91425" tIns="91425" rIns="91425" bIns="91425" anchor="ctr" anchorCtr="0">
            <a:normAutofit lnSpcReduction="20000"/>
          </a:bodyPr>
          <a:lstStyle>
            <a:lvl1pPr lvl="0" algn="ctr">
              <a:buNone/>
              <a:defRPr sz="1000" b="1">
                <a:solidFill>
                  <a:schemeClr val="lt1"/>
                </a:solidFill>
                <a:latin typeface="Barlow Semi Condensed"/>
                <a:ea typeface="Barlow Semi Condensed"/>
                <a:cs typeface="Barlow Semi Condensed"/>
                <a:sym typeface="Barlow Semi Condensed"/>
              </a:defRPr>
            </a:lvl1pPr>
            <a:lvl2pPr lvl="1" algn="ctr">
              <a:buNone/>
              <a:defRPr sz="1000" b="1">
                <a:solidFill>
                  <a:schemeClr val="lt1"/>
                </a:solidFill>
                <a:latin typeface="Barlow Semi Condensed"/>
                <a:ea typeface="Barlow Semi Condensed"/>
                <a:cs typeface="Barlow Semi Condensed"/>
                <a:sym typeface="Barlow Semi Condensed"/>
              </a:defRPr>
            </a:lvl2pPr>
            <a:lvl3pPr lvl="2" algn="ctr">
              <a:buNone/>
              <a:defRPr sz="1000" b="1">
                <a:solidFill>
                  <a:schemeClr val="lt1"/>
                </a:solidFill>
                <a:latin typeface="Barlow Semi Condensed"/>
                <a:ea typeface="Barlow Semi Condensed"/>
                <a:cs typeface="Barlow Semi Condensed"/>
                <a:sym typeface="Barlow Semi Condensed"/>
              </a:defRPr>
            </a:lvl3pPr>
            <a:lvl4pPr lvl="3" algn="ctr">
              <a:buNone/>
              <a:defRPr sz="1000" b="1">
                <a:solidFill>
                  <a:schemeClr val="lt1"/>
                </a:solidFill>
                <a:latin typeface="Barlow Semi Condensed"/>
                <a:ea typeface="Barlow Semi Condensed"/>
                <a:cs typeface="Barlow Semi Condensed"/>
                <a:sym typeface="Barlow Semi Condensed"/>
              </a:defRPr>
            </a:lvl4pPr>
            <a:lvl5pPr lvl="4" algn="ctr">
              <a:buNone/>
              <a:defRPr sz="1000" b="1">
                <a:solidFill>
                  <a:schemeClr val="lt1"/>
                </a:solidFill>
                <a:latin typeface="Barlow Semi Condensed"/>
                <a:ea typeface="Barlow Semi Condensed"/>
                <a:cs typeface="Barlow Semi Condensed"/>
                <a:sym typeface="Barlow Semi Condensed"/>
              </a:defRPr>
            </a:lvl5pPr>
            <a:lvl6pPr lvl="5" algn="ctr">
              <a:buNone/>
              <a:defRPr sz="1000" b="1">
                <a:solidFill>
                  <a:schemeClr val="lt1"/>
                </a:solidFill>
                <a:latin typeface="Barlow Semi Condensed"/>
                <a:ea typeface="Barlow Semi Condensed"/>
                <a:cs typeface="Barlow Semi Condensed"/>
                <a:sym typeface="Barlow Semi Condensed"/>
              </a:defRPr>
            </a:lvl6pPr>
            <a:lvl7pPr lvl="6" algn="ctr">
              <a:buNone/>
              <a:defRPr sz="1000" b="1">
                <a:solidFill>
                  <a:schemeClr val="lt1"/>
                </a:solidFill>
                <a:latin typeface="Barlow Semi Condensed"/>
                <a:ea typeface="Barlow Semi Condensed"/>
                <a:cs typeface="Barlow Semi Condensed"/>
                <a:sym typeface="Barlow Semi Condensed"/>
              </a:defRPr>
            </a:lvl7pPr>
            <a:lvl8pPr lvl="7" algn="ctr">
              <a:buNone/>
              <a:defRPr sz="1000" b="1">
                <a:solidFill>
                  <a:schemeClr val="lt1"/>
                </a:solidFill>
                <a:latin typeface="Barlow Semi Condensed"/>
                <a:ea typeface="Barlow Semi Condensed"/>
                <a:cs typeface="Barlow Semi Condensed"/>
                <a:sym typeface="Barlow Semi Condensed"/>
              </a:defRPr>
            </a:lvl8pPr>
            <a:lvl9pPr lvl="8" algn="ctr">
              <a:buNone/>
              <a:defRPr sz="1000" b="1">
                <a:solidFill>
                  <a:schemeClr val="lt1"/>
                </a:solidFill>
                <a:latin typeface="Barlow Semi Condensed"/>
                <a:ea typeface="Barlow Semi Condensed"/>
                <a:cs typeface="Barlow Semi Condensed"/>
                <a:sym typeface="Barlow Semi Condensed"/>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5" r:id="rId5"/>
    <p:sldLayoutId id="2147483658" r:id="rId6"/>
    <p:sldLayoutId id="2147483659" r:id="rId7"/>
    <p:sldLayoutId id="2147483660" r:id="rId8"/>
    <p:sldLayoutId id="2147483666" r:id="rId9"/>
    <p:sldLayoutId id="2147483676" r:id="rId10"/>
    <p:sldLayoutId id="2147483677"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9.xml"/><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Shape 267"/>
        <p:cNvGrpSpPr/>
        <p:nvPr/>
      </p:nvGrpSpPr>
      <p:grpSpPr>
        <a:xfrm>
          <a:off x="0" y="0"/>
          <a:ext cx="0" cy="0"/>
          <a:chOff x="0" y="0"/>
          <a:chExt cx="0" cy="0"/>
        </a:xfrm>
      </p:grpSpPr>
      <p:pic>
        <p:nvPicPr>
          <p:cNvPr id="17" name="Picture 16">
            <a:extLst>
              <a:ext uri="{FF2B5EF4-FFF2-40B4-BE49-F238E27FC236}">
                <a16:creationId xmlns:a16="http://schemas.microsoft.com/office/drawing/2014/main" id="{13A4BE67-C714-B7A8-C952-56CCFCE1A007}"/>
              </a:ext>
            </a:extLst>
          </p:cNvPr>
          <p:cNvPicPr>
            <a:picLocks noChangeAspect="1"/>
          </p:cNvPicPr>
          <p:nvPr/>
        </p:nvPicPr>
        <p:blipFill>
          <a:blip r:embed="rId3"/>
          <a:stretch>
            <a:fillRect/>
          </a:stretch>
        </p:blipFill>
        <p:spPr>
          <a:xfrm>
            <a:off x="4687961" y="943075"/>
            <a:ext cx="3604000" cy="2587172"/>
          </a:xfrm>
          <a:prstGeom prst="rect">
            <a:avLst/>
          </a:prstGeom>
        </p:spPr>
      </p:pic>
      <p:sp>
        <p:nvSpPr>
          <p:cNvPr id="268" name="Google Shape;268;p35"/>
          <p:cNvSpPr/>
          <p:nvPr/>
        </p:nvSpPr>
        <p:spPr>
          <a:xfrm>
            <a:off x="636773" y="928806"/>
            <a:ext cx="724500" cy="724500"/>
          </a:xfrm>
          <a:prstGeom prst="ellipse">
            <a:avLst/>
          </a:prstGeom>
          <a:solidFill>
            <a:srgbClr val="5CFFA6">
              <a:alpha val="4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5"/>
          <p:cNvSpPr txBox="1">
            <a:spLocks noGrp="1"/>
          </p:cNvSpPr>
          <p:nvPr>
            <p:ph type="ctrTitle"/>
          </p:nvPr>
        </p:nvSpPr>
        <p:spPr>
          <a:xfrm>
            <a:off x="1525781" y="1076533"/>
            <a:ext cx="3604000" cy="191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FINAL REPORT</a:t>
            </a:r>
            <a:endParaRPr dirty="0"/>
          </a:p>
        </p:txBody>
      </p:sp>
      <p:cxnSp>
        <p:nvCxnSpPr>
          <p:cNvPr id="271" name="Google Shape;271;p35"/>
          <p:cNvCxnSpPr>
            <a:cxnSpLocks/>
          </p:cNvCxnSpPr>
          <p:nvPr/>
        </p:nvCxnSpPr>
        <p:spPr>
          <a:xfrm>
            <a:off x="2072400" y="3077143"/>
            <a:ext cx="2499600" cy="0"/>
          </a:xfrm>
          <a:prstGeom prst="straightConnector1">
            <a:avLst/>
          </a:prstGeom>
          <a:noFill/>
          <a:ln w="19050" cap="flat" cmpd="sng">
            <a:solidFill>
              <a:srgbClr val="5CFFF8"/>
            </a:solidFill>
            <a:prstDash val="solid"/>
            <a:round/>
            <a:headEnd type="none" w="med" len="med"/>
            <a:tailEnd type="none" w="med" len="med"/>
          </a:ln>
        </p:spPr>
      </p:cxnSp>
      <p:sp>
        <p:nvSpPr>
          <p:cNvPr id="294" name="Google Shape;294;p35"/>
          <p:cNvSpPr/>
          <p:nvPr/>
        </p:nvSpPr>
        <p:spPr>
          <a:xfrm>
            <a:off x="7515500" y="-1188125"/>
            <a:ext cx="2810100" cy="2810100"/>
          </a:xfrm>
          <a:prstGeom prst="ellipse">
            <a:avLst/>
          </a:prstGeom>
          <a:no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5"/>
          <p:cNvSpPr/>
          <p:nvPr/>
        </p:nvSpPr>
        <p:spPr>
          <a:xfrm>
            <a:off x="7992250" y="-711375"/>
            <a:ext cx="1856700" cy="1856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a:extLst>
              <a:ext uri="{FF2B5EF4-FFF2-40B4-BE49-F238E27FC236}">
                <a16:creationId xmlns:a16="http://schemas.microsoft.com/office/drawing/2014/main" id="{F861E646-240F-9E67-BF92-AA0E2221A89B}"/>
              </a:ext>
            </a:extLst>
          </p:cNvPr>
          <p:cNvSpPr txBox="1"/>
          <p:nvPr/>
        </p:nvSpPr>
        <p:spPr>
          <a:xfrm>
            <a:off x="3433130" y="4315719"/>
            <a:ext cx="2861777" cy="523220"/>
          </a:xfrm>
          <a:prstGeom prst="rect">
            <a:avLst/>
          </a:prstGeom>
          <a:noFill/>
        </p:spPr>
        <p:txBody>
          <a:bodyPr wrap="square">
            <a:spAutoFit/>
          </a:bodyPr>
          <a:lstStyle/>
          <a:p>
            <a:r>
              <a:rPr lang="vi-VN" dirty="0">
                <a:solidFill>
                  <a:schemeClr val="bg1"/>
                </a:solidFill>
                <a:latin typeface="ADLaM Display" panose="020F0502020204030204" pitchFamily="2" charset="0"/>
                <a:ea typeface="ADLaM Display" panose="020F0502020204030204" pitchFamily="2" charset="0"/>
                <a:cs typeface="ADLaM Display" panose="020F0502020204030204" pitchFamily="2" charset="0"/>
              </a:rPr>
              <a:t>PRESENTED BY CAO NGUYEN, MINH HOANG</a:t>
            </a:r>
            <a:endParaRPr lang="en-US" dirty="0">
              <a:solidFill>
                <a:schemeClr val="bg1"/>
              </a:solidFill>
              <a:latin typeface="ADLaM Display" panose="020F0502020204030204" pitchFamily="2" charset="0"/>
              <a:ea typeface="ADLaM Display" panose="020F0502020204030204" pitchFamily="2" charset="0"/>
              <a:cs typeface="ADLaM Display" panose="020F0502020204030204" pitchFamily="2" charset="0"/>
            </a:endParaRPr>
          </a:p>
        </p:txBody>
      </p:sp>
      <p:sp>
        <p:nvSpPr>
          <p:cNvPr id="5" name="TextBox 4">
            <a:extLst>
              <a:ext uri="{FF2B5EF4-FFF2-40B4-BE49-F238E27FC236}">
                <a16:creationId xmlns:a16="http://schemas.microsoft.com/office/drawing/2014/main" id="{01C75E0D-F7E7-3EDA-9898-806A80AD5FD8}"/>
              </a:ext>
            </a:extLst>
          </p:cNvPr>
          <p:cNvSpPr txBox="1"/>
          <p:nvPr/>
        </p:nvSpPr>
        <p:spPr>
          <a:xfrm>
            <a:off x="6233292" y="4315719"/>
            <a:ext cx="2564416" cy="523220"/>
          </a:xfrm>
          <a:prstGeom prst="rect">
            <a:avLst/>
          </a:prstGeom>
          <a:noFill/>
        </p:spPr>
        <p:txBody>
          <a:bodyPr wrap="square">
            <a:spAutoFit/>
          </a:bodyPr>
          <a:lstStyle/>
          <a:p>
            <a:r>
              <a:rPr lang="vi-VN" dirty="0">
                <a:solidFill>
                  <a:schemeClr val="bg1"/>
                </a:solidFill>
                <a:latin typeface="Amasis MT Pro Black" panose="02040A04050005020304" pitchFamily="18" charset="0"/>
                <a:ea typeface="ADLaM Display" panose="02010000000000000000" pitchFamily="2" charset="0"/>
                <a:cs typeface="ADLaM Display" panose="02010000000000000000" pitchFamily="2" charset="0"/>
              </a:rPr>
              <a:t>CONTENT BY TUAN KIET, HONG VU</a:t>
            </a:r>
            <a:endParaRPr lang="en-US" dirty="0">
              <a:solidFill>
                <a:schemeClr val="bg1"/>
              </a:solidFill>
              <a:latin typeface="Amasis MT Pro Black" panose="02040A04050005020304" pitchFamily="18" charset="0"/>
              <a:ea typeface="ADLaM Display" panose="02010000000000000000" pitchFamily="2" charset="0"/>
              <a:cs typeface="ADLaM Display" panose="02010000000000000000" pitchFamily="2" charset="0"/>
            </a:endParaRPr>
          </a:p>
        </p:txBody>
      </p:sp>
      <p:sp>
        <p:nvSpPr>
          <p:cNvPr id="10" name="Rectangle 1">
            <a:extLst>
              <a:ext uri="{FF2B5EF4-FFF2-40B4-BE49-F238E27FC236}">
                <a16:creationId xmlns:a16="http://schemas.microsoft.com/office/drawing/2014/main" id="{85CCF718-3317-8D26-6348-18ADBB43224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9" name="Google Shape;669;p49"/>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10</a:t>
            </a:fld>
            <a:endParaRPr/>
          </a:p>
        </p:txBody>
      </p:sp>
      <p:pic>
        <p:nvPicPr>
          <p:cNvPr id="2" name="Picture 1">
            <a:extLst>
              <a:ext uri="{FF2B5EF4-FFF2-40B4-BE49-F238E27FC236}">
                <a16:creationId xmlns:a16="http://schemas.microsoft.com/office/drawing/2014/main" id="{C754A35C-15EA-0416-F22A-195B5BA1AA3F}"/>
              </a:ext>
            </a:extLst>
          </p:cNvPr>
          <p:cNvPicPr>
            <a:picLocks noChangeAspect="1"/>
          </p:cNvPicPr>
          <p:nvPr/>
        </p:nvPicPr>
        <p:blipFill>
          <a:blip r:embed="rId3"/>
          <a:stretch>
            <a:fillRect/>
          </a:stretch>
        </p:blipFill>
        <p:spPr>
          <a:xfrm>
            <a:off x="186268" y="180466"/>
            <a:ext cx="790218" cy="567267"/>
          </a:xfrm>
          <a:prstGeom prst="rect">
            <a:avLst/>
          </a:prstGeom>
        </p:spPr>
      </p:pic>
      <p:sp>
        <p:nvSpPr>
          <p:cNvPr id="9" name="TextBox 8">
            <a:extLst>
              <a:ext uri="{FF2B5EF4-FFF2-40B4-BE49-F238E27FC236}">
                <a16:creationId xmlns:a16="http://schemas.microsoft.com/office/drawing/2014/main" id="{612AD2C2-07D2-2C4A-47A7-FCB1C3301F8F}"/>
              </a:ext>
            </a:extLst>
          </p:cNvPr>
          <p:cNvSpPr txBox="1"/>
          <p:nvPr/>
        </p:nvSpPr>
        <p:spPr>
          <a:xfrm>
            <a:off x="792480" y="1188720"/>
            <a:ext cx="4425696" cy="470000"/>
          </a:xfrm>
          <a:prstGeom prst="rect">
            <a:avLst/>
          </a:prstGeom>
          <a:noFill/>
        </p:spPr>
        <p:txBody>
          <a:bodyPr wrap="square" rtlCol="0">
            <a:spAutoFit/>
          </a:bodyPr>
          <a:lstStyle/>
          <a:p>
            <a:pPr>
              <a:lnSpc>
                <a:spcPct val="107000"/>
              </a:lnSpc>
              <a:spcAft>
                <a:spcPts val="800"/>
              </a:spcAft>
            </a:pPr>
            <a:r>
              <a:rPr lang="vi-VN" sz="2400" kern="1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rPr>
              <a:t>1. What is Code coverage?</a:t>
            </a:r>
            <a:endParaRPr lang="en-US" sz="2400" kern="1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Google Shape;586;p47">
            <a:extLst>
              <a:ext uri="{FF2B5EF4-FFF2-40B4-BE49-F238E27FC236}">
                <a16:creationId xmlns:a16="http://schemas.microsoft.com/office/drawing/2014/main" id="{4297E8CC-10F4-B06C-2963-2C51EF8C49D7}"/>
              </a:ext>
            </a:extLst>
          </p:cNvPr>
          <p:cNvSpPr txBox="1">
            <a:spLocks noGrp="1"/>
          </p:cNvSpPr>
          <p:nvPr>
            <p:ph type="title"/>
          </p:nvPr>
        </p:nvSpPr>
        <p:spPr>
          <a:xfrm>
            <a:off x="1722149" y="0"/>
            <a:ext cx="6574125" cy="130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2800" dirty="0"/>
              <a:t>TEST COVERAGE</a:t>
            </a:r>
          </a:p>
        </p:txBody>
      </p:sp>
      <p:sp>
        <p:nvSpPr>
          <p:cNvPr id="12" name="Google Shape;589;p47">
            <a:extLst>
              <a:ext uri="{FF2B5EF4-FFF2-40B4-BE49-F238E27FC236}">
                <a16:creationId xmlns:a16="http://schemas.microsoft.com/office/drawing/2014/main" id="{C8455A4F-AA92-6A13-3A4E-042B8ACA87ED}"/>
              </a:ext>
            </a:extLst>
          </p:cNvPr>
          <p:cNvSpPr txBox="1">
            <a:spLocks/>
          </p:cNvSpPr>
          <p:nvPr/>
        </p:nvSpPr>
        <p:spPr>
          <a:xfrm>
            <a:off x="2339322" y="266850"/>
            <a:ext cx="1167900" cy="770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3600" b="1" dirty="0">
                <a:solidFill>
                  <a:schemeClr val="accent3"/>
                </a:solidFill>
                <a:latin typeface="Barlow Semi Condensed"/>
                <a:ea typeface="Barlow Semi Condensed"/>
                <a:cs typeface="Barlow Semi Condensed"/>
                <a:sym typeface="Barlow Semi Condensed"/>
              </a:rPr>
              <a:t>02</a:t>
            </a:r>
            <a:endParaRPr lang="en" b="1" dirty="0">
              <a:solidFill>
                <a:schemeClr val="accent3"/>
              </a:solidFill>
              <a:latin typeface="Barlow Semi Condensed"/>
              <a:ea typeface="Barlow Semi Condensed"/>
              <a:cs typeface="Barlow Semi Condensed"/>
              <a:sym typeface="Barlow Semi Condensed"/>
            </a:endParaRPr>
          </a:p>
        </p:txBody>
      </p:sp>
      <p:sp>
        <p:nvSpPr>
          <p:cNvPr id="13" name="Google Shape;585;p47">
            <a:extLst>
              <a:ext uri="{FF2B5EF4-FFF2-40B4-BE49-F238E27FC236}">
                <a16:creationId xmlns:a16="http://schemas.microsoft.com/office/drawing/2014/main" id="{AFEF4455-8F09-2DEC-DBB0-F0A69B74C737}"/>
              </a:ext>
            </a:extLst>
          </p:cNvPr>
          <p:cNvSpPr/>
          <p:nvPr/>
        </p:nvSpPr>
        <p:spPr>
          <a:xfrm>
            <a:off x="2528598" y="276564"/>
            <a:ext cx="789347" cy="789347"/>
          </a:xfrm>
          <a:prstGeom prst="ellipse">
            <a:avLst/>
          </a:prstGeom>
          <a:solidFill>
            <a:srgbClr val="FDFF5C">
              <a:alpha val="4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dirty="0"/>
          </a:p>
        </p:txBody>
      </p:sp>
      <p:sp>
        <p:nvSpPr>
          <p:cNvPr id="15" name="TextBox 14">
            <a:extLst>
              <a:ext uri="{FF2B5EF4-FFF2-40B4-BE49-F238E27FC236}">
                <a16:creationId xmlns:a16="http://schemas.microsoft.com/office/drawing/2014/main" id="{7D17BB8A-5528-CE53-8DB1-3E04318A5662}"/>
              </a:ext>
            </a:extLst>
          </p:cNvPr>
          <p:cNvSpPr txBox="1"/>
          <p:nvPr/>
        </p:nvSpPr>
        <p:spPr>
          <a:xfrm>
            <a:off x="888643" y="1715442"/>
            <a:ext cx="6239813" cy="1561005"/>
          </a:xfrm>
          <a:prstGeom prst="rect">
            <a:avLst/>
          </a:prstGeom>
          <a:noFill/>
        </p:spPr>
        <p:txBody>
          <a:bodyPr wrap="square" rtlCol="0">
            <a:spAutoFit/>
          </a:bodyPr>
          <a:lstStyle/>
          <a:p>
            <a:pPr>
              <a:lnSpc>
                <a:spcPct val="107000"/>
              </a:lnSpc>
              <a:spcAft>
                <a:spcPts val="800"/>
              </a:spcAft>
            </a:pPr>
            <a:r>
              <a:rPr lang="en-US" sz="1800" b="1" i="1" kern="1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rPr>
              <a:t>Code coverage</a:t>
            </a:r>
            <a:r>
              <a:rPr lang="en-US" sz="1800" i="1" kern="1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rPr>
              <a:t>is a software testing metric used to measure the extent to which the source code of a program is executed when a particular test suite runs. It helps assess the effectiveness of tests by showing which parts of the code are covered (executed) by tests and which parts are not.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48"/>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11</a:t>
            </a:fld>
            <a:endParaRPr/>
          </a:p>
        </p:txBody>
      </p:sp>
      <p:sp>
        <p:nvSpPr>
          <p:cNvPr id="611" name="Google Shape;611;p48"/>
          <p:cNvSpPr/>
          <p:nvPr/>
        </p:nvSpPr>
        <p:spPr>
          <a:xfrm>
            <a:off x="2536122" y="295422"/>
            <a:ext cx="774300" cy="774600"/>
          </a:xfrm>
          <a:prstGeom prst="ellipse">
            <a:avLst/>
          </a:prstGeom>
          <a:solidFill>
            <a:srgbClr val="FDFF5C">
              <a:alpha val="4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8"/>
          <p:cNvSpPr/>
          <p:nvPr/>
        </p:nvSpPr>
        <p:spPr>
          <a:xfrm>
            <a:off x="7218425" y="-660001"/>
            <a:ext cx="1617600" cy="16176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id="{BAC9DC58-CD83-EACD-F6FB-1BB986837BD9}"/>
              </a:ext>
            </a:extLst>
          </p:cNvPr>
          <p:cNvPicPr>
            <a:picLocks noChangeAspect="1"/>
          </p:cNvPicPr>
          <p:nvPr/>
        </p:nvPicPr>
        <p:blipFill>
          <a:blip r:embed="rId3"/>
          <a:stretch>
            <a:fillRect/>
          </a:stretch>
        </p:blipFill>
        <p:spPr>
          <a:xfrm>
            <a:off x="186268" y="180466"/>
            <a:ext cx="790218" cy="567267"/>
          </a:xfrm>
          <a:prstGeom prst="rect">
            <a:avLst/>
          </a:prstGeom>
        </p:spPr>
      </p:pic>
      <p:sp>
        <p:nvSpPr>
          <p:cNvPr id="29" name="Google Shape;586;p47">
            <a:extLst>
              <a:ext uri="{FF2B5EF4-FFF2-40B4-BE49-F238E27FC236}">
                <a16:creationId xmlns:a16="http://schemas.microsoft.com/office/drawing/2014/main" id="{07F87F10-0F39-5455-ABB3-2CCEDD7B9FE0}"/>
              </a:ext>
            </a:extLst>
          </p:cNvPr>
          <p:cNvSpPr txBox="1">
            <a:spLocks noGrp="1"/>
          </p:cNvSpPr>
          <p:nvPr>
            <p:ph type="title"/>
          </p:nvPr>
        </p:nvSpPr>
        <p:spPr>
          <a:xfrm>
            <a:off x="1722149" y="0"/>
            <a:ext cx="6574125" cy="130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2800" dirty="0"/>
              <a:t>TEST COVERAGE</a:t>
            </a:r>
          </a:p>
        </p:txBody>
      </p:sp>
      <p:sp>
        <p:nvSpPr>
          <p:cNvPr id="32" name="Google Shape;589;p47">
            <a:extLst>
              <a:ext uri="{FF2B5EF4-FFF2-40B4-BE49-F238E27FC236}">
                <a16:creationId xmlns:a16="http://schemas.microsoft.com/office/drawing/2014/main" id="{806F16DD-C1D4-8334-91DC-97BB666FEA5A}"/>
              </a:ext>
            </a:extLst>
          </p:cNvPr>
          <p:cNvSpPr txBox="1">
            <a:spLocks/>
          </p:cNvSpPr>
          <p:nvPr/>
        </p:nvSpPr>
        <p:spPr>
          <a:xfrm>
            <a:off x="2339322" y="266850"/>
            <a:ext cx="1167900" cy="770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3600" b="1" dirty="0">
                <a:solidFill>
                  <a:schemeClr val="accent3"/>
                </a:solidFill>
                <a:latin typeface="Barlow Semi Condensed"/>
                <a:ea typeface="Barlow Semi Condensed"/>
                <a:cs typeface="Barlow Semi Condensed"/>
                <a:sym typeface="Barlow Semi Condensed"/>
              </a:rPr>
              <a:t>02</a:t>
            </a:r>
            <a:endParaRPr lang="en" b="1" dirty="0">
              <a:solidFill>
                <a:schemeClr val="accent3"/>
              </a:solidFill>
              <a:latin typeface="Barlow Semi Condensed"/>
              <a:ea typeface="Barlow Semi Condensed"/>
              <a:cs typeface="Barlow Semi Condensed"/>
              <a:sym typeface="Barlow Semi Condensed"/>
            </a:endParaRPr>
          </a:p>
        </p:txBody>
      </p:sp>
      <p:sp>
        <p:nvSpPr>
          <p:cNvPr id="33" name="TextBox 32">
            <a:extLst>
              <a:ext uri="{FF2B5EF4-FFF2-40B4-BE49-F238E27FC236}">
                <a16:creationId xmlns:a16="http://schemas.microsoft.com/office/drawing/2014/main" id="{6C527F56-3F59-CE6E-30B2-021787998690}"/>
              </a:ext>
            </a:extLst>
          </p:cNvPr>
          <p:cNvSpPr txBox="1"/>
          <p:nvPr/>
        </p:nvSpPr>
        <p:spPr>
          <a:xfrm>
            <a:off x="976486" y="1201850"/>
            <a:ext cx="5280155" cy="470000"/>
          </a:xfrm>
          <a:prstGeom prst="rect">
            <a:avLst/>
          </a:prstGeom>
          <a:noFill/>
        </p:spPr>
        <p:txBody>
          <a:bodyPr wrap="square" rtlCol="0">
            <a:spAutoFit/>
          </a:bodyPr>
          <a:lstStyle/>
          <a:p>
            <a:pPr>
              <a:lnSpc>
                <a:spcPct val="107000"/>
              </a:lnSpc>
              <a:spcAft>
                <a:spcPts val="800"/>
              </a:spcAft>
            </a:pPr>
            <a:r>
              <a:rPr lang="vi-VN" sz="2400" kern="1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rPr>
              <a:t>2. How Code coverage is caculated?</a:t>
            </a:r>
            <a:endParaRPr lang="en-US" sz="2400" kern="1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4" name="TextBox 33">
            <a:extLst>
              <a:ext uri="{FF2B5EF4-FFF2-40B4-BE49-F238E27FC236}">
                <a16:creationId xmlns:a16="http://schemas.microsoft.com/office/drawing/2014/main" id="{5EDEAE9C-8BA1-D98B-E1E9-D66A1B1CD863}"/>
              </a:ext>
            </a:extLst>
          </p:cNvPr>
          <p:cNvSpPr txBox="1"/>
          <p:nvPr/>
        </p:nvSpPr>
        <p:spPr>
          <a:xfrm>
            <a:off x="976486" y="1736793"/>
            <a:ext cx="5817119" cy="1264642"/>
          </a:xfrm>
          <a:prstGeom prst="rect">
            <a:avLst/>
          </a:prstGeom>
          <a:noFill/>
        </p:spPr>
        <p:txBody>
          <a:bodyPr wrap="square" rtlCol="0">
            <a:spAutoFit/>
          </a:bodyPr>
          <a:lstStyle/>
          <a:p>
            <a:pPr>
              <a:lnSpc>
                <a:spcPct val="107000"/>
              </a:lnSpc>
              <a:spcAft>
                <a:spcPts val="800"/>
              </a:spcAft>
            </a:pPr>
            <a:r>
              <a:rPr lang="en-US" sz="1800" kern="1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rPr>
              <a:t>Code coverage tools use one or more criteria to determine how the code was exercised or not during the execution of the test suite. Common metrics mentioned in coverage reports include: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67">
          <a:extLst>
            <a:ext uri="{FF2B5EF4-FFF2-40B4-BE49-F238E27FC236}">
              <a16:creationId xmlns:a16="http://schemas.microsoft.com/office/drawing/2014/main" id="{6AE2D4C2-2ACB-F643-9FDE-8A3B9356486F}"/>
            </a:ext>
          </a:extLst>
        </p:cNvPr>
        <p:cNvGrpSpPr/>
        <p:nvPr/>
      </p:nvGrpSpPr>
      <p:grpSpPr>
        <a:xfrm>
          <a:off x="0" y="0"/>
          <a:ext cx="0" cy="0"/>
          <a:chOff x="0" y="0"/>
          <a:chExt cx="0" cy="0"/>
        </a:xfrm>
      </p:grpSpPr>
      <p:sp>
        <p:nvSpPr>
          <p:cNvPr id="669" name="Google Shape;669;p49">
            <a:extLst>
              <a:ext uri="{FF2B5EF4-FFF2-40B4-BE49-F238E27FC236}">
                <a16:creationId xmlns:a16="http://schemas.microsoft.com/office/drawing/2014/main" id="{DA55084B-877E-084E-7BEE-58F120284B8F}"/>
              </a:ext>
            </a:extLst>
          </p:cNvPr>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12</a:t>
            </a:fld>
            <a:endParaRPr/>
          </a:p>
        </p:txBody>
      </p:sp>
      <p:pic>
        <p:nvPicPr>
          <p:cNvPr id="2" name="Picture 1">
            <a:extLst>
              <a:ext uri="{FF2B5EF4-FFF2-40B4-BE49-F238E27FC236}">
                <a16:creationId xmlns:a16="http://schemas.microsoft.com/office/drawing/2014/main" id="{F97A543E-F49B-50D6-BE78-244CDAF926A2}"/>
              </a:ext>
            </a:extLst>
          </p:cNvPr>
          <p:cNvPicPr>
            <a:picLocks noChangeAspect="1"/>
          </p:cNvPicPr>
          <p:nvPr/>
        </p:nvPicPr>
        <p:blipFill>
          <a:blip r:embed="rId3"/>
          <a:stretch>
            <a:fillRect/>
          </a:stretch>
        </p:blipFill>
        <p:spPr>
          <a:xfrm>
            <a:off x="186268" y="180466"/>
            <a:ext cx="790218" cy="567267"/>
          </a:xfrm>
          <a:prstGeom prst="rect">
            <a:avLst/>
          </a:prstGeom>
        </p:spPr>
      </p:pic>
      <p:sp>
        <p:nvSpPr>
          <p:cNvPr id="9" name="TextBox 8">
            <a:extLst>
              <a:ext uri="{FF2B5EF4-FFF2-40B4-BE49-F238E27FC236}">
                <a16:creationId xmlns:a16="http://schemas.microsoft.com/office/drawing/2014/main" id="{994B6BFB-3B62-64FF-9ACF-1DAB151D5C88}"/>
              </a:ext>
            </a:extLst>
          </p:cNvPr>
          <p:cNvSpPr txBox="1"/>
          <p:nvPr/>
        </p:nvSpPr>
        <p:spPr>
          <a:xfrm>
            <a:off x="792480" y="1188721"/>
            <a:ext cx="6496962" cy="470000"/>
          </a:xfrm>
          <a:prstGeom prst="rect">
            <a:avLst/>
          </a:prstGeom>
          <a:noFill/>
        </p:spPr>
        <p:txBody>
          <a:bodyPr wrap="square" rtlCol="0">
            <a:spAutoFit/>
          </a:bodyPr>
          <a:lstStyle/>
          <a:p>
            <a:pPr>
              <a:lnSpc>
                <a:spcPct val="107000"/>
              </a:lnSpc>
              <a:spcAft>
                <a:spcPts val="800"/>
              </a:spcAft>
            </a:pPr>
            <a:r>
              <a:rPr lang="vi-VN" sz="2400" kern="100" dirty="0">
                <a:solidFill>
                  <a:schemeClr val="bg1">
                    <a:lumMod val="95000"/>
                  </a:schemeClr>
                </a:solidFill>
                <a:latin typeface="Calibri" panose="020F0502020204030204" pitchFamily="34" charset="0"/>
                <a:ea typeface="Calibri" panose="020F0502020204030204" pitchFamily="34" charset="0"/>
                <a:cs typeface="Times New Roman" panose="02020603050405020304" pitchFamily="18" charset="0"/>
              </a:rPr>
              <a:t>2</a:t>
            </a:r>
            <a:r>
              <a:rPr lang="vi-VN" sz="2400" kern="1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rPr>
              <a:t>. H</a:t>
            </a:r>
            <a:r>
              <a:rPr lang="en-US" sz="2400" kern="100" dirty="0">
                <a:solidFill>
                  <a:schemeClr val="bg1">
                    <a:lumMod val="95000"/>
                  </a:schemeClr>
                </a:solidFill>
                <a:latin typeface="Calibri" panose="020F0502020204030204" pitchFamily="34" charset="0"/>
                <a:ea typeface="Calibri" panose="020F0502020204030204" pitchFamily="34" charset="0"/>
                <a:cs typeface="Times New Roman" panose="02020603050405020304" pitchFamily="18" charset="0"/>
              </a:rPr>
              <a:t>ow Code coverage is </a:t>
            </a:r>
            <a:r>
              <a:rPr lang="en-US" sz="2400" kern="100" dirty="0" err="1">
                <a:solidFill>
                  <a:schemeClr val="bg1">
                    <a:lumMod val="95000"/>
                  </a:schemeClr>
                </a:solidFill>
                <a:latin typeface="Calibri" panose="020F0502020204030204" pitchFamily="34" charset="0"/>
                <a:ea typeface="Calibri" panose="020F0502020204030204" pitchFamily="34" charset="0"/>
                <a:cs typeface="Times New Roman" panose="02020603050405020304" pitchFamily="18" charset="0"/>
              </a:rPr>
              <a:t>caculated</a:t>
            </a:r>
            <a:r>
              <a:rPr lang="en-US" sz="2400" kern="100" dirty="0">
                <a:solidFill>
                  <a:schemeClr val="bg1">
                    <a:lumMod val="95000"/>
                  </a:schemeClr>
                </a:solidFill>
                <a:latin typeface="Calibri" panose="020F0502020204030204" pitchFamily="34" charset="0"/>
                <a:ea typeface="Calibri" panose="020F0502020204030204" pitchFamily="34" charset="0"/>
                <a:cs typeface="Times New Roman" panose="02020603050405020304" pitchFamily="18" charset="0"/>
              </a:rPr>
              <a:t>?</a:t>
            </a:r>
            <a:endParaRPr lang="en-US" sz="2400" kern="1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Google Shape;586;p47">
            <a:extLst>
              <a:ext uri="{FF2B5EF4-FFF2-40B4-BE49-F238E27FC236}">
                <a16:creationId xmlns:a16="http://schemas.microsoft.com/office/drawing/2014/main" id="{1E3340F3-8EDE-AAE6-7421-898C040060F7}"/>
              </a:ext>
            </a:extLst>
          </p:cNvPr>
          <p:cNvSpPr txBox="1">
            <a:spLocks noGrp="1"/>
          </p:cNvSpPr>
          <p:nvPr>
            <p:ph type="title"/>
          </p:nvPr>
        </p:nvSpPr>
        <p:spPr>
          <a:xfrm>
            <a:off x="1722149" y="0"/>
            <a:ext cx="6574125" cy="130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2800" dirty="0"/>
              <a:t>TEST COVERAGE</a:t>
            </a:r>
          </a:p>
        </p:txBody>
      </p:sp>
      <p:sp>
        <p:nvSpPr>
          <p:cNvPr id="12" name="Google Shape;589;p47">
            <a:extLst>
              <a:ext uri="{FF2B5EF4-FFF2-40B4-BE49-F238E27FC236}">
                <a16:creationId xmlns:a16="http://schemas.microsoft.com/office/drawing/2014/main" id="{E9B36023-B27A-E233-3B3A-5B07B424E35D}"/>
              </a:ext>
            </a:extLst>
          </p:cNvPr>
          <p:cNvSpPr txBox="1">
            <a:spLocks/>
          </p:cNvSpPr>
          <p:nvPr/>
        </p:nvSpPr>
        <p:spPr>
          <a:xfrm>
            <a:off x="2339322" y="266850"/>
            <a:ext cx="1167900" cy="770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3600" b="1" dirty="0">
                <a:solidFill>
                  <a:schemeClr val="accent3"/>
                </a:solidFill>
                <a:latin typeface="Barlow Semi Condensed"/>
                <a:ea typeface="Barlow Semi Condensed"/>
                <a:cs typeface="Barlow Semi Condensed"/>
                <a:sym typeface="Barlow Semi Condensed"/>
              </a:rPr>
              <a:t>02</a:t>
            </a:r>
            <a:endParaRPr lang="en" b="1" dirty="0">
              <a:solidFill>
                <a:schemeClr val="accent3"/>
              </a:solidFill>
              <a:latin typeface="Barlow Semi Condensed"/>
              <a:ea typeface="Barlow Semi Condensed"/>
              <a:cs typeface="Barlow Semi Condensed"/>
              <a:sym typeface="Barlow Semi Condensed"/>
            </a:endParaRPr>
          </a:p>
        </p:txBody>
      </p:sp>
      <p:sp>
        <p:nvSpPr>
          <p:cNvPr id="13" name="Google Shape;585;p47">
            <a:extLst>
              <a:ext uri="{FF2B5EF4-FFF2-40B4-BE49-F238E27FC236}">
                <a16:creationId xmlns:a16="http://schemas.microsoft.com/office/drawing/2014/main" id="{67E67CA1-8330-2C5A-2B0B-F61F545FAFE6}"/>
              </a:ext>
            </a:extLst>
          </p:cNvPr>
          <p:cNvSpPr/>
          <p:nvPr/>
        </p:nvSpPr>
        <p:spPr>
          <a:xfrm>
            <a:off x="2528598" y="297540"/>
            <a:ext cx="789347" cy="789347"/>
          </a:xfrm>
          <a:prstGeom prst="ellipse">
            <a:avLst/>
          </a:prstGeom>
          <a:solidFill>
            <a:srgbClr val="FDFF5C">
              <a:alpha val="4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dirty="0"/>
          </a:p>
        </p:txBody>
      </p:sp>
      <p:sp>
        <p:nvSpPr>
          <p:cNvPr id="15" name="TextBox 14">
            <a:extLst>
              <a:ext uri="{FF2B5EF4-FFF2-40B4-BE49-F238E27FC236}">
                <a16:creationId xmlns:a16="http://schemas.microsoft.com/office/drawing/2014/main" id="{36756BF1-4A08-E606-6851-2324765E63CB}"/>
              </a:ext>
            </a:extLst>
          </p:cNvPr>
          <p:cNvSpPr txBox="1"/>
          <p:nvPr/>
        </p:nvSpPr>
        <p:spPr>
          <a:xfrm>
            <a:off x="888643" y="1715442"/>
            <a:ext cx="6201177" cy="2757871"/>
          </a:xfrm>
          <a:prstGeom prst="rect">
            <a:avLst/>
          </a:prstGeom>
          <a:noFill/>
        </p:spPr>
        <p:txBody>
          <a:bodyPr wrap="square" rtlCol="0">
            <a:spAutoFit/>
          </a:bodyPr>
          <a:lstStyle/>
          <a:p>
            <a:pPr marL="342900" lvl="0" indent="-342900">
              <a:lnSpc>
                <a:spcPct val="107000"/>
              </a:lnSpc>
              <a:spcAft>
                <a:spcPts val="800"/>
              </a:spcAft>
              <a:buClr>
                <a:schemeClr val="accent4">
                  <a:lumMod val="60000"/>
                  <a:lumOff val="40000"/>
                </a:schemeClr>
              </a:buClr>
              <a:buSzPts val="1000"/>
              <a:buFont typeface="Symbol" panose="05050102010706020507" pitchFamily="18" charset="2"/>
              <a:buChar char=""/>
              <a:tabLst>
                <a:tab pos="457200" algn="l"/>
              </a:tabLst>
            </a:pPr>
            <a:r>
              <a:rPr lang="en-US" sz="1800" b="1" kern="1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rPr>
              <a:t>Function coverage:</a:t>
            </a:r>
            <a:r>
              <a:rPr lang="en-US" sz="1800" kern="1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rPr>
              <a:t> how many of the functions defined have been called.</a:t>
            </a:r>
          </a:p>
          <a:p>
            <a:pPr marL="342900" lvl="0" indent="-342900">
              <a:lnSpc>
                <a:spcPct val="107000"/>
              </a:lnSpc>
              <a:spcAft>
                <a:spcPts val="800"/>
              </a:spcAft>
              <a:buClr>
                <a:schemeClr val="accent4">
                  <a:lumMod val="60000"/>
                  <a:lumOff val="40000"/>
                </a:schemeClr>
              </a:buClr>
              <a:buSzPts val="1000"/>
              <a:buFont typeface="Symbol" panose="05050102010706020507" pitchFamily="18" charset="2"/>
              <a:buChar char=""/>
              <a:tabLst>
                <a:tab pos="457200" algn="l"/>
              </a:tabLst>
            </a:pPr>
            <a:r>
              <a:rPr lang="en-US" sz="1800" b="1" kern="1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rPr>
              <a:t>Statement coverage: </a:t>
            </a:r>
            <a:r>
              <a:rPr lang="en-US" sz="1800" kern="1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rPr>
              <a:t>how many of the statements in the program have been executed.</a:t>
            </a:r>
          </a:p>
          <a:p>
            <a:pPr marL="342900" lvl="0" indent="-342900">
              <a:lnSpc>
                <a:spcPct val="107000"/>
              </a:lnSpc>
              <a:spcAft>
                <a:spcPts val="800"/>
              </a:spcAft>
              <a:buClr>
                <a:schemeClr val="accent4">
                  <a:lumMod val="60000"/>
                  <a:lumOff val="40000"/>
                </a:schemeClr>
              </a:buClr>
              <a:buSzPts val="1000"/>
              <a:buFont typeface="Symbol" panose="05050102010706020507" pitchFamily="18" charset="2"/>
              <a:buChar char=""/>
              <a:tabLst>
                <a:tab pos="457200" algn="l"/>
              </a:tabLst>
            </a:pPr>
            <a:r>
              <a:rPr lang="en-US" sz="1800" b="1" kern="1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rPr>
              <a:t>Branches coverage: </a:t>
            </a:r>
            <a:r>
              <a:rPr lang="en-US" sz="1800" kern="1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rPr>
              <a:t>how many of the branches of the control structures (if statements for instance) have been executed.</a:t>
            </a:r>
          </a:p>
          <a:p>
            <a:pPr marL="342900" lvl="0" indent="-342900">
              <a:lnSpc>
                <a:spcPct val="107000"/>
              </a:lnSpc>
              <a:spcAft>
                <a:spcPts val="800"/>
              </a:spcAft>
              <a:buClr>
                <a:schemeClr val="accent4">
                  <a:lumMod val="60000"/>
                  <a:lumOff val="40000"/>
                </a:schemeClr>
              </a:buClr>
              <a:buSzPts val="1000"/>
              <a:buFont typeface="Symbol" panose="05050102010706020507" pitchFamily="18" charset="2"/>
              <a:buChar char=""/>
              <a:tabLst>
                <a:tab pos="457200" algn="l"/>
              </a:tabLst>
            </a:pPr>
            <a:r>
              <a:rPr lang="en-US" sz="1800" b="1" kern="1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rPr>
              <a:t>Line coverage: </a:t>
            </a:r>
            <a:r>
              <a:rPr lang="en-US" sz="1800" kern="1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rPr>
              <a:t>how many of lines of source code have been tested.</a:t>
            </a:r>
          </a:p>
        </p:txBody>
      </p:sp>
    </p:spTree>
    <p:extLst>
      <p:ext uri="{BB962C8B-B14F-4D97-AF65-F5344CB8AC3E}">
        <p14:creationId xmlns:p14="http://schemas.microsoft.com/office/powerpoint/2010/main" val="571628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93">
          <a:extLst>
            <a:ext uri="{FF2B5EF4-FFF2-40B4-BE49-F238E27FC236}">
              <a16:creationId xmlns:a16="http://schemas.microsoft.com/office/drawing/2014/main" id="{B3C126A9-7B7A-DCDD-1972-F1951083B20D}"/>
            </a:ext>
          </a:extLst>
        </p:cNvPr>
        <p:cNvGrpSpPr/>
        <p:nvPr/>
      </p:nvGrpSpPr>
      <p:grpSpPr>
        <a:xfrm>
          <a:off x="0" y="0"/>
          <a:ext cx="0" cy="0"/>
          <a:chOff x="0" y="0"/>
          <a:chExt cx="0" cy="0"/>
        </a:xfrm>
      </p:grpSpPr>
      <p:sp>
        <p:nvSpPr>
          <p:cNvPr id="594" name="Google Shape;594;p48">
            <a:extLst>
              <a:ext uri="{FF2B5EF4-FFF2-40B4-BE49-F238E27FC236}">
                <a16:creationId xmlns:a16="http://schemas.microsoft.com/office/drawing/2014/main" id="{3386DEB5-5153-B4AA-EE01-72C6A7DF5522}"/>
              </a:ext>
            </a:extLst>
          </p:cNvPr>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13</a:t>
            </a:fld>
            <a:endParaRPr/>
          </a:p>
        </p:txBody>
      </p:sp>
      <p:sp>
        <p:nvSpPr>
          <p:cNvPr id="611" name="Google Shape;611;p48">
            <a:extLst>
              <a:ext uri="{FF2B5EF4-FFF2-40B4-BE49-F238E27FC236}">
                <a16:creationId xmlns:a16="http://schemas.microsoft.com/office/drawing/2014/main" id="{D9C18867-7F69-4FE2-BC1F-0C77E6FE136F}"/>
              </a:ext>
            </a:extLst>
          </p:cNvPr>
          <p:cNvSpPr/>
          <p:nvPr/>
        </p:nvSpPr>
        <p:spPr>
          <a:xfrm>
            <a:off x="2536122" y="295422"/>
            <a:ext cx="774300" cy="774600"/>
          </a:xfrm>
          <a:prstGeom prst="ellipse">
            <a:avLst/>
          </a:prstGeom>
          <a:solidFill>
            <a:srgbClr val="FDFF5C">
              <a:alpha val="4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8">
            <a:extLst>
              <a:ext uri="{FF2B5EF4-FFF2-40B4-BE49-F238E27FC236}">
                <a16:creationId xmlns:a16="http://schemas.microsoft.com/office/drawing/2014/main" id="{8C0863A1-7B82-1901-817C-316D299942EF}"/>
              </a:ext>
            </a:extLst>
          </p:cNvPr>
          <p:cNvSpPr/>
          <p:nvPr/>
        </p:nvSpPr>
        <p:spPr>
          <a:xfrm>
            <a:off x="7218425" y="-660001"/>
            <a:ext cx="1617600" cy="16176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id="{0524CDBA-CA5A-773A-9A2F-999027332A75}"/>
              </a:ext>
            </a:extLst>
          </p:cNvPr>
          <p:cNvPicPr>
            <a:picLocks noChangeAspect="1"/>
          </p:cNvPicPr>
          <p:nvPr/>
        </p:nvPicPr>
        <p:blipFill>
          <a:blip r:embed="rId3"/>
          <a:stretch>
            <a:fillRect/>
          </a:stretch>
        </p:blipFill>
        <p:spPr>
          <a:xfrm>
            <a:off x="186268" y="180466"/>
            <a:ext cx="790218" cy="567267"/>
          </a:xfrm>
          <a:prstGeom prst="rect">
            <a:avLst/>
          </a:prstGeom>
        </p:spPr>
      </p:pic>
      <p:sp>
        <p:nvSpPr>
          <p:cNvPr id="29" name="Google Shape;586;p47">
            <a:extLst>
              <a:ext uri="{FF2B5EF4-FFF2-40B4-BE49-F238E27FC236}">
                <a16:creationId xmlns:a16="http://schemas.microsoft.com/office/drawing/2014/main" id="{17FE196C-7E54-490A-8A49-725C3B143388}"/>
              </a:ext>
            </a:extLst>
          </p:cNvPr>
          <p:cNvSpPr txBox="1">
            <a:spLocks noGrp="1"/>
          </p:cNvSpPr>
          <p:nvPr>
            <p:ph type="title"/>
          </p:nvPr>
        </p:nvSpPr>
        <p:spPr>
          <a:xfrm>
            <a:off x="1722149" y="0"/>
            <a:ext cx="6574125" cy="130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2800" dirty="0"/>
              <a:t>TEST COVERAGE</a:t>
            </a:r>
          </a:p>
        </p:txBody>
      </p:sp>
      <p:sp>
        <p:nvSpPr>
          <p:cNvPr id="32" name="Google Shape;589;p47">
            <a:extLst>
              <a:ext uri="{FF2B5EF4-FFF2-40B4-BE49-F238E27FC236}">
                <a16:creationId xmlns:a16="http://schemas.microsoft.com/office/drawing/2014/main" id="{6911CCC5-6FA7-0137-1FEC-B30CDB9C0244}"/>
              </a:ext>
            </a:extLst>
          </p:cNvPr>
          <p:cNvSpPr txBox="1">
            <a:spLocks/>
          </p:cNvSpPr>
          <p:nvPr/>
        </p:nvSpPr>
        <p:spPr>
          <a:xfrm>
            <a:off x="2339322" y="266850"/>
            <a:ext cx="1167900" cy="770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3600" b="1" dirty="0">
                <a:solidFill>
                  <a:schemeClr val="accent3"/>
                </a:solidFill>
                <a:latin typeface="Barlow Semi Condensed"/>
                <a:ea typeface="Barlow Semi Condensed"/>
                <a:cs typeface="Barlow Semi Condensed"/>
                <a:sym typeface="Barlow Semi Condensed"/>
              </a:rPr>
              <a:t>02</a:t>
            </a:r>
            <a:endParaRPr lang="en" b="1" dirty="0">
              <a:solidFill>
                <a:schemeClr val="accent3"/>
              </a:solidFill>
              <a:latin typeface="Barlow Semi Condensed"/>
              <a:ea typeface="Barlow Semi Condensed"/>
              <a:cs typeface="Barlow Semi Condensed"/>
              <a:sym typeface="Barlow Semi Condensed"/>
            </a:endParaRPr>
          </a:p>
        </p:txBody>
      </p:sp>
      <p:sp>
        <p:nvSpPr>
          <p:cNvPr id="33" name="TextBox 32">
            <a:extLst>
              <a:ext uri="{FF2B5EF4-FFF2-40B4-BE49-F238E27FC236}">
                <a16:creationId xmlns:a16="http://schemas.microsoft.com/office/drawing/2014/main" id="{C4408D7A-43B2-709D-C3BF-5BF8EB481150}"/>
              </a:ext>
            </a:extLst>
          </p:cNvPr>
          <p:cNvSpPr txBox="1"/>
          <p:nvPr/>
        </p:nvSpPr>
        <p:spPr>
          <a:xfrm>
            <a:off x="976486" y="1201850"/>
            <a:ext cx="5280155" cy="470000"/>
          </a:xfrm>
          <a:prstGeom prst="rect">
            <a:avLst/>
          </a:prstGeom>
          <a:noFill/>
        </p:spPr>
        <p:txBody>
          <a:bodyPr wrap="square" rtlCol="0">
            <a:spAutoFit/>
          </a:bodyPr>
          <a:lstStyle/>
          <a:p>
            <a:pPr>
              <a:lnSpc>
                <a:spcPct val="107000"/>
              </a:lnSpc>
              <a:spcAft>
                <a:spcPts val="800"/>
              </a:spcAft>
            </a:pPr>
            <a:r>
              <a:rPr lang="vi-VN" sz="2400" kern="1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rPr>
              <a:t>2. How Code coverage is caculated?</a:t>
            </a:r>
            <a:endParaRPr lang="en-US" sz="2400" kern="1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4" name="TextBox 33">
            <a:extLst>
              <a:ext uri="{FF2B5EF4-FFF2-40B4-BE49-F238E27FC236}">
                <a16:creationId xmlns:a16="http://schemas.microsoft.com/office/drawing/2014/main" id="{3151E9C3-CD5B-D9DC-A622-22FF1F442B8F}"/>
              </a:ext>
            </a:extLst>
          </p:cNvPr>
          <p:cNvSpPr txBox="1"/>
          <p:nvPr/>
        </p:nvSpPr>
        <p:spPr>
          <a:xfrm>
            <a:off x="976486" y="1736793"/>
            <a:ext cx="5817119" cy="968278"/>
          </a:xfrm>
          <a:prstGeom prst="rect">
            <a:avLst/>
          </a:prstGeom>
          <a:noFill/>
        </p:spPr>
        <p:txBody>
          <a:bodyPr wrap="square" rtlCol="0">
            <a:spAutoFit/>
          </a:bodyPr>
          <a:lstStyle/>
          <a:p>
            <a:pPr>
              <a:lnSpc>
                <a:spcPct val="107000"/>
              </a:lnSpc>
              <a:spcAft>
                <a:spcPts val="800"/>
              </a:spcAft>
            </a:pPr>
            <a:r>
              <a:rPr lang="en-US" sz="1800" kern="1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rPr>
              <a:t>These metrics are usually represented as the number of items actually tested, the items found in your code, and a coverage percentage (items tested / items found).</a:t>
            </a:r>
          </a:p>
        </p:txBody>
      </p:sp>
      <p:pic>
        <p:nvPicPr>
          <p:cNvPr id="3" name="Picture 2">
            <a:extLst>
              <a:ext uri="{FF2B5EF4-FFF2-40B4-BE49-F238E27FC236}">
                <a16:creationId xmlns:a16="http://schemas.microsoft.com/office/drawing/2014/main" id="{FCF7AF9D-0099-8CC5-F8E0-BA1089CD7DCE}"/>
              </a:ext>
            </a:extLst>
          </p:cNvPr>
          <p:cNvPicPr>
            <a:picLocks noChangeAspect="1"/>
          </p:cNvPicPr>
          <p:nvPr/>
        </p:nvPicPr>
        <p:blipFill>
          <a:blip r:embed="rId4"/>
          <a:stretch>
            <a:fillRect/>
          </a:stretch>
        </p:blipFill>
        <p:spPr>
          <a:xfrm>
            <a:off x="883436" y="3569278"/>
            <a:ext cx="3688564" cy="1485546"/>
          </a:xfrm>
          <a:prstGeom prst="rect">
            <a:avLst/>
          </a:prstGeom>
        </p:spPr>
      </p:pic>
      <p:sp>
        <p:nvSpPr>
          <p:cNvPr id="4" name="TextBox 3">
            <a:extLst>
              <a:ext uri="{FF2B5EF4-FFF2-40B4-BE49-F238E27FC236}">
                <a16:creationId xmlns:a16="http://schemas.microsoft.com/office/drawing/2014/main" id="{AC115F2D-369A-FFD3-1A35-A9E44EB18684}"/>
              </a:ext>
            </a:extLst>
          </p:cNvPr>
          <p:cNvSpPr txBox="1"/>
          <p:nvPr/>
        </p:nvSpPr>
        <p:spPr>
          <a:xfrm>
            <a:off x="976486" y="2873700"/>
            <a:ext cx="1021433" cy="307777"/>
          </a:xfrm>
          <a:prstGeom prst="rect">
            <a:avLst/>
          </a:prstGeom>
          <a:noFill/>
        </p:spPr>
        <p:txBody>
          <a:bodyPr wrap="none" rtlCol="0">
            <a:spAutoFit/>
          </a:bodyPr>
          <a:lstStyle/>
          <a:p>
            <a:r>
              <a:rPr lang="en-US" dirty="0">
                <a:solidFill>
                  <a:schemeClr val="bg1">
                    <a:lumMod val="95000"/>
                  </a:schemeClr>
                </a:solidFill>
              </a:rPr>
              <a:t>Examples:</a:t>
            </a:r>
          </a:p>
        </p:txBody>
      </p:sp>
      <p:sp>
        <p:nvSpPr>
          <p:cNvPr id="5" name="TextBox 4">
            <a:extLst>
              <a:ext uri="{FF2B5EF4-FFF2-40B4-BE49-F238E27FC236}">
                <a16:creationId xmlns:a16="http://schemas.microsoft.com/office/drawing/2014/main" id="{65C4B996-9B29-D8D4-B75B-532ACF804DE6}"/>
              </a:ext>
            </a:extLst>
          </p:cNvPr>
          <p:cNvSpPr txBox="1"/>
          <p:nvPr/>
        </p:nvSpPr>
        <p:spPr>
          <a:xfrm>
            <a:off x="986523" y="3242578"/>
            <a:ext cx="1936749" cy="307777"/>
          </a:xfrm>
          <a:prstGeom prst="rect">
            <a:avLst/>
          </a:prstGeom>
          <a:noFill/>
        </p:spPr>
        <p:txBody>
          <a:bodyPr wrap="none" rtlCol="0">
            <a:spAutoFit/>
          </a:bodyPr>
          <a:lstStyle/>
          <a:p>
            <a:r>
              <a:rPr lang="en-US" dirty="0">
                <a:solidFill>
                  <a:schemeClr val="bg1">
                    <a:lumMod val="95000"/>
                  </a:schemeClr>
                </a:solidFill>
              </a:rPr>
              <a:t>With one function call:</a:t>
            </a:r>
          </a:p>
        </p:txBody>
      </p:sp>
      <p:sp>
        <p:nvSpPr>
          <p:cNvPr id="7" name="TextBox 6">
            <a:extLst>
              <a:ext uri="{FF2B5EF4-FFF2-40B4-BE49-F238E27FC236}">
                <a16:creationId xmlns:a16="http://schemas.microsoft.com/office/drawing/2014/main" id="{0BC16F51-BF37-3671-4DC9-7D33F84405BE}"/>
              </a:ext>
            </a:extLst>
          </p:cNvPr>
          <p:cNvSpPr txBox="1"/>
          <p:nvPr/>
        </p:nvSpPr>
        <p:spPr>
          <a:xfrm>
            <a:off x="4316407" y="3242577"/>
            <a:ext cx="742511" cy="307777"/>
          </a:xfrm>
          <a:prstGeom prst="rect">
            <a:avLst/>
          </a:prstGeom>
          <a:noFill/>
        </p:spPr>
        <p:txBody>
          <a:bodyPr wrap="none" rtlCol="0">
            <a:spAutoFit/>
          </a:bodyPr>
          <a:lstStyle/>
          <a:p>
            <a:r>
              <a:rPr lang="en-US" dirty="0">
                <a:solidFill>
                  <a:schemeClr val="bg1">
                    <a:lumMod val="95000"/>
                  </a:schemeClr>
                </a:solidFill>
              </a:rPr>
              <a:t>Result:</a:t>
            </a:r>
          </a:p>
        </p:txBody>
      </p:sp>
      <p:pic>
        <p:nvPicPr>
          <p:cNvPr id="14" name="Picture 13">
            <a:extLst>
              <a:ext uri="{FF2B5EF4-FFF2-40B4-BE49-F238E27FC236}">
                <a16:creationId xmlns:a16="http://schemas.microsoft.com/office/drawing/2014/main" id="{797B355B-A765-8025-31E0-3C26EDC1C684}"/>
              </a:ext>
            </a:extLst>
          </p:cNvPr>
          <p:cNvPicPr>
            <a:picLocks noChangeAspect="1"/>
          </p:cNvPicPr>
          <p:nvPr/>
        </p:nvPicPr>
        <p:blipFill>
          <a:blip r:embed="rId5"/>
          <a:stretch>
            <a:fillRect/>
          </a:stretch>
        </p:blipFill>
        <p:spPr>
          <a:xfrm>
            <a:off x="4383311" y="3602085"/>
            <a:ext cx="4524375" cy="971550"/>
          </a:xfrm>
          <a:prstGeom prst="rect">
            <a:avLst/>
          </a:prstGeom>
        </p:spPr>
      </p:pic>
    </p:spTree>
    <p:extLst>
      <p:ext uri="{BB962C8B-B14F-4D97-AF65-F5344CB8AC3E}">
        <p14:creationId xmlns:p14="http://schemas.microsoft.com/office/powerpoint/2010/main" val="731991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67">
          <a:extLst>
            <a:ext uri="{FF2B5EF4-FFF2-40B4-BE49-F238E27FC236}">
              <a16:creationId xmlns:a16="http://schemas.microsoft.com/office/drawing/2014/main" id="{BC78BA35-5379-67BE-4616-9199CB4F4EA6}"/>
            </a:ext>
          </a:extLst>
        </p:cNvPr>
        <p:cNvGrpSpPr/>
        <p:nvPr/>
      </p:nvGrpSpPr>
      <p:grpSpPr>
        <a:xfrm>
          <a:off x="0" y="0"/>
          <a:ext cx="0" cy="0"/>
          <a:chOff x="0" y="0"/>
          <a:chExt cx="0" cy="0"/>
        </a:xfrm>
      </p:grpSpPr>
      <p:sp>
        <p:nvSpPr>
          <p:cNvPr id="669" name="Google Shape;669;p49">
            <a:extLst>
              <a:ext uri="{FF2B5EF4-FFF2-40B4-BE49-F238E27FC236}">
                <a16:creationId xmlns:a16="http://schemas.microsoft.com/office/drawing/2014/main" id="{F41B0CD2-03CC-E5D7-E568-AD5B27899ECD}"/>
              </a:ext>
            </a:extLst>
          </p:cNvPr>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14</a:t>
            </a:fld>
            <a:endParaRPr/>
          </a:p>
        </p:txBody>
      </p:sp>
      <p:pic>
        <p:nvPicPr>
          <p:cNvPr id="2" name="Picture 1">
            <a:extLst>
              <a:ext uri="{FF2B5EF4-FFF2-40B4-BE49-F238E27FC236}">
                <a16:creationId xmlns:a16="http://schemas.microsoft.com/office/drawing/2014/main" id="{1F8FE74F-3853-A054-C326-DD5EFF305E56}"/>
              </a:ext>
            </a:extLst>
          </p:cNvPr>
          <p:cNvPicPr>
            <a:picLocks noChangeAspect="1"/>
          </p:cNvPicPr>
          <p:nvPr/>
        </p:nvPicPr>
        <p:blipFill>
          <a:blip r:embed="rId3"/>
          <a:stretch>
            <a:fillRect/>
          </a:stretch>
        </p:blipFill>
        <p:spPr>
          <a:xfrm>
            <a:off x="186268" y="180466"/>
            <a:ext cx="790218" cy="567267"/>
          </a:xfrm>
          <a:prstGeom prst="rect">
            <a:avLst/>
          </a:prstGeom>
        </p:spPr>
      </p:pic>
      <p:sp>
        <p:nvSpPr>
          <p:cNvPr id="9" name="TextBox 8">
            <a:extLst>
              <a:ext uri="{FF2B5EF4-FFF2-40B4-BE49-F238E27FC236}">
                <a16:creationId xmlns:a16="http://schemas.microsoft.com/office/drawing/2014/main" id="{C4230646-2EBF-F219-0654-2A0A13244EEE}"/>
              </a:ext>
            </a:extLst>
          </p:cNvPr>
          <p:cNvSpPr txBox="1"/>
          <p:nvPr/>
        </p:nvSpPr>
        <p:spPr>
          <a:xfrm>
            <a:off x="792480" y="1188721"/>
            <a:ext cx="6496962" cy="470000"/>
          </a:xfrm>
          <a:prstGeom prst="rect">
            <a:avLst/>
          </a:prstGeom>
          <a:noFill/>
        </p:spPr>
        <p:txBody>
          <a:bodyPr wrap="square" rtlCol="0">
            <a:spAutoFit/>
          </a:bodyPr>
          <a:lstStyle/>
          <a:p>
            <a:pPr>
              <a:lnSpc>
                <a:spcPct val="107000"/>
              </a:lnSpc>
              <a:spcAft>
                <a:spcPts val="800"/>
              </a:spcAft>
            </a:pPr>
            <a:r>
              <a:rPr lang="vi-VN" sz="2400" kern="100" dirty="0">
                <a:solidFill>
                  <a:schemeClr val="bg1">
                    <a:lumMod val="95000"/>
                  </a:schemeClr>
                </a:solidFill>
                <a:latin typeface="Calibri" panose="020F0502020204030204" pitchFamily="34" charset="0"/>
                <a:ea typeface="Calibri" panose="020F0502020204030204" pitchFamily="34" charset="0"/>
                <a:cs typeface="Times New Roman" panose="02020603050405020304" pitchFamily="18" charset="0"/>
              </a:rPr>
              <a:t>2</a:t>
            </a:r>
            <a:r>
              <a:rPr lang="vi-VN" sz="2400" kern="1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rPr>
              <a:t>. H</a:t>
            </a:r>
            <a:r>
              <a:rPr lang="en-US" sz="2400" kern="100" dirty="0">
                <a:solidFill>
                  <a:schemeClr val="bg1">
                    <a:lumMod val="95000"/>
                  </a:schemeClr>
                </a:solidFill>
                <a:latin typeface="Calibri" panose="020F0502020204030204" pitchFamily="34" charset="0"/>
                <a:ea typeface="Calibri" panose="020F0502020204030204" pitchFamily="34" charset="0"/>
                <a:cs typeface="Times New Roman" panose="02020603050405020304" pitchFamily="18" charset="0"/>
              </a:rPr>
              <a:t>ow Code coverage is </a:t>
            </a:r>
            <a:r>
              <a:rPr lang="en-US" sz="2400" kern="100" dirty="0" err="1">
                <a:solidFill>
                  <a:schemeClr val="bg1">
                    <a:lumMod val="95000"/>
                  </a:schemeClr>
                </a:solidFill>
                <a:latin typeface="Calibri" panose="020F0502020204030204" pitchFamily="34" charset="0"/>
                <a:ea typeface="Calibri" panose="020F0502020204030204" pitchFamily="34" charset="0"/>
                <a:cs typeface="Times New Roman" panose="02020603050405020304" pitchFamily="18" charset="0"/>
              </a:rPr>
              <a:t>caculated</a:t>
            </a:r>
            <a:r>
              <a:rPr lang="en-US" sz="2400" kern="100" dirty="0">
                <a:solidFill>
                  <a:schemeClr val="bg1">
                    <a:lumMod val="95000"/>
                  </a:schemeClr>
                </a:solidFill>
                <a:latin typeface="Calibri" panose="020F0502020204030204" pitchFamily="34" charset="0"/>
                <a:ea typeface="Calibri" panose="020F0502020204030204" pitchFamily="34" charset="0"/>
                <a:cs typeface="Times New Roman" panose="02020603050405020304" pitchFamily="18" charset="0"/>
              </a:rPr>
              <a:t>?</a:t>
            </a:r>
            <a:endParaRPr lang="en-US" sz="2400" kern="1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Google Shape;586;p47">
            <a:extLst>
              <a:ext uri="{FF2B5EF4-FFF2-40B4-BE49-F238E27FC236}">
                <a16:creationId xmlns:a16="http://schemas.microsoft.com/office/drawing/2014/main" id="{F7637AD3-20ED-A98E-60AF-527B167C1AEF}"/>
              </a:ext>
            </a:extLst>
          </p:cNvPr>
          <p:cNvSpPr txBox="1">
            <a:spLocks noGrp="1"/>
          </p:cNvSpPr>
          <p:nvPr>
            <p:ph type="title"/>
          </p:nvPr>
        </p:nvSpPr>
        <p:spPr>
          <a:xfrm>
            <a:off x="1722149" y="0"/>
            <a:ext cx="6574125" cy="130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2800" dirty="0"/>
              <a:t>TEST COVERAGE</a:t>
            </a:r>
          </a:p>
        </p:txBody>
      </p:sp>
      <p:sp>
        <p:nvSpPr>
          <p:cNvPr id="12" name="Google Shape;589;p47">
            <a:extLst>
              <a:ext uri="{FF2B5EF4-FFF2-40B4-BE49-F238E27FC236}">
                <a16:creationId xmlns:a16="http://schemas.microsoft.com/office/drawing/2014/main" id="{ED801F2E-D9C3-DFA7-5E07-9435270A67C8}"/>
              </a:ext>
            </a:extLst>
          </p:cNvPr>
          <p:cNvSpPr txBox="1">
            <a:spLocks/>
          </p:cNvSpPr>
          <p:nvPr/>
        </p:nvSpPr>
        <p:spPr>
          <a:xfrm>
            <a:off x="2339322" y="266850"/>
            <a:ext cx="1167900" cy="770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3600" b="1" dirty="0">
                <a:solidFill>
                  <a:schemeClr val="accent3"/>
                </a:solidFill>
                <a:latin typeface="Barlow Semi Condensed"/>
                <a:ea typeface="Barlow Semi Condensed"/>
                <a:cs typeface="Barlow Semi Condensed"/>
                <a:sym typeface="Barlow Semi Condensed"/>
              </a:rPr>
              <a:t>02</a:t>
            </a:r>
            <a:endParaRPr lang="en" b="1" dirty="0">
              <a:solidFill>
                <a:schemeClr val="accent3"/>
              </a:solidFill>
              <a:latin typeface="Barlow Semi Condensed"/>
              <a:ea typeface="Barlow Semi Condensed"/>
              <a:cs typeface="Barlow Semi Condensed"/>
              <a:sym typeface="Barlow Semi Condensed"/>
            </a:endParaRPr>
          </a:p>
        </p:txBody>
      </p:sp>
      <p:sp>
        <p:nvSpPr>
          <p:cNvPr id="13" name="Google Shape;585;p47">
            <a:extLst>
              <a:ext uri="{FF2B5EF4-FFF2-40B4-BE49-F238E27FC236}">
                <a16:creationId xmlns:a16="http://schemas.microsoft.com/office/drawing/2014/main" id="{BE71F561-F5D1-831F-90DA-5FAAD443BEBA}"/>
              </a:ext>
            </a:extLst>
          </p:cNvPr>
          <p:cNvSpPr/>
          <p:nvPr/>
        </p:nvSpPr>
        <p:spPr>
          <a:xfrm>
            <a:off x="2528598" y="297540"/>
            <a:ext cx="789347" cy="789347"/>
          </a:xfrm>
          <a:prstGeom prst="ellipse">
            <a:avLst/>
          </a:prstGeom>
          <a:solidFill>
            <a:srgbClr val="FDFF5C">
              <a:alpha val="4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dirty="0"/>
          </a:p>
        </p:txBody>
      </p:sp>
      <p:sp>
        <p:nvSpPr>
          <p:cNvPr id="5" name="TextBox 4">
            <a:extLst>
              <a:ext uri="{FF2B5EF4-FFF2-40B4-BE49-F238E27FC236}">
                <a16:creationId xmlns:a16="http://schemas.microsoft.com/office/drawing/2014/main" id="{E8CEE4B7-E0FF-3867-2B27-F83B37B6802F}"/>
              </a:ext>
            </a:extLst>
          </p:cNvPr>
          <p:cNvSpPr txBox="1"/>
          <p:nvPr/>
        </p:nvSpPr>
        <p:spPr>
          <a:xfrm>
            <a:off x="986522" y="1845982"/>
            <a:ext cx="1936749" cy="307777"/>
          </a:xfrm>
          <a:prstGeom prst="rect">
            <a:avLst/>
          </a:prstGeom>
          <a:noFill/>
        </p:spPr>
        <p:txBody>
          <a:bodyPr wrap="none" rtlCol="0">
            <a:spAutoFit/>
          </a:bodyPr>
          <a:lstStyle/>
          <a:p>
            <a:r>
              <a:rPr lang="en-US" dirty="0">
                <a:solidFill>
                  <a:schemeClr val="bg1">
                    <a:lumMod val="95000"/>
                  </a:schemeClr>
                </a:solidFill>
              </a:rPr>
              <a:t>With one function call:</a:t>
            </a:r>
          </a:p>
        </p:txBody>
      </p:sp>
      <p:sp>
        <p:nvSpPr>
          <p:cNvPr id="6" name="TextBox 5">
            <a:extLst>
              <a:ext uri="{FF2B5EF4-FFF2-40B4-BE49-F238E27FC236}">
                <a16:creationId xmlns:a16="http://schemas.microsoft.com/office/drawing/2014/main" id="{EE463D6F-20CE-1495-A340-77275FA5DD0F}"/>
              </a:ext>
            </a:extLst>
          </p:cNvPr>
          <p:cNvSpPr txBox="1"/>
          <p:nvPr/>
        </p:nvSpPr>
        <p:spPr>
          <a:xfrm>
            <a:off x="4419686" y="1859906"/>
            <a:ext cx="742511" cy="307777"/>
          </a:xfrm>
          <a:prstGeom prst="rect">
            <a:avLst/>
          </a:prstGeom>
          <a:noFill/>
        </p:spPr>
        <p:txBody>
          <a:bodyPr wrap="none" rtlCol="0">
            <a:spAutoFit/>
          </a:bodyPr>
          <a:lstStyle/>
          <a:p>
            <a:r>
              <a:rPr lang="en-US" dirty="0">
                <a:solidFill>
                  <a:schemeClr val="bg1">
                    <a:lumMod val="95000"/>
                  </a:schemeClr>
                </a:solidFill>
              </a:rPr>
              <a:t>Result:</a:t>
            </a:r>
          </a:p>
        </p:txBody>
      </p:sp>
      <p:pic>
        <p:nvPicPr>
          <p:cNvPr id="7" name="Picture 6">
            <a:extLst>
              <a:ext uri="{FF2B5EF4-FFF2-40B4-BE49-F238E27FC236}">
                <a16:creationId xmlns:a16="http://schemas.microsoft.com/office/drawing/2014/main" id="{EF49FE4B-A685-BEF8-B44E-2B918DB83E94}"/>
              </a:ext>
            </a:extLst>
          </p:cNvPr>
          <p:cNvPicPr>
            <a:picLocks noChangeAspect="1"/>
          </p:cNvPicPr>
          <p:nvPr/>
        </p:nvPicPr>
        <p:blipFill>
          <a:blip r:embed="rId4"/>
          <a:stretch>
            <a:fillRect/>
          </a:stretch>
        </p:blipFill>
        <p:spPr>
          <a:xfrm>
            <a:off x="4460550" y="2316767"/>
            <a:ext cx="4286250" cy="952500"/>
          </a:xfrm>
          <a:prstGeom prst="rect">
            <a:avLst/>
          </a:prstGeom>
        </p:spPr>
      </p:pic>
      <p:pic>
        <p:nvPicPr>
          <p:cNvPr id="8" name="Picture 7">
            <a:extLst>
              <a:ext uri="{FF2B5EF4-FFF2-40B4-BE49-F238E27FC236}">
                <a16:creationId xmlns:a16="http://schemas.microsoft.com/office/drawing/2014/main" id="{289203A0-10AA-4E7E-ABD9-5F96FD947B3F}"/>
              </a:ext>
            </a:extLst>
          </p:cNvPr>
          <p:cNvPicPr>
            <a:picLocks noChangeAspect="1"/>
          </p:cNvPicPr>
          <p:nvPr/>
        </p:nvPicPr>
        <p:blipFill>
          <a:blip r:embed="rId5"/>
          <a:stretch>
            <a:fillRect/>
          </a:stretch>
        </p:blipFill>
        <p:spPr>
          <a:xfrm>
            <a:off x="939887" y="2310220"/>
            <a:ext cx="3479799" cy="1655711"/>
          </a:xfrm>
          <a:prstGeom prst="rect">
            <a:avLst/>
          </a:prstGeom>
        </p:spPr>
      </p:pic>
    </p:spTree>
    <p:extLst>
      <p:ext uri="{BB962C8B-B14F-4D97-AF65-F5344CB8AC3E}">
        <p14:creationId xmlns:p14="http://schemas.microsoft.com/office/powerpoint/2010/main" val="1318938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93">
          <a:extLst>
            <a:ext uri="{FF2B5EF4-FFF2-40B4-BE49-F238E27FC236}">
              <a16:creationId xmlns:a16="http://schemas.microsoft.com/office/drawing/2014/main" id="{0C5F7A6F-C522-39F3-AB9C-8A0C264F98D3}"/>
            </a:ext>
          </a:extLst>
        </p:cNvPr>
        <p:cNvGrpSpPr/>
        <p:nvPr/>
      </p:nvGrpSpPr>
      <p:grpSpPr>
        <a:xfrm>
          <a:off x="0" y="0"/>
          <a:ext cx="0" cy="0"/>
          <a:chOff x="0" y="0"/>
          <a:chExt cx="0" cy="0"/>
        </a:xfrm>
      </p:grpSpPr>
      <p:sp>
        <p:nvSpPr>
          <p:cNvPr id="594" name="Google Shape;594;p48">
            <a:extLst>
              <a:ext uri="{FF2B5EF4-FFF2-40B4-BE49-F238E27FC236}">
                <a16:creationId xmlns:a16="http://schemas.microsoft.com/office/drawing/2014/main" id="{8295CAA1-6F18-C491-C900-46C6EC03B18B}"/>
              </a:ext>
            </a:extLst>
          </p:cNvPr>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15</a:t>
            </a:fld>
            <a:endParaRPr/>
          </a:p>
        </p:txBody>
      </p:sp>
      <p:sp>
        <p:nvSpPr>
          <p:cNvPr id="611" name="Google Shape;611;p48">
            <a:extLst>
              <a:ext uri="{FF2B5EF4-FFF2-40B4-BE49-F238E27FC236}">
                <a16:creationId xmlns:a16="http://schemas.microsoft.com/office/drawing/2014/main" id="{E3DF3EF6-37AC-06E7-5479-8A9377E98855}"/>
              </a:ext>
            </a:extLst>
          </p:cNvPr>
          <p:cNvSpPr/>
          <p:nvPr/>
        </p:nvSpPr>
        <p:spPr>
          <a:xfrm>
            <a:off x="2536122" y="295422"/>
            <a:ext cx="774300" cy="774600"/>
          </a:xfrm>
          <a:prstGeom prst="ellipse">
            <a:avLst/>
          </a:prstGeom>
          <a:solidFill>
            <a:srgbClr val="FDFF5C">
              <a:alpha val="4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8">
            <a:extLst>
              <a:ext uri="{FF2B5EF4-FFF2-40B4-BE49-F238E27FC236}">
                <a16:creationId xmlns:a16="http://schemas.microsoft.com/office/drawing/2014/main" id="{3B5EAC45-6B33-9059-91BD-96C25D038D58}"/>
              </a:ext>
            </a:extLst>
          </p:cNvPr>
          <p:cNvSpPr/>
          <p:nvPr/>
        </p:nvSpPr>
        <p:spPr>
          <a:xfrm>
            <a:off x="7218425" y="-660001"/>
            <a:ext cx="1617600" cy="1617600"/>
          </a:xfrm>
          <a:prstGeom prst="ellipse">
            <a:avLst/>
          </a:prstGeom>
          <a:noFill/>
          <a:ln w="19050"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id="{E20B6264-AD06-6C90-46C7-D9DA3D9E636C}"/>
              </a:ext>
            </a:extLst>
          </p:cNvPr>
          <p:cNvPicPr>
            <a:picLocks noChangeAspect="1"/>
          </p:cNvPicPr>
          <p:nvPr/>
        </p:nvPicPr>
        <p:blipFill>
          <a:blip r:embed="rId3"/>
          <a:stretch>
            <a:fillRect/>
          </a:stretch>
        </p:blipFill>
        <p:spPr>
          <a:xfrm>
            <a:off x="186268" y="180466"/>
            <a:ext cx="790218" cy="567267"/>
          </a:xfrm>
          <a:prstGeom prst="rect">
            <a:avLst/>
          </a:prstGeom>
        </p:spPr>
      </p:pic>
      <p:sp>
        <p:nvSpPr>
          <p:cNvPr id="29" name="Google Shape;586;p47">
            <a:extLst>
              <a:ext uri="{FF2B5EF4-FFF2-40B4-BE49-F238E27FC236}">
                <a16:creationId xmlns:a16="http://schemas.microsoft.com/office/drawing/2014/main" id="{2E09E1C1-5ED9-CD35-EFD6-0F80C981B740}"/>
              </a:ext>
            </a:extLst>
          </p:cNvPr>
          <p:cNvSpPr txBox="1">
            <a:spLocks noGrp="1"/>
          </p:cNvSpPr>
          <p:nvPr>
            <p:ph type="title"/>
          </p:nvPr>
        </p:nvSpPr>
        <p:spPr>
          <a:xfrm>
            <a:off x="1722149" y="0"/>
            <a:ext cx="6574125" cy="130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2800" dirty="0"/>
              <a:t>TEST COVERAGE</a:t>
            </a:r>
          </a:p>
        </p:txBody>
      </p:sp>
      <p:sp>
        <p:nvSpPr>
          <p:cNvPr id="32" name="Google Shape;589;p47">
            <a:extLst>
              <a:ext uri="{FF2B5EF4-FFF2-40B4-BE49-F238E27FC236}">
                <a16:creationId xmlns:a16="http://schemas.microsoft.com/office/drawing/2014/main" id="{A8AEE800-0E63-FCE3-7F11-B5FD9B32168D}"/>
              </a:ext>
            </a:extLst>
          </p:cNvPr>
          <p:cNvSpPr txBox="1">
            <a:spLocks/>
          </p:cNvSpPr>
          <p:nvPr/>
        </p:nvSpPr>
        <p:spPr>
          <a:xfrm>
            <a:off x="2339322" y="266850"/>
            <a:ext cx="1167900" cy="770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3600" b="1" dirty="0">
                <a:solidFill>
                  <a:schemeClr val="accent3"/>
                </a:solidFill>
                <a:latin typeface="Barlow Semi Condensed"/>
                <a:ea typeface="Barlow Semi Condensed"/>
                <a:cs typeface="Barlow Semi Condensed"/>
                <a:sym typeface="Barlow Semi Condensed"/>
              </a:rPr>
              <a:t>02</a:t>
            </a:r>
            <a:endParaRPr lang="en" b="1" dirty="0">
              <a:solidFill>
                <a:schemeClr val="accent3"/>
              </a:solidFill>
              <a:latin typeface="Barlow Semi Condensed"/>
              <a:ea typeface="Barlow Semi Condensed"/>
              <a:cs typeface="Barlow Semi Condensed"/>
              <a:sym typeface="Barlow Semi Condensed"/>
            </a:endParaRPr>
          </a:p>
        </p:txBody>
      </p:sp>
      <p:sp>
        <p:nvSpPr>
          <p:cNvPr id="33" name="TextBox 32">
            <a:extLst>
              <a:ext uri="{FF2B5EF4-FFF2-40B4-BE49-F238E27FC236}">
                <a16:creationId xmlns:a16="http://schemas.microsoft.com/office/drawing/2014/main" id="{AA51A21A-C59F-8D3D-756D-81CA336A032B}"/>
              </a:ext>
            </a:extLst>
          </p:cNvPr>
          <p:cNvSpPr txBox="1"/>
          <p:nvPr/>
        </p:nvSpPr>
        <p:spPr>
          <a:xfrm>
            <a:off x="976486" y="1201850"/>
            <a:ext cx="5280155" cy="470000"/>
          </a:xfrm>
          <a:prstGeom prst="rect">
            <a:avLst/>
          </a:prstGeom>
          <a:noFill/>
        </p:spPr>
        <p:txBody>
          <a:bodyPr wrap="square" rtlCol="0">
            <a:spAutoFit/>
          </a:bodyPr>
          <a:lstStyle/>
          <a:p>
            <a:pPr>
              <a:lnSpc>
                <a:spcPct val="107000"/>
              </a:lnSpc>
              <a:spcAft>
                <a:spcPts val="800"/>
              </a:spcAft>
            </a:pPr>
            <a:r>
              <a:rPr lang="en-US" sz="2400" kern="100" dirty="0">
                <a:solidFill>
                  <a:schemeClr val="bg1">
                    <a:lumMod val="95000"/>
                  </a:schemeClr>
                </a:solidFill>
                <a:latin typeface="Calibri" panose="020F0502020204030204" pitchFamily="34" charset="0"/>
                <a:ea typeface="Calibri" panose="020F0502020204030204" pitchFamily="34" charset="0"/>
                <a:cs typeface="Times New Roman" panose="02020603050405020304" pitchFamily="18" charset="0"/>
              </a:rPr>
              <a:t>3</a:t>
            </a:r>
            <a:r>
              <a:rPr lang="vi-VN" sz="2400" kern="1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US" sz="2400" kern="100" dirty="0" err="1">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rPr>
              <a:t>JaCoCo</a:t>
            </a:r>
            <a:endParaRPr lang="en-US" sz="2400" kern="100" dirty="0">
              <a:solidFill>
                <a:schemeClr val="bg1">
                  <a:lumMod val="9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15272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6" name="Google Shape;586;p47"/>
          <p:cNvSpPr txBox="1">
            <a:spLocks noGrp="1"/>
          </p:cNvSpPr>
          <p:nvPr>
            <p:ph type="title"/>
          </p:nvPr>
        </p:nvSpPr>
        <p:spPr>
          <a:xfrm>
            <a:off x="2312700" y="2316938"/>
            <a:ext cx="4518600" cy="130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RESULT</a:t>
            </a:r>
            <a:endParaRPr dirty="0"/>
          </a:p>
        </p:txBody>
      </p:sp>
      <p:sp>
        <p:nvSpPr>
          <p:cNvPr id="587" name="Google Shape;587;p47"/>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16</a:t>
            </a:fld>
            <a:endParaRPr/>
          </a:p>
        </p:txBody>
      </p:sp>
      <p:sp>
        <p:nvSpPr>
          <p:cNvPr id="589" name="Google Shape;589;p47"/>
          <p:cNvSpPr txBox="1">
            <a:spLocks noGrp="1"/>
          </p:cNvSpPr>
          <p:nvPr>
            <p:ph type="title" idx="2"/>
          </p:nvPr>
        </p:nvSpPr>
        <p:spPr>
          <a:xfrm>
            <a:off x="3987499" y="1106278"/>
            <a:ext cx="1167900" cy="77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b="1" dirty="0">
                <a:solidFill>
                  <a:schemeClr val="accent4">
                    <a:lumMod val="75000"/>
                  </a:schemeClr>
                </a:solidFill>
                <a:latin typeface="Barlow Semi Condensed"/>
                <a:ea typeface="Barlow Semi Condensed"/>
                <a:cs typeface="Barlow Semi Condensed"/>
                <a:sym typeface="Barlow Semi Condensed"/>
              </a:rPr>
              <a:t>03</a:t>
            </a:r>
            <a:endParaRPr b="1" dirty="0">
              <a:solidFill>
                <a:schemeClr val="accent4">
                  <a:lumMod val="75000"/>
                </a:schemeClr>
              </a:solidFill>
              <a:latin typeface="Barlow Semi Condensed"/>
              <a:ea typeface="Barlow Semi Condensed"/>
              <a:cs typeface="Barlow Semi Condensed"/>
              <a:sym typeface="Barlow Semi Condensed"/>
            </a:endParaRPr>
          </a:p>
        </p:txBody>
      </p:sp>
      <p:sp>
        <p:nvSpPr>
          <p:cNvPr id="4" name="Google Shape;571;p46">
            <a:extLst>
              <a:ext uri="{FF2B5EF4-FFF2-40B4-BE49-F238E27FC236}">
                <a16:creationId xmlns:a16="http://schemas.microsoft.com/office/drawing/2014/main" id="{F57F0F40-54F9-1170-CA4D-C3AA3DFBCD22}"/>
              </a:ext>
            </a:extLst>
          </p:cNvPr>
          <p:cNvSpPr/>
          <p:nvPr/>
        </p:nvSpPr>
        <p:spPr>
          <a:xfrm>
            <a:off x="3919249" y="839428"/>
            <a:ext cx="1304399" cy="1304399"/>
          </a:xfrm>
          <a:prstGeom prst="ellipse">
            <a:avLst/>
          </a:prstGeom>
          <a:solidFill>
            <a:srgbClr val="5CFFF8">
              <a:alpha val="3839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2200" dirty="0">
              <a:solidFill>
                <a:schemeClr val="accent4"/>
              </a:solidFill>
              <a:latin typeface="Montserrat ExtraBold"/>
              <a:ea typeface="Montserrat ExtraBold"/>
              <a:cs typeface="Montserrat ExtraBold"/>
              <a:sym typeface="Montserrat ExtraBold"/>
            </a:endParaRPr>
          </a:p>
        </p:txBody>
      </p:sp>
      <p:pic>
        <p:nvPicPr>
          <p:cNvPr id="5" name="Picture 4">
            <a:extLst>
              <a:ext uri="{FF2B5EF4-FFF2-40B4-BE49-F238E27FC236}">
                <a16:creationId xmlns:a16="http://schemas.microsoft.com/office/drawing/2014/main" id="{EC4E9A54-EEA0-2795-DB2B-E7C688832E43}"/>
              </a:ext>
            </a:extLst>
          </p:cNvPr>
          <p:cNvPicPr>
            <a:picLocks noChangeAspect="1"/>
          </p:cNvPicPr>
          <p:nvPr/>
        </p:nvPicPr>
        <p:blipFill>
          <a:blip r:embed="rId3"/>
          <a:stretch>
            <a:fillRect/>
          </a:stretch>
        </p:blipFill>
        <p:spPr>
          <a:xfrm>
            <a:off x="186268" y="180466"/>
            <a:ext cx="790218" cy="567267"/>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8" name="Google Shape;388;p40"/>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17</a:t>
            </a:fld>
            <a:endParaRPr/>
          </a:p>
        </p:txBody>
      </p:sp>
      <p:pic>
        <p:nvPicPr>
          <p:cNvPr id="2" name="Picture 1">
            <a:extLst>
              <a:ext uri="{FF2B5EF4-FFF2-40B4-BE49-F238E27FC236}">
                <a16:creationId xmlns:a16="http://schemas.microsoft.com/office/drawing/2014/main" id="{C9F01BAD-D983-E0C0-871D-3148B200F65E}"/>
              </a:ext>
            </a:extLst>
          </p:cNvPr>
          <p:cNvPicPr>
            <a:picLocks noChangeAspect="1"/>
          </p:cNvPicPr>
          <p:nvPr/>
        </p:nvPicPr>
        <p:blipFill>
          <a:blip r:embed="rId3"/>
          <a:stretch>
            <a:fillRect/>
          </a:stretch>
        </p:blipFill>
        <p:spPr>
          <a:xfrm>
            <a:off x="186268" y="180466"/>
            <a:ext cx="790218" cy="567267"/>
          </a:xfrm>
          <a:prstGeom prst="rect">
            <a:avLst/>
          </a:prstGeom>
        </p:spPr>
      </p:pic>
      <p:sp>
        <p:nvSpPr>
          <p:cNvPr id="7" name="Google Shape;586;p47">
            <a:extLst>
              <a:ext uri="{FF2B5EF4-FFF2-40B4-BE49-F238E27FC236}">
                <a16:creationId xmlns:a16="http://schemas.microsoft.com/office/drawing/2014/main" id="{05672396-0E86-12F1-1721-ABEA8046FA8F}"/>
              </a:ext>
            </a:extLst>
          </p:cNvPr>
          <p:cNvSpPr txBox="1">
            <a:spLocks noGrp="1"/>
          </p:cNvSpPr>
          <p:nvPr>
            <p:ph type="title"/>
          </p:nvPr>
        </p:nvSpPr>
        <p:spPr>
          <a:xfrm>
            <a:off x="3005031" y="297825"/>
            <a:ext cx="3133937" cy="46672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2800" dirty="0"/>
              <a:t>RESULT</a:t>
            </a:r>
            <a:endParaRPr sz="2800" dirty="0"/>
          </a:p>
        </p:txBody>
      </p:sp>
      <p:sp>
        <p:nvSpPr>
          <p:cNvPr id="8" name="Google Shape;589;p47">
            <a:extLst>
              <a:ext uri="{FF2B5EF4-FFF2-40B4-BE49-F238E27FC236}">
                <a16:creationId xmlns:a16="http://schemas.microsoft.com/office/drawing/2014/main" id="{C5811047-C1E3-19F7-3622-522811225890}"/>
              </a:ext>
            </a:extLst>
          </p:cNvPr>
          <p:cNvSpPr txBox="1">
            <a:spLocks/>
          </p:cNvSpPr>
          <p:nvPr/>
        </p:nvSpPr>
        <p:spPr>
          <a:xfrm>
            <a:off x="2551506" y="181800"/>
            <a:ext cx="1167900" cy="770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vi-VN" sz="3600" b="1">
                <a:solidFill>
                  <a:schemeClr val="accent4">
                    <a:lumMod val="75000"/>
                  </a:schemeClr>
                </a:solidFill>
                <a:latin typeface="Barlow Semi Condensed"/>
                <a:ea typeface="Barlow Semi Condensed"/>
                <a:cs typeface="Barlow Semi Condensed"/>
                <a:sym typeface="Barlow Semi Condensed"/>
              </a:rPr>
              <a:t>03</a:t>
            </a:r>
            <a:endParaRPr lang="vi-VN" sz="3600" b="1" dirty="0">
              <a:solidFill>
                <a:schemeClr val="accent4">
                  <a:lumMod val="75000"/>
                </a:schemeClr>
              </a:solidFill>
              <a:latin typeface="Barlow Semi Condensed"/>
              <a:ea typeface="Barlow Semi Condensed"/>
              <a:cs typeface="Barlow Semi Condensed"/>
              <a:sym typeface="Barlow Semi Condensed"/>
            </a:endParaRPr>
          </a:p>
        </p:txBody>
      </p:sp>
      <p:sp>
        <p:nvSpPr>
          <p:cNvPr id="9" name="Google Shape;571;p46">
            <a:extLst>
              <a:ext uri="{FF2B5EF4-FFF2-40B4-BE49-F238E27FC236}">
                <a16:creationId xmlns:a16="http://schemas.microsoft.com/office/drawing/2014/main" id="{3B19C2AE-5D67-83F9-27BE-D633BB647BD6}"/>
              </a:ext>
            </a:extLst>
          </p:cNvPr>
          <p:cNvSpPr/>
          <p:nvPr/>
        </p:nvSpPr>
        <p:spPr>
          <a:xfrm>
            <a:off x="2662251" y="107812"/>
            <a:ext cx="946409" cy="918675"/>
          </a:xfrm>
          <a:prstGeom prst="ellipse">
            <a:avLst/>
          </a:prstGeom>
          <a:solidFill>
            <a:srgbClr val="5CFFF8">
              <a:alpha val="38390"/>
            </a:srgbClr>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2200" dirty="0">
              <a:solidFill>
                <a:schemeClr val="accent4"/>
              </a:solidFill>
              <a:latin typeface="Montserrat ExtraBold"/>
              <a:ea typeface="Montserrat ExtraBold"/>
              <a:cs typeface="Montserrat ExtraBold"/>
              <a:sym typeface="Montserrat ExtraBold"/>
            </a:endParaRPr>
          </a:p>
        </p:txBody>
      </p:sp>
      <p:sp>
        <p:nvSpPr>
          <p:cNvPr id="10" name="TextBox 9">
            <a:extLst>
              <a:ext uri="{FF2B5EF4-FFF2-40B4-BE49-F238E27FC236}">
                <a16:creationId xmlns:a16="http://schemas.microsoft.com/office/drawing/2014/main" id="{5EC3695A-CFD8-E629-5960-06D708F29AF4}"/>
              </a:ext>
            </a:extLst>
          </p:cNvPr>
          <p:cNvSpPr txBox="1"/>
          <p:nvPr/>
        </p:nvSpPr>
        <p:spPr>
          <a:xfrm>
            <a:off x="2361157" y="1603340"/>
            <a:ext cx="3720230" cy="1754326"/>
          </a:xfrm>
          <a:prstGeom prst="rect">
            <a:avLst/>
          </a:prstGeom>
          <a:noFill/>
        </p:spPr>
        <p:txBody>
          <a:bodyPr wrap="square" rtlCol="0">
            <a:spAutoFit/>
          </a:bodyPr>
          <a:lstStyle/>
          <a:p>
            <a:pPr marL="285750" indent="-285750">
              <a:buClr>
                <a:schemeClr val="accent4"/>
              </a:buClr>
              <a:buFont typeface="Arial" panose="020B0604020202020204" pitchFamily="34" charset="0"/>
              <a:buChar char="•"/>
            </a:pPr>
            <a:r>
              <a:rPr lang="en-US" sz="1800" dirty="0" err="1">
                <a:solidFill>
                  <a:schemeClr val="bg1">
                    <a:lumMod val="95000"/>
                  </a:schemeClr>
                </a:solidFill>
              </a:rPr>
              <a:t>IriShield</a:t>
            </a:r>
            <a:r>
              <a:rPr lang="en-US" sz="1800" dirty="0">
                <a:solidFill>
                  <a:schemeClr val="bg1">
                    <a:lumMod val="95000"/>
                  </a:schemeClr>
                </a:solidFill>
              </a:rPr>
              <a:t> Demo Test Plan</a:t>
            </a:r>
          </a:p>
          <a:p>
            <a:pPr>
              <a:buClr>
                <a:schemeClr val="accent4"/>
              </a:buClr>
            </a:pPr>
            <a:endParaRPr lang="en-US" sz="1800" dirty="0">
              <a:solidFill>
                <a:schemeClr val="bg1">
                  <a:lumMod val="95000"/>
                </a:schemeClr>
              </a:solidFill>
            </a:endParaRPr>
          </a:p>
          <a:p>
            <a:pPr marL="285750" indent="-285750">
              <a:buClr>
                <a:schemeClr val="accent4"/>
              </a:buClr>
              <a:buFont typeface="Arial" panose="020B0604020202020204" pitchFamily="34" charset="0"/>
              <a:buChar char="•"/>
            </a:pPr>
            <a:r>
              <a:rPr lang="en-US" sz="1800" dirty="0" err="1">
                <a:solidFill>
                  <a:schemeClr val="bg1">
                    <a:lumMod val="95000"/>
                  </a:schemeClr>
                </a:solidFill>
              </a:rPr>
              <a:t>IriShield</a:t>
            </a:r>
            <a:r>
              <a:rPr lang="en-US" sz="1800" dirty="0">
                <a:solidFill>
                  <a:schemeClr val="bg1">
                    <a:lumMod val="95000"/>
                  </a:schemeClr>
                </a:solidFill>
              </a:rPr>
              <a:t> Demo Test Case</a:t>
            </a:r>
          </a:p>
          <a:p>
            <a:pPr>
              <a:buClr>
                <a:schemeClr val="accent4"/>
              </a:buClr>
            </a:pPr>
            <a:endParaRPr lang="en-US" sz="1800" dirty="0">
              <a:solidFill>
                <a:schemeClr val="bg1">
                  <a:lumMod val="95000"/>
                </a:schemeClr>
              </a:solidFill>
            </a:endParaRPr>
          </a:p>
          <a:p>
            <a:pPr marL="285750" indent="-285750">
              <a:buClr>
                <a:schemeClr val="accent4"/>
              </a:buClr>
              <a:buFont typeface="Arial" panose="020B0604020202020204" pitchFamily="34" charset="0"/>
              <a:buChar char="•"/>
            </a:pPr>
            <a:r>
              <a:rPr lang="en-US" sz="1800" dirty="0" err="1">
                <a:solidFill>
                  <a:schemeClr val="bg1">
                    <a:lumMod val="95000"/>
                  </a:schemeClr>
                </a:solidFill>
              </a:rPr>
              <a:t>IriShield</a:t>
            </a:r>
            <a:r>
              <a:rPr lang="en-US" sz="1800" dirty="0">
                <a:solidFill>
                  <a:schemeClr val="bg1">
                    <a:lumMod val="95000"/>
                  </a:schemeClr>
                </a:solidFill>
              </a:rPr>
              <a:t> Demo Unit Test with JUnit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4">
          <a:extLst>
            <a:ext uri="{FF2B5EF4-FFF2-40B4-BE49-F238E27FC236}">
              <a16:creationId xmlns:a16="http://schemas.microsoft.com/office/drawing/2014/main" id="{35D0776A-54FE-6726-9AC2-B81CD53035F2}"/>
            </a:ext>
          </a:extLst>
        </p:cNvPr>
        <p:cNvGrpSpPr/>
        <p:nvPr/>
      </p:nvGrpSpPr>
      <p:grpSpPr>
        <a:xfrm>
          <a:off x="0" y="0"/>
          <a:ext cx="0" cy="0"/>
          <a:chOff x="0" y="0"/>
          <a:chExt cx="0" cy="0"/>
        </a:xfrm>
      </p:grpSpPr>
      <p:sp>
        <p:nvSpPr>
          <p:cNvPr id="366" name="Google Shape;366;p38">
            <a:extLst>
              <a:ext uri="{FF2B5EF4-FFF2-40B4-BE49-F238E27FC236}">
                <a16:creationId xmlns:a16="http://schemas.microsoft.com/office/drawing/2014/main" id="{4EAE3C95-27C7-6B5C-4B34-A7FCFFFDFC7E}"/>
              </a:ext>
            </a:extLst>
          </p:cNvPr>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18</a:t>
            </a:fld>
            <a:endParaRPr/>
          </a:p>
        </p:txBody>
      </p:sp>
      <p:sp>
        <p:nvSpPr>
          <p:cNvPr id="369" name="Google Shape;369;p38">
            <a:extLst>
              <a:ext uri="{FF2B5EF4-FFF2-40B4-BE49-F238E27FC236}">
                <a16:creationId xmlns:a16="http://schemas.microsoft.com/office/drawing/2014/main" id="{9E427E82-F911-CA15-7194-D6E9130306E9}"/>
              </a:ext>
            </a:extLst>
          </p:cNvPr>
          <p:cNvSpPr/>
          <p:nvPr/>
        </p:nvSpPr>
        <p:spPr>
          <a:xfrm>
            <a:off x="5945500" y="4342500"/>
            <a:ext cx="1507200" cy="1507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8">
            <a:extLst>
              <a:ext uri="{FF2B5EF4-FFF2-40B4-BE49-F238E27FC236}">
                <a16:creationId xmlns:a16="http://schemas.microsoft.com/office/drawing/2014/main" id="{9885310A-C20E-32C9-63B2-48AF5EE51126}"/>
              </a:ext>
            </a:extLst>
          </p:cNvPr>
          <p:cNvSpPr/>
          <p:nvPr/>
        </p:nvSpPr>
        <p:spPr>
          <a:xfrm>
            <a:off x="7358125" y="-522724"/>
            <a:ext cx="2042400" cy="20424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8">
            <a:extLst>
              <a:ext uri="{FF2B5EF4-FFF2-40B4-BE49-F238E27FC236}">
                <a16:creationId xmlns:a16="http://schemas.microsoft.com/office/drawing/2014/main" id="{9E4F9189-3A02-F955-D6F5-024294CEE211}"/>
              </a:ext>
            </a:extLst>
          </p:cNvPr>
          <p:cNvSpPr/>
          <p:nvPr/>
        </p:nvSpPr>
        <p:spPr>
          <a:xfrm>
            <a:off x="-108600" y="-397500"/>
            <a:ext cx="1557000" cy="1557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8">
            <a:extLst>
              <a:ext uri="{FF2B5EF4-FFF2-40B4-BE49-F238E27FC236}">
                <a16:creationId xmlns:a16="http://schemas.microsoft.com/office/drawing/2014/main" id="{372BE951-C097-3C69-1FE4-9FD2227D3E85}"/>
              </a:ext>
            </a:extLst>
          </p:cNvPr>
          <p:cNvSpPr/>
          <p:nvPr/>
        </p:nvSpPr>
        <p:spPr>
          <a:xfrm>
            <a:off x="-313350" y="3788851"/>
            <a:ext cx="1799700" cy="1799700"/>
          </a:xfrm>
          <a:prstGeom prst="ellipse">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id="{AE8BC653-F4BF-ABA2-715B-D35B7D03D025}"/>
              </a:ext>
            </a:extLst>
          </p:cNvPr>
          <p:cNvPicPr>
            <a:picLocks noChangeAspect="1"/>
          </p:cNvPicPr>
          <p:nvPr/>
        </p:nvPicPr>
        <p:blipFill>
          <a:blip r:embed="rId3"/>
          <a:stretch>
            <a:fillRect/>
          </a:stretch>
        </p:blipFill>
        <p:spPr>
          <a:xfrm>
            <a:off x="186268" y="180466"/>
            <a:ext cx="790218" cy="567267"/>
          </a:xfrm>
          <a:prstGeom prst="rect">
            <a:avLst/>
          </a:prstGeom>
        </p:spPr>
      </p:pic>
      <p:sp>
        <p:nvSpPr>
          <p:cNvPr id="5" name="Google Shape;1171;p67">
            <a:extLst>
              <a:ext uri="{FF2B5EF4-FFF2-40B4-BE49-F238E27FC236}">
                <a16:creationId xmlns:a16="http://schemas.microsoft.com/office/drawing/2014/main" id="{EB301DF1-BCC3-0FC9-7D42-4AF2EBFE3C02}"/>
              </a:ext>
            </a:extLst>
          </p:cNvPr>
          <p:cNvSpPr/>
          <p:nvPr/>
        </p:nvSpPr>
        <p:spPr>
          <a:xfrm>
            <a:off x="829525" y="928300"/>
            <a:ext cx="3320700" cy="33495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1187;p67">
            <a:extLst>
              <a:ext uri="{FF2B5EF4-FFF2-40B4-BE49-F238E27FC236}">
                <a16:creationId xmlns:a16="http://schemas.microsoft.com/office/drawing/2014/main" id="{5EF2F868-B9B0-DC90-4339-F1783089B1FB}"/>
              </a:ext>
            </a:extLst>
          </p:cNvPr>
          <p:cNvGrpSpPr/>
          <p:nvPr/>
        </p:nvGrpSpPr>
        <p:grpSpPr>
          <a:xfrm>
            <a:off x="1122970" y="1631272"/>
            <a:ext cx="2733810" cy="2400755"/>
            <a:chOff x="1122970" y="1631272"/>
            <a:chExt cx="2733810" cy="2400755"/>
          </a:xfrm>
        </p:grpSpPr>
        <p:sp>
          <p:nvSpPr>
            <p:cNvPr id="7" name="Google Shape;1188;p67">
              <a:extLst>
                <a:ext uri="{FF2B5EF4-FFF2-40B4-BE49-F238E27FC236}">
                  <a16:creationId xmlns:a16="http://schemas.microsoft.com/office/drawing/2014/main" id="{87D88713-42E1-4581-7A67-F0A829351335}"/>
                </a:ext>
              </a:extLst>
            </p:cNvPr>
            <p:cNvSpPr/>
            <p:nvPr/>
          </p:nvSpPr>
          <p:spPr>
            <a:xfrm>
              <a:off x="1122970" y="3723326"/>
              <a:ext cx="2728010" cy="308702"/>
            </a:xfrm>
            <a:custGeom>
              <a:avLst/>
              <a:gdLst/>
              <a:ahLst/>
              <a:cxnLst/>
              <a:rect l="l" t="t" r="r" b="b"/>
              <a:pathLst>
                <a:path w="170714" h="19318" extrusionOk="0">
                  <a:moveTo>
                    <a:pt x="85337" y="0"/>
                  </a:moveTo>
                  <a:cubicBezTo>
                    <a:pt x="38233" y="0"/>
                    <a:pt x="1" y="4316"/>
                    <a:pt x="1" y="9679"/>
                  </a:cubicBezTo>
                  <a:cubicBezTo>
                    <a:pt x="1" y="15003"/>
                    <a:pt x="38233" y="19318"/>
                    <a:pt x="85337" y="19318"/>
                  </a:cubicBezTo>
                  <a:cubicBezTo>
                    <a:pt x="132482" y="19318"/>
                    <a:pt x="170713" y="15003"/>
                    <a:pt x="170713" y="9679"/>
                  </a:cubicBezTo>
                  <a:cubicBezTo>
                    <a:pt x="170713" y="4316"/>
                    <a:pt x="132482" y="0"/>
                    <a:pt x="853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189;p67">
              <a:extLst>
                <a:ext uri="{FF2B5EF4-FFF2-40B4-BE49-F238E27FC236}">
                  <a16:creationId xmlns:a16="http://schemas.microsoft.com/office/drawing/2014/main" id="{624F2C7C-914E-F75E-0120-FBDB11584FAE}"/>
                </a:ext>
              </a:extLst>
            </p:cNvPr>
            <p:cNvSpPr/>
            <p:nvPr/>
          </p:nvSpPr>
          <p:spPr>
            <a:xfrm>
              <a:off x="1586342" y="3092404"/>
              <a:ext cx="78638" cy="788182"/>
            </a:xfrm>
            <a:custGeom>
              <a:avLst/>
              <a:gdLst/>
              <a:ahLst/>
              <a:cxnLst/>
              <a:rect l="l" t="t" r="r" b="b"/>
              <a:pathLst>
                <a:path w="4921" h="49323" extrusionOk="0">
                  <a:moveTo>
                    <a:pt x="0" y="0"/>
                  </a:moveTo>
                  <a:lnTo>
                    <a:pt x="0" y="49323"/>
                  </a:lnTo>
                  <a:lnTo>
                    <a:pt x="4920" y="49323"/>
                  </a:lnTo>
                  <a:lnTo>
                    <a:pt x="492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190;p67">
              <a:extLst>
                <a:ext uri="{FF2B5EF4-FFF2-40B4-BE49-F238E27FC236}">
                  <a16:creationId xmlns:a16="http://schemas.microsoft.com/office/drawing/2014/main" id="{92C80374-EDA4-34AB-0CE7-22851D0654EB}"/>
                </a:ext>
              </a:extLst>
            </p:cNvPr>
            <p:cNvSpPr/>
            <p:nvPr/>
          </p:nvSpPr>
          <p:spPr>
            <a:xfrm>
              <a:off x="1586342" y="3092404"/>
              <a:ext cx="78638" cy="167566"/>
            </a:xfrm>
            <a:custGeom>
              <a:avLst/>
              <a:gdLst/>
              <a:ahLst/>
              <a:cxnLst/>
              <a:rect l="l" t="t" r="r" b="b"/>
              <a:pathLst>
                <a:path w="4921" h="10486" extrusionOk="0">
                  <a:moveTo>
                    <a:pt x="0" y="0"/>
                  </a:moveTo>
                  <a:lnTo>
                    <a:pt x="0" y="10486"/>
                  </a:lnTo>
                  <a:lnTo>
                    <a:pt x="4920" y="10486"/>
                  </a:lnTo>
                  <a:lnTo>
                    <a:pt x="49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191;p67">
              <a:extLst>
                <a:ext uri="{FF2B5EF4-FFF2-40B4-BE49-F238E27FC236}">
                  <a16:creationId xmlns:a16="http://schemas.microsoft.com/office/drawing/2014/main" id="{90F6DCE0-9C26-5191-BC9E-FC7E044082F3}"/>
                </a:ext>
              </a:extLst>
            </p:cNvPr>
            <p:cNvSpPr/>
            <p:nvPr/>
          </p:nvSpPr>
          <p:spPr>
            <a:xfrm>
              <a:off x="1746813" y="3049226"/>
              <a:ext cx="77982" cy="788821"/>
            </a:xfrm>
            <a:custGeom>
              <a:avLst/>
              <a:gdLst/>
              <a:ahLst/>
              <a:cxnLst/>
              <a:rect l="l" t="t" r="r" b="b"/>
              <a:pathLst>
                <a:path w="4880" h="49363" extrusionOk="0">
                  <a:moveTo>
                    <a:pt x="0" y="0"/>
                  </a:moveTo>
                  <a:lnTo>
                    <a:pt x="0" y="49363"/>
                  </a:lnTo>
                  <a:lnTo>
                    <a:pt x="4880" y="49363"/>
                  </a:lnTo>
                  <a:lnTo>
                    <a:pt x="488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92;p67">
              <a:extLst>
                <a:ext uri="{FF2B5EF4-FFF2-40B4-BE49-F238E27FC236}">
                  <a16:creationId xmlns:a16="http://schemas.microsoft.com/office/drawing/2014/main" id="{D6A3A176-C828-1015-24C0-7A033C14D489}"/>
                </a:ext>
              </a:extLst>
            </p:cNvPr>
            <p:cNvSpPr/>
            <p:nvPr/>
          </p:nvSpPr>
          <p:spPr>
            <a:xfrm>
              <a:off x="1746813" y="3049226"/>
              <a:ext cx="77982" cy="210744"/>
            </a:xfrm>
            <a:custGeom>
              <a:avLst/>
              <a:gdLst/>
              <a:ahLst/>
              <a:cxnLst/>
              <a:rect l="l" t="t" r="r" b="b"/>
              <a:pathLst>
                <a:path w="4880" h="13188" extrusionOk="0">
                  <a:moveTo>
                    <a:pt x="0" y="0"/>
                  </a:moveTo>
                  <a:lnTo>
                    <a:pt x="0" y="13188"/>
                  </a:lnTo>
                  <a:lnTo>
                    <a:pt x="4880" y="13188"/>
                  </a:lnTo>
                  <a:lnTo>
                    <a:pt x="48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193;p67">
              <a:extLst>
                <a:ext uri="{FF2B5EF4-FFF2-40B4-BE49-F238E27FC236}">
                  <a16:creationId xmlns:a16="http://schemas.microsoft.com/office/drawing/2014/main" id="{C48267C0-827A-4465-1E9B-F93C8FA3C4F5}"/>
                </a:ext>
              </a:extLst>
            </p:cNvPr>
            <p:cNvSpPr/>
            <p:nvPr/>
          </p:nvSpPr>
          <p:spPr>
            <a:xfrm>
              <a:off x="2348092" y="3092404"/>
              <a:ext cx="77982" cy="788182"/>
            </a:xfrm>
            <a:custGeom>
              <a:avLst/>
              <a:gdLst/>
              <a:ahLst/>
              <a:cxnLst/>
              <a:rect l="l" t="t" r="r" b="b"/>
              <a:pathLst>
                <a:path w="4880" h="49323" extrusionOk="0">
                  <a:moveTo>
                    <a:pt x="0" y="0"/>
                  </a:moveTo>
                  <a:lnTo>
                    <a:pt x="0" y="49323"/>
                  </a:lnTo>
                  <a:lnTo>
                    <a:pt x="4880" y="49323"/>
                  </a:lnTo>
                  <a:lnTo>
                    <a:pt x="488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194;p67">
              <a:extLst>
                <a:ext uri="{FF2B5EF4-FFF2-40B4-BE49-F238E27FC236}">
                  <a16:creationId xmlns:a16="http://schemas.microsoft.com/office/drawing/2014/main" id="{6973046E-803D-6D54-9B57-10658650A074}"/>
                </a:ext>
              </a:extLst>
            </p:cNvPr>
            <p:cNvSpPr/>
            <p:nvPr/>
          </p:nvSpPr>
          <p:spPr>
            <a:xfrm>
              <a:off x="2348092" y="3092404"/>
              <a:ext cx="77982" cy="167566"/>
            </a:xfrm>
            <a:custGeom>
              <a:avLst/>
              <a:gdLst/>
              <a:ahLst/>
              <a:cxnLst/>
              <a:rect l="l" t="t" r="r" b="b"/>
              <a:pathLst>
                <a:path w="4880" h="10486" extrusionOk="0">
                  <a:moveTo>
                    <a:pt x="0" y="0"/>
                  </a:moveTo>
                  <a:lnTo>
                    <a:pt x="0" y="10486"/>
                  </a:lnTo>
                  <a:lnTo>
                    <a:pt x="4880" y="10486"/>
                  </a:lnTo>
                  <a:lnTo>
                    <a:pt x="48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95;p67">
              <a:extLst>
                <a:ext uri="{FF2B5EF4-FFF2-40B4-BE49-F238E27FC236}">
                  <a16:creationId xmlns:a16="http://schemas.microsoft.com/office/drawing/2014/main" id="{2ED21105-26F4-64A0-49F9-80F1E35AEEAD}"/>
                </a:ext>
              </a:extLst>
            </p:cNvPr>
            <p:cNvSpPr/>
            <p:nvPr/>
          </p:nvSpPr>
          <p:spPr>
            <a:xfrm>
              <a:off x="2507908" y="3049226"/>
              <a:ext cx="77998" cy="788821"/>
            </a:xfrm>
            <a:custGeom>
              <a:avLst/>
              <a:gdLst/>
              <a:ahLst/>
              <a:cxnLst/>
              <a:rect l="l" t="t" r="r" b="b"/>
              <a:pathLst>
                <a:path w="4881" h="49363" extrusionOk="0">
                  <a:moveTo>
                    <a:pt x="1" y="0"/>
                  </a:moveTo>
                  <a:lnTo>
                    <a:pt x="1" y="49363"/>
                  </a:lnTo>
                  <a:lnTo>
                    <a:pt x="4881" y="49363"/>
                  </a:lnTo>
                  <a:lnTo>
                    <a:pt x="488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96;p67">
              <a:extLst>
                <a:ext uri="{FF2B5EF4-FFF2-40B4-BE49-F238E27FC236}">
                  <a16:creationId xmlns:a16="http://schemas.microsoft.com/office/drawing/2014/main" id="{E3493687-F334-84CF-0D99-1B2E9E632643}"/>
                </a:ext>
              </a:extLst>
            </p:cNvPr>
            <p:cNvSpPr/>
            <p:nvPr/>
          </p:nvSpPr>
          <p:spPr>
            <a:xfrm>
              <a:off x="2507908" y="3049226"/>
              <a:ext cx="77998" cy="210744"/>
            </a:xfrm>
            <a:custGeom>
              <a:avLst/>
              <a:gdLst/>
              <a:ahLst/>
              <a:cxnLst/>
              <a:rect l="l" t="t" r="r" b="b"/>
              <a:pathLst>
                <a:path w="4881" h="13188" extrusionOk="0">
                  <a:moveTo>
                    <a:pt x="1" y="0"/>
                  </a:moveTo>
                  <a:lnTo>
                    <a:pt x="1" y="13188"/>
                  </a:lnTo>
                  <a:lnTo>
                    <a:pt x="4881" y="13188"/>
                  </a:lnTo>
                  <a:lnTo>
                    <a:pt x="48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97;p67">
              <a:extLst>
                <a:ext uri="{FF2B5EF4-FFF2-40B4-BE49-F238E27FC236}">
                  <a16:creationId xmlns:a16="http://schemas.microsoft.com/office/drawing/2014/main" id="{79F081AD-46A5-40CE-FADD-C588105E8A19}"/>
                </a:ext>
              </a:extLst>
            </p:cNvPr>
            <p:cNvSpPr/>
            <p:nvPr/>
          </p:nvSpPr>
          <p:spPr>
            <a:xfrm>
              <a:off x="1516094" y="2957708"/>
              <a:ext cx="1099456" cy="189491"/>
            </a:xfrm>
            <a:custGeom>
              <a:avLst/>
              <a:gdLst/>
              <a:ahLst/>
              <a:cxnLst/>
              <a:rect l="l" t="t" r="r" b="b"/>
              <a:pathLst>
                <a:path w="68802" h="11858" extrusionOk="0">
                  <a:moveTo>
                    <a:pt x="34401" y="0"/>
                  </a:moveTo>
                  <a:cubicBezTo>
                    <a:pt x="27505" y="0"/>
                    <a:pt x="21052" y="363"/>
                    <a:pt x="15688" y="968"/>
                  </a:cubicBezTo>
                  <a:lnTo>
                    <a:pt x="0" y="968"/>
                  </a:lnTo>
                  <a:lnTo>
                    <a:pt x="0" y="5929"/>
                  </a:lnTo>
                  <a:cubicBezTo>
                    <a:pt x="0" y="9195"/>
                    <a:pt x="15406" y="11857"/>
                    <a:pt x="34401" y="11857"/>
                  </a:cubicBezTo>
                  <a:cubicBezTo>
                    <a:pt x="53396" y="11857"/>
                    <a:pt x="68802" y="9195"/>
                    <a:pt x="68802" y="5929"/>
                  </a:cubicBezTo>
                  <a:lnTo>
                    <a:pt x="68802" y="968"/>
                  </a:lnTo>
                  <a:lnTo>
                    <a:pt x="53154" y="968"/>
                  </a:lnTo>
                  <a:cubicBezTo>
                    <a:pt x="47750" y="363"/>
                    <a:pt x="41338" y="0"/>
                    <a:pt x="34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98;p67">
              <a:extLst>
                <a:ext uri="{FF2B5EF4-FFF2-40B4-BE49-F238E27FC236}">
                  <a16:creationId xmlns:a16="http://schemas.microsoft.com/office/drawing/2014/main" id="{3D44AB39-B888-5AF3-8FA3-395FA1DCAE69}"/>
                </a:ext>
              </a:extLst>
            </p:cNvPr>
            <p:cNvSpPr/>
            <p:nvPr/>
          </p:nvSpPr>
          <p:spPr>
            <a:xfrm>
              <a:off x="1516094" y="2874564"/>
              <a:ext cx="1099456" cy="189491"/>
            </a:xfrm>
            <a:custGeom>
              <a:avLst/>
              <a:gdLst/>
              <a:ahLst/>
              <a:cxnLst/>
              <a:rect l="l" t="t" r="r" b="b"/>
              <a:pathLst>
                <a:path w="68802" h="11858" extrusionOk="0">
                  <a:moveTo>
                    <a:pt x="34401" y="1"/>
                  </a:moveTo>
                  <a:cubicBezTo>
                    <a:pt x="15406" y="1"/>
                    <a:pt x="0" y="2663"/>
                    <a:pt x="0" y="5929"/>
                  </a:cubicBezTo>
                  <a:cubicBezTo>
                    <a:pt x="0" y="9196"/>
                    <a:pt x="15406" y="11858"/>
                    <a:pt x="34401" y="11858"/>
                  </a:cubicBezTo>
                  <a:cubicBezTo>
                    <a:pt x="53396" y="11858"/>
                    <a:pt x="68802" y="9196"/>
                    <a:pt x="68802" y="5929"/>
                  </a:cubicBezTo>
                  <a:cubicBezTo>
                    <a:pt x="68802" y="2663"/>
                    <a:pt x="53396" y="1"/>
                    <a:pt x="344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199;p67">
              <a:extLst>
                <a:ext uri="{FF2B5EF4-FFF2-40B4-BE49-F238E27FC236}">
                  <a16:creationId xmlns:a16="http://schemas.microsoft.com/office/drawing/2014/main" id="{2D889E3F-8A49-E391-B3DF-B15D6E651ED6}"/>
                </a:ext>
              </a:extLst>
            </p:cNvPr>
            <p:cNvSpPr/>
            <p:nvPr/>
          </p:nvSpPr>
          <p:spPr>
            <a:xfrm>
              <a:off x="1628865" y="2898336"/>
              <a:ext cx="833948" cy="105069"/>
            </a:xfrm>
            <a:custGeom>
              <a:avLst/>
              <a:gdLst/>
              <a:ahLst/>
              <a:cxnLst/>
              <a:rect l="l" t="t" r="r" b="b"/>
              <a:pathLst>
                <a:path w="52187" h="6575" extrusionOk="0">
                  <a:moveTo>
                    <a:pt x="13386" y="1"/>
                  </a:moveTo>
                  <a:cubicBezTo>
                    <a:pt x="12908" y="1"/>
                    <a:pt x="1" y="6575"/>
                    <a:pt x="1" y="6575"/>
                  </a:cubicBezTo>
                  <a:lnTo>
                    <a:pt x="43839" y="6575"/>
                  </a:lnTo>
                  <a:lnTo>
                    <a:pt x="52187" y="324"/>
                  </a:lnTo>
                  <a:lnTo>
                    <a:pt x="22303" y="324"/>
                  </a:lnTo>
                  <a:lnTo>
                    <a:pt x="13390" y="1"/>
                  </a:lnTo>
                  <a:cubicBezTo>
                    <a:pt x="13389" y="1"/>
                    <a:pt x="13388" y="1"/>
                    <a:pt x="133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00;p67">
              <a:extLst>
                <a:ext uri="{FF2B5EF4-FFF2-40B4-BE49-F238E27FC236}">
                  <a16:creationId xmlns:a16="http://schemas.microsoft.com/office/drawing/2014/main" id="{53901563-89CF-5C40-872E-76F2E8786C73}"/>
                </a:ext>
              </a:extLst>
            </p:cNvPr>
            <p:cNvSpPr/>
            <p:nvPr/>
          </p:nvSpPr>
          <p:spPr>
            <a:xfrm>
              <a:off x="1948529" y="2007122"/>
              <a:ext cx="170794" cy="898396"/>
            </a:xfrm>
            <a:custGeom>
              <a:avLst/>
              <a:gdLst/>
              <a:ahLst/>
              <a:cxnLst/>
              <a:rect l="l" t="t" r="r" b="b"/>
              <a:pathLst>
                <a:path w="10688" h="56220" extrusionOk="0">
                  <a:moveTo>
                    <a:pt x="0" y="1"/>
                  </a:moveTo>
                  <a:lnTo>
                    <a:pt x="0" y="56220"/>
                  </a:lnTo>
                  <a:lnTo>
                    <a:pt x="10687" y="56220"/>
                  </a:lnTo>
                  <a:lnTo>
                    <a:pt x="1068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01;p67">
              <a:extLst>
                <a:ext uri="{FF2B5EF4-FFF2-40B4-BE49-F238E27FC236}">
                  <a16:creationId xmlns:a16="http://schemas.microsoft.com/office/drawing/2014/main" id="{35671613-DA0F-9165-5AC1-37F1EF6BF0AC}"/>
                </a:ext>
              </a:extLst>
            </p:cNvPr>
            <p:cNvSpPr/>
            <p:nvPr/>
          </p:nvSpPr>
          <p:spPr>
            <a:xfrm>
              <a:off x="1948528" y="1982641"/>
              <a:ext cx="205599" cy="24497"/>
            </a:xfrm>
            <a:custGeom>
              <a:avLst/>
              <a:gdLst/>
              <a:ahLst/>
              <a:cxnLst/>
              <a:rect l="l" t="t" r="r" b="b"/>
              <a:pathLst>
                <a:path w="12866" h="1533" extrusionOk="0">
                  <a:moveTo>
                    <a:pt x="2742" y="0"/>
                  </a:moveTo>
                  <a:lnTo>
                    <a:pt x="0" y="1533"/>
                  </a:lnTo>
                  <a:lnTo>
                    <a:pt x="10687" y="1533"/>
                  </a:lnTo>
                  <a:lnTo>
                    <a:pt x="128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202;p67">
              <a:extLst>
                <a:ext uri="{FF2B5EF4-FFF2-40B4-BE49-F238E27FC236}">
                  <a16:creationId xmlns:a16="http://schemas.microsoft.com/office/drawing/2014/main" id="{94CFC404-2730-9AB4-763A-A63A96B26F35}"/>
                </a:ext>
              </a:extLst>
            </p:cNvPr>
            <p:cNvSpPr/>
            <p:nvPr/>
          </p:nvSpPr>
          <p:spPr>
            <a:xfrm>
              <a:off x="2119307" y="1980777"/>
              <a:ext cx="34820" cy="934478"/>
            </a:xfrm>
            <a:custGeom>
              <a:avLst/>
              <a:gdLst/>
              <a:ahLst/>
              <a:cxnLst/>
              <a:rect l="l" t="t" r="r" b="b"/>
              <a:pathLst>
                <a:path w="2179" h="58478" extrusionOk="0">
                  <a:moveTo>
                    <a:pt x="2178" y="0"/>
                  </a:moveTo>
                  <a:lnTo>
                    <a:pt x="0" y="1533"/>
                  </a:lnTo>
                  <a:lnTo>
                    <a:pt x="0" y="58478"/>
                  </a:lnTo>
                  <a:lnTo>
                    <a:pt x="2178" y="57187"/>
                  </a:lnTo>
                  <a:lnTo>
                    <a:pt x="21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203;p67">
              <a:extLst>
                <a:ext uri="{FF2B5EF4-FFF2-40B4-BE49-F238E27FC236}">
                  <a16:creationId xmlns:a16="http://schemas.microsoft.com/office/drawing/2014/main" id="{44164256-212A-CBF2-7767-1BAC11775896}"/>
                </a:ext>
              </a:extLst>
            </p:cNvPr>
            <p:cNvSpPr/>
            <p:nvPr/>
          </p:nvSpPr>
          <p:spPr>
            <a:xfrm>
              <a:off x="2074834" y="2339666"/>
              <a:ext cx="283581" cy="586482"/>
            </a:xfrm>
            <a:custGeom>
              <a:avLst/>
              <a:gdLst/>
              <a:ahLst/>
              <a:cxnLst/>
              <a:rect l="l" t="t" r="r" b="b"/>
              <a:pathLst>
                <a:path w="17746" h="36701" extrusionOk="0">
                  <a:moveTo>
                    <a:pt x="1" y="1"/>
                  </a:moveTo>
                  <a:lnTo>
                    <a:pt x="1" y="36700"/>
                  </a:lnTo>
                  <a:lnTo>
                    <a:pt x="17745" y="36700"/>
                  </a:lnTo>
                  <a:lnTo>
                    <a:pt x="177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204;p67">
              <a:extLst>
                <a:ext uri="{FF2B5EF4-FFF2-40B4-BE49-F238E27FC236}">
                  <a16:creationId xmlns:a16="http://schemas.microsoft.com/office/drawing/2014/main" id="{DC3337E0-967D-55BD-81BF-E1AD71BAC426}"/>
                </a:ext>
              </a:extLst>
            </p:cNvPr>
            <p:cNvSpPr/>
            <p:nvPr/>
          </p:nvSpPr>
          <p:spPr>
            <a:xfrm>
              <a:off x="2074834" y="2316393"/>
              <a:ext cx="319664" cy="25153"/>
            </a:xfrm>
            <a:custGeom>
              <a:avLst/>
              <a:gdLst/>
              <a:ahLst/>
              <a:cxnLst/>
              <a:rect l="l" t="t" r="r" b="b"/>
              <a:pathLst>
                <a:path w="20004" h="1574" extrusionOk="0">
                  <a:moveTo>
                    <a:pt x="2824" y="1"/>
                  </a:moveTo>
                  <a:lnTo>
                    <a:pt x="1" y="1574"/>
                  </a:lnTo>
                  <a:lnTo>
                    <a:pt x="17745" y="1574"/>
                  </a:lnTo>
                  <a:lnTo>
                    <a:pt x="200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205;p67">
              <a:extLst>
                <a:ext uri="{FF2B5EF4-FFF2-40B4-BE49-F238E27FC236}">
                  <a16:creationId xmlns:a16="http://schemas.microsoft.com/office/drawing/2014/main" id="{F6C6C3AC-3E7C-2081-5AE0-B01D298118C1}"/>
                </a:ext>
              </a:extLst>
            </p:cNvPr>
            <p:cNvSpPr/>
            <p:nvPr/>
          </p:nvSpPr>
          <p:spPr>
            <a:xfrm>
              <a:off x="2358400" y="2314529"/>
              <a:ext cx="36099" cy="611619"/>
            </a:xfrm>
            <a:custGeom>
              <a:avLst/>
              <a:gdLst/>
              <a:ahLst/>
              <a:cxnLst/>
              <a:rect l="l" t="t" r="r" b="b"/>
              <a:pathLst>
                <a:path w="2259" h="38274" extrusionOk="0">
                  <a:moveTo>
                    <a:pt x="2259" y="1"/>
                  </a:moveTo>
                  <a:lnTo>
                    <a:pt x="0" y="1574"/>
                  </a:lnTo>
                  <a:lnTo>
                    <a:pt x="0" y="38273"/>
                  </a:lnTo>
                  <a:lnTo>
                    <a:pt x="2259" y="36983"/>
                  </a:lnTo>
                  <a:lnTo>
                    <a:pt x="22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206;p67">
              <a:extLst>
                <a:ext uri="{FF2B5EF4-FFF2-40B4-BE49-F238E27FC236}">
                  <a16:creationId xmlns:a16="http://schemas.microsoft.com/office/drawing/2014/main" id="{7F4CE99C-B7CA-027D-13B9-F9A8237F8C96}"/>
                </a:ext>
              </a:extLst>
            </p:cNvPr>
            <p:cNvSpPr/>
            <p:nvPr/>
          </p:nvSpPr>
          <p:spPr>
            <a:xfrm>
              <a:off x="1846049" y="2371242"/>
              <a:ext cx="170155" cy="554250"/>
            </a:xfrm>
            <a:custGeom>
              <a:avLst/>
              <a:gdLst/>
              <a:ahLst/>
              <a:cxnLst/>
              <a:rect l="l" t="t" r="r" b="b"/>
              <a:pathLst>
                <a:path w="10648" h="34684" extrusionOk="0">
                  <a:moveTo>
                    <a:pt x="1" y="1"/>
                  </a:moveTo>
                  <a:lnTo>
                    <a:pt x="1" y="34684"/>
                  </a:lnTo>
                  <a:lnTo>
                    <a:pt x="10648" y="34684"/>
                  </a:lnTo>
                  <a:lnTo>
                    <a:pt x="1064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207;p67">
              <a:extLst>
                <a:ext uri="{FF2B5EF4-FFF2-40B4-BE49-F238E27FC236}">
                  <a16:creationId xmlns:a16="http://schemas.microsoft.com/office/drawing/2014/main" id="{33696CB1-DF8D-4C5A-A5C5-87BE13A3C7FE}"/>
                </a:ext>
              </a:extLst>
            </p:cNvPr>
            <p:cNvSpPr/>
            <p:nvPr/>
          </p:nvSpPr>
          <p:spPr>
            <a:xfrm>
              <a:off x="1798364" y="2745030"/>
              <a:ext cx="217839" cy="46422"/>
            </a:xfrm>
            <a:custGeom>
              <a:avLst/>
              <a:gdLst/>
              <a:ahLst/>
              <a:cxnLst/>
              <a:rect l="l" t="t" r="r" b="b"/>
              <a:pathLst>
                <a:path w="13632" h="2905" extrusionOk="0">
                  <a:moveTo>
                    <a:pt x="3267" y="1"/>
                  </a:moveTo>
                  <a:lnTo>
                    <a:pt x="0" y="2904"/>
                  </a:lnTo>
                  <a:lnTo>
                    <a:pt x="11373" y="2904"/>
                  </a:lnTo>
                  <a:cubicBezTo>
                    <a:pt x="11373" y="2904"/>
                    <a:pt x="13591" y="202"/>
                    <a:pt x="136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208;p67">
              <a:extLst>
                <a:ext uri="{FF2B5EF4-FFF2-40B4-BE49-F238E27FC236}">
                  <a16:creationId xmlns:a16="http://schemas.microsoft.com/office/drawing/2014/main" id="{D4202357-7861-4F04-A835-81748AE3623D}"/>
                </a:ext>
              </a:extLst>
            </p:cNvPr>
            <p:cNvSpPr/>
            <p:nvPr/>
          </p:nvSpPr>
          <p:spPr>
            <a:xfrm>
              <a:off x="1980105" y="2745030"/>
              <a:ext cx="36099" cy="62530"/>
            </a:xfrm>
            <a:custGeom>
              <a:avLst/>
              <a:gdLst/>
              <a:ahLst/>
              <a:cxnLst/>
              <a:rect l="l" t="t" r="r" b="b"/>
              <a:pathLst>
                <a:path w="2259" h="3913" extrusionOk="0">
                  <a:moveTo>
                    <a:pt x="2259" y="1"/>
                  </a:moveTo>
                  <a:lnTo>
                    <a:pt x="0" y="2904"/>
                  </a:lnTo>
                  <a:lnTo>
                    <a:pt x="2259" y="3913"/>
                  </a:lnTo>
                  <a:lnTo>
                    <a:pt x="225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209;p67">
              <a:extLst>
                <a:ext uri="{FF2B5EF4-FFF2-40B4-BE49-F238E27FC236}">
                  <a16:creationId xmlns:a16="http://schemas.microsoft.com/office/drawing/2014/main" id="{112FBB15-977F-781F-5049-E8D8CEBD306D}"/>
                </a:ext>
              </a:extLst>
            </p:cNvPr>
            <p:cNvSpPr/>
            <p:nvPr/>
          </p:nvSpPr>
          <p:spPr>
            <a:xfrm>
              <a:off x="1846049" y="2349264"/>
              <a:ext cx="205599" cy="23858"/>
            </a:xfrm>
            <a:custGeom>
              <a:avLst/>
              <a:gdLst/>
              <a:ahLst/>
              <a:cxnLst/>
              <a:rect l="l" t="t" r="r" b="b"/>
              <a:pathLst>
                <a:path w="12866" h="1493" extrusionOk="0">
                  <a:moveTo>
                    <a:pt x="2743" y="1"/>
                  </a:moveTo>
                  <a:lnTo>
                    <a:pt x="1" y="1493"/>
                  </a:lnTo>
                  <a:lnTo>
                    <a:pt x="10648" y="1493"/>
                  </a:lnTo>
                  <a:lnTo>
                    <a:pt x="128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210;p67">
              <a:extLst>
                <a:ext uri="{FF2B5EF4-FFF2-40B4-BE49-F238E27FC236}">
                  <a16:creationId xmlns:a16="http://schemas.microsoft.com/office/drawing/2014/main" id="{B8F10855-F809-C2F9-FC5F-CFD39A5A2151}"/>
                </a:ext>
              </a:extLst>
            </p:cNvPr>
            <p:cNvSpPr/>
            <p:nvPr/>
          </p:nvSpPr>
          <p:spPr>
            <a:xfrm>
              <a:off x="2016188" y="2347400"/>
              <a:ext cx="35460" cy="578092"/>
            </a:xfrm>
            <a:custGeom>
              <a:avLst/>
              <a:gdLst/>
              <a:ahLst/>
              <a:cxnLst/>
              <a:rect l="l" t="t" r="r" b="b"/>
              <a:pathLst>
                <a:path w="2219" h="36176" extrusionOk="0">
                  <a:moveTo>
                    <a:pt x="2219" y="1"/>
                  </a:moveTo>
                  <a:lnTo>
                    <a:pt x="1" y="1493"/>
                  </a:lnTo>
                  <a:lnTo>
                    <a:pt x="1" y="36176"/>
                  </a:lnTo>
                  <a:lnTo>
                    <a:pt x="2219" y="34926"/>
                  </a:lnTo>
                  <a:lnTo>
                    <a:pt x="22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211;p67">
              <a:extLst>
                <a:ext uri="{FF2B5EF4-FFF2-40B4-BE49-F238E27FC236}">
                  <a16:creationId xmlns:a16="http://schemas.microsoft.com/office/drawing/2014/main" id="{216FF41F-8027-ACCD-E059-6BB55B491FF2}"/>
                </a:ext>
              </a:extLst>
            </p:cNvPr>
            <p:cNvSpPr/>
            <p:nvPr/>
          </p:nvSpPr>
          <p:spPr>
            <a:xfrm>
              <a:off x="2284923" y="2288753"/>
              <a:ext cx="7750" cy="38688"/>
            </a:xfrm>
            <a:custGeom>
              <a:avLst/>
              <a:gdLst/>
              <a:ahLst/>
              <a:cxnLst/>
              <a:rect l="l" t="t" r="r" b="b"/>
              <a:pathLst>
                <a:path w="485" h="2421" extrusionOk="0">
                  <a:moveTo>
                    <a:pt x="1" y="1"/>
                  </a:moveTo>
                  <a:lnTo>
                    <a:pt x="1" y="2420"/>
                  </a:lnTo>
                  <a:lnTo>
                    <a:pt x="485" y="2420"/>
                  </a:lnTo>
                  <a:lnTo>
                    <a:pt x="48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212;p67">
              <a:extLst>
                <a:ext uri="{FF2B5EF4-FFF2-40B4-BE49-F238E27FC236}">
                  <a16:creationId xmlns:a16="http://schemas.microsoft.com/office/drawing/2014/main" id="{015F9538-FC56-F8F9-E2DF-47ECE5DE17B5}"/>
                </a:ext>
              </a:extLst>
            </p:cNvPr>
            <p:cNvSpPr/>
            <p:nvPr/>
          </p:nvSpPr>
          <p:spPr>
            <a:xfrm>
              <a:off x="2174725" y="2288753"/>
              <a:ext cx="7750" cy="38688"/>
            </a:xfrm>
            <a:custGeom>
              <a:avLst/>
              <a:gdLst/>
              <a:ahLst/>
              <a:cxnLst/>
              <a:rect l="l" t="t" r="r" b="b"/>
              <a:pathLst>
                <a:path w="485" h="2421" extrusionOk="0">
                  <a:moveTo>
                    <a:pt x="1" y="1"/>
                  </a:moveTo>
                  <a:lnTo>
                    <a:pt x="1" y="2420"/>
                  </a:lnTo>
                  <a:lnTo>
                    <a:pt x="485" y="2420"/>
                  </a:lnTo>
                  <a:lnTo>
                    <a:pt x="48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213;p67">
              <a:extLst>
                <a:ext uri="{FF2B5EF4-FFF2-40B4-BE49-F238E27FC236}">
                  <a16:creationId xmlns:a16="http://schemas.microsoft.com/office/drawing/2014/main" id="{BBC3FB04-1604-9A19-0C80-C1B54A1EEE65}"/>
                </a:ext>
              </a:extLst>
            </p:cNvPr>
            <p:cNvSpPr/>
            <p:nvPr/>
          </p:nvSpPr>
          <p:spPr>
            <a:xfrm>
              <a:off x="2114784" y="2229468"/>
              <a:ext cx="245565" cy="62530"/>
            </a:xfrm>
            <a:custGeom>
              <a:avLst/>
              <a:gdLst/>
              <a:ahLst/>
              <a:cxnLst/>
              <a:rect l="l" t="t" r="r" b="b"/>
              <a:pathLst>
                <a:path w="15367" h="3913" extrusionOk="0">
                  <a:moveTo>
                    <a:pt x="808" y="0"/>
                  </a:moveTo>
                  <a:cubicBezTo>
                    <a:pt x="364" y="0"/>
                    <a:pt x="1" y="363"/>
                    <a:pt x="1" y="807"/>
                  </a:cubicBezTo>
                  <a:lnTo>
                    <a:pt x="1" y="3106"/>
                  </a:lnTo>
                  <a:cubicBezTo>
                    <a:pt x="1" y="3549"/>
                    <a:pt x="364" y="3912"/>
                    <a:pt x="808" y="3912"/>
                  </a:cubicBezTo>
                  <a:lnTo>
                    <a:pt x="14560" y="3912"/>
                  </a:lnTo>
                  <a:cubicBezTo>
                    <a:pt x="15003" y="3912"/>
                    <a:pt x="15366" y="3549"/>
                    <a:pt x="15366" y="3106"/>
                  </a:cubicBezTo>
                  <a:lnTo>
                    <a:pt x="15366" y="807"/>
                  </a:lnTo>
                  <a:cubicBezTo>
                    <a:pt x="15366" y="363"/>
                    <a:pt x="15003" y="0"/>
                    <a:pt x="145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214;p67">
              <a:extLst>
                <a:ext uri="{FF2B5EF4-FFF2-40B4-BE49-F238E27FC236}">
                  <a16:creationId xmlns:a16="http://schemas.microsoft.com/office/drawing/2014/main" id="{40924FE2-CD61-B0C0-DB06-2248BBC6D85A}"/>
                </a:ext>
              </a:extLst>
            </p:cNvPr>
            <p:cNvSpPr/>
            <p:nvPr/>
          </p:nvSpPr>
          <p:spPr>
            <a:xfrm>
              <a:off x="2109639" y="2236563"/>
              <a:ext cx="244909" cy="62514"/>
            </a:xfrm>
            <a:custGeom>
              <a:avLst/>
              <a:gdLst/>
              <a:ahLst/>
              <a:cxnLst/>
              <a:rect l="l" t="t" r="r" b="b"/>
              <a:pathLst>
                <a:path w="15326" h="3912" extrusionOk="0">
                  <a:moveTo>
                    <a:pt x="807" y="0"/>
                  </a:moveTo>
                  <a:cubicBezTo>
                    <a:pt x="363" y="0"/>
                    <a:pt x="0" y="363"/>
                    <a:pt x="0" y="807"/>
                  </a:cubicBezTo>
                  <a:lnTo>
                    <a:pt x="0" y="3105"/>
                  </a:lnTo>
                  <a:cubicBezTo>
                    <a:pt x="0" y="3549"/>
                    <a:pt x="363" y="3912"/>
                    <a:pt x="807" y="3912"/>
                  </a:cubicBezTo>
                  <a:lnTo>
                    <a:pt x="14519" y="3912"/>
                  </a:lnTo>
                  <a:cubicBezTo>
                    <a:pt x="14962" y="3912"/>
                    <a:pt x="15325" y="3549"/>
                    <a:pt x="15325" y="3105"/>
                  </a:cubicBezTo>
                  <a:lnTo>
                    <a:pt x="15325" y="807"/>
                  </a:lnTo>
                  <a:cubicBezTo>
                    <a:pt x="15325" y="363"/>
                    <a:pt x="14962" y="0"/>
                    <a:pt x="145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215;p67">
              <a:extLst>
                <a:ext uri="{FF2B5EF4-FFF2-40B4-BE49-F238E27FC236}">
                  <a16:creationId xmlns:a16="http://schemas.microsoft.com/office/drawing/2014/main" id="{53AD6685-516F-9061-C749-43DEC889568A}"/>
                </a:ext>
              </a:extLst>
            </p:cNvPr>
            <p:cNvSpPr/>
            <p:nvPr/>
          </p:nvSpPr>
          <p:spPr>
            <a:xfrm>
              <a:off x="2023283" y="2739885"/>
              <a:ext cx="335133" cy="46406"/>
            </a:xfrm>
            <a:custGeom>
              <a:avLst/>
              <a:gdLst/>
              <a:ahLst/>
              <a:cxnLst/>
              <a:rect l="l" t="t" r="r" b="b"/>
              <a:pathLst>
                <a:path w="20972" h="2904" extrusionOk="0">
                  <a:moveTo>
                    <a:pt x="3227" y="0"/>
                  </a:moveTo>
                  <a:lnTo>
                    <a:pt x="0" y="2904"/>
                  </a:lnTo>
                  <a:lnTo>
                    <a:pt x="18713" y="2904"/>
                  </a:lnTo>
                  <a:cubicBezTo>
                    <a:pt x="18713" y="2904"/>
                    <a:pt x="20891" y="202"/>
                    <a:pt x="209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216;p67">
              <a:extLst>
                <a:ext uri="{FF2B5EF4-FFF2-40B4-BE49-F238E27FC236}">
                  <a16:creationId xmlns:a16="http://schemas.microsoft.com/office/drawing/2014/main" id="{71B8D8AF-98DA-73EE-9C12-A977B043E7A4}"/>
                </a:ext>
              </a:extLst>
            </p:cNvPr>
            <p:cNvSpPr/>
            <p:nvPr/>
          </p:nvSpPr>
          <p:spPr>
            <a:xfrm>
              <a:off x="2322301" y="2739885"/>
              <a:ext cx="36115" cy="62530"/>
            </a:xfrm>
            <a:custGeom>
              <a:avLst/>
              <a:gdLst/>
              <a:ahLst/>
              <a:cxnLst/>
              <a:rect l="l" t="t" r="r" b="b"/>
              <a:pathLst>
                <a:path w="2260" h="3913" extrusionOk="0">
                  <a:moveTo>
                    <a:pt x="2259" y="0"/>
                  </a:moveTo>
                  <a:lnTo>
                    <a:pt x="1" y="2904"/>
                  </a:lnTo>
                  <a:lnTo>
                    <a:pt x="2259" y="3912"/>
                  </a:lnTo>
                  <a:lnTo>
                    <a:pt x="225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217;p67">
              <a:extLst>
                <a:ext uri="{FF2B5EF4-FFF2-40B4-BE49-F238E27FC236}">
                  <a16:creationId xmlns:a16="http://schemas.microsoft.com/office/drawing/2014/main" id="{093025A5-8C08-65C7-343E-2E263BF94CF4}"/>
                </a:ext>
              </a:extLst>
            </p:cNvPr>
            <p:cNvSpPr/>
            <p:nvPr/>
          </p:nvSpPr>
          <p:spPr>
            <a:xfrm>
              <a:off x="2023283" y="2786275"/>
              <a:ext cx="51567" cy="22580"/>
            </a:xfrm>
            <a:custGeom>
              <a:avLst/>
              <a:gdLst/>
              <a:ahLst/>
              <a:cxnLst/>
              <a:rect l="l" t="t" r="r" b="b"/>
              <a:pathLst>
                <a:path w="3227" h="1413" extrusionOk="0">
                  <a:moveTo>
                    <a:pt x="0" y="1"/>
                  </a:moveTo>
                  <a:lnTo>
                    <a:pt x="3227" y="1412"/>
                  </a:lnTo>
                  <a:lnTo>
                    <a:pt x="32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218;p67">
              <a:extLst>
                <a:ext uri="{FF2B5EF4-FFF2-40B4-BE49-F238E27FC236}">
                  <a16:creationId xmlns:a16="http://schemas.microsoft.com/office/drawing/2014/main" id="{437BDD16-3598-B818-8B8A-03018307B3DD}"/>
                </a:ext>
              </a:extLst>
            </p:cNvPr>
            <p:cNvSpPr/>
            <p:nvPr/>
          </p:nvSpPr>
          <p:spPr>
            <a:xfrm>
              <a:off x="2127680" y="2857108"/>
              <a:ext cx="154686" cy="70248"/>
            </a:xfrm>
            <a:custGeom>
              <a:avLst/>
              <a:gdLst/>
              <a:ahLst/>
              <a:cxnLst/>
              <a:rect l="l" t="t" r="r" b="b"/>
              <a:pathLst>
                <a:path w="9680" h="4396" extrusionOk="0">
                  <a:moveTo>
                    <a:pt x="1" y="0"/>
                  </a:moveTo>
                  <a:lnTo>
                    <a:pt x="1" y="4396"/>
                  </a:lnTo>
                  <a:lnTo>
                    <a:pt x="9680" y="4396"/>
                  </a:lnTo>
                  <a:lnTo>
                    <a:pt x="96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219;p67">
              <a:extLst>
                <a:ext uri="{FF2B5EF4-FFF2-40B4-BE49-F238E27FC236}">
                  <a16:creationId xmlns:a16="http://schemas.microsoft.com/office/drawing/2014/main" id="{D3E5D94D-2467-A2F5-27D4-2381AEC0ECB4}"/>
                </a:ext>
              </a:extLst>
            </p:cNvPr>
            <p:cNvSpPr/>
            <p:nvPr/>
          </p:nvSpPr>
          <p:spPr>
            <a:xfrm>
              <a:off x="1872480" y="2856176"/>
              <a:ext cx="109575" cy="70248"/>
            </a:xfrm>
            <a:custGeom>
              <a:avLst/>
              <a:gdLst/>
              <a:ahLst/>
              <a:cxnLst/>
              <a:rect l="l" t="t" r="r" b="b"/>
              <a:pathLst>
                <a:path w="6857" h="4396" extrusionOk="0">
                  <a:moveTo>
                    <a:pt x="0" y="0"/>
                  </a:moveTo>
                  <a:lnTo>
                    <a:pt x="0" y="4396"/>
                  </a:lnTo>
                  <a:lnTo>
                    <a:pt x="6856" y="4396"/>
                  </a:lnTo>
                  <a:lnTo>
                    <a:pt x="68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220;p67">
              <a:extLst>
                <a:ext uri="{FF2B5EF4-FFF2-40B4-BE49-F238E27FC236}">
                  <a16:creationId xmlns:a16="http://schemas.microsoft.com/office/drawing/2014/main" id="{0AB8E833-3304-ACDF-57F2-DC34582111D4}"/>
                </a:ext>
              </a:extLst>
            </p:cNvPr>
            <p:cNvSpPr/>
            <p:nvPr/>
          </p:nvSpPr>
          <p:spPr>
            <a:xfrm>
              <a:off x="1971076" y="1631416"/>
              <a:ext cx="200437" cy="303556"/>
            </a:xfrm>
            <a:custGeom>
              <a:avLst/>
              <a:gdLst/>
              <a:ahLst/>
              <a:cxnLst/>
              <a:rect l="l" t="t" r="r" b="b"/>
              <a:pathLst>
                <a:path w="12543" h="18996" extrusionOk="0">
                  <a:moveTo>
                    <a:pt x="6252" y="2339"/>
                  </a:moveTo>
                  <a:cubicBezTo>
                    <a:pt x="8389" y="2339"/>
                    <a:pt x="10123" y="4033"/>
                    <a:pt x="10123" y="6170"/>
                  </a:cubicBezTo>
                  <a:cubicBezTo>
                    <a:pt x="10123" y="8308"/>
                    <a:pt x="8389" y="10002"/>
                    <a:pt x="6252" y="10002"/>
                  </a:cubicBezTo>
                  <a:cubicBezTo>
                    <a:pt x="4154" y="10002"/>
                    <a:pt x="2420" y="8308"/>
                    <a:pt x="2420" y="6170"/>
                  </a:cubicBezTo>
                  <a:cubicBezTo>
                    <a:pt x="2420" y="4033"/>
                    <a:pt x="4154" y="2339"/>
                    <a:pt x="6252" y="2339"/>
                  </a:cubicBezTo>
                  <a:close/>
                  <a:moveTo>
                    <a:pt x="6252" y="0"/>
                  </a:moveTo>
                  <a:cubicBezTo>
                    <a:pt x="2824" y="0"/>
                    <a:pt x="1" y="2783"/>
                    <a:pt x="1" y="6251"/>
                  </a:cubicBezTo>
                  <a:cubicBezTo>
                    <a:pt x="1" y="7703"/>
                    <a:pt x="525" y="9074"/>
                    <a:pt x="1372" y="10123"/>
                  </a:cubicBezTo>
                  <a:lnTo>
                    <a:pt x="1331" y="10123"/>
                  </a:lnTo>
                  <a:lnTo>
                    <a:pt x="6252" y="18995"/>
                  </a:lnTo>
                  <a:lnTo>
                    <a:pt x="11172" y="10123"/>
                  </a:lnTo>
                  <a:cubicBezTo>
                    <a:pt x="12019" y="9074"/>
                    <a:pt x="12543" y="7703"/>
                    <a:pt x="12543" y="6251"/>
                  </a:cubicBezTo>
                  <a:cubicBezTo>
                    <a:pt x="12543" y="2783"/>
                    <a:pt x="9720" y="0"/>
                    <a:pt x="62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221;p67">
              <a:extLst>
                <a:ext uri="{FF2B5EF4-FFF2-40B4-BE49-F238E27FC236}">
                  <a16:creationId xmlns:a16="http://schemas.microsoft.com/office/drawing/2014/main" id="{A72E02BA-5F6D-6E4D-EC80-43DA650E8526}"/>
                </a:ext>
              </a:extLst>
            </p:cNvPr>
            <p:cNvSpPr/>
            <p:nvPr/>
          </p:nvSpPr>
          <p:spPr>
            <a:xfrm>
              <a:off x="3609474" y="2476295"/>
              <a:ext cx="84263" cy="112819"/>
            </a:xfrm>
            <a:custGeom>
              <a:avLst/>
              <a:gdLst/>
              <a:ahLst/>
              <a:cxnLst/>
              <a:rect l="l" t="t" r="r" b="b"/>
              <a:pathLst>
                <a:path w="5273" h="7060" extrusionOk="0">
                  <a:moveTo>
                    <a:pt x="2328" y="1"/>
                  </a:moveTo>
                  <a:lnTo>
                    <a:pt x="594" y="686"/>
                  </a:lnTo>
                  <a:cubicBezTo>
                    <a:pt x="594" y="686"/>
                    <a:pt x="0" y="7060"/>
                    <a:pt x="1833" y="7060"/>
                  </a:cubicBezTo>
                  <a:cubicBezTo>
                    <a:pt x="1850" y="7060"/>
                    <a:pt x="1867" y="7059"/>
                    <a:pt x="1885" y="7058"/>
                  </a:cubicBezTo>
                  <a:cubicBezTo>
                    <a:pt x="3780" y="6937"/>
                    <a:pt x="5272" y="4759"/>
                    <a:pt x="5272" y="4759"/>
                  </a:cubicBezTo>
                  <a:lnTo>
                    <a:pt x="2328" y="1"/>
                  </a:lnTo>
                  <a:close/>
                </a:path>
              </a:pathLst>
            </a:custGeom>
            <a:solidFill>
              <a:srgbClr val="ED9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222;p67">
              <a:extLst>
                <a:ext uri="{FF2B5EF4-FFF2-40B4-BE49-F238E27FC236}">
                  <a16:creationId xmlns:a16="http://schemas.microsoft.com/office/drawing/2014/main" id="{6D80481E-DE01-5E05-8754-BC6FB3305858}"/>
                </a:ext>
              </a:extLst>
            </p:cNvPr>
            <p:cNvSpPr/>
            <p:nvPr/>
          </p:nvSpPr>
          <p:spPr>
            <a:xfrm>
              <a:off x="3644742" y="2453731"/>
              <a:ext cx="82505" cy="98629"/>
            </a:xfrm>
            <a:custGeom>
              <a:avLst/>
              <a:gdLst/>
              <a:ahLst/>
              <a:cxnLst/>
              <a:rect l="l" t="t" r="r" b="b"/>
              <a:pathLst>
                <a:path w="5163" h="6172" extrusionOk="0">
                  <a:moveTo>
                    <a:pt x="1607" y="0"/>
                  </a:moveTo>
                  <a:cubicBezTo>
                    <a:pt x="1417" y="0"/>
                    <a:pt x="0" y="1614"/>
                    <a:pt x="0" y="1614"/>
                  </a:cubicBezTo>
                  <a:lnTo>
                    <a:pt x="3065" y="6171"/>
                  </a:lnTo>
                  <a:lnTo>
                    <a:pt x="5162" y="4800"/>
                  </a:lnTo>
                  <a:lnTo>
                    <a:pt x="1613" y="1"/>
                  </a:lnTo>
                  <a:cubicBezTo>
                    <a:pt x="1611" y="1"/>
                    <a:pt x="1609" y="0"/>
                    <a:pt x="16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223;p67">
              <a:extLst>
                <a:ext uri="{FF2B5EF4-FFF2-40B4-BE49-F238E27FC236}">
                  <a16:creationId xmlns:a16="http://schemas.microsoft.com/office/drawing/2014/main" id="{0CD50D3A-F39F-F5A3-9653-558581D25011}"/>
                </a:ext>
              </a:extLst>
            </p:cNvPr>
            <p:cNvSpPr/>
            <p:nvPr/>
          </p:nvSpPr>
          <p:spPr>
            <a:xfrm>
              <a:off x="2776005" y="2067191"/>
              <a:ext cx="195931" cy="214388"/>
            </a:xfrm>
            <a:custGeom>
              <a:avLst/>
              <a:gdLst/>
              <a:ahLst/>
              <a:cxnLst/>
              <a:rect l="l" t="t" r="r" b="b"/>
              <a:pathLst>
                <a:path w="12261" h="13416" extrusionOk="0">
                  <a:moveTo>
                    <a:pt x="6162" y="1"/>
                  </a:moveTo>
                  <a:cubicBezTo>
                    <a:pt x="6069" y="1"/>
                    <a:pt x="5975" y="24"/>
                    <a:pt x="5889" y="73"/>
                  </a:cubicBezTo>
                  <a:lnTo>
                    <a:pt x="444" y="2775"/>
                  </a:lnTo>
                  <a:cubicBezTo>
                    <a:pt x="122" y="2937"/>
                    <a:pt x="1" y="3380"/>
                    <a:pt x="243" y="3662"/>
                  </a:cubicBezTo>
                  <a:lnTo>
                    <a:pt x="7744" y="13180"/>
                  </a:lnTo>
                  <a:cubicBezTo>
                    <a:pt x="7867" y="13328"/>
                    <a:pt x="8035" y="13415"/>
                    <a:pt x="8212" y="13415"/>
                  </a:cubicBezTo>
                  <a:cubicBezTo>
                    <a:pt x="8324" y="13415"/>
                    <a:pt x="8440" y="13380"/>
                    <a:pt x="8550" y="13301"/>
                  </a:cubicBezTo>
                  <a:lnTo>
                    <a:pt x="11938" y="11002"/>
                  </a:lnTo>
                  <a:cubicBezTo>
                    <a:pt x="12180" y="10841"/>
                    <a:pt x="12261" y="10518"/>
                    <a:pt x="12140" y="10236"/>
                  </a:cubicBezTo>
                  <a:lnTo>
                    <a:pt x="6695" y="315"/>
                  </a:lnTo>
                  <a:cubicBezTo>
                    <a:pt x="6583" y="119"/>
                    <a:pt x="6374" y="1"/>
                    <a:pt x="61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224;p67">
              <a:extLst>
                <a:ext uri="{FF2B5EF4-FFF2-40B4-BE49-F238E27FC236}">
                  <a16:creationId xmlns:a16="http://schemas.microsoft.com/office/drawing/2014/main" id="{969CC1A7-434A-05B7-7401-50A7D7C89E73}"/>
                </a:ext>
              </a:extLst>
            </p:cNvPr>
            <p:cNvSpPr/>
            <p:nvPr/>
          </p:nvSpPr>
          <p:spPr>
            <a:xfrm>
              <a:off x="2786967" y="2073391"/>
              <a:ext cx="175956" cy="192271"/>
            </a:xfrm>
            <a:custGeom>
              <a:avLst/>
              <a:gdLst/>
              <a:ahLst/>
              <a:cxnLst/>
              <a:rect l="l" t="t" r="r" b="b"/>
              <a:pathLst>
                <a:path w="11011" h="12032" extrusionOk="0">
                  <a:moveTo>
                    <a:pt x="5474" y="1"/>
                  </a:moveTo>
                  <a:cubicBezTo>
                    <a:pt x="5397" y="1"/>
                    <a:pt x="5319" y="16"/>
                    <a:pt x="5243" y="48"/>
                  </a:cubicBezTo>
                  <a:lnTo>
                    <a:pt x="4396" y="492"/>
                  </a:lnTo>
                  <a:cubicBezTo>
                    <a:pt x="4517" y="895"/>
                    <a:pt x="4315" y="1056"/>
                    <a:pt x="4315" y="1056"/>
                  </a:cubicBezTo>
                  <a:cubicBezTo>
                    <a:pt x="4315" y="1056"/>
                    <a:pt x="3025" y="1863"/>
                    <a:pt x="2541" y="1984"/>
                  </a:cubicBezTo>
                  <a:cubicBezTo>
                    <a:pt x="2458" y="2003"/>
                    <a:pt x="2382" y="2011"/>
                    <a:pt x="2314" y="2011"/>
                  </a:cubicBezTo>
                  <a:cubicBezTo>
                    <a:pt x="1946" y="2011"/>
                    <a:pt x="1775" y="1782"/>
                    <a:pt x="1775" y="1782"/>
                  </a:cubicBezTo>
                  <a:lnTo>
                    <a:pt x="403" y="2468"/>
                  </a:lnTo>
                  <a:cubicBezTo>
                    <a:pt x="81" y="2629"/>
                    <a:pt x="0" y="3033"/>
                    <a:pt x="202" y="3315"/>
                  </a:cubicBezTo>
                  <a:lnTo>
                    <a:pt x="6896" y="11824"/>
                  </a:lnTo>
                  <a:cubicBezTo>
                    <a:pt x="7024" y="11952"/>
                    <a:pt x="7200" y="12031"/>
                    <a:pt x="7363" y="12031"/>
                  </a:cubicBezTo>
                  <a:cubicBezTo>
                    <a:pt x="7458" y="12031"/>
                    <a:pt x="7548" y="12004"/>
                    <a:pt x="7622" y="11945"/>
                  </a:cubicBezTo>
                  <a:lnTo>
                    <a:pt x="10687" y="9888"/>
                  </a:lnTo>
                  <a:cubicBezTo>
                    <a:pt x="10929" y="9727"/>
                    <a:pt x="11010" y="9404"/>
                    <a:pt x="10849" y="9163"/>
                  </a:cubicBezTo>
                  <a:lnTo>
                    <a:pt x="5969" y="290"/>
                  </a:lnTo>
                  <a:cubicBezTo>
                    <a:pt x="5880" y="113"/>
                    <a:pt x="5684" y="1"/>
                    <a:pt x="54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225;p67">
              <a:extLst>
                <a:ext uri="{FF2B5EF4-FFF2-40B4-BE49-F238E27FC236}">
                  <a16:creationId xmlns:a16="http://schemas.microsoft.com/office/drawing/2014/main" id="{B35FD388-8431-A6AA-982B-91F62727E0D5}"/>
                </a:ext>
              </a:extLst>
            </p:cNvPr>
            <p:cNvSpPr/>
            <p:nvPr/>
          </p:nvSpPr>
          <p:spPr>
            <a:xfrm>
              <a:off x="2816610" y="2104856"/>
              <a:ext cx="123749" cy="129390"/>
            </a:xfrm>
            <a:custGeom>
              <a:avLst/>
              <a:gdLst/>
              <a:ahLst/>
              <a:cxnLst/>
              <a:rect l="l" t="t" r="r" b="b"/>
              <a:pathLst>
                <a:path w="7744" h="8097" extrusionOk="0">
                  <a:moveTo>
                    <a:pt x="4090" y="1"/>
                  </a:moveTo>
                  <a:cubicBezTo>
                    <a:pt x="4005" y="1"/>
                    <a:pt x="3916" y="19"/>
                    <a:pt x="3832" y="55"/>
                  </a:cubicBezTo>
                  <a:lnTo>
                    <a:pt x="404" y="1709"/>
                  </a:lnTo>
                  <a:cubicBezTo>
                    <a:pt x="81" y="1870"/>
                    <a:pt x="0" y="2273"/>
                    <a:pt x="202" y="2556"/>
                  </a:cubicBezTo>
                  <a:lnTo>
                    <a:pt x="3993" y="7879"/>
                  </a:lnTo>
                  <a:cubicBezTo>
                    <a:pt x="4114" y="8024"/>
                    <a:pt x="4278" y="8097"/>
                    <a:pt x="4443" y="8097"/>
                  </a:cubicBezTo>
                  <a:cubicBezTo>
                    <a:pt x="4553" y="8097"/>
                    <a:pt x="4662" y="8065"/>
                    <a:pt x="4759" y="8000"/>
                  </a:cubicBezTo>
                  <a:lnTo>
                    <a:pt x="7381" y="6427"/>
                  </a:lnTo>
                  <a:cubicBezTo>
                    <a:pt x="7663" y="6266"/>
                    <a:pt x="7744" y="5903"/>
                    <a:pt x="7582" y="5661"/>
                  </a:cubicBezTo>
                  <a:lnTo>
                    <a:pt x="4558" y="297"/>
                  </a:lnTo>
                  <a:cubicBezTo>
                    <a:pt x="4473" y="100"/>
                    <a:pt x="4289" y="1"/>
                    <a:pt x="40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226;p67">
              <a:extLst>
                <a:ext uri="{FF2B5EF4-FFF2-40B4-BE49-F238E27FC236}">
                  <a16:creationId xmlns:a16="http://schemas.microsoft.com/office/drawing/2014/main" id="{A683EDA9-DA19-AA72-03F0-8DD28580F82B}"/>
                </a:ext>
              </a:extLst>
            </p:cNvPr>
            <p:cNvSpPr/>
            <p:nvPr/>
          </p:nvSpPr>
          <p:spPr>
            <a:xfrm>
              <a:off x="3415956" y="1943330"/>
              <a:ext cx="116654" cy="115727"/>
            </a:xfrm>
            <a:custGeom>
              <a:avLst/>
              <a:gdLst/>
              <a:ahLst/>
              <a:cxnLst/>
              <a:rect l="l" t="t" r="r" b="b"/>
              <a:pathLst>
                <a:path w="7300" h="7242" extrusionOk="0">
                  <a:moveTo>
                    <a:pt x="4921" y="0"/>
                  </a:moveTo>
                  <a:lnTo>
                    <a:pt x="2460" y="1694"/>
                  </a:lnTo>
                  <a:lnTo>
                    <a:pt x="0" y="3388"/>
                  </a:lnTo>
                  <a:lnTo>
                    <a:pt x="0" y="6937"/>
                  </a:lnTo>
                  <a:lnTo>
                    <a:pt x="0" y="7219"/>
                  </a:lnTo>
                  <a:cubicBezTo>
                    <a:pt x="0" y="7234"/>
                    <a:pt x="41" y="7241"/>
                    <a:pt x="116" y="7241"/>
                  </a:cubicBezTo>
                  <a:cubicBezTo>
                    <a:pt x="1049" y="7241"/>
                    <a:pt x="7300" y="6171"/>
                    <a:pt x="7300" y="6171"/>
                  </a:cubicBezTo>
                  <a:lnTo>
                    <a:pt x="6897" y="1331"/>
                  </a:lnTo>
                  <a:lnTo>
                    <a:pt x="4921" y="0"/>
                  </a:lnTo>
                  <a:close/>
                </a:path>
              </a:pathLst>
            </a:custGeom>
            <a:solidFill>
              <a:srgbClr val="FFB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227;p67">
              <a:extLst>
                <a:ext uri="{FF2B5EF4-FFF2-40B4-BE49-F238E27FC236}">
                  <a16:creationId xmlns:a16="http://schemas.microsoft.com/office/drawing/2014/main" id="{858A4A7D-142C-BF59-FAF1-02985BD7E4E3}"/>
                </a:ext>
              </a:extLst>
            </p:cNvPr>
            <p:cNvSpPr/>
            <p:nvPr/>
          </p:nvSpPr>
          <p:spPr>
            <a:xfrm>
              <a:off x="3415956" y="1967811"/>
              <a:ext cx="68970" cy="86372"/>
            </a:xfrm>
            <a:custGeom>
              <a:avLst/>
              <a:gdLst/>
              <a:ahLst/>
              <a:cxnLst/>
              <a:rect l="l" t="t" r="r" b="b"/>
              <a:pathLst>
                <a:path w="4316" h="5405" extrusionOk="0">
                  <a:moveTo>
                    <a:pt x="4316" y="1"/>
                  </a:moveTo>
                  <a:lnTo>
                    <a:pt x="2460" y="162"/>
                  </a:lnTo>
                  <a:lnTo>
                    <a:pt x="0" y="1856"/>
                  </a:lnTo>
                  <a:lnTo>
                    <a:pt x="0" y="5405"/>
                  </a:lnTo>
                  <a:cubicBezTo>
                    <a:pt x="3912" y="3832"/>
                    <a:pt x="4316" y="1"/>
                    <a:pt x="4316" y="1"/>
                  </a:cubicBezTo>
                  <a:close/>
                </a:path>
              </a:pathLst>
            </a:custGeom>
            <a:solidFill>
              <a:srgbClr val="ED9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228;p67">
              <a:extLst>
                <a:ext uri="{FF2B5EF4-FFF2-40B4-BE49-F238E27FC236}">
                  <a16:creationId xmlns:a16="http://schemas.microsoft.com/office/drawing/2014/main" id="{7AC305D3-2104-8154-7C7C-23657D956419}"/>
                </a:ext>
              </a:extLst>
            </p:cNvPr>
            <p:cNvSpPr/>
            <p:nvPr/>
          </p:nvSpPr>
          <p:spPr>
            <a:xfrm>
              <a:off x="3299957" y="1765760"/>
              <a:ext cx="212039" cy="253698"/>
            </a:xfrm>
            <a:custGeom>
              <a:avLst/>
              <a:gdLst/>
              <a:ahLst/>
              <a:cxnLst/>
              <a:rect l="l" t="t" r="r" b="b"/>
              <a:pathLst>
                <a:path w="13269" h="15876" extrusionOk="0">
                  <a:moveTo>
                    <a:pt x="5598" y="1"/>
                  </a:moveTo>
                  <a:cubicBezTo>
                    <a:pt x="5321" y="1"/>
                    <a:pt x="5041" y="21"/>
                    <a:pt x="4759" y="62"/>
                  </a:cubicBezTo>
                  <a:cubicBezTo>
                    <a:pt x="4275" y="143"/>
                    <a:pt x="3831" y="304"/>
                    <a:pt x="3428" y="506"/>
                  </a:cubicBezTo>
                  <a:cubicBezTo>
                    <a:pt x="2299" y="1111"/>
                    <a:pt x="1533" y="2159"/>
                    <a:pt x="1008" y="3450"/>
                  </a:cubicBezTo>
                  <a:cubicBezTo>
                    <a:pt x="282" y="5224"/>
                    <a:pt x="0" y="7442"/>
                    <a:pt x="81" y="9701"/>
                  </a:cubicBezTo>
                  <a:cubicBezTo>
                    <a:pt x="226" y="13652"/>
                    <a:pt x="2944" y="15876"/>
                    <a:pt x="6128" y="15876"/>
                  </a:cubicBezTo>
                  <a:cubicBezTo>
                    <a:pt x="6487" y="15876"/>
                    <a:pt x="6852" y="15848"/>
                    <a:pt x="7219" y="15791"/>
                  </a:cubicBezTo>
                  <a:cubicBezTo>
                    <a:pt x="10849" y="15226"/>
                    <a:pt x="13268" y="11233"/>
                    <a:pt x="12583" y="6918"/>
                  </a:cubicBezTo>
                  <a:cubicBezTo>
                    <a:pt x="12260" y="4942"/>
                    <a:pt x="11373" y="3248"/>
                    <a:pt x="10163" y="2038"/>
                  </a:cubicBezTo>
                  <a:cubicBezTo>
                    <a:pt x="9921" y="1756"/>
                    <a:pt x="9639" y="1514"/>
                    <a:pt x="9356" y="1312"/>
                  </a:cubicBezTo>
                  <a:cubicBezTo>
                    <a:pt x="8219" y="476"/>
                    <a:pt x="6944" y="1"/>
                    <a:pt x="5598" y="1"/>
                  </a:cubicBezTo>
                  <a:close/>
                </a:path>
              </a:pathLst>
            </a:custGeom>
            <a:solidFill>
              <a:srgbClr val="FFB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229;p67">
              <a:extLst>
                <a:ext uri="{FF2B5EF4-FFF2-40B4-BE49-F238E27FC236}">
                  <a16:creationId xmlns:a16="http://schemas.microsoft.com/office/drawing/2014/main" id="{5CC5938D-1B71-C696-9D0E-2BE0E4EF8CE4}"/>
                </a:ext>
              </a:extLst>
            </p:cNvPr>
            <p:cNvSpPr/>
            <p:nvPr/>
          </p:nvSpPr>
          <p:spPr>
            <a:xfrm>
              <a:off x="3443026" y="3720753"/>
              <a:ext cx="101185" cy="70552"/>
            </a:xfrm>
            <a:custGeom>
              <a:avLst/>
              <a:gdLst/>
              <a:ahLst/>
              <a:cxnLst/>
              <a:rect l="l" t="t" r="r" b="b"/>
              <a:pathLst>
                <a:path w="6332" h="4415" extrusionOk="0">
                  <a:moveTo>
                    <a:pt x="5888" y="0"/>
                  </a:moveTo>
                  <a:lnTo>
                    <a:pt x="0" y="1008"/>
                  </a:lnTo>
                  <a:lnTo>
                    <a:pt x="0" y="4073"/>
                  </a:lnTo>
                  <a:cubicBezTo>
                    <a:pt x="0" y="4073"/>
                    <a:pt x="1309" y="4414"/>
                    <a:pt x="2706" y="4414"/>
                  </a:cubicBezTo>
                  <a:cubicBezTo>
                    <a:pt x="3711" y="4414"/>
                    <a:pt x="4763" y="4237"/>
                    <a:pt x="5404" y="3630"/>
                  </a:cubicBezTo>
                  <a:cubicBezTo>
                    <a:pt x="5629" y="3420"/>
                    <a:pt x="5798" y="3377"/>
                    <a:pt x="5923" y="3377"/>
                  </a:cubicBezTo>
                  <a:cubicBezTo>
                    <a:pt x="6011" y="3377"/>
                    <a:pt x="6077" y="3398"/>
                    <a:pt x="6127" y="3398"/>
                  </a:cubicBezTo>
                  <a:cubicBezTo>
                    <a:pt x="6199" y="3398"/>
                    <a:pt x="6236" y="3355"/>
                    <a:pt x="6251" y="3146"/>
                  </a:cubicBezTo>
                  <a:cubicBezTo>
                    <a:pt x="6332" y="2137"/>
                    <a:pt x="5888" y="0"/>
                    <a:pt x="5888" y="0"/>
                  </a:cubicBezTo>
                  <a:close/>
                </a:path>
              </a:pathLst>
            </a:custGeom>
            <a:solidFill>
              <a:srgbClr val="FCB0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230;p67">
              <a:extLst>
                <a:ext uri="{FF2B5EF4-FFF2-40B4-BE49-F238E27FC236}">
                  <a16:creationId xmlns:a16="http://schemas.microsoft.com/office/drawing/2014/main" id="{C14B51A1-4104-6FCD-E823-BE56D2EF72BA}"/>
                </a:ext>
              </a:extLst>
            </p:cNvPr>
            <p:cNvSpPr/>
            <p:nvPr/>
          </p:nvSpPr>
          <p:spPr>
            <a:xfrm>
              <a:off x="3370205" y="2898422"/>
              <a:ext cx="230719" cy="849609"/>
            </a:xfrm>
            <a:custGeom>
              <a:avLst/>
              <a:gdLst/>
              <a:ahLst/>
              <a:cxnLst/>
              <a:rect l="l" t="t" r="r" b="b"/>
              <a:pathLst>
                <a:path w="14438" h="53167" extrusionOk="0">
                  <a:moveTo>
                    <a:pt x="14438" y="0"/>
                  </a:moveTo>
                  <a:lnTo>
                    <a:pt x="4517" y="2138"/>
                  </a:lnTo>
                  <a:cubicBezTo>
                    <a:pt x="4517" y="2138"/>
                    <a:pt x="3186" y="3589"/>
                    <a:pt x="1613" y="12865"/>
                  </a:cubicBezTo>
                  <a:cubicBezTo>
                    <a:pt x="0" y="22141"/>
                    <a:pt x="1613" y="52267"/>
                    <a:pt x="1613" y="52267"/>
                  </a:cubicBezTo>
                  <a:cubicBezTo>
                    <a:pt x="2271" y="52937"/>
                    <a:pt x="3547" y="53167"/>
                    <a:pt x="4990" y="53167"/>
                  </a:cubicBezTo>
                  <a:cubicBezTo>
                    <a:pt x="8147" y="53167"/>
                    <a:pt x="12099" y="52065"/>
                    <a:pt x="12099" y="52065"/>
                  </a:cubicBezTo>
                  <a:cubicBezTo>
                    <a:pt x="12099" y="52065"/>
                    <a:pt x="13107" y="44483"/>
                    <a:pt x="12825" y="36135"/>
                  </a:cubicBezTo>
                  <a:cubicBezTo>
                    <a:pt x="12502" y="27827"/>
                    <a:pt x="12946" y="20245"/>
                    <a:pt x="12946" y="20245"/>
                  </a:cubicBezTo>
                  <a:cubicBezTo>
                    <a:pt x="14196" y="16656"/>
                    <a:pt x="14438" y="0"/>
                    <a:pt x="14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231;p67">
              <a:extLst>
                <a:ext uri="{FF2B5EF4-FFF2-40B4-BE49-F238E27FC236}">
                  <a16:creationId xmlns:a16="http://schemas.microsoft.com/office/drawing/2014/main" id="{A45DB138-5574-17CB-9C53-4762D15F6F80}"/>
                </a:ext>
              </a:extLst>
            </p:cNvPr>
            <p:cNvSpPr/>
            <p:nvPr/>
          </p:nvSpPr>
          <p:spPr>
            <a:xfrm>
              <a:off x="3385658" y="3763931"/>
              <a:ext cx="177250" cy="109511"/>
            </a:xfrm>
            <a:custGeom>
              <a:avLst/>
              <a:gdLst/>
              <a:ahLst/>
              <a:cxnLst/>
              <a:rect l="l" t="t" r="r" b="b"/>
              <a:pathLst>
                <a:path w="11092" h="6853" extrusionOk="0">
                  <a:moveTo>
                    <a:pt x="10285" y="0"/>
                  </a:moveTo>
                  <a:cubicBezTo>
                    <a:pt x="8349" y="726"/>
                    <a:pt x="3348" y="726"/>
                    <a:pt x="3348" y="726"/>
                  </a:cubicBezTo>
                  <a:cubicBezTo>
                    <a:pt x="3348" y="726"/>
                    <a:pt x="3389" y="1452"/>
                    <a:pt x="2824" y="2218"/>
                  </a:cubicBezTo>
                  <a:cubicBezTo>
                    <a:pt x="2259" y="2944"/>
                    <a:pt x="1009" y="3589"/>
                    <a:pt x="928" y="3670"/>
                  </a:cubicBezTo>
                  <a:cubicBezTo>
                    <a:pt x="807" y="3751"/>
                    <a:pt x="1" y="6453"/>
                    <a:pt x="1977" y="6735"/>
                  </a:cubicBezTo>
                  <a:cubicBezTo>
                    <a:pt x="2504" y="6821"/>
                    <a:pt x="3364" y="6853"/>
                    <a:pt x="4341" y="6853"/>
                  </a:cubicBezTo>
                  <a:cubicBezTo>
                    <a:pt x="7029" y="6853"/>
                    <a:pt x="10607" y="6614"/>
                    <a:pt x="10607" y="6614"/>
                  </a:cubicBezTo>
                  <a:cubicBezTo>
                    <a:pt x="10607" y="6614"/>
                    <a:pt x="10769" y="6533"/>
                    <a:pt x="10930" y="4235"/>
                  </a:cubicBezTo>
                  <a:cubicBezTo>
                    <a:pt x="11091" y="1936"/>
                    <a:pt x="10285" y="0"/>
                    <a:pt x="102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232;p67">
              <a:extLst>
                <a:ext uri="{FF2B5EF4-FFF2-40B4-BE49-F238E27FC236}">
                  <a16:creationId xmlns:a16="http://schemas.microsoft.com/office/drawing/2014/main" id="{D27822AE-4B18-53AF-11A6-F3149036C447}"/>
                </a:ext>
              </a:extLst>
            </p:cNvPr>
            <p:cNvSpPr/>
            <p:nvPr/>
          </p:nvSpPr>
          <p:spPr>
            <a:xfrm>
              <a:off x="2795341" y="2145045"/>
              <a:ext cx="145019" cy="169500"/>
            </a:xfrm>
            <a:custGeom>
              <a:avLst/>
              <a:gdLst/>
              <a:ahLst/>
              <a:cxnLst/>
              <a:rect l="l" t="t" r="r" b="b"/>
              <a:pathLst>
                <a:path w="9075" h="10607" extrusionOk="0">
                  <a:moveTo>
                    <a:pt x="0" y="0"/>
                  </a:moveTo>
                  <a:cubicBezTo>
                    <a:pt x="41" y="202"/>
                    <a:pt x="807" y="3791"/>
                    <a:pt x="2098" y="5767"/>
                  </a:cubicBezTo>
                  <a:cubicBezTo>
                    <a:pt x="2985" y="7139"/>
                    <a:pt x="5122" y="8873"/>
                    <a:pt x="6453" y="9841"/>
                  </a:cubicBezTo>
                  <a:cubicBezTo>
                    <a:pt x="7058" y="10325"/>
                    <a:pt x="7502" y="10607"/>
                    <a:pt x="7502" y="10607"/>
                  </a:cubicBezTo>
                  <a:lnTo>
                    <a:pt x="9075" y="7784"/>
                  </a:lnTo>
                  <a:lnTo>
                    <a:pt x="9075" y="7623"/>
                  </a:lnTo>
                  <a:cubicBezTo>
                    <a:pt x="9075" y="7623"/>
                    <a:pt x="9034" y="7623"/>
                    <a:pt x="9034" y="7542"/>
                  </a:cubicBezTo>
                  <a:cubicBezTo>
                    <a:pt x="8833" y="7260"/>
                    <a:pt x="8066" y="6171"/>
                    <a:pt x="7179" y="5848"/>
                  </a:cubicBezTo>
                  <a:cubicBezTo>
                    <a:pt x="6130" y="5485"/>
                    <a:pt x="5929" y="3993"/>
                    <a:pt x="5606" y="2662"/>
                  </a:cubicBezTo>
                  <a:cubicBezTo>
                    <a:pt x="5400" y="1839"/>
                    <a:pt x="5031" y="1459"/>
                    <a:pt x="4716" y="1459"/>
                  </a:cubicBezTo>
                  <a:cubicBezTo>
                    <a:pt x="4538" y="1459"/>
                    <a:pt x="4378" y="1581"/>
                    <a:pt x="4275" y="1815"/>
                  </a:cubicBezTo>
                  <a:cubicBezTo>
                    <a:pt x="3957" y="2610"/>
                    <a:pt x="4188" y="5285"/>
                    <a:pt x="4156" y="5285"/>
                  </a:cubicBezTo>
                  <a:cubicBezTo>
                    <a:pt x="4155" y="5285"/>
                    <a:pt x="4155" y="5285"/>
                    <a:pt x="4154" y="5283"/>
                  </a:cubicBezTo>
                  <a:cubicBezTo>
                    <a:pt x="4074" y="5162"/>
                    <a:pt x="202" y="242"/>
                    <a:pt x="0" y="0"/>
                  </a:cubicBezTo>
                  <a:close/>
                </a:path>
              </a:pathLst>
            </a:custGeom>
            <a:solidFill>
              <a:srgbClr val="FFB1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233;p67">
              <a:extLst>
                <a:ext uri="{FF2B5EF4-FFF2-40B4-BE49-F238E27FC236}">
                  <a16:creationId xmlns:a16="http://schemas.microsoft.com/office/drawing/2014/main" id="{31B8DD82-6070-D36E-2D7F-B51E3BFFB517}"/>
                </a:ext>
              </a:extLst>
            </p:cNvPr>
            <p:cNvSpPr/>
            <p:nvPr/>
          </p:nvSpPr>
          <p:spPr>
            <a:xfrm>
              <a:off x="2902966" y="2250082"/>
              <a:ext cx="85078" cy="97989"/>
            </a:xfrm>
            <a:custGeom>
              <a:avLst/>
              <a:gdLst/>
              <a:ahLst/>
              <a:cxnLst/>
              <a:rect l="l" t="t" r="r" b="b"/>
              <a:pathLst>
                <a:path w="5324" h="6132" extrusionOk="0">
                  <a:moveTo>
                    <a:pt x="3065" y="1"/>
                  </a:moveTo>
                  <a:lnTo>
                    <a:pt x="0" y="4558"/>
                  </a:lnTo>
                  <a:lnTo>
                    <a:pt x="3307" y="6131"/>
                  </a:lnTo>
                  <a:lnTo>
                    <a:pt x="5324" y="969"/>
                  </a:lnTo>
                  <a:lnTo>
                    <a:pt x="30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234;p67">
              <a:extLst>
                <a:ext uri="{FF2B5EF4-FFF2-40B4-BE49-F238E27FC236}">
                  <a16:creationId xmlns:a16="http://schemas.microsoft.com/office/drawing/2014/main" id="{8058A6A6-1D9F-0237-58A9-9F0839DE21BF}"/>
                </a:ext>
              </a:extLst>
            </p:cNvPr>
            <p:cNvSpPr/>
            <p:nvPr/>
          </p:nvSpPr>
          <p:spPr>
            <a:xfrm>
              <a:off x="3304463" y="3733633"/>
              <a:ext cx="131483" cy="92556"/>
            </a:xfrm>
            <a:custGeom>
              <a:avLst/>
              <a:gdLst/>
              <a:ahLst/>
              <a:cxnLst/>
              <a:rect l="l" t="t" r="r" b="b"/>
              <a:pathLst>
                <a:path w="8228" h="5792" extrusionOk="0">
                  <a:moveTo>
                    <a:pt x="6332" y="1"/>
                  </a:moveTo>
                  <a:lnTo>
                    <a:pt x="0" y="1614"/>
                  </a:lnTo>
                  <a:lnTo>
                    <a:pt x="0" y="2985"/>
                  </a:lnTo>
                  <a:cubicBezTo>
                    <a:pt x="0" y="2985"/>
                    <a:pt x="438" y="5791"/>
                    <a:pt x="3807" y="5791"/>
                  </a:cubicBezTo>
                  <a:cubicBezTo>
                    <a:pt x="3982" y="5791"/>
                    <a:pt x="4165" y="5784"/>
                    <a:pt x="4356" y="5768"/>
                  </a:cubicBezTo>
                  <a:cubicBezTo>
                    <a:pt x="8228" y="5445"/>
                    <a:pt x="6776" y="3711"/>
                    <a:pt x="6776" y="3711"/>
                  </a:cubicBezTo>
                  <a:lnTo>
                    <a:pt x="6735" y="3267"/>
                  </a:lnTo>
                  <a:lnTo>
                    <a:pt x="6332" y="1"/>
                  </a:lnTo>
                  <a:close/>
                </a:path>
              </a:pathLst>
            </a:custGeom>
            <a:solidFill>
              <a:srgbClr val="FCB0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235;p67">
              <a:extLst>
                <a:ext uri="{FF2B5EF4-FFF2-40B4-BE49-F238E27FC236}">
                  <a16:creationId xmlns:a16="http://schemas.microsoft.com/office/drawing/2014/main" id="{5BCEC1E0-2E6A-38D6-DBEA-5E245C0FCC9E}"/>
                </a:ext>
              </a:extLst>
            </p:cNvPr>
            <p:cNvSpPr/>
            <p:nvPr/>
          </p:nvSpPr>
          <p:spPr>
            <a:xfrm>
              <a:off x="3240655" y="2665210"/>
              <a:ext cx="365431" cy="1094215"/>
            </a:xfrm>
            <a:custGeom>
              <a:avLst/>
              <a:gdLst/>
              <a:ahLst/>
              <a:cxnLst/>
              <a:rect l="l" t="t" r="r" b="b"/>
              <a:pathLst>
                <a:path w="22868" h="68474" extrusionOk="0">
                  <a:moveTo>
                    <a:pt x="5565" y="0"/>
                  </a:moveTo>
                  <a:cubicBezTo>
                    <a:pt x="3328" y="0"/>
                    <a:pt x="1618" y="1108"/>
                    <a:pt x="1090" y="4109"/>
                  </a:cubicBezTo>
                  <a:cubicBezTo>
                    <a:pt x="767" y="5883"/>
                    <a:pt x="606" y="8666"/>
                    <a:pt x="485" y="12053"/>
                  </a:cubicBezTo>
                  <a:cubicBezTo>
                    <a:pt x="1" y="30685"/>
                    <a:pt x="2300" y="68474"/>
                    <a:pt x="2300" y="68474"/>
                  </a:cubicBezTo>
                  <a:lnTo>
                    <a:pt x="11293" y="68474"/>
                  </a:lnTo>
                  <a:cubicBezTo>
                    <a:pt x="11293" y="68474"/>
                    <a:pt x="10486" y="53270"/>
                    <a:pt x="10486" y="42260"/>
                  </a:cubicBezTo>
                  <a:cubicBezTo>
                    <a:pt x="10446" y="31290"/>
                    <a:pt x="12543" y="21490"/>
                    <a:pt x="12543" y="21490"/>
                  </a:cubicBezTo>
                  <a:cubicBezTo>
                    <a:pt x="12543" y="21490"/>
                    <a:pt x="19480" y="19918"/>
                    <a:pt x="21496" y="17538"/>
                  </a:cubicBezTo>
                  <a:cubicBezTo>
                    <a:pt x="22867" y="15885"/>
                    <a:pt x="22746" y="12255"/>
                    <a:pt x="22545" y="10239"/>
                  </a:cubicBezTo>
                  <a:cubicBezTo>
                    <a:pt x="22464" y="9392"/>
                    <a:pt x="22343" y="8787"/>
                    <a:pt x="22343" y="8787"/>
                  </a:cubicBezTo>
                  <a:cubicBezTo>
                    <a:pt x="22343" y="8787"/>
                    <a:pt x="11866" y="0"/>
                    <a:pt x="55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236;p67">
              <a:extLst>
                <a:ext uri="{FF2B5EF4-FFF2-40B4-BE49-F238E27FC236}">
                  <a16:creationId xmlns:a16="http://schemas.microsoft.com/office/drawing/2014/main" id="{E76317A3-3ABE-D24C-98C2-3B64EBE0FB8E}"/>
                </a:ext>
              </a:extLst>
            </p:cNvPr>
            <p:cNvSpPr/>
            <p:nvPr/>
          </p:nvSpPr>
          <p:spPr>
            <a:xfrm>
              <a:off x="3248390" y="2665210"/>
              <a:ext cx="352535" cy="200789"/>
            </a:xfrm>
            <a:custGeom>
              <a:avLst/>
              <a:gdLst/>
              <a:ahLst/>
              <a:cxnLst/>
              <a:rect l="l" t="t" r="r" b="b"/>
              <a:pathLst>
                <a:path w="22061" h="12565" extrusionOk="0">
                  <a:moveTo>
                    <a:pt x="5081" y="0"/>
                  </a:moveTo>
                  <a:cubicBezTo>
                    <a:pt x="2844" y="0"/>
                    <a:pt x="1134" y="1108"/>
                    <a:pt x="606" y="4109"/>
                  </a:cubicBezTo>
                  <a:cubicBezTo>
                    <a:pt x="283" y="5883"/>
                    <a:pt x="122" y="8666"/>
                    <a:pt x="1" y="12053"/>
                  </a:cubicBezTo>
                  <a:lnTo>
                    <a:pt x="1695" y="12376"/>
                  </a:lnTo>
                  <a:cubicBezTo>
                    <a:pt x="1695" y="12376"/>
                    <a:pt x="2914" y="12565"/>
                    <a:pt x="5249" y="12565"/>
                  </a:cubicBezTo>
                  <a:cubicBezTo>
                    <a:pt x="8626" y="12565"/>
                    <a:pt x="14335" y="12170"/>
                    <a:pt x="22061" y="10239"/>
                  </a:cubicBezTo>
                  <a:cubicBezTo>
                    <a:pt x="21980" y="9392"/>
                    <a:pt x="21859" y="8787"/>
                    <a:pt x="21859" y="8787"/>
                  </a:cubicBezTo>
                  <a:cubicBezTo>
                    <a:pt x="21859" y="8787"/>
                    <a:pt x="11382" y="0"/>
                    <a:pt x="5081" y="0"/>
                  </a:cubicBezTo>
                  <a:close/>
                </a:path>
              </a:pathLst>
            </a:custGeom>
            <a:solidFill>
              <a:srgbClr val="121212">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237;p67">
              <a:extLst>
                <a:ext uri="{FF2B5EF4-FFF2-40B4-BE49-F238E27FC236}">
                  <a16:creationId xmlns:a16="http://schemas.microsoft.com/office/drawing/2014/main" id="{396FE159-822B-7884-C902-53B7A2F3A320}"/>
                </a:ext>
              </a:extLst>
            </p:cNvPr>
            <p:cNvSpPr/>
            <p:nvPr/>
          </p:nvSpPr>
          <p:spPr>
            <a:xfrm>
              <a:off x="3397915" y="2019634"/>
              <a:ext cx="162421" cy="44217"/>
            </a:xfrm>
            <a:custGeom>
              <a:avLst/>
              <a:gdLst/>
              <a:ahLst/>
              <a:cxnLst/>
              <a:rect l="l" t="t" r="r" b="b"/>
              <a:pathLst>
                <a:path w="10164" h="2767" extrusionOk="0">
                  <a:moveTo>
                    <a:pt x="8552" y="1"/>
                  </a:moveTo>
                  <a:cubicBezTo>
                    <a:pt x="6818" y="1"/>
                    <a:pt x="3751" y="511"/>
                    <a:pt x="2178" y="831"/>
                  </a:cubicBezTo>
                  <a:cubicBezTo>
                    <a:pt x="0" y="1315"/>
                    <a:pt x="766" y="2767"/>
                    <a:pt x="766" y="2767"/>
                  </a:cubicBezTo>
                  <a:lnTo>
                    <a:pt x="9800" y="2767"/>
                  </a:lnTo>
                  <a:cubicBezTo>
                    <a:pt x="9800" y="2767"/>
                    <a:pt x="10163" y="912"/>
                    <a:pt x="9800" y="266"/>
                  </a:cubicBezTo>
                  <a:cubicBezTo>
                    <a:pt x="9688" y="76"/>
                    <a:pt x="9219" y="1"/>
                    <a:pt x="85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238;p67">
              <a:extLst>
                <a:ext uri="{FF2B5EF4-FFF2-40B4-BE49-F238E27FC236}">
                  <a16:creationId xmlns:a16="http://schemas.microsoft.com/office/drawing/2014/main" id="{1B16908D-85DC-AA1F-FD95-33EB4CC05650}"/>
                </a:ext>
              </a:extLst>
            </p:cNvPr>
            <p:cNvSpPr/>
            <p:nvPr/>
          </p:nvSpPr>
          <p:spPr>
            <a:xfrm>
              <a:off x="3566120" y="2058689"/>
              <a:ext cx="290660" cy="493670"/>
            </a:xfrm>
            <a:custGeom>
              <a:avLst/>
              <a:gdLst/>
              <a:ahLst/>
              <a:cxnLst/>
              <a:rect l="l" t="t" r="r" b="b"/>
              <a:pathLst>
                <a:path w="18189" h="30893" extrusionOk="0">
                  <a:moveTo>
                    <a:pt x="0" y="0"/>
                  </a:moveTo>
                  <a:lnTo>
                    <a:pt x="4436" y="15446"/>
                  </a:lnTo>
                  <a:cubicBezTo>
                    <a:pt x="4436" y="15446"/>
                    <a:pt x="7461" y="18431"/>
                    <a:pt x="7864" y="20044"/>
                  </a:cubicBezTo>
                  <a:cubicBezTo>
                    <a:pt x="8268" y="21617"/>
                    <a:pt x="4880" y="24077"/>
                    <a:pt x="4880" y="24077"/>
                  </a:cubicBezTo>
                  <a:lnTo>
                    <a:pt x="9074" y="28715"/>
                  </a:lnTo>
                  <a:lnTo>
                    <a:pt x="11050" y="30892"/>
                  </a:lnTo>
                  <a:cubicBezTo>
                    <a:pt x="11050" y="30892"/>
                    <a:pt x="16979" y="25488"/>
                    <a:pt x="17664" y="21375"/>
                  </a:cubicBezTo>
                  <a:cubicBezTo>
                    <a:pt x="18188" y="18068"/>
                    <a:pt x="17503" y="15971"/>
                    <a:pt x="14156" y="11978"/>
                  </a:cubicBezTo>
                  <a:cubicBezTo>
                    <a:pt x="13309" y="11010"/>
                    <a:pt x="12341" y="9921"/>
                    <a:pt x="11171" y="8671"/>
                  </a:cubicBezTo>
                  <a:cubicBezTo>
                    <a:pt x="5203" y="2340"/>
                    <a:pt x="0" y="0"/>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239;p67">
              <a:extLst>
                <a:ext uri="{FF2B5EF4-FFF2-40B4-BE49-F238E27FC236}">
                  <a16:creationId xmlns:a16="http://schemas.microsoft.com/office/drawing/2014/main" id="{707D76D2-BA2E-1AC4-A34E-A9EAC0720B80}"/>
                </a:ext>
              </a:extLst>
            </p:cNvPr>
            <p:cNvSpPr/>
            <p:nvPr/>
          </p:nvSpPr>
          <p:spPr>
            <a:xfrm>
              <a:off x="3240016" y="2051195"/>
              <a:ext cx="434384" cy="773768"/>
            </a:xfrm>
            <a:custGeom>
              <a:avLst/>
              <a:gdLst/>
              <a:ahLst/>
              <a:cxnLst/>
              <a:rect l="l" t="t" r="r" b="b"/>
              <a:pathLst>
                <a:path w="27183" h="48421" extrusionOk="0">
                  <a:moveTo>
                    <a:pt x="17099" y="1"/>
                  </a:moveTo>
                  <a:cubicBezTo>
                    <a:pt x="9807" y="1"/>
                    <a:pt x="6332" y="2607"/>
                    <a:pt x="6332" y="2607"/>
                  </a:cubicBezTo>
                  <a:cubicBezTo>
                    <a:pt x="6332" y="2607"/>
                    <a:pt x="4759" y="13617"/>
                    <a:pt x="3791" y="20674"/>
                  </a:cubicBezTo>
                  <a:cubicBezTo>
                    <a:pt x="3711" y="21118"/>
                    <a:pt x="3670" y="21642"/>
                    <a:pt x="3590" y="22166"/>
                  </a:cubicBezTo>
                  <a:cubicBezTo>
                    <a:pt x="2824" y="27691"/>
                    <a:pt x="1412" y="37653"/>
                    <a:pt x="605" y="43299"/>
                  </a:cubicBezTo>
                  <a:cubicBezTo>
                    <a:pt x="243" y="45759"/>
                    <a:pt x="41" y="47412"/>
                    <a:pt x="1" y="47574"/>
                  </a:cubicBezTo>
                  <a:cubicBezTo>
                    <a:pt x="1886" y="48387"/>
                    <a:pt x="4415" y="48421"/>
                    <a:pt x="4824" y="48421"/>
                  </a:cubicBezTo>
                  <a:cubicBezTo>
                    <a:pt x="4861" y="48421"/>
                    <a:pt x="4880" y="48421"/>
                    <a:pt x="4880" y="48421"/>
                  </a:cubicBezTo>
                  <a:cubicBezTo>
                    <a:pt x="6453" y="48380"/>
                    <a:pt x="19923" y="47735"/>
                    <a:pt x="22383" y="47211"/>
                  </a:cubicBezTo>
                  <a:cubicBezTo>
                    <a:pt x="23230" y="47049"/>
                    <a:pt x="23795" y="46364"/>
                    <a:pt x="24198" y="45517"/>
                  </a:cubicBezTo>
                  <a:cubicBezTo>
                    <a:pt x="25045" y="43823"/>
                    <a:pt x="25166" y="41524"/>
                    <a:pt x="25166" y="41524"/>
                  </a:cubicBezTo>
                  <a:cubicBezTo>
                    <a:pt x="25166" y="41524"/>
                    <a:pt x="25247" y="40637"/>
                    <a:pt x="25368" y="39105"/>
                  </a:cubicBezTo>
                  <a:cubicBezTo>
                    <a:pt x="25932" y="32168"/>
                    <a:pt x="27182" y="12165"/>
                    <a:pt x="23754" y="3817"/>
                  </a:cubicBezTo>
                  <a:cubicBezTo>
                    <a:pt x="22827" y="1598"/>
                    <a:pt x="20730" y="147"/>
                    <a:pt x="18350" y="26"/>
                  </a:cubicBezTo>
                  <a:cubicBezTo>
                    <a:pt x="17922" y="9"/>
                    <a:pt x="17505" y="1"/>
                    <a:pt x="170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240;p67">
              <a:extLst>
                <a:ext uri="{FF2B5EF4-FFF2-40B4-BE49-F238E27FC236}">
                  <a16:creationId xmlns:a16="http://schemas.microsoft.com/office/drawing/2014/main" id="{BF6CB384-8A32-EFCB-28C9-96855AFDE88C}"/>
                </a:ext>
              </a:extLst>
            </p:cNvPr>
            <p:cNvSpPr/>
            <p:nvPr/>
          </p:nvSpPr>
          <p:spPr>
            <a:xfrm>
              <a:off x="2928742" y="2085887"/>
              <a:ext cx="519446" cy="379078"/>
            </a:xfrm>
            <a:custGeom>
              <a:avLst/>
              <a:gdLst/>
              <a:ahLst/>
              <a:cxnLst/>
              <a:rect l="l" t="t" r="r" b="b"/>
              <a:pathLst>
                <a:path w="32506" h="23722" extrusionOk="0">
                  <a:moveTo>
                    <a:pt x="28287" y="1"/>
                  </a:moveTo>
                  <a:cubicBezTo>
                    <a:pt x="27577" y="1"/>
                    <a:pt x="26756" y="135"/>
                    <a:pt x="25811" y="436"/>
                  </a:cubicBezTo>
                  <a:cubicBezTo>
                    <a:pt x="25811" y="436"/>
                    <a:pt x="18118" y="13809"/>
                    <a:pt x="13253" y="13809"/>
                  </a:cubicBezTo>
                  <a:cubicBezTo>
                    <a:pt x="12965" y="13809"/>
                    <a:pt x="12688" y="13763"/>
                    <a:pt x="12422" y="13664"/>
                  </a:cubicBezTo>
                  <a:cubicBezTo>
                    <a:pt x="7663" y="11889"/>
                    <a:pt x="3872" y="10236"/>
                    <a:pt x="3872" y="10236"/>
                  </a:cubicBezTo>
                  <a:lnTo>
                    <a:pt x="525" y="15841"/>
                  </a:lnTo>
                  <a:lnTo>
                    <a:pt x="1" y="16729"/>
                  </a:lnTo>
                  <a:cubicBezTo>
                    <a:pt x="1" y="16729"/>
                    <a:pt x="9683" y="23721"/>
                    <a:pt x="15819" y="23721"/>
                  </a:cubicBezTo>
                  <a:cubicBezTo>
                    <a:pt x="16610" y="23721"/>
                    <a:pt x="17342" y="23605"/>
                    <a:pt x="17987" y="23343"/>
                  </a:cubicBezTo>
                  <a:cubicBezTo>
                    <a:pt x="19439" y="22778"/>
                    <a:pt x="21052" y="21528"/>
                    <a:pt x="22666" y="20036"/>
                  </a:cubicBezTo>
                  <a:cubicBezTo>
                    <a:pt x="22666" y="20036"/>
                    <a:pt x="22706" y="19995"/>
                    <a:pt x="22706" y="19995"/>
                  </a:cubicBezTo>
                  <a:cubicBezTo>
                    <a:pt x="25690" y="17213"/>
                    <a:pt x="28675" y="13462"/>
                    <a:pt x="30368" y="11204"/>
                  </a:cubicBezTo>
                  <a:cubicBezTo>
                    <a:pt x="31498" y="9631"/>
                    <a:pt x="32506" y="7372"/>
                    <a:pt x="32506" y="5437"/>
                  </a:cubicBezTo>
                  <a:cubicBezTo>
                    <a:pt x="32506" y="2882"/>
                    <a:pt x="31578" y="1"/>
                    <a:pt x="282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241;p67">
              <a:extLst>
                <a:ext uri="{FF2B5EF4-FFF2-40B4-BE49-F238E27FC236}">
                  <a16:creationId xmlns:a16="http://schemas.microsoft.com/office/drawing/2014/main" id="{911B34AD-9C8D-8ECA-DC12-76ACC814C685}"/>
                </a:ext>
              </a:extLst>
            </p:cNvPr>
            <p:cNvSpPr/>
            <p:nvPr/>
          </p:nvSpPr>
          <p:spPr>
            <a:xfrm>
              <a:off x="3151087" y="3778649"/>
              <a:ext cx="279698" cy="125139"/>
            </a:xfrm>
            <a:custGeom>
              <a:avLst/>
              <a:gdLst/>
              <a:ahLst/>
              <a:cxnLst/>
              <a:rect l="l" t="t" r="r" b="b"/>
              <a:pathLst>
                <a:path w="17503" h="7831" extrusionOk="0">
                  <a:moveTo>
                    <a:pt x="9650" y="1"/>
                  </a:moveTo>
                  <a:cubicBezTo>
                    <a:pt x="9081" y="1"/>
                    <a:pt x="8711" y="450"/>
                    <a:pt x="8711" y="450"/>
                  </a:cubicBezTo>
                  <a:cubicBezTo>
                    <a:pt x="8631" y="2104"/>
                    <a:pt x="1654" y="4886"/>
                    <a:pt x="847" y="6016"/>
                  </a:cubicBezTo>
                  <a:cubicBezTo>
                    <a:pt x="0" y="7185"/>
                    <a:pt x="4194" y="7830"/>
                    <a:pt x="6574" y="7830"/>
                  </a:cubicBezTo>
                  <a:cubicBezTo>
                    <a:pt x="8953" y="7830"/>
                    <a:pt x="13752" y="6822"/>
                    <a:pt x="15486" y="6822"/>
                  </a:cubicBezTo>
                  <a:cubicBezTo>
                    <a:pt x="17221" y="6822"/>
                    <a:pt x="17503" y="5209"/>
                    <a:pt x="17503" y="5209"/>
                  </a:cubicBezTo>
                  <a:lnTo>
                    <a:pt x="17261" y="1983"/>
                  </a:lnTo>
                  <a:cubicBezTo>
                    <a:pt x="17180" y="1337"/>
                    <a:pt x="16656" y="854"/>
                    <a:pt x="16051" y="854"/>
                  </a:cubicBezTo>
                  <a:cubicBezTo>
                    <a:pt x="14035" y="854"/>
                    <a:pt x="10687" y="370"/>
                    <a:pt x="10082" y="87"/>
                  </a:cubicBezTo>
                  <a:cubicBezTo>
                    <a:pt x="9929" y="26"/>
                    <a:pt x="9784" y="1"/>
                    <a:pt x="96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242;p67">
              <a:extLst>
                <a:ext uri="{FF2B5EF4-FFF2-40B4-BE49-F238E27FC236}">
                  <a16:creationId xmlns:a16="http://schemas.microsoft.com/office/drawing/2014/main" id="{E78F0404-6AAC-FDEB-DA48-01F0EB7C7E75}"/>
                </a:ext>
              </a:extLst>
            </p:cNvPr>
            <p:cNvSpPr/>
            <p:nvPr/>
          </p:nvSpPr>
          <p:spPr>
            <a:xfrm>
              <a:off x="2928742" y="2339027"/>
              <a:ext cx="362203" cy="125938"/>
            </a:xfrm>
            <a:custGeom>
              <a:avLst/>
              <a:gdLst/>
              <a:ahLst/>
              <a:cxnLst/>
              <a:rect l="l" t="t" r="r" b="b"/>
              <a:pathLst>
                <a:path w="22666" h="7881" extrusionOk="0">
                  <a:moveTo>
                    <a:pt x="525" y="0"/>
                  </a:moveTo>
                  <a:lnTo>
                    <a:pt x="1" y="888"/>
                  </a:lnTo>
                  <a:cubicBezTo>
                    <a:pt x="1" y="888"/>
                    <a:pt x="9683" y="7880"/>
                    <a:pt x="15819" y="7880"/>
                  </a:cubicBezTo>
                  <a:cubicBezTo>
                    <a:pt x="16610" y="7880"/>
                    <a:pt x="17342" y="7764"/>
                    <a:pt x="17987" y="7502"/>
                  </a:cubicBezTo>
                  <a:cubicBezTo>
                    <a:pt x="19439" y="6937"/>
                    <a:pt x="21052" y="5687"/>
                    <a:pt x="22666" y="4195"/>
                  </a:cubicBezTo>
                  <a:lnTo>
                    <a:pt x="22666" y="4195"/>
                  </a:lnTo>
                  <a:cubicBezTo>
                    <a:pt x="22334" y="4460"/>
                    <a:pt x="20503" y="5870"/>
                    <a:pt x="16298" y="5870"/>
                  </a:cubicBezTo>
                  <a:cubicBezTo>
                    <a:pt x="15389" y="5870"/>
                    <a:pt x="14369" y="5804"/>
                    <a:pt x="13229" y="5646"/>
                  </a:cubicBezTo>
                  <a:cubicBezTo>
                    <a:pt x="6211" y="4759"/>
                    <a:pt x="525" y="0"/>
                    <a:pt x="525" y="0"/>
                  </a:cubicBezTo>
                  <a:close/>
                </a:path>
              </a:pathLst>
            </a:custGeom>
            <a:solidFill>
              <a:srgbClr val="121212">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243;p67">
              <a:extLst>
                <a:ext uri="{FF2B5EF4-FFF2-40B4-BE49-F238E27FC236}">
                  <a16:creationId xmlns:a16="http://schemas.microsoft.com/office/drawing/2014/main" id="{338EDBBC-602E-741D-1938-4A07BE105BEA}"/>
                </a:ext>
              </a:extLst>
            </p:cNvPr>
            <p:cNvSpPr/>
            <p:nvPr/>
          </p:nvSpPr>
          <p:spPr>
            <a:xfrm>
              <a:off x="3711123" y="2250082"/>
              <a:ext cx="145658" cy="302278"/>
            </a:xfrm>
            <a:custGeom>
              <a:avLst/>
              <a:gdLst/>
              <a:ahLst/>
              <a:cxnLst/>
              <a:rect l="l" t="t" r="r" b="b"/>
              <a:pathLst>
                <a:path w="9115" h="18916" extrusionOk="0">
                  <a:moveTo>
                    <a:pt x="5082" y="1"/>
                  </a:moveTo>
                  <a:cubicBezTo>
                    <a:pt x="5243" y="324"/>
                    <a:pt x="8832" y="7099"/>
                    <a:pt x="5082" y="11414"/>
                  </a:cubicBezTo>
                  <a:cubicBezTo>
                    <a:pt x="2984" y="13794"/>
                    <a:pt x="1210" y="15608"/>
                    <a:pt x="0" y="16738"/>
                  </a:cubicBezTo>
                  <a:lnTo>
                    <a:pt x="1976" y="18915"/>
                  </a:lnTo>
                  <a:cubicBezTo>
                    <a:pt x="1976" y="18915"/>
                    <a:pt x="7905" y="13511"/>
                    <a:pt x="8590" y="9398"/>
                  </a:cubicBezTo>
                  <a:cubicBezTo>
                    <a:pt x="9114" y="6091"/>
                    <a:pt x="8429" y="3994"/>
                    <a:pt x="5082" y="1"/>
                  </a:cubicBezTo>
                  <a:close/>
                </a:path>
              </a:pathLst>
            </a:custGeom>
            <a:solidFill>
              <a:srgbClr val="121212">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244;p67">
              <a:extLst>
                <a:ext uri="{FF2B5EF4-FFF2-40B4-BE49-F238E27FC236}">
                  <a16:creationId xmlns:a16="http://schemas.microsoft.com/office/drawing/2014/main" id="{DAA60B86-414B-2EF1-D1F1-BCD4E598EC5D}"/>
                </a:ext>
              </a:extLst>
            </p:cNvPr>
            <p:cNvSpPr/>
            <p:nvPr/>
          </p:nvSpPr>
          <p:spPr>
            <a:xfrm>
              <a:off x="3316065" y="1773830"/>
              <a:ext cx="146952" cy="108808"/>
            </a:xfrm>
            <a:custGeom>
              <a:avLst/>
              <a:gdLst/>
              <a:ahLst/>
              <a:cxnLst/>
              <a:rect l="l" t="t" r="r" b="b"/>
              <a:pathLst>
                <a:path w="9196" h="6809" extrusionOk="0">
                  <a:moveTo>
                    <a:pt x="2420" y="1"/>
                  </a:moveTo>
                  <a:cubicBezTo>
                    <a:pt x="1291" y="606"/>
                    <a:pt x="525" y="1654"/>
                    <a:pt x="0" y="2945"/>
                  </a:cubicBezTo>
                  <a:cubicBezTo>
                    <a:pt x="0" y="2945"/>
                    <a:pt x="2026" y="3477"/>
                    <a:pt x="3791" y="3477"/>
                  </a:cubicBezTo>
                  <a:cubicBezTo>
                    <a:pt x="4253" y="3477"/>
                    <a:pt x="4697" y="3440"/>
                    <a:pt x="5082" y="3348"/>
                  </a:cubicBezTo>
                  <a:cubicBezTo>
                    <a:pt x="5082" y="3348"/>
                    <a:pt x="5929" y="6090"/>
                    <a:pt x="7018" y="6736"/>
                  </a:cubicBezTo>
                  <a:cubicBezTo>
                    <a:pt x="7104" y="6785"/>
                    <a:pt x="7186" y="6808"/>
                    <a:pt x="7265" y="6808"/>
                  </a:cubicBezTo>
                  <a:cubicBezTo>
                    <a:pt x="8149" y="6808"/>
                    <a:pt x="8590" y="3953"/>
                    <a:pt x="8590" y="3953"/>
                  </a:cubicBezTo>
                  <a:cubicBezTo>
                    <a:pt x="8590" y="3953"/>
                    <a:pt x="9074" y="2380"/>
                    <a:pt x="9155" y="1533"/>
                  </a:cubicBezTo>
                  <a:cubicBezTo>
                    <a:pt x="9195" y="1251"/>
                    <a:pt x="9155" y="1049"/>
                    <a:pt x="9074" y="1009"/>
                  </a:cubicBezTo>
                  <a:cubicBezTo>
                    <a:pt x="8994" y="969"/>
                    <a:pt x="8711" y="888"/>
                    <a:pt x="8348" y="807"/>
                  </a:cubicBezTo>
                  <a:cubicBezTo>
                    <a:pt x="7139" y="525"/>
                    <a:pt x="4921" y="122"/>
                    <a:pt x="4558" y="81"/>
                  </a:cubicBezTo>
                  <a:cubicBezTo>
                    <a:pt x="4356" y="1"/>
                    <a:pt x="3307" y="1"/>
                    <a:pt x="2420" y="1"/>
                  </a:cubicBezTo>
                  <a:close/>
                </a:path>
              </a:pathLst>
            </a:custGeom>
            <a:solidFill>
              <a:srgbClr val="ED9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1245;p67">
              <a:extLst>
                <a:ext uri="{FF2B5EF4-FFF2-40B4-BE49-F238E27FC236}">
                  <a16:creationId xmlns:a16="http://schemas.microsoft.com/office/drawing/2014/main" id="{70FE4B72-C96E-D40A-15DD-D953721498DA}"/>
                </a:ext>
              </a:extLst>
            </p:cNvPr>
            <p:cNvSpPr/>
            <p:nvPr/>
          </p:nvSpPr>
          <p:spPr>
            <a:xfrm>
              <a:off x="3213106" y="1631272"/>
              <a:ext cx="363976" cy="339783"/>
            </a:xfrm>
            <a:custGeom>
              <a:avLst/>
              <a:gdLst/>
              <a:ahLst/>
              <a:cxnLst/>
              <a:rect l="l" t="t" r="r" b="b"/>
              <a:pathLst>
                <a:path w="22777" h="21263" extrusionOk="0">
                  <a:moveTo>
                    <a:pt x="10217" y="1"/>
                  </a:moveTo>
                  <a:cubicBezTo>
                    <a:pt x="8769" y="1"/>
                    <a:pt x="8950" y="3347"/>
                    <a:pt x="8984" y="3760"/>
                  </a:cubicBezTo>
                  <a:cubicBezTo>
                    <a:pt x="8910" y="3353"/>
                    <a:pt x="8327" y="334"/>
                    <a:pt x="6023" y="334"/>
                  </a:cubicBezTo>
                  <a:cubicBezTo>
                    <a:pt x="5814" y="334"/>
                    <a:pt x="5592" y="359"/>
                    <a:pt x="5354" y="412"/>
                  </a:cubicBezTo>
                  <a:cubicBezTo>
                    <a:pt x="2330" y="1058"/>
                    <a:pt x="5072" y="5292"/>
                    <a:pt x="5153" y="5655"/>
                  </a:cubicBezTo>
                  <a:cubicBezTo>
                    <a:pt x="5164" y="5702"/>
                    <a:pt x="5153" y="5723"/>
                    <a:pt x="5120" y="5723"/>
                  </a:cubicBezTo>
                  <a:cubicBezTo>
                    <a:pt x="4923" y="5723"/>
                    <a:pt x="3941" y="4969"/>
                    <a:pt x="2249" y="4244"/>
                  </a:cubicBezTo>
                  <a:cubicBezTo>
                    <a:pt x="1988" y="4135"/>
                    <a:pt x="1744" y="4084"/>
                    <a:pt x="1524" y="4084"/>
                  </a:cubicBezTo>
                  <a:cubicBezTo>
                    <a:pt x="517" y="4084"/>
                    <a:pt x="0" y="5156"/>
                    <a:pt x="596" y="6744"/>
                  </a:cubicBezTo>
                  <a:cubicBezTo>
                    <a:pt x="878" y="7430"/>
                    <a:pt x="1402" y="8277"/>
                    <a:pt x="2249" y="9164"/>
                  </a:cubicBezTo>
                  <a:cubicBezTo>
                    <a:pt x="4266" y="11315"/>
                    <a:pt x="8200" y="11673"/>
                    <a:pt x="10599" y="11673"/>
                  </a:cubicBezTo>
                  <a:cubicBezTo>
                    <a:pt x="11798" y="11673"/>
                    <a:pt x="12614" y="11584"/>
                    <a:pt x="12614" y="11584"/>
                  </a:cubicBezTo>
                  <a:lnTo>
                    <a:pt x="12614" y="11584"/>
                  </a:lnTo>
                  <a:cubicBezTo>
                    <a:pt x="12614" y="11584"/>
                    <a:pt x="12291" y="12632"/>
                    <a:pt x="12896" y="13761"/>
                  </a:cubicBezTo>
                  <a:cubicBezTo>
                    <a:pt x="13501" y="14890"/>
                    <a:pt x="13824" y="16342"/>
                    <a:pt x="13824" y="16342"/>
                  </a:cubicBezTo>
                  <a:lnTo>
                    <a:pt x="13824" y="16665"/>
                  </a:lnTo>
                  <a:cubicBezTo>
                    <a:pt x="14267" y="20779"/>
                    <a:pt x="17332" y="21262"/>
                    <a:pt x="18139" y="21262"/>
                  </a:cubicBezTo>
                  <a:cubicBezTo>
                    <a:pt x="19349" y="21222"/>
                    <a:pt x="21405" y="20658"/>
                    <a:pt x="22535" y="15011"/>
                  </a:cubicBezTo>
                  <a:cubicBezTo>
                    <a:pt x="22777" y="13882"/>
                    <a:pt x="22777" y="12914"/>
                    <a:pt x="22575" y="12067"/>
                  </a:cubicBezTo>
                  <a:cubicBezTo>
                    <a:pt x="21809" y="8841"/>
                    <a:pt x="18381" y="7793"/>
                    <a:pt x="16082" y="6946"/>
                  </a:cubicBezTo>
                  <a:cubicBezTo>
                    <a:pt x="13178" y="5897"/>
                    <a:pt x="13622" y="1985"/>
                    <a:pt x="11122" y="332"/>
                  </a:cubicBezTo>
                  <a:cubicBezTo>
                    <a:pt x="10766" y="100"/>
                    <a:pt x="10467" y="1"/>
                    <a:pt x="102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1246;p67">
              <a:extLst>
                <a:ext uri="{FF2B5EF4-FFF2-40B4-BE49-F238E27FC236}">
                  <a16:creationId xmlns:a16="http://schemas.microsoft.com/office/drawing/2014/main" id="{B0F5E2C9-EFF9-9ED1-C335-F18E15357706}"/>
                </a:ext>
              </a:extLst>
            </p:cNvPr>
            <p:cNvSpPr/>
            <p:nvPr/>
          </p:nvSpPr>
          <p:spPr>
            <a:xfrm>
              <a:off x="3418529" y="1871787"/>
              <a:ext cx="63169" cy="63185"/>
            </a:xfrm>
            <a:custGeom>
              <a:avLst/>
              <a:gdLst/>
              <a:ahLst/>
              <a:cxnLst/>
              <a:rect l="l" t="t" r="r" b="b"/>
              <a:pathLst>
                <a:path w="3953" h="3954" extrusionOk="0">
                  <a:moveTo>
                    <a:pt x="1977" y="1"/>
                  </a:moveTo>
                  <a:cubicBezTo>
                    <a:pt x="888" y="1"/>
                    <a:pt x="1" y="888"/>
                    <a:pt x="1" y="1977"/>
                  </a:cubicBezTo>
                  <a:cubicBezTo>
                    <a:pt x="1" y="3066"/>
                    <a:pt x="888" y="3953"/>
                    <a:pt x="1977" y="3953"/>
                  </a:cubicBezTo>
                  <a:cubicBezTo>
                    <a:pt x="3066" y="3953"/>
                    <a:pt x="3953" y="3066"/>
                    <a:pt x="3953" y="1977"/>
                  </a:cubicBezTo>
                  <a:cubicBezTo>
                    <a:pt x="3953" y="888"/>
                    <a:pt x="3066" y="1"/>
                    <a:pt x="1977" y="1"/>
                  </a:cubicBezTo>
                  <a:close/>
                </a:path>
              </a:pathLst>
            </a:custGeom>
            <a:solidFill>
              <a:srgbClr val="FFAB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5" name="Google Shape;368;p38">
            <a:extLst>
              <a:ext uri="{FF2B5EF4-FFF2-40B4-BE49-F238E27FC236}">
                <a16:creationId xmlns:a16="http://schemas.microsoft.com/office/drawing/2014/main" id="{86678870-8B48-1296-AF6E-E8182A3F4D75}"/>
              </a:ext>
            </a:extLst>
          </p:cNvPr>
          <p:cNvSpPr txBox="1">
            <a:spLocks noGrp="1"/>
          </p:cNvSpPr>
          <p:nvPr>
            <p:ph type="title"/>
          </p:nvPr>
        </p:nvSpPr>
        <p:spPr>
          <a:xfrm>
            <a:off x="4429400" y="930619"/>
            <a:ext cx="4539399" cy="137500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THANKS FOR WATCHING!</a:t>
            </a:r>
            <a:endParaRPr dirty="0"/>
          </a:p>
        </p:txBody>
      </p:sp>
    </p:spTree>
    <p:extLst>
      <p:ext uri="{BB962C8B-B14F-4D97-AF65-F5344CB8AC3E}">
        <p14:creationId xmlns:p14="http://schemas.microsoft.com/office/powerpoint/2010/main" val="4276100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7"/>
          <p:cNvSpPr/>
          <p:nvPr/>
        </p:nvSpPr>
        <p:spPr>
          <a:xfrm>
            <a:off x="4203891" y="1839629"/>
            <a:ext cx="663900" cy="663900"/>
          </a:xfrm>
          <a:prstGeom prst="ellipse">
            <a:avLst/>
          </a:prstGeom>
          <a:solidFill>
            <a:srgbClr val="FDFF5C">
              <a:alpha val="4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7"/>
          <p:cNvSpPr/>
          <p:nvPr/>
        </p:nvSpPr>
        <p:spPr>
          <a:xfrm>
            <a:off x="6172808" y="1839629"/>
            <a:ext cx="663900" cy="663900"/>
          </a:xfrm>
          <a:prstGeom prst="ellipse">
            <a:avLst/>
          </a:prstGeom>
          <a:solidFill>
            <a:srgbClr val="5CFFF8">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7"/>
          <p:cNvSpPr/>
          <p:nvPr/>
        </p:nvSpPr>
        <p:spPr>
          <a:xfrm>
            <a:off x="2235822" y="1839629"/>
            <a:ext cx="663900" cy="663900"/>
          </a:xfrm>
          <a:prstGeom prst="ellipse">
            <a:avLst/>
          </a:prstGeom>
          <a:solidFill>
            <a:srgbClr val="5CFFA6">
              <a:alpha val="4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7"/>
          <p:cNvSpPr txBox="1">
            <a:spLocks noGrp="1"/>
          </p:cNvSpPr>
          <p:nvPr>
            <p:ph type="title"/>
          </p:nvPr>
        </p:nvSpPr>
        <p:spPr>
          <a:xfrm>
            <a:off x="1184856" y="2606729"/>
            <a:ext cx="2747043" cy="54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JUNIT</a:t>
            </a:r>
            <a:endParaRPr dirty="0"/>
          </a:p>
        </p:txBody>
      </p:sp>
      <p:sp>
        <p:nvSpPr>
          <p:cNvPr id="348" name="Google Shape;348;p37"/>
          <p:cNvSpPr txBox="1">
            <a:spLocks noGrp="1"/>
          </p:cNvSpPr>
          <p:nvPr>
            <p:ph type="title" idx="3"/>
          </p:nvPr>
        </p:nvSpPr>
        <p:spPr>
          <a:xfrm>
            <a:off x="2743183" y="995383"/>
            <a:ext cx="3585316" cy="46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Table of contents</a:t>
            </a:r>
            <a:endParaRPr dirty="0"/>
          </a:p>
        </p:txBody>
      </p:sp>
      <p:sp>
        <p:nvSpPr>
          <p:cNvPr id="350" name="Google Shape;350;p37"/>
          <p:cNvSpPr txBox="1">
            <a:spLocks noGrp="1"/>
          </p:cNvSpPr>
          <p:nvPr>
            <p:ph type="title" idx="2"/>
          </p:nvPr>
        </p:nvSpPr>
        <p:spPr>
          <a:xfrm>
            <a:off x="2235822" y="1942829"/>
            <a:ext cx="663900" cy="45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351" name="Google Shape;351;p37"/>
          <p:cNvSpPr txBox="1">
            <a:spLocks noGrp="1"/>
          </p:cNvSpPr>
          <p:nvPr>
            <p:ph type="title" idx="4"/>
          </p:nvPr>
        </p:nvSpPr>
        <p:spPr>
          <a:xfrm>
            <a:off x="3696238" y="2657475"/>
            <a:ext cx="1725768" cy="54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TEST COVERAGE</a:t>
            </a:r>
            <a:endParaRPr dirty="0"/>
          </a:p>
        </p:txBody>
      </p:sp>
      <p:sp>
        <p:nvSpPr>
          <p:cNvPr id="353" name="Google Shape;353;p37"/>
          <p:cNvSpPr txBox="1">
            <a:spLocks noGrp="1"/>
          </p:cNvSpPr>
          <p:nvPr>
            <p:ph type="title" idx="6"/>
          </p:nvPr>
        </p:nvSpPr>
        <p:spPr>
          <a:xfrm>
            <a:off x="4203891" y="1942979"/>
            <a:ext cx="6639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354" name="Google Shape;354;p37"/>
          <p:cNvSpPr txBox="1">
            <a:spLocks noGrp="1"/>
          </p:cNvSpPr>
          <p:nvPr>
            <p:ph type="title" idx="7"/>
          </p:nvPr>
        </p:nvSpPr>
        <p:spPr>
          <a:xfrm>
            <a:off x="6069249" y="2657475"/>
            <a:ext cx="1801800" cy="54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t>RESULT</a:t>
            </a:r>
            <a:endParaRPr dirty="0"/>
          </a:p>
        </p:txBody>
      </p:sp>
      <p:sp>
        <p:nvSpPr>
          <p:cNvPr id="356" name="Google Shape;356;p37"/>
          <p:cNvSpPr txBox="1">
            <a:spLocks noGrp="1"/>
          </p:cNvSpPr>
          <p:nvPr>
            <p:ph type="title" idx="9"/>
          </p:nvPr>
        </p:nvSpPr>
        <p:spPr>
          <a:xfrm>
            <a:off x="6172808" y="1942829"/>
            <a:ext cx="663900" cy="45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360" name="Google Shape;360;p37"/>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2</a:t>
            </a:fld>
            <a:endParaRPr/>
          </a:p>
        </p:txBody>
      </p:sp>
      <p:pic>
        <p:nvPicPr>
          <p:cNvPr id="16" name="Picture 15">
            <a:extLst>
              <a:ext uri="{FF2B5EF4-FFF2-40B4-BE49-F238E27FC236}">
                <a16:creationId xmlns:a16="http://schemas.microsoft.com/office/drawing/2014/main" id="{83A0D987-8B8D-EEF9-1022-F4276CED41CC}"/>
              </a:ext>
            </a:extLst>
          </p:cNvPr>
          <p:cNvPicPr>
            <a:picLocks noChangeAspect="1"/>
          </p:cNvPicPr>
          <p:nvPr/>
        </p:nvPicPr>
        <p:blipFill>
          <a:blip r:embed="rId3"/>
          <a:stretch>
            <a:fillRect/>
          </a:stretch>
        </p:blipFill>
        <p:spPr>
          <a:xfrm>
            <a:off x="186268" y="180466"/>
            <a:ext cx="790218" cy="56726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39"/>
          <p:cNvSpPr/>
          <p:nvPr/>
        </p:nvSpPr>
        <p:spPr>
          <a:xfrm>
            <a:off x="3919525" y="839428"/>
            <a:ext cx="1304400" cy="1304400"/>
          </a:xfrm>
          <a:prstGeom prst="ellipse">
            <a:avLst/>
          </a:prstGeom>
          <a:solidFill>
            <a:srgbClr val="5CFFA6">
              <a:alpha val="4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9"/>
          <p:cNvSpPr txBox="1">
            <a:spLocks noGrp="1"/>
          </p:cNvSpPr>
          <p:nvPr>
            <p:ph type="title"/>
          </p:nvPr>
        </p:nvSpPr>
        <p:spPr>
          <a:xfrm>
            <a:off x="2312425" y="2316938"/>
            <a:ext cx="4518600" cy="130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solidFill>
                  <a:schemeClr val="lt1"/>
                </a:solidFill>
              </a:rPr>
              <a:t>JUNIT</a:t>
            </a:r>
            <a:endParaRPr dirty="0">
              <a:solidFill>
                <a:schemeClr val="lt1"/>
              </a:solidFill>
            </a:endParaRPr>
          </a:p>
        </p:txBody>
      </p:sp>
      <p:sp>
        <p:nvSpPr>
          <p:cNvPr id="380" name="Google Shape;380;p39"/>
          <p:cNvSpPr txBox="1">
            <a:spLocks noGrp="1"/>
          </p:cNvSpPr>
          <p:nvPr>
            <p:ph type="subTitle" idx="1"/>
          </p:nvPr>
        </p:nvSpPr>
        <p:spPr>
          <a:xfrm>
            <a:off x="2312425" y="3517623"/>
            <a:ext cx="4518600" cy="381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Testing with JUnit in Java</a:t>
            </a:r>
          </a:p>
        </p:txBody>
      </p:sp>
      <p:sp>
        <p:nvSpPr>
          <p:cNvPr id="381" name="Google Shape;381;p39"/>
          <p:cNvSpPr txBox="1">
            <a:spLocks noGrp="1"/>
          </p:cNvSpPr>
          <p:nvPr>
            <p:ph type="title" idx="2"/>
          </p:nvPr>
        </p:nvSpPr>
        <p:spPr>
          <a:xfrm>
            <a:off x="3987775" y="1106278"/>
            <a:ext cx="1167900" cy="77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382" name="Google Shape;382;p39"/>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3</a:t>
            </a:fld>
            <a:endParaRPr/>
          </a:p>
        </p:txBody>
      </p:sp>
      <p:pic>
        <p:nvPicPr>
          <p:cNvPr id="2" name="Picture 1">
            <a:extLst>
              <a:ext uri="{FF2B5EF4-FFF2-40B4-BE49-F238E27FC236}">
                <a16:creationId xmlns:a16="http://schemas.microsoft.com/office/drawing/2014/main" id="{1612266F-5826-A8C9-86C0-E493461C2027}"/>
              </a:ext>
            </a:extLst>
          </p:cNvPr>
          <p:cNvPicPr>
            <a:picLocks noChangeAspect="1"/>
          </p:cNvPicPr>
          <p:nvPr/>
        </p:nvPicPr>
        <p:blipFill>
          <a:blip r:embed="rId3"/>
          <a:stretch>
            <a:fillRect/>
          </a:stretch>
        </p:blipFill>
        <p:spPr>
          <a:xfrm>
            <a:off x="186268" y="180466"/>
            <a:ext cx="790218" cy="56726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7">
          <a:extLst>
            <a:ext uri="{FF2B5EF4-FFF2-40B4-BE49-F238E27FC236}">
              <a16:creationId xmlns:a16="http://schemas.microsoft.com/office/drawing/2014/main" id="{2A26FC28-A744-8395-EC9F-15C46FE7E70D}"/>
            </a:ext>
          </a:extLst>
        </p:cNvPr>
        <p:cNvGrpSpPr/>
        <p:nvPr/>
      </p:nvGrpSpPr>
      <p:grpSpPr>
        <a:xfrm>
          <a:off x="0" y="0"/>
          <a:ext cx="0" cy="0"/>
          <a:chOff x="0" y="0"/>
          <a:chExt cx="0" cy="0"/>
        </a:xfrm>
      </p:grpSpPr>
      <p:sp>
        <p:nvSpPr>
          <p:cNvPr id="378" name="Google Shape;378;p39">
            <a:extLst>
              <a:ext uri="{FF2B5EF4-FFF2-40B4-BE49-F238E27FC236}">
                <a16:creationId xmlns:a16="http://schemas.microsoft.com/office/drawing/2014/main" id="{A62EBC32-7211-3C2E-B6EF-69020187D87E}"/>
              </a:ext>
            </a:extLst>
          </p:cNvPr>
          <p:cNvSpPr/>
          <p:nvPr/>
        </p:nvSpPr>
        <p:spPr>
          <a:xfrm>
            <a:off x="2968100" y="109311"/>
            <a:ext cx="862025" cy="857250"/>
          </a:xfrm>
          <a:prstGeom prst="ellipse">
            <a:avLst/>
          </a:prstGeom>
          <a:solidFill>
            <a:srgbClr val="5CFFA6">
              <a:alpha val="4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379" name="Google Shape;379;p39">
            <a:extLst>
              <a:ext uri="{FF2B5EF4-FFF2-40B4-BE49-F238E27FC236}">
                <a16:creationId xmlns:a16="http://schemas.microsoft.com/office/drawing/2014/main" id="{D395E20C-91EC-0935-E21B-B68AFF68349B}"/>
              </a:ext>
            </a:extLst>
          </p:cNvPr>
          <p:cNvSpPr txBox="1">
            <a:spLocks noGrp="1"/>
          </p:cNvSpPr>
          <p:nvPr>
            <p:ph type="title"/>
          </p:nvPr>
        </p:nvSpPr>
        <p:spPr>
          <a:xfrm>
            <a:off x="2780225" y="64049"/>
            <a:ext cx="3583550" cy="90251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3200" dirty="0">
                <a:solidFill>
                  <a:schemeClr val="lt1"/>
                </a:solidFill>
              </a:rPr>
              <a:t>JUNIT</a:t>
            </a:r>
            <a:endParaRPr sz="3200" dirty="0">
              <a:solidFill>
                <a:schemeClr val="lt1"/>
              </a:solidFill>
            </a:endParaRPr>
          </a:p>
        </p:txBody>
      </p:sp>
      <p:sp>
        <p:nvSpPr>
          <p:cNvPr id="381" name="Google Shape;381;p39">
            <a:extLst>
              <a:ext uri="{FF2B5EF4-FFF2-40B4-BE49-F238E27FC236}">
                <a16:creationId xmlns:a16="http://schemas.microsoft.com/office/drawing/2014/main" id="{44DFAC53-AE25-86D0-EDA9-F5D5964752EA}"/>
              </a:ext>
            </a:extLst>
          </p:cNvPr>
          <p:cNvSpPr txBox="1">
            <a:spLocks noGrp="1"/>
          </p:cNvSpPr>
          <p:nvPr>
            <p:ph type="title" idx="2"/>
          </p:nvPr>
        </p:nvSpPr>
        <p:spPr>
          <a:xfrm>
            <a:off x="3013203" y="284685"/>
            <a:ext cx="771818" cy="50650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t>01</a:t>
            </a:r>
            <a:endParaRPr sz="3600" dirty="0"/>
          </a:p>
        </p:txBody>
      </p:sp>
      <p:sp>
        <p:nvSpPr>
          <p:cNvPr id="382" name="Google Shape;382;p39">
            <a:extLst>
              <a:ext uri="{FF2B5EF4-FFF2-40B4-BE49-F238E27FC236}">
                <a16:creationId xmlns:a16="http://schemas.microsoft.com/office/drawing/2014/main" id="{F0237DF8-E9CA-85FE-2E9C-99B48B2CA769}"/>
              </a:ext>
            </a:extLst>
          </p:cNvPr>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4</a:t>
            </a:fld>
            <a:endParaRPr/>
          </a:p>
        </p:txBody>
      </p:sp>
      <p:pic>
        <p:nvPicPr>
          <p:cNvPr id="5" name="Picture 4">
            <a:extLst>
              <a:ext uri="{FF2B5EF4-FFF2-40B4-BE49-F238E27FC236}">
                <a16:creationId xmlns:a16="http://schemas.microsoft.com/office/drawing/2014/main" id="{D8A787B5-3A0B-635D-25C9-F2995E0ACEA1}"/>
              </a:ext>
            </a:extLst>
          </p:cNvPr>
          <p:cNvPicPr>
            <a:picLocks noChangeAspect="1"/>
          </p:cNvPicPr>
          <p:nvPr/>
        </p:nvPicPr>
        <p:blipFill>
          <a:blip r:embed="rId3"/>
          <a:stretch>
            <a:fillRect/>
          </a:stretch>
        </p:blipFill>
        <p:spPr>
          <a:xfrm>
            <a:off x="186268" y="180466"/>
            <a:ext cx="790218" cy="567267"/>
          </a:xfrm>
          <a:prstGeom prst="rect">
            <a:avLst/>
          </a:prstGeom>
        </p:spPr>
      </p:pic>
      <p:sp>
        <p:nvSpPr>
          <p:cNvPr id="2" name="TextBox 1">
            <a:extLst>
              <a:ext uri="{FF2B5EF4-FFF2-40B4-BE49-F238E27FC236}">
                <a16:creationId xmlns:a16="http://schemas.microsoft.com/office/drawing/2014/main" id="{B9400DBF-80E7-15B8-BB96-522ED61BF3AD}"/>
              </a:ext>
            </a:extLst>
          </p:cNvPr>
          <p:cNvSpPr txBox="1"/>
          <p:nvPr/>
        </p:nvSpPr>
        <p:spPr>
          <a:xfrm>
            <a:off x="715364" y="1062507"/>
            <a:ext cx="2683748" cy="461665"/>
          </a:xfrm>
          <a:prstGeom prst="rect">
            <a:avLst/>
          </a:prstGeom>
          <a:noFill/>
        </p:spPr>
        <p:txBody>
          <a:bodyPr wrap="none" rtlCol="0">
            <a:spAutoFit/>
          </a:bodyPr>
          <a:lstStyle/>
          <a:p>
            <a:r>
              <a:rPr lang="en-US" sz="2400" dirty="0">
                <a:solidFill>
                  <a:schemeClr val="bg1">
                    <a:lumMod val="95000"/>
                  </a:schemeClr>
                </a:solidFill>
              </a:rPr>
              <a:t>1. Android Testing</a:t>
            </a:r>
          </a:p>
        </p:txBody>
      </p:sp>
      <p:sp>
        <p:nvSpPr>
          <p:cNvPr id="3" name="TextBox 2">
            <a:extLst>
              <a:ext uri="{FF2B5EF4-FFF2-40B4-BE49-F238E27FC236}">
                <a16:creationId xmlns:a16="http://schemas.microsoft.com/office/drawing/2014/main" id="{BAA1348D-22EB-50D9-549F-289211F6C053}"/>
              </a:ext>
            </a:extLst>
          </p:cNvPr>
          <p:cNvSpPr txBox="1"/>
          <p:nvPr/>
        </p:nvSpPr>
        <p:spPr>
          <a:xfrm>
            <a:off x="715364" y="1524172"/>
            <a:ext cx="5866328" cy="1200329"/>
          </a:xfrm>
          <a:prstGeom prst="rect">
            <a:avLst/>
          </a:prstGeom>
          <a:noFill/>
        </p:spPr>
        <p:txBody>
          <a:bodyPr wrap="square" rtlCol="0">
            <a:spAutoFit/>
          </a:bodyPr>
          <a:lstStyle/>
          <a:p>
            <a:r>
              <a:rPr lang="en-US" sz="1800" b="1" dirty="0">
                <a:solidFill>
                  <a:schemeClr val="bg1">
                    <a:lumMod val="95000"/>
                  </a:schemeClr>
                </a:solidFill>
              </a:rPr>
              <a:t>Android testing</a:t>
            </a:r>
            <a:r>
              <a:rPr lang="en-US" sz="1800" dirty="0">
                <a:solidFill>
                  <a:schemeClr val="bg1">
                    <a:lumMod val="95000"/>
                  </a:schemeClr>
                </a:solidFill>
              </a:rPr>
              <a:t> is the process of evaluating and verifying the functionality, performance, and stability of an Android application to ensure it works as expected across different devices and conditions.</a:t>
            </a:r>
          </a:p>
        </p:txBody>
      </p:sp>
      <p:sp>
        <p:nvSpPr>
          <p:cNvPr id="4" name="TextBox 3">
            <a:extLst>
              <a:ext uri="{FF2B5EF4-FFF2-40B4-BE49-F238E27FC236}">
                <a16:creationId xmlns:a16="http://schemas.microsoft.com/office/drawing/2014/main" id="{D9FB363E-EBAC-694E-5F9E-30A6E83F404E}"/>
              </a:ext>
            </a:extLst>
          </p:cNvPr>
          <p:cNvSpPr txBox="1"/>
          <p:nvPr/>
        </p:nvSpPr>
        <p:spPr>
          <a:xfrm>
            <a:off x="715364" y="2788276"/>
            <a:ext cx="3429144" cy="369332"/>
          </a:xfrm>
          <a:prstGeom prst="rect">
            <a:avLst/>
          </a:prstGeom>
          <a:noFill/>
        </p:spPr>
        <p:txBody>
          <a:bodyPr wrap="none" rtlCol="0">
            <a:spAutoFit/>
          </a:bodyPr>
          <a:lstStyle/>
          <a:p>
            <a:r>
              <a:rPr lang="en-US" sz="1800" dirty="0">
                <a:solidFill>
                  <a:schemeClr val="bg1">
                    <a:lumMod val="95000"/>
                  </a:schemeClr>
                </a:solidFill>
              </a:rPr>
              <a:t>Tools Used for Android Testing:</a:t>
            </a:r>
          </a:p>
        </p:txBody>
      </p:sp>
      <p:sp>
        <p:nvSpPr>
          <p:cNvPr id="7" name="TextBox 6">
            <a:extLst>
              <a:ext uri="{FF2B5EF4-FFF2-40B4-BE49-F238E27FC236}">
                <a16:creationId xmlns:a16="http://schemas.microsoft.com/office/drawing/2014/main" id="{30A55C21-F586-E140-9F30-954665787A6F}"/>
              </a:ext>
            </a:extLst>
          </p:cNvPr>
          <p:cNvSpPr txBox="1"/>
          <p:nvPr/>
        </p:nvSpPr>
        <p:spPr>
          <a:xfrm>
            <a:off x="715364" y="3096053"/>
            <a:ext cx="5422004" cy="1323439"/>
          </a:xfrm>
          <a:prstGeom prst="rect">
            <a:avLst/>
          </a:prstGeom>
          <a:noFill/>
        </p:spPr>
        <p:txBody>
          <a:bodyPr wrap="square">
            <a:spAutoFit/>
          </a:bodyPr>
          <a:lstStyle/>
          <a:p>
            <a:pPr marL="285750" indent="-285750" algn="l">
              <a:buClr>
                <a:schemeClr val="accent4"/>
              </a:buClr>
              <a:buFont typeface="Arial" panose="020B0604020202020204" pitchFamily="34" charset="0"/>
              <a:buChar char="•"/>
            </a:pPr>
            <a:r>
              <a:rPr lang="en-US" sz="1600" b="0" i="0" dirty="0">
                <a:solidFill>
                  <a:schemeClr val="bg1">
                    <a:lumMod val="95000"/>
                  </a:schemeClr>
                </a:solidFill>
                <a:effectLst/>
                <a:latin typeface="Arial" panose="020B0604020202020204" pitchFamily="34" charset="0"/>
                <a:cs typeface="Arial" panose="020B0604020202020204" pitchFamily="34" charset="0"/>
              </a:rPr>
              <a:t>JUnit</a:t>
            </a:r>
          </a:p>
          <a:p>
            <a:pPr marL="285750" indent="-285750" algn="l">
              <a:buClr>
                <a:schemeClr val="accent4"/>
              </a:buClr>
              <a:buFont typeface="Arial" panose="020B0604020202020204" pitchFamily="34" charset="0"/>
              <a:buChar char="•"/>
            </a:pPr>
            <a:r>
              <a:rPr lang="en-US" sz="1600" b="0" i="0" dirty="0">
                <a:solidFill>
                  <a:schemeClr val="bg1">
                    <a:lumMod val="95000"/>
                  </a:schemeClr>
                </a:solidFill>
                <a:effectLst/>
                <a:latin typeface="Arial" panose="020B0604020202020204" pitchFamily="34" charset="0"/>
                <a:cs typeface="Arial" panose="020B0604020202020204" pitchFamily="34" charset="0"/>
              </a:rPr>
              <a:t>Espresso</a:t>
            </a:r>
          </a:p>
          <a:p>
            <a:pPr marL="285750" indent="-285750" algn="l">
              <a:buClr>
                <a:schemeClr val="accent4"/>
              </a:buClr>
              <a:buFont typeface="Arial" panose="020B0604020202020204" pitchFamily="34" charset="0"/>
              <a:buChar char="•"/>
            </a:pPr>
            <a:r>
              <a:rPr lang="en-US" sz="1600" b="0" i="0" dirty="0">
                <a:solidFill>
                  <a:schemeClr val="bg1">
                    <a:lumMod val="95000"/>
                  </a:schemeClr>
                </a:solidFill>
                <a:effectLst/>
                <a:latin typeface="Arial" panose="020B0604020202020204" pitchFamily="34" charset="0"/>
                <a:cs typeface="Arial" panose="020B0604020202020204" pitchFamily="34" charset="0"/>
              </a:rPr>
              <a:t>Mockito</a:t>
            </a:r>
          </a:p>
          <a:p>
            <a:pPr marL="285750" indent="-285750" algn="l">
              <a:buClr>
                <a:schemeClr val="accent4"/>
              </a:buClr>
              <a:buFont typeface="Arial" panose="020B0604020202020204" pitchFamily="34" charset="0"/>
              <a:buChar char="•"/>
            </a:pPr>
            <a:r>
              <a:rPr lang="en-US" sz="1600" b="0" i="0" dirty="0">
                <a:solidFill>
                  <a:schemeClr val="bg1">
                    <a:lumMod val="95000"/>
                  </a:schemeClr>
                </a:solidFill>
                <a:effectLst/>
                <a:latin typeface="Arial" panose="020B0604020202020204" pitchFamily="34" charset="0"/>
                <a:cs typeface="Arial" panose="020B0604020202020204" pitchFamily="34" charset="0"/>
              </a:rPr>
              <a:t>UI Automator</a:t>
            </a:r>
            <a:endParaRPr lang="en-US" sz="1600" dirty="0">
              <a:solidFill>
                <a:schemeClr val="bg1">
                  <a:lumMod val="95000"/>
                </a:schemeClr>
              </a:solidFill>
              <a:latin typeface="Arial" panose="020B0604020202020204" pitchFamily="34" charset="0"/>
              <a:cs typeface="Arial" panose="020B0604020202020204" pitchFamily="34" charset="0"/>
            </a:endParaRPr>
          </a:p>
          <a:p>
            <a:pPr marL="285750" indent="-285750" algn="l">
              <a:buClr>
                <a:schemeClr val="accent4"/>
              </a:buClr>
              <a:buFont typeface="Arial" panose="020B0604020202020204" pitchFamily="34" charset="0"/>
              <a:buChar char="•"/>
            </a:pPr>
            <a:r>
              <a:rPr lang="en-US" sz="1600" b="0" i="0" dirty="0" err="1">
                <a:solidFill>
                  <a:schemeClr val="bg1">
                    <a:lumMod val="95000"/>
                  </a:schemeClr>
                </a:solidFill>
                <a:effectLst/>
                <a:latin typeface="Arial" panose="020B0604020202020204" pitchFamily="34" charset="0"/>
                <a:cs typeface="Arial" panose="020B0604020202020204" pitchFamily="34" charset="0"/>
              </a:rPr>
              <a:t>Robolectric</a:t>
            </a:r>
            <a:endParaRPr lang="en-US" sz="1600" b="0" i="0" dirty="0">
              <a:solidFill>
                <a:schemeClr val="bg1">
                  <a:lumMod val="95000"/>
                </a:schemeClr>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34730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4">
          <a:extLst>
            <a:ext uri="{FF2B5EF4-FFF2-40B4-BE49-F238E27FC236}">
              <a16:creationId xmlns:a16="http://schemas.microsoft.com/office/drawing/2014/main" id="{DF93073B-34EB-BF23-6382-18B0FC9537AF}"/>
            </a:ext>
          </a:extLst>
        </p:cNvPr>
        <p:cNvGrpSpPr/>
        <p:nvPr/>
      </p:nvGrpSpPr>
      <p:grpSpPr>
        <a:xfrm>
          <a:off x="0" y="0"/>
          <a:ext cx="0" cy="0"/>
          <a:chOff x="0" y="0"/>
          <a:chExt cx="0" cy="0"/>
        </a:xfrm>
      </p:grpSpPr>
      <p:sp>
        <p:nvSpPr>
          <p:cNvPr id="366" name="Google Shape;366;p38">
            <a:extLst>
              <a:ext uri="{FF2B5EF4-FFF2-40B4-BE49-F238E27FC236}">
                <a16:creationId xmlns:a16="http://schemas.microsoft.com/office/drawing/2014/main" id="{4105D0B3-7ED2-94AA-9468-EC0AC9B0EA6B}"/>
              </a:ext>
            </a:extLst>
          </p:cNvPr>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5</a:t>
            </a:fld>
            <a:endParaRPr/>
          </a:p>
        </p:txBody>
      </p:sp>
      <p:sp>
        <p:nvSpPr>
          <p:cNvPr id="369" name="Google Shape;369;p38">
            <a:extLst>
              <a:ext uri="{FF2B5EF4-FFF2-40B4-BE49-F238E27FC236}">
                <a16:creationId xmlns:a16="http://schemas.microsoft.com/office/drawing/2014/main" id="{14DE0DF1-D3E4-B5FB-3F52-BA6A95D2BC2A}"/>
              </a:ext>
            </a:extLst>
          </p:cNvPr>
          <p:cNvSpPr/>
          <p:nvPr/>
        </p:nvSpPr>
        <p:spPr>
          <a:xfrm>
            <a:off x="5945500" y="4342500"/>
            <a:ext cx="1507200" cy="1507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8">
            <a:extLst>
              <a:ext uri="{FF2B5EF4-FFF2-40B4-BE49-F238E27FC236}">
                <a16:creationId xmlns:a16="http://schemas.microsoft.com/office/drawing/2014/main" id="{03CD0A09-F2A4-CECE-E1C7-0D83C8ADF5C3}"/>
              </a:ext>
            </a:extLst>
          </p:cNvPr>
          <p:cNvSpPr/>
          <p:nvPr/>
        </p:nvSpPr>
        <p:spPr>
          <a:xfrm>
            <a:off x="7358125" y="-522724"/>
            <a:ext cx="2042400" cy="20424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8">
            <a:extLst>
              <a:ext uri="{FF2B5EF4-FFF2-40B4-BE49-F238E27FC236}">
                <a16:creationId xmlns:a16="http://schemas.microsoft.com/office/drawing/2014/main" id="{19E67DE7-518D-5CEB-5692-7E0184940CD0}"/>
              </a:ext>
            </a:extLst>
          </p:cNvPr>
          <p:cNvSpPr/>
          <p:nvPr/>
        </p:nvSpPr>
        <p:spPr>
          <a:xfrm>
            <a:off x="-108600" y="-397500"/>
            <a:ext cx="1557000" cy="1557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8">
            <a:extLst>
              <a:ext uri="{FF2B5EF4-FFF2-40B4-BE49-F238E27FC236}">
                <a16:creationId xmlns:a16="http://schemas.microsoft.com/office/drawing/2014/main" id="{29235DB8-7149-2095-923A-C2AB8BC6A755}"/>
              </a:ext>
            </a:extLst>
          </p:cNvPr>
          <p:cNvSpPr/>
          <p:nvPr/>
        </p:nvSpPr>
        <p:spPr>
          <a:xfrm>
            <a:off x="-313350" y="3788851"/>
            <a:ext cx="1799700" cy="1799700"/>
          </a:xfrm>
          <a:prstGeom prst="ellipse">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id="{8DE88F70-91DB-F986-9C68-535BBDE86599}"/>
              </a:ext>
            </a:extLst>
          </p:cNvPr>
          <p:cNvPicPr>
            <a:picLocks noChangeAspect="1"/>
          </p:cNvPicPr>
          <p:nvPr/>
        </p:nvPicPr>
        <p:blipFill>
          <a:blip r:embed="rId3"/>
          <a:stretch>
            <a:fillRect/>
          </a:stretch>
        </p:blipFill>
        <p:spPr>
          <a:xfrm>
            <a:off x="186268" y="180466"/>
            <a:ext cx="790218" cy="567267"/>
          </a:xfrm>
          <a:prstGeom prst="rect">
            <a:avLst/>
          </a:prstGeom>
        </p:spPr>
      </p:pic>
      <p:sp>
        <p:nvSpPr>
          <p:cNvPr id="7" name="Google Shape;378;p39">
            <a:extLst>
              <a:ext uri="{FF2B5EF4-FFF2-40B4-BE49-F238E27FC236}">
                <a16:creationId xmlns:a16="http://schemas.microsoft.com/office/drawing/2014/main" id="{C859B147-B9EA-E9D1-B4FE-AB70243D12F1}"/>
              </a:ext>
            </a:extLst>
          </p:cNvPr>
          <p:cNvSpPr/>
          <p:nvPr/>
        </p:nvSpPr>
        <p:spPr>
          <a:xfrm>
            <a:off x="2968100" y="109311"/>
            <a:ext cx="862025" cy="857250"/>
          </a:xfrm>
          <a:prstGeom prst="ellipse">
            <a:avLst/>
          </a:prstGeom>
          <a:solidFill>
            <a:srgbClr val="5CFFA6">
              <a:alpha val="4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8" name="Google Shape;379;p39">
            <a:extLst>
              <a:ext uri="{FF2B5EF4-FFF2-40B4-BE49-F238E27FC236}">
                <a16:creationId xmlns:a16="http://schemas.microsoft.com/office/drawing/2014/main" id="{A2EB74FE-7BB4-3B45-170D-36F5A5A81C8B}"/>
              </a:ext>
            </a:extLst>
          </p:cNvPr>
          <p:cNvSpPr txBox="1">
            <a:spLocks noGrp="1"/>
          </p:cNvSpPr>
          <p:nvPr>
            <p:ph type="title"/>
          </p:nvPr>
        </p:nvSpPr>
        <p:spPr>
          <a:xfrm>
            <a:off x="2780225" y="64049"/>
            <a:ext cx="3583550" cy="90251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3200" dirty="0">
                <a:solidFill>
                  <a:schemeClr val="lt1"/>
                </a:solidFill>
              </a:rPr>
              <a:t>JUNIT</a:t>
            </a:r>
            <a:endParaRPr sz="3200" dirty="0">
              <a:solidFill>
                <a:schemeClr val="lt1"/>
              </a:solidFill>
            </a:endParaRPr>
          </a:p>
        </p:txBody>
      </p:sp>
      <p:sp>
        <p:nvSpPr>
          <p:cNvPr id="9" name="Google Shape;381;p39">
            <a:extLst>
              <a:ext uri="{FF2B5EF4-FFF2-40B4-BE49-F238E27FC236}">
                <a16:creationId xmlns:a16="http://schemas.microsoft.com/office/drawing/2014/main" id="{F37F3209-91B1-E74D-9874-8BBF7F644B51}"/>
              </a:ext>
            </a:extLst>
          </p:cNvPr>
          <p:cNvSpPr txBox="1">
            <a:spLocks/>
          </p:cNvSpPr>
          <p:nvPr/>
        </p:nvSpPr>
        <p:spPr>
          <a:xfrm>
            <a:off x="3013203" y="284685"/>
            <a:ext cx="771818" cy="506502"/>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3600"/>
              <a:t>01</a:t>
            </a:r>
            <a:endParaRPr lang="en" sz="3600" dirty="0"/>
          </a:p>
        </p:txBody>
      </p:sp>
      <p:sp>
        <p:nvSpPr>
          <p:cNvPr id="10" name="TextBox 9">
            <a:extLst>
              <a:ext uri="{FF2B5EF4-FFF2-40B4-BE49-F238E27FC236}">
                <a16:creationId xmlns:a16="http://schemas.microsoft.com/office/drawing/2014/main" id="{C14817E2-5CC8-C792-6670-37BA9F082AD6}"/>
              </a:ext>
            </a:extLst>
          </p:cNvPr>
          <p:cNvSpPr txBox="1"/>
          <p:nvPr/>
        </p:nvSpPr>
        <p:spPr>
          <a:xfrm>
            <a:off x="715364" y="1062507"/>
            <a:ext cx="1228221" cy="461665"/>
          </a:xfrm>
          <a:prstGeom prst="rect">
            <a:avLst/>
          </a:prstGeom>
          <a:noFill/>
        </p:spPr>
        <p:txBody>
          <a:bodyPr wrap="none" rtlCol="0">
            <a:spAutoFit/>
          </a:bodyPr>
          <a:lstStyle/>
          <a:p>
            <a:r>
              <a:rPr lang="en-US" sz="2400" dirty="0">
                <a:solidFill>
                  <a:schemeClr val="bg1">
                    <a:lumMod val="95000"/>
                  </a:schemeClr>
                </a:solidFill>
              </a:rPr>
              <a:t>2. JUnit</a:t>
            </a:r>
          </a:p>
        </p:txBody>
      </p:sp>
      <p:sp>
        <p:nvSpPr>
          <p:cNvPr id="12" name="TextBox 11">
            <a:extLst>
              <a:ext uri="{FF2B5EF4-FFF2-40B4-BE49-F238E27FC236}">
                <a16:creationId xmlns:a16="http://schemas.microsoft.com/office/drawing/2014/main" id="{FFB7C658-B35C-CCA8-4287-5FD8929D0A25}"/>
              </a:ext>
            </a:extLst>
          </p:cNvPr>
          <p:cNvSpPr txBox="1"/>
          <p:nvPr/>
        </p:nvSpPr>
        <p:spPr>
          <a:xfrm>
            <a:off x="771729" y="1544526"/>
            <a:ext cx="6148901" cy="1477328"/>
          </a:xfrm>
          <a:prstGeom prst="rect">
            <a:avLst/>
          </a:prstGeom>
          <a:noFill/>
        </p:spPr>
        <p:txBody>
          <a:bodyPr wrap="square" rtlCol="0">
            <a:spAutoFit/>
          </a:bodyPr>
          <a:lstStyle/>
          <a:p>
            <a:r>
              <a:rPr lang="en-US" sz="1800">
                <a:solidFill>
                  <a:schemeClr val="bg1">
                    <a:lumMod val="95000"/>
                  </a:schemeClr>
                </a:solidFill>
              </a:rPr>
              <a:t>JUnit is a widely-used testing framework for the Java programming language. It provides a set of tools and annotations to help developers write and run tests for their Java applications, ensuring that individual units of code (such as methods or classes) work as expected.</a:t>
            </a:r>
            <a:endParaRPr lang="en-US" sz="1800" dirty="0">
              <a:solidFill>
                <a:schemeClr val="bg1">
                  <a:lumMod val="95000"/>
                </a:schemeClr>
              </a:solidFill>
            </a:endParaRPr>
          </a:p>
        </p:txBody>
      </p:sp>
    </p:spTree>
    <p:extLst>
      <p:ext uri="{BB962C8B-B14F-4D97-AF65-F5344CB8AC3E}">
        <p14:creationId xmlns:p14="http://schemas.microsoft.com/office/powerpoint/2010/main" val="1645266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7">
          <a:extLst>
            <a:ext uri="{FF2B5EF4-FFF2-40B4-BE49-F238E27FC236}">
              <a16:creationId xmlns:a16="http://schemas.microsoft.com/office/drawing/2014/main" id="{9E628151-6ACF-05BA-8E5C-F01C94E5EDA6}"/>
            </a:ext>
          </a:extLst>
        </p:cNvPr>
        <p:cNvGrpSpPr/>
        <p:nvPr/>
      </p:nvGrpSpPr>
      <p:grpSpPr>
        <a:xfrm>
          <a:off x="0" y="0"/>
          <a:ext cx="0" cy="0"/>
          <a:chOff x="0" y="0"/>
          <a:chExt cx="0" cy="0"/>
        </a:xfrm>
      </p:grpSpPr>
      <p:sp>
        <p:nvSpPr>
          <p:cNvPr id="378" name="Google Shape;378;p39">
            <a:extLst>
              <a:ext uri="{FF2B5EF4-FFF2-40B4-BE49-F238E27FC236}">
                <a16:creationId xmlns:a16="http://schemas.microsoft.com/office/drawing/2014/main" id="{8B7AC55A-F61D-005B-757A-341ADBC3E00E}"/>
              </a:ext>
            </a:extLst>
          </p:cNvPr>
          <p:cNvSpPr/>
          <p:nvPr/>
        </p:nvSpPr>
        <p:spPr>
          <a:xfrm>
            <a:off x="2968100" y="109311"/>
            <a:ext cx="862025" cy="857250"/>
          </a:xfrm>
          <a:prstGeom prst="ellipse">
            <a:avLst/>
          </a:prstGeom>
          <a:solidFill>
            <a:srgbClr val="5CFFA6">
              <a:alpha val="4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379" name="Google Shape;379;p39">
            <a:extLst>
              <a:ext uri="{FF2B5EF4-FFF2-40B4-BE49-F238E27FC236}">
                <a16:creationId xmlns:a16="http://schemas.microsoft.com/office/drawing/2014/main" id="{1519BAC0-2441-328E-17B2-56B6A3704983}"/>
              </a:ext>
            </a:extLst>
          </p:cNvPr>
          <p:cNvSpPr txBox="1">
            <a:spLocks noGrp="1"/>
          </p:cNvSpPr>
          <p:nvPr>
            <p:ph type="title"/>
          </p:nvPr>
        </p:nvSpPr>
        <p:spPr>
          <a:xfrm>
            <a:off x="2780225" y="64049"/>
            <a:ext cx="3583550" cy="90251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3200" dirty="0">
                <a:solidFill>
                  <a:schemeClr val="lt1"/>
                </a:solidFill>
              </a:rPr>
              <a:t>JUNIT</a:t>
            </a:r>
            <a:endParaRPr sz="3200" dirty="0">
              <a:solidFill>
                <a:schemeClr val="lt1"/>
              </a:solidFill>
            </a:endParaRPr>
          </a:p>
        </p:txBody>
      </p:sp>
      <p:sp>
        <p:nvSpPr>
          <p:cNvPr id="381" name="Google Shape;381;p39">
            <a:extLst>
              <a:ext uri="{FF2B5EF4-FFF2-40B4-BE49-F238E27FC236}">
                <a16:creationId xmlns:a16="http://schemas.microsoft.com/office/drawing/2014/main" id="{2273E409-CF3D-2ED0-1755-68746CE5773A}"/>
              </a:ext>
            </a:extLst>
          </p:cNvPr>
          <p:cNvSpPr txBox="1">
            <a:spLocks noGrp="1"/>
          </p:cNvSpPr>
          <p:nvPr>
            <p:ph type="title" idx="2"/>
          </p:nvPr>
        </p:nvSpPr>
        <p:spPr>
          <a:xfrm>
            <a:off x="3013203" y="284685"/>
            <a:ext cx="771818" cy="50650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t>01</a:t>
            </a:r>
            <a:endParaRPr sz="3600" dirty="0"/>
          </a:p>
        </p:txBody>
      </p:sp>
      <p:sp>
        <p:nvSpPr>
          <p:cNvPr id="382" name="Google Shape;382;p39">
            <a:extLst>
              <a:ext uri="{FF2B5EF4-FFF2-40B4-BE49-F238E27FC236}">
                <a16:creationId xmlns:a16="http://schemas.microsoft.com/office/drawing/2014/main" id="{367648E6-79CE-79EA-2A6D-07A280B3EE33}"/>
              </a:ext>
            </a:extLst>
          </p:cNvPr>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6</a:t>
            </a:fld>
            <a:endParaRPr/>
          </a:p>
        </p:txBody>
      </p:sp>
      <p:pic>
        <p:nvPicPr>
          <p:cNvPr id="5" name="Picture 4">
            <a:extLst>
              <a:ext uri="{FF2B5EF4-FFF2-40B4-BE49-F238E27FC236}">
                <a16:creationId xmlns:a16="http://schemas.microsoft.com/office/drawing/2014/main" id="{F5546BA7-E265-65ED-B942-1FB5C060BC4B}"/>
              </a:ext>
            </a:extLst>
          </p:cNvPr>
          <p:cNvPicPr>
            <a:picLocks noChangeAspect="1"/>
          </p:cNvPicPr>
          <p:nvPr/>
        </p:nvPicPr>
        <p:blipFill>
          <a:blip r:embed="rId3"/>
          <a:stretch>
            <a:fillRect/>
          </a:stretch>
        </p:blipFill>
        <p:spPr>
          <a:xfrm>
            <a:off x="186268" y="180466"/>
            <a:ext cx="790218" cy="567267"/>
          </a:xfrm>
          <a:prstGeom prst="rect">
            <a:avLst/>
          </a:prstGeom>
        </p:spPr>
      </p:pic>
      <p:sp>
        <p:nvSpPr>
          <p:cNvPr id="6" name="TextBox 5">
            <a:extLst>
              <a:ext uri="{FF2B5EF4-FFF2-40B4-BE49-F238E27FC236}">
                <a16:creationId xmlns:a16="http://schemas.microsoft.com/office/drawing/2014/main" id="{97780D3D-BF61-8A86-FB68-4C29FAAC0663}"/>
              </a:ext>
            </a:extLst>
          </p:cNvPr>
          <p:cNvSpPr txBox="1"/>
          <p:nvPr/>
        </p:nvSpPr>
        <p:spPr>
          <a:xfrm>
            <a:off x="715364" y="1062507"/>
            <a:ext cx="1228221" cy="461665"/>
          </a:xfrm>
          <a:prstGeom prst="rect">
            <a:avLst/>
          </a:prstGeom>
          <a:noFill/>
        </p:spPr>
        <p:txBody>
          <a:bodyPr wrap="none" rtlCol="0">
            <a:spAutoFit/>
          </a:bodyPr>
          <a:lstStyle/>
          <a:p>
            <a:r>
              <a:rPr lang="en-US" sz="2400" dirty="0">
                <a:solidFill>
                  <a:schemeClr val="bg1">
                    <a:lumMod val="95000"/>
                  </a:schemeClr>
                </a:solidFill>
              </a:rPr>
              <a:t>2. JUnit</a:t>
            </a:r>
          </a:p>
        </p:txBody>
      </p:sp>
      <p:sp>
        <p:nvSpPr>
          <p:cNvPr id="7" name="TextBox 6">
            <a:extLst>
              <a:ext uri="{FF2B5EF4-FFF2-40B4-BE49-F238E27FC236}">
                <a16:creationId xmlns:a16="http://schemas.microsoft.com/office/drawing/2014/main" id="{777D3152-859F-203D-5086-A3B77B4D8B75}"/>
              </a:ext>
            </a:extLst>
          </p:cNvPr>
          <p:cNvSpPr txBox="1"/>
          <p:nvPr/>
        </p:nvSpPr>
        <p:spPr>
          <a:xfrm>
            <a:off x="715364" y="1969528"/>
            <a:ext cx="6148901" cy="2585323"/>
          </a:xfrm>
          <a:prstGeom prst="rect">
            <a:avLst/>
          </a:prstGeom>
          <a:noFill/>
        </p:spPr>
        <p:txBody>
          <a:bodyPr wrap="square" rtlCol="0">
            <a:spAutoFit/>
          </a:bodyPr>
          <a:lstStyle/>
          <a:p>
            <a:pPr marL="285750" indent="-285750">
              <a:buClr>
                <a:schemeClr val="accent4"/>
              </a:buClr>
              <a:buFont typeface="Arial" panose="020B0604020202020204" pitchFamily="34" charset="0"/>
              <a:buChar char="•"/>
            </a:pPr>
            <a:r>
              <a:rPr lang="en-US" sz="1800" dirty="0">
                <a:solidFill>
                  <a:schemeClr val="bg1">
                    <a:lumMod val="95000"/>
                  </a:schemeClr>
                </a:solidFill>
              </a:rPr>
              <a:t>JUnit is an open-source framework used to write and run tests.</a:t>
            </a:r>
          </a:p>
          <a:p>
            <a:pPr marL="285750" indent="-285750">
              <a:buClr>
                <a:schemeClr val="accent4"/>
              </a:buClr>
              <a:buFont typeface="Arial" panose="020B0604020202020204" pitchFamily="34" charset="0"/>
              <a:buChar char="•"/>
            </a:pPr>
            <a:r>
              <a:rPr lang="en-US" sz="1800" dirty="0">
                <a:solidFill>
                  <a:schemeClr val="bg1">
                    <a:lumMod val="95000"/>
                  </a:schemeClr>
                </a:solidFill>
              </a:rPr>
              <a:t>It provides annotations to define test methods.</a:t>
            </a:r>
          </a:p>
          <a:p>
            <a:pPr marL="285750" indent="-285750">
              <a:buClr>
                <a:schemeClr val="accent4"/>
              </a:buClr>
              <a:buFont typeface="Arial" panose="020B0604020202020204" pitchFamily="34" charset="0"/>
              <a:buChar char="•"/>
            </a:pPr>
            <a:r>
              <a:rPr lang="en-US" sz="1800" dirty="0">
                <a:solidFill>
                  <a:schemeClr val="bg1">
                    <a:lumMod val="95000"/>
                  </a:schemeClr>
                </a:solidFill>
              </a:rPr>
              <a:t>It provides assertions to check expected results.</a:t>
            </a:r>
          </a:p>
          <a:p>
            <a:pPr marL="285750" indent="-285750">
              <a:buClr>
                <a:schemeClr val="accent4"/>
              </a:buClr>
              <a:buFont typeface="Arial" panose="020B0604020202020204" pitchFamily="34" charset="0"/>
              <a:buChar char="•"/>
            </a:pPr>
            <a:r>
              <a:rPr lang="en-US" sz="1800" dirty="0">
                <a:solidFill>
                  <a:schemeClr val="bg1">
                    <a:lumMod val="95000"/>
                  </a:schemeClr>
                </a:solidFill>
              </a:rPr>
              <a:t>It provides test runners to execute test scripts.</a:t>
            </a:r>
          </a:p>
          <a:p>
            <a:pPr marL="285750" indent="-285750">
              <a:buClr>
                <a:schemeClr val="accent4"/>
              </a:buClr>
              <a:buFont typeface="Arial" panose="020B0604020202020204" pitchFamily="34" charset="0"/>
              <a:buChar char="•"/>
            </a:pPr>
            <a:r>
              <a:rPr lang="en-US" sz="1800" dirty="0">
                <a:solidFill>
                  <a:schemeClr val="bg1">
                    <a:lumMod val="95000"/>
                  </a:schemeClr>
                </a:solidFill>
              </a:rPr>
              <a:t>JUnit test cases can be run automatically.</a:t>
            </a:r>
          </a:p>
          <a:p>
            <a:pPr marL="285750" indent="-285750">
              <a:buClr>
                <a:schemeClr val="accent4"/>
              </a:buClr>
              <a:buFont typeface="Arial" panose="020B0604020202020204" pitchFamily="34" charset="0"/>
              <a:buChar char="•"/>
            </a:pPr>
            <a:r>
              <a:rPr lang="en-US" sz="1800" dirty="0">
                <a:solidFill>
                  <a:schemeClr val="bg1">
                    <a:lumMod val="95000"/>
                  </a:schemeClr>
                </a:solidFill>
              </a:rPr>
              <a:t>JUnit test cases can be organized into test suites.</a:t>
            </a:r>
          </a:p>
          <a:p>
            <a:pPr marL="285750" indent="-285750">
              <a:buClr>
                <a:schemeClr val="accent4"/>
              </a:buClr>
              <a:buFont typeface="Arial" panose="020B0604020202020204" pitchFamily="34" charset="0"/>
              <a:buChar char="•"/>
            </a:pPr>
            <a:r>
              <a:rPr lang="en-US" sz="1800" dirty="0">
                <a:solidFill>
                  <a:schemeClr val="bg1">
                    <a:lumMod val="95000"/>
                  </a:schemeClr>
                </a:solidFill>
              </a:rPr>
              <a:t>JUnit shows test results visually: pass (no errors) is green, and fail (errors) is red.</a:t>
            </a:r>
          </a:p>
        </p:txBody>
      </p:sp>
      <p:sp>
        <p:nvSpPr>
          <p:cNvPr id="8" name="TextBox 7">
            <a:extLst>
              <a:ext uri="{FF2B5EF4-FFF2-40B4-BE49-F238E27FC236}">
                <a16:creationId xmlns:a16="http://schemas.microsoft.com/office/drawing/2014/main" id="{07FF35CE-7CD0-76EA-7073-43B15E29078B}"/>
              </a:ext>
            </a:extLst>
          </p:cNvPr>
          <p:cNvSpPr txBox="1"/>
          <p:nvPr/>
        </p:nvSpPr>
        <p:spPr>
          <a:xfrm>
            <a:off x="710428" y="1536111"/>
            <a:ext cx="2146742" cy="369332"/>
          </a:xfrm>
          <a:prstGeom prst="rect">
            <a:avLst/>
          </a:prstGeom>
          <a:noFill/>
        </p:spPr>
        <p:txBody>
          <a:bodyPr wrap="none" rtlCol="0">
            <a:spAutoFit/>
          </a:bodyPr>
          <a:lstStyle/>
          <a:p>
            <a:r>
              <a:rPr lang="en-US" sz="1800" b="1" dirty="0">
                <a:solidFill>
                  <a:schemeClr val="bg1">
                    <a:lumMod val="95000"/>
                  </a:schemeClr>
                </a:solidFill>
              </a:rPr>
              <a:t>Features of Junit:</a:t>
            </a:r>
            <a:endParaRPr lang="en-US" sz="1800" dirty="0">
              <a:solidFill>
                <a:schemeClr val="bg1">
                  <a:lumMod val="95000"/>
                </a:schemeClr>
              </a:solidFill>
            </a:endParaRPr>
          </a:p>
        </p:txBody>
      </p:sp>
    </p:spTree>
    <p:extLst>
      <p:ext uri="{BB962C8B-B14F-4D97-AF65-F5344CB8AC3E}">
        <p14:creationId xmlns:p14="http://schemas.microsoft.com/office/powerpoint/2010/main" val="3211619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4">
          <a:extLst>
            <a:ext uri="{FF2B5EF4-FFF2-40B4-BE49-F238E27FC236}">
              <a16:creationId xmlns:a16="http://schemas.microsoft.com/office/drawing/2014/main" id="{0749574B-3AA3-70D8-88F8-CB2DC95FAF90}"/>
            </a:ext>
          </a:extLst>
        </p:cNvPr>
        <p:cNvGrpSpPr/>
        <p:nvPr/>
      </p:nvGrpSpPr>
      <p:grpSpPr>
        <a:xfrm>
          <a:off x="0" y="0"/>
          <a:ext cx="0" cy="0"/>
          <a:chOff x="0" y="0"/>
          <a:chExt cx="0" cy="0"/>
        </a:xfrm>
      </p:grpSpPr>
      <p:sp>
        <p:nvSpPr>
          <p:cNvPr id="366" name="Google Shape;366;p38">
            <a:extLst>
              <a:ext uri="{FF2B5EF4-FFF2-40B4-BE49-F238E27FC236}">
                <a16:creationId xmlns:a16="http://schemas.microsoft.com/office/drawing/2014/main" id="{C40487B1-FEF8-570D-F5FB-664C89D23E7D}"/>
              </a:ext>
            </a:extLst>
          </p:cNvPr>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7</a:t>
            </a:fld>
            <a:endParaRPr/>
          </a:p>
        </p:txBody>
      </p:sp>
      <p:sp>
        <p:nvSpPr>
          <p:cNvPr id="369" name="Google Shape;369;p38">
            <a:extLst>
              <a:ext uri="{FF2B5EF4-FFF2-40B4-BE49-F238E27FC236}">
                <a16:creationId xmlns:a16="http://schemas.microsoft.com/office/drawing/2014/main" id="{98673D95-8EC2-ACF4-D7F0-61F885F76BC7}"/>
              </a:ext>
            </a:extLst>
          </p:cNvPr>
          <p:cNvSpPr/>
          <p:nvPr/>
        </p:nvSpPr>
        <p:spPr>
          <a:xfrm>
            <a:off x="5945500" y="4342500"/>
            <a:ext cx="1507200" cy="1507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8">
            <a:extLst>
              <a:ext uri="{FF2B5EF4-FFF2-40B4-BE49-F238E27FC236}">
                <a16:creationId xmlns:a16="http://schemas.microsoft.com/office/drawing/2014/main" id="{E5CDB256-ACFD-A14D-10E9-C51CE69DFB8F}"/>
              </a:ext>
            </a:extLst>
          </p:cNvPr>
          <p:cNvSpPr/>
          <p:nvPr/>
        </p:nvSpPr>
        <p:spPr>
          <a:xfrm>
            <a:off x="7358125" y="-522724"/>
            <a:ext cx="2042400" cy="2042400"/>
          </a:xfrm>
          <a:prstGeom prst="ellipse">
            <a:avLst/>
          </a:prstGeom>
          <a:no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8">
            <a:extLst>
              <a:ext uri="{FF2B5EF4-FFF2-40B4-BE49-F238E27FC236}">
                <a16:creationId xmlns:a16="http://schemas.microsoft.com/office/drawing/2014/main" id="{1B4DDD62-26C2-680A-E8E2-6B9BD086BB30}"/>
              </a:ext>
            </a:extLst>
          </p:cNvPr>
          <p:cNvSpPr/>
          <p:nvPr/>
        </p:nvSpPr>
        <p:spPr>
          <a:xfrm>
            <a:off x="-108600" y="-397500"/>
            <a:ext cx="1557000" cy="1557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8">
            <a:extLst>
              <a:ext uri="{FF2B5EF4-FFF2-40B4-BE49-F238E27FC236}">
                <a16:creationId xmlns:a16="http://schemas.microsoft.com/office/drawing/2014/main" id="{A5561F3F-9995-843B-7A22-D1856DBC0A68}"/>
              </a:ext>
            </a:extLst>
          </p:cNvPr>
          <p:cNvSpPr/>
          <p:nvPr/>
        </p:nvSpPr>
        <p:spPr>
          <a:xfrm>
            <a:off x="-313350" y="3788851"/>
            <a:ext cx="1799700" cy="1799700"/>
          </a:xfrm>
          <a:prstGeom prst="ellipse">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id="{F3E9C873-979B-3BE3-E481-8FB6DA9DA701}"/>
              </a:ext>
            </a:extLst>
          </p:cNvPr>
          <p:cNvPicPr>
            <a:picLocks noChangeAspect="1"/>
          </p:cNvPicPr>
          <p:nvPr/>
        </p:nvPicPr>
        <p:blipFill>
          <a:blip r:embed="rId3"/>
          <a:stretch>
            <a:fillRect/>
          </a:stretch>
        </p:blipFill>
        <p:spPr>
          <a:xfrm>
            <a:off x="186268" y="180466"/>
            <a:ext cx="790218" cy="567267"/>
          </a:xfrm>
          <a:prstGeom prst="rect">
            <a:avLst/>
          </a:prstGeom>
        </p:spPr>
      </p:pic>
      <p:sp>
        <p:nvSpPr>
          <p:cNvPr id="7" name="Google Shape;378;p39">
            <a:extLst>
              <a:ext uri="{FF2B5EF4-FFF2-40B4-BE49-F238E27FC236}">
                <a16:creationId xmlns:a16="http://schemas.microsoft.com/office/drawing/2014/main" id="{AA4D5913-BC72-C499-5020-ACDE1958E166}"/>
              </a:ext>
            </a:extLst>
          </p:cNvPr>
          <p:cNvSpPr/>
          <p:nvPr/>
        </p:nvSpPr>
        <p:spPr>
          <a:xfrm>
            <a:off x="2968100" y="109311"/>
            <a:ext cx="862025" cy="857250"/>
          </a:xfrm>
          <a:prstGeom prst="ellipse">
            <a:avLst/>
          </a:prstGeom>
          <a:solidFill>
            <a:srgbClr val="5CFFA6">
              <a:alpha val="4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8" name="Google Shape;379;p39">
            <a:extLst>
              <a:ext uri="{FF2B5EF4-FFF2-40B4-BE49-F238E27FC236}">
                <a16:creationId xmlns:a16="http://schemas.microsoft.com/office/drawing/2014/main" id="{12025F2E-8F6A-0719-25D1-1C6326D1F589}"/>
              </a:ext>
            </a:extLst>
          </p:cNvPr>
          <p:cNvSpPr txBox="1">
            <a:spLocks noGrp="1"/>
          </p:cNvSpPr>
          <p:nvPr>
            <p:ph type="title"/>
          </p:nvPr>
        </p:nvSpPr>
        <p:spPr>
          <a:xfrm>
            <a:off x="2780225" y="64049"/>
            <a:ext cx="3583550" cy="90251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3200" dirty="0">
                <a:solidFill>
                  <a:schemeClr val="lt1"/>
                </a:solidFill>
              </a:rPr>
              <a:t>JUNIT</a:t>
            </a:r>
            <a:endParaRPr sz="3200" dirty="0">
              <a:solidFill>
                <a:schemeClr val="lt1"/>
              </a:solidFill>
            </a:endParaRPr>
          </a:p>
        </p:txBody>
      </p:sp>
      <p:sp>
        <p:nvSpPr>
          <p:cNvPr id="9" name="Google Shape;381;p39">
            <a:extLst>
              <a:ext uri="{FF2B5EF4-FFF2-40B4-BE49-F238E27FC236}">
                <a16:creationId xmlns:a16="http://schemas.microsoft.com/office/drawing/2014/main" id="{CB37885B-1B12-62E9-C2D7-D4D8813E8B32}"/>
              </a:ext>
            </a:extLst>
          </p:cNvPr>
          <p:cNvSpPr txBox="1">
            <a:spLocks/>
          </p:cNvSpPr>
          <p:nvPr/>
        </p:nvSpPr>
        <p:spPr>
          <a:xfrm>
            <a:off x="3013203" y="284685"/>
            <a:ext cx="771818" cy="506502"/>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3600"/>
              <a:t>01</a:t>
            </a:r>
            <a:endParaRPr lang="en" sz="3600" dirty="0"/>
          </a:p>
        </p:txBody>
      </p:sp>
      <p:sp>
        <p:nvSpPr>
          <p:cNvPr id="10" name="TextBox 9">
            <a:extLst>
              <a:ext uri="{FF2B5EF4-FFF2-40B4-BE49-F238E27FC236}">
                <a16:creationId xmlns:a16="http://schemas.microsoft.com/office/drawing/2014/main" id="{8BD5F9BC-CC9E-9D6D-B09D-DCB4888012A5}"/>
              </a:ext>
            </a:extLst>
          </p:cNvPr>
          <p:cNvSpPr txBox="1"/>
          <p:nvPr/>
        </p:nvSpPr>
        <p:spPr>
          <a:xfrm>
            <a:off x="715364" y="1062507"/>
            <a:ext cx="1228221" cy="461665"/>
          </a:xfrm>
          <a:prstGeom prst="rect">
            <a:avLst/>
          </a:prstGeom>
          <a:noFill/>
        </p:spPr>
        <p:txBody>
          <a:bodyPr wrap="none" rtlCol="0">
            <a:spAutoFit/>
          </a:bodyPr>
          <a:lstStyle/>
          <a:p>
            <a:r>
              <a:rPr lang="en-US" sz="2400" dirty="0">
                <a:solidFill>
                  <a:schemeClr val="bg1">
                    <a:lumMod val="95000"/>
                  </a:schemeClr>
                </a:solidFill>
              </a:rPr>
              <a:t>2. JUnit</a:t>
            </a:r>
          </a:p>
        </p:txBody>
      </p:sp>
      <p:sp>
        <p:nvSpPr>
          <p:cNvPr id="12" name="TextBox 11">
            <a:extLst>
              <a:ext uri="{FF2B5EF4-FFF2-40B4-BE49-F238E27FC236}">
                <a16:creationId xmlns:a16="http://schemas.microsoft.com/office/drawing/2014/main" id="{38317FDC-D4BC-132F-306F-38A3F59CB145}"/>
              </a:ext>
            </a:extLst>
          </p:cNvPr>
          <p:cNvSpPr txBox="1"/>
          <p:nvPr/>
        </p:nvSpPr>
        <p:spPr>
          <a:xfrm>
            <a:off x="771729" y="1544526"/>
            <a:ext cx="6148901" cy="369332"/>
          </a:xfrm>
          <a:prstGeom prst="rect">
            <a:avLst/>
          </a:prstGeom>
          <a:noFill/>
        </p:spPr>
        <p:txBody>
          <a:bodyPr wrap="square" rtlCol="0">
            <a:spAutoFit/>
          </a:bodyPr>
          <a:lstStyle/>
          <a:p>
            <a:r>
              <a:rPr lang="en-US" sz="1800" dirty="0">
                <a:solidFill>
                  <a:schemeClr val="bg1">
                    <a:lumMod val="95000"/>
                  </a:schemeClr>
                </a:solidFill>
              </a:rPr>
              <a:t>Examples:</a:t>
            </a:r>
          </a:p>
        </p:txBody>
      </p:sp>
      <p:pic>
        <p:nvPicPr>
          <p:cNvPr id="4" name="Picture 3">
            <a:extLst>
              <a:ext uri="{FF2B5EF4-FFF2-40B4-BE49-F238E27FC236}">
                <a16:creationId xmlns:a16="http://schemas.microsoft.com/office/drawing/2014/main" id="{0623728B-96B1-FF48-0BA1-198E73DEB174}"/>
              </a:ext>
            </a:extLst>
          </p:cNvPr>
          <p:cNvPicPr>
            <a:picLocks noChangeAspect="1"/>
          </p:cNvPicPr>
          <p:nvPr/>
        </p:nvPicPr>
        <p:blipFill>
          <a:blip r:embed="rId4"/>
          <a:stretch>
            <a:fillRect/>
          </a:stretch>
        </p:blipFill>
        <p:spPr>
          <a:xfrm>
            <a:off x="3050807" y="1159500"/>
            <a:ext cx="4471558" cy="3981709"/>
          </a:xfrm>
          <a:prstGeom prst="rect">
            <a:avLst/>
          </a:prstGeom>
        </p:spPr>
      </p:pic>
    </p:spTree>
    <p:extLst>
      <p:ext uri="{BB962C8B-B14F-4D97-AF65-F5344CB8AC3E}">
        <p14:creationId xmlns:p14="http://schemas.microsoft.com/office/powerpoint/2010/main" val="3508636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7">
          <a:extLst>
            <a:ext uri="{FF2B5EF4-FFF2-40B4-BE49-F238E27FC236}">
              <a16:creationId xmlns:a16="http://schemas.microsoft.com/office/drawing/2014/main" id="{8BADE4B9-5617-4C65-6D07-088C75C869FB}"/>
            </a:ext>
          </a:extLst>
        </p:cNvPr>
        <p:cNvGrpSpPr/>
        <p:nvPr/>
      </p:nvGrpSpPr>
      <p:grpSpPr>
        <a:xfrm>
          <a:off x="0" y="0"/>
          <a:ext cx="0" cy="0"/>
          <a:chOff x="0" y="0"/>
          <a:chExt cx="0" cy="0"/>
        </a:xfrm>
      </p:grpSpPr>
      <p:sp>
        <p:nvSpPr>
          <p:cNvPr id="378" name="Google Shape;378;p39">
            <a:extLst>
              <a:ext uri="{FF2B5EF4-FFF2-40B4-BE49-F238E27FC236}">
                <a16:creationId xmlns:a16="http://schemas.microsoft.com/office/drawing/2014/main" id="{21B08514-DB41-DC5E-F40B-6D0904F0A97B}"/>
              </a:ext>
            </a:extLst>
          </p:cNvPr>
          <p:cNvSpPr/>
          <p:nvPr/>
        </p:nvSpPr>
        <p:spPr>
          <a:xfrm>
            <a:off x="2968100" y="109311"/>
            <a:ext cx="862025" cy="857250"/>
          </a:xfrm>
          <a:prstGeom prst="ellipse">
            <a:avLst/>
          </a:prstGeom>
          <a:solidFill>
            <a:srgbClr val="5CFFA6">
              <a:alpha val="43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379" name="Google Shape;379;p39">
            <a:extLst>
              <a:ext uri="{FF2B5EF4-FFF2-40B4-BE49-F238E27FC236}">
                <a16:creationId xmlns:a16="http://schemas.microsoft.com/office/drawing/2014/main" id="{17668AA8-132C-3786-64D6-12730C9919F4}"/>
              </a:ext>
            </a:extLst>
          </p:cNvPr>
          <p:cNvSpPr txBox="1">
            <a:spLocks noGrp="1"/>
          </p:cNvSpPr>
          <p:nvPr>
            <p:ph type="title"/>
          </p:nvPr>
        </p:nvSpPr>
        <p:spPr>
          <a:xfrm>
            <a:off x="2780225" y="64049"/>
            <a:ext cx="3583550" cy="90251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3200" dirty="0">
                <a:solidFill>
                  <a:schemeClr val="lt1"/>
                </a:solidFill>
              </a:rPr>
              <a:t>JUNIT</a:t>
            </a:r>
            <a:endParaRPr sz="3200" dirty="0">
              <a:solidFill>
                <a:schemeClr val="lt1"/>
              </a:solidFill>
            </a:endParaRPr>
          </a:p>
        </p:txBody>
      </p:sp>
      <p:sp>
        <p:nvSpPr>
          <p:cNvPr id="381" name="Google Shape;381;p39">
            <a:extLst>
              <a:ext uri="{FF2B5EF4-FFF2-40B4-BE49-F238E27FC236}">
                <a16:creationId xmlns:a16="http://schemas.microsoft.com/office/drawing/2014/main" id="{019C964C-83F5-3150-A083-F659AA3D17D3}"/>
              </a:ext>
            </a:extLst>
          </p:cNvPr>
          <p:cNvSpPr txBox="1">
            <a:spLocks noGrp="1"/>
          </p:cNvSpPr>
          <p:nvPr>
            <p:ph type="title" idx="2"/>
          </p:nvPr>
        </p:nvSpPr>
        <p:spPr>
          <a:xfrm>
            <a:off x="3013203" y="284685"/>
            <a:ext cx="771818" cy="50650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t>01</a:t>
            </a:r>
            <a:endParaRPr sz="3600" dirty="0"/>
          </a:p>
        </p:txBody>
      </p:sp>
      <p:sp>
        <p:nvSpPr>
          <p:cNvPr id="382" name="Google Shape;382;p39">
            <a:extLst>
              <a:ext uri="{FF2B5EF4-FFF2-40B4-BE49-F238E27FC236}">
                <a16:creationId xmlns:a16="http://schemas.microsoft.com/office/drawing/2014/main" id="{14CA8EFC-6912-CD79-2756-01A4F1D6C7CB}"/>
              </a:ext>
            </a:extLst>
          </p:cNvPr>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8</a:t>
            </a:fld>
            <a:endParaRPr/>
          </a:p>
        </p:txBody>
      </p:sp>
      <p:pic>
        <p:nvPicPr>
          <p:cNvPr id="5" name="Picture 4">
            <a:extLst>
              <a:ext uri="{FF2B5EF4-FFF2-40B4-BE49-F238E27FC236}">
                <a16:creationId xmlns:a16="http://schemas.microsoft.com/office/drawing/2014/main" id="{3429D907-D7CB-E9A6-503E-E1320F558CB5}"/>
              </a:ext>
            </a:extLst>
          </p:cNvPr>
          <p:cNvPicPr>
            <a:picLocks noChangeAspect="1"/>
          </p:cNvPicPr>
          <p:nvPr/>
        </p:nvPicPr>
        <p:blipFill>
          <a:blip r:embed="rId3"/>
          <a:stretch>
            <a:fillRect/>
          </a:stretch>
        </p:blipFill>
        <p:spPr>
          <a:xfrm>
            <a:off x="186268" y="180466"/>
            <a:ext cx="790218" cy="567267"/>
          </a:xfrm>
          <a:prstGeom prst="rect">
            <a:avLst/>
          </a:prstGeom>
        </p:spPr>
      </p:pic>
      <p:sp>
        <p:nvSpPr>
          <p:cNvPr id="6" name="TextBox 5">
            <a:extLst>
              <a:ext uri="{FF2B5EF4-FFF2-40B4-BE49-F238E27FC236}">
                <a16:creationId xmlns:a16="http://schemas.microsoft.com/office/drawing/2014/main" id="{455E7D8D-C282-6E28-2A35-B637D6E8F21C}"/>
              </a:ext>
            </a:extLst>
          </p:cNvPr>
          <p:cNvSpPr txBox="1"/>
          <p:nvPr/>
        </p:nvSpPr>
        <p:spPr>
          <a:xfrm>
            <a:off x="715364" y="1062507"/>
            <a:ext cx="1228221" cy="461665"/>
          </a:xfrm>
          <a:prstGeom prst="rect">
            <a:avLst/>
          </a:prstGeom>
          <a:noFill/>
        </p:spPr>
        <p:txBody>
          <a:bodyPr wrap="none" rtlCol="0">
            <a:spAutoFit/>
          </a:bodyPr>
          <a:lstStyle/>
          <a:p>
            <a:r>
              <a:rPr lang="en-US" sz="2400" dirty="0">
                <a:solidFill>
                  <a:schemeClr val="bg1">
                    <a:lumMod val="95000"/>
                  </a:schemeClr>
                </a:solidFill>
              </a:rPr>
              <a:t>2. JUnit</a:t>
            </a:r>
          </a:p>
        </p:txBody>
      </p:sp>
      <p:sp>
        <p:nvSpPr>
          <p:cNvPr id="8" name="TextBox 7">
            <a:extLst>
              <a:ext uri="{FF2B5EF4-FFF2-40B4-BE49-F238E27FC236}">
                <a16:creationId xmlns:a16="http://schemas.microsoft.com/office/drawing/2014/main" id="{C1C9AE26-4977-726A-4F4B-4C5C0F393EF3}"/>
              </a:ext>
            </a:extLst>
          </p:cNvPr>
          <p:cNvSpPr txBox="1"/>
          <p:nvPr/>
        </p:nvSpPr>
        <p:spPr>
          <a:xfrm>
            <a:off x="710428" y="1536111"/>
            <a:ext cx="3288080" cy="369332"/>
          </a:xfrm>
          <a:prstGeom prst="rect">
            <a:avLst/>
          </a:prstGeom>
          <a:noFill/>
        </p:spPr>
        <p:txBody>
          <a:bodyPr wrap="none" rtlCol="0">
            <a:spAutoFit/>
          </a:bodyPr>
          <a:lstStyle/>
          <a:p>
            <a:r>
              <a:rPr lang="vi-VN" sz="1800" b="1" dirty="0">
                <a:solidFill>
                  <a:schemeClr val="bg1">
                    <a:lumMod val="95000"/>
                  </a:schemeClr>
                </a:solidFill>
              </a:rPr>
              <a:t>Examples in IriShield Demo:</a:t>
            </a:r>
            <a:endParaRPr lang="en-US" sz="1800" dirty="0">
              <a:solidFill>
                <a:schemeClr val="bg1">
                  <a:lumMod val="95000"/>
                </a:schemeClr>
              </a:solidFill>
            </a:endParaRPr>
          </a:p>
        </p:txBody>
      </p:sp>
      <p:pic>
        <p:nvPicPr>
          <p:cNvPr id="2" name="Picture 1">
            <a:extLst>
              <a:ext uri="{FF2B5EF4-FFF2-40B4-BE49-F238E27FC236}">
                <a16:creationId xmlns:a16="http://schemas.microsoft.com/office/drawing/2014/main" id="{D6914E0D-1205-4736-A5B9-200EE4346B67}"/>
              </a:ext>
            </a:extLst>
          </p:cNvPr>
          <p:cNvPicPr>
            <a:picLocks noChangeAspect="1"/>
          </p:cNvPicPr>
          <p:nvPr/>
        </p:nvPicPr>
        <p:blipFill>
          <a:blip r:embed="rId4"/>
          <a:stretch>
            <a:fillRect/>
          </a:stretch>
        </p:blipFill>
        <p:spPr>
          <a:xfrm>
            <a:off x="4328050" y="1368905"/>
            <a:ext cx="3779201" cy="3774595"/>
          </a:xfrm>
          <a:prstGeom prst="rect">
            <a:avLst/>
          </a:prstGeom>
        </p:spPr>
      </p:pic>
    </p:spTree>
    <p:extLst>
      <p:ext uri="{BB962C8B-B14F-4D97-AF65-F5344CB8AC3E}">
        <p14:creationId xmlns:p14="http://schemas.microsoft.com/office/powerpoint/2010/main" val="3836628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84">
          <a:extLst>
            <a:ext uri="{FF2B5EF4-FFF2-40B4-BE49-F238E27FC236}">
              <a16:creationId xmlns:a16="http://schemas.microsoft.com/office/drawing/2014/main" id="{375EA828-80B1-FFED-709E-765A109F2657}"/>
            </a:ext>
          </a:extLst>
        </p:cNvPr>
        <p:cNvGrpSpPr/>
        <p:nvPr/>
      </p:nvGrpSpPr>
      <p:grpSpPr>
        <a:xfrm>
          <a:off x="0" y="0"/>
          <a:ext cx="0" cy="0"/>
          <a:chOff x="0" y="0"/>
          <a:chExt cx="0" cy="0"/>
        </a:xfrm>
      </p:grpSpPr>
      <p:sp>
        <p:nvSpPr>
          <p:cNvPr id="585" name="Google Shape;585;p47">
            <a:extLst>
              <a:ext uri="{FF2B5EF4-FFF2-40B4-BE49-F238E27FC236}">
                <a16:creationId xmlns:a16="http://schemas.microsoft.com/office/drawing/2014/main" id="{A4E3F330-B5EA-6414-A258-34816D0D20A4}"/>
              </a:ext>
            </a:extLst>
          </p:cNvPr>
          <p:cNvSpPr/>
          <p:nvPr/>
        </p:nvSpPr>
        <p:spPr>
          <a:xfrm>
            <a:off x="3919249" y="839428"/>
            <a:ext cx="1304400" cy="1304400"/>
          </a:xfrm>
          <a:prstGeom prst="ellipse">
            <a:avLst/>
          </a:prstGeom>
          <a:solidFill>
            <a:srgbClr val="FDFF5C">
              <a:alpha val="4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7">
            <a:extLst>
              <a:ext uri="{FF2B5EF4-FFF2-40B4-BE49-F238E27FC236}">
                <a16:creationId xmlns:a16="http://schemas.microsoft.com/office/drawing/2014/main" id="{A3097B03-A9CE-CA44-FDAD-D346AD8D95B2}"/>
              </a:ext>
            </a:extLst>
          </p:cNvPr>
          <p:cNvSpPr txBox="1">
            <a:spLocks noGrp="1"/>
          </p:cNvSpPr>
          <p:nvPr>
            <p:ph type="title"/>
          </p:nvPr>
        </p:nvSpPr>
        <p:spPr>
          <a:xfrm>
            <a:off x="2312700" y="2316938"/>
            <a:ext cx="4518600" cy="130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TEST COVERAGE</a:t>
            </a:r>
            <a:endParaRPr dirty="0"/>
          </a:p>
        </p:txBody>
      </p:sp>
      <p:sp>
        <p:nvSpPr>
          <p:cNvPr id="587" name="Google Shape;587;p47">
            <a:extLst>
              <a:ext uri="{FF2B5EF4-FFF2-40B4-BE49-F238E27FC236}">
                <a16:creationId xmlns:a16="http://schemas.microsoft.com/office/drawing/2014/main" id="{D29FA1AA-0244-1DFC-B52D-58B45FE75D5C}"/>
              </a:ext>
            </a:extLst>
          </p:cNvPr>
          <p:cNvSpPr txBox="1">
            <a:spLocks noGrp="1"/>
          </p:cNvSpPr>
          <p:nvPr>
            <p:ph type="sldNum" idx="12"/>
          </p:nvPr>
        </p:nvSpPr>
        <p:spPr>
          <a:xfrm>
            <a:off x="8472450" y="4663223"/>
            <a:ext cx="548700" cy="310200"/>
          </a:xfrm>
          <a:prstGeom prst="rect">
            <a:avLst/>
          </a:prstGeom>
        </p:spPr>
        <p:txBody>
          <a:bodyPr spcFirstLastPara="1" wrap="square" lIns="91425" tIns="91425" rIns="91425" bIns="91425" anchor="ctr" anchorCtr="0">
            <a:normAutofit fontScale="92500" lnSpcReduction="10000"/>
          </a:bodyPr>
          <a:lstStyle/>
          <a:p>
            <a:pPr marL="0" lvl="0" indent="0" algn="ctr" rtl="0">
              <a:spcBef>
                <a:spcPts val="0"/>
              </a:spcBef>
              <a:spcAft>
                <a:spcPts val="0"/>
              </a:spcAft>
              <a:buNone/>
            </a:pPr>
            <a:fld id="{00000000-1234-1234-1234-123412341234}" type="slidenum">
              <a:rPr lang="en"/>
              <a:t>9</a:t>
            </a:fld>
            <a:endParaRPr/>
          </a:p>
        </p:txBody>
      </p:sp>
      <p:sp>
        <p:nvSpPr>
          <p:cNvPr id="589" name="Google Shape;589;p47">
            <a:extLst>
              <a:ext uri="{FF2B5EF4-FFF2-40B4-BE49-F238E27FC236}">
                <a16:creationId xmlns:a16="http://schemas.microsoft.com/office/drawing/2014/main" id="{A85157F0-3D80-9A5F-79F8-9E91427BB60E}"/>
              </a:ext>
            </a:extLst>
          </p:cNvPr>
          <p:cNvSpPr txBox="1">
            <a:spLocks noGrp="1"/>
          </p:cNvSpPr>
          <p:nvPr>
            <p:ph type="title" idx="2"/>
          </p:nvPr>
        </p:nvSpPr>
        <p:spPr>
          <a:xfrm>
            <a:off x="3987499" y="1106278"/>
            <a:ext cx="1167900" cy="77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accent3"/>
                </a:solidFill>
                <a:latin typeface="Barlow Semi Condensed"/>
                <a:ea typeface="Barlow Semi Condensed"/>
                <a:cs typeface="Barlow Semi Condensed"/>
                <a:sym typeface="Barlow Semi Condensed"/>
              </a:rPr>
              <a:t>02</a:t>
            </a:r>
            <a:endParaRPr b="1" dirty="0">
              <a:solidFill>
                <a:schemeClr val="accent3"/>
              </a:solidFill>
              <a:latin typeface="Barlow Semi Condensed"/>
              <a:ea typeface="Barlow Semi Condensed"/>
              <a:cs typeface="Barlow Semi Condensed"/>
              <a:sym typeface="Barlow Semi Condensed"/>
            </a:endParaRPr>
          </a:p>
        </p:txBody>
      </p:sp>
      <p:pic>
        <p:nvPicPr>
          <p:cNvPr id="2" name="Picture 1">
            <a:extLst>
              <a:ext uri="{FF2B5EF4-FFF2-40B4-BE49-F238E27FC236}">
                <a16:creationId xmlns:a16="http://schemas.microsoft.com/office/drawing/2014/main" id="{177FEF18-D2E1-329C-CBF5-6C940DE47863}"/>
              </a:ext>
            </a:extLst>
          </p:cNvPr>
          <p:cNvPicPr>
            <a:picLocks noChangeAspect="1"/>
          </p:cNvPicPr>
          <p:nvPr/>
        </p:nvPicPr>
        <p:blipFill>
          <a:blip r:embed="rId3"/>
          <a:stretch>
            <a:fillRect/>
          </a:stretch>
        </p:blipFill>
        <p:spPr>
          <a:xfrm>
            <a:off x="186268" y="180466"/>
            <a:ext cx="790218" cy="567267"/>
          </a:xfrm>
          <a:prstGeom prst="rect">
            <a:avLst/>
          </a:prstGeom>
        </p:spPr>
      </p:pic>
    </p:spTree>
    <p:extLst>
      <p:ext uri="{BB962C8B-B14F-4D97-AF65-F5344CB8AC3E}">
        <p14:creationId xmlns:p14="http://schemas.microsoft.com/office/powerpoint/2010/main" val="2308924800"/>
      </p:ext>
    </p:extLst>
  </p:cSld>
  <p:clrMapOvr>
    <a:masterClrMapping/>
  </p:clrMapOvr>
</p:sld>
</file>

<file path=ppt/theme/theme1.xml><?xml version="1.0" encoding="utf-8"?>
<a:theme xmlns:a="http://schemas.openxmlformats.org/drawingml/2006/main" name="Awesome Augmented Reality App Pitch Deck by Slidesgo">
  <a:themeElements>
    <a:clrScheme name="Simple Light">
      <a:dk1>
        <a:srgbClr val="1E1E1E"/>
      </a:dk1>
      <a:lt1>
        <a:srgbClr val="FFFFFF"/>
      </a:lt1>
      <a:dk2>
        <a:srgbClr val="2D2D2D"/>
      </a:dk2>
      <a:lt2>
        <a:srgbClr val="F3F3F3"/>
      </a:lt2>
      <a:accent1>
        <a:srgbClr val="B7B7B7"/>
      </a:accent1>
      <a:accent2>
        <a:srgbClr val="955CFF"/>
      </a:accent2>
      <a:accent3>
        <a:srgbClr val="FDFF5C"/>
      </a:accent3>
      <a:accent4>
        <a:srgbClr val="5CFFF8"/>
      </a:accent4>
      <a:accent5>
        <a:srgbClr val="5CFFA6"/>
      </a:accent5>
      <a:accent6>
        <a:srgbClr val="FF5C5C"/>
      </a:accent6>
      <a:hlink>
        <a:srgbClr val="5CFFA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TotalTime>
  <Words>544</Words>
  <Application>Microsoft Office PowerPoint</Application>
  <PresentationFormat>On-screen Show (16:9)</PresentationFormat>
  <Paragraphs>105</Paragraphs>
  <Slides>18</Slides>
  <Notes>18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Barlow Semi Condensed</vt:lpstr>
      <vt:lpstr>Montserrat ExtraBold</vt:lpstr>
      <vt:lpstr>Symbol</vt:lpstr>
      <vt:lpstr>Arial</vt:lpstr>
      <vt:lpstr>Barlow Semi Condensed Medium</vt:lpstr>
      <vt:lpstr>Calibri</vt:lpstr>
      <vt:lpstr>ADLaM Display</vt:lpstr>
      <vt:lpstr>Amasis MT Pro Black</vt:lpstr>
      <vt:lpstr>Awesome Augmented Reality App Pitch Deck by Slidesgo</vt:lpstr>
      <vt:lpstr>FINAL REPORT</vt:lpstr>
      <vt:lpstr>JUNIT</vt:lpstr>
      <vt:lpstr>JUNIT</vt:lpstr>
      <vt:lpstr>JUNIT</vt:lpstr>
      <vt:lpstr>JUNIT</vt:lpstr>
      <vt:lpstr>JUNIT</vt:lpstr>
      <vt:lpstr>JUNIT</vt:lpstr>
      <vt:lpstr>JUNIT</vt:lpstr>
      <vt:lpstr>TEST COVERAGE</vt:lpstr>
      <vt:lpstr>TEST COVERAGE</vt:lpstr>
      <vt:lpstr>TEST COVERAGE</vt:lpstr>
      <vt:lpstr>TEST COVERAGE</vt:lpstr>
      <vt:lpstr>TEST COVERAGE</vt:lpstr>
      <vt:lpstr>TEST COVERAGE</vt:lpstr>
      <vt:lpstr>TEST COVERAGE</vt:lpstr>
      <vt:lpstr>RESULT</vt:lpstr>
      <vt:lpstr>RESULT</vt:lpstr>
      <vt:lpstr>THANKS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2151120057 - Nguyễn Hồng  Vũ - CN21</cp:lastModifiedBy>
  <cp:revision>15</cp:revision>
  <dcterms:modified xsi:type="dcterms:W3CDTF">2024-12-27T12:29:59Z</dcterms:modified>
</cp:coreProperties>
</file>