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67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10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7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21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9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84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98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33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31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89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5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CAD9-6437-4F34-91EC-CAE6C97741FC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5F50-F91D-4BE9-B4AF-82E4F26C9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12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5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Personal investment skills have never been more critical</a:t>
            </a:r>
          </a:p>
          <a:p>
            <a:r>
              <a:rPr lang="en-CA" dirty="0" smtClean="0"/>
              <a:t>Investing in a balanced asset class portfolio is step 1)</a:t>
            </a:r>
          </a:p>
          <a:p>
            <a:r>
              <a:rPr lang="en-CA" dirty="0" smtClean="0"/>
              <a:t>In every portfolio an investor decides based on their long term goals and risk appetite their tendency towards investing versus trading.</a:t>
            </a:r>
          </a:p>
          <a:p>
            <a:r>
              <a:rPr lang="en-CA" dirty="0" smtClean="0"/>
              <a:t>Trading is a more active, short term focused strategy</a:t>
            </a:r>
          </a:p>
          <a:p>
            <a:r>
              <a:rPr lang="en-CA" dirty="0" smtClean="0"/>
              <a:t>A professional day trader has time to monitor the market in real time its manageable to work in </a:t>
            </a:r>
            <a:r>
              <a:rPr lang="en-CA" dirty="0" err="1" smtClean="0"/>
              <a:t>realtime</a:t>
            </a:r>
            <a:r>
              <a:rPr lang="en-CA" dirty="0" smtClean="0"/>
              <a:t> and react to opportunities</a:t>
            </a:r>
          </a:p>
          <a:p>
            <a:r>
              <a:rPr lang="en-CA" dirty="0" smtClean="0"/>
              <a:t>For the part-time day trader, they need to prepare a daily strategy overnight and often have a fixed entry (9.45am  and exit 3.30pm) decided each day</a:t>
            </a:r>
          </a:p>
          <a:p>
            <a:r>
              <a:rPr lang="en-CA" dirty="0" smtClean="0"/>
              <a:t>This project is aimed to create an automated tool to aid the part time investor with a ML model to add to their technical analysis when planning a trade.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20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T</a:t>
            </a:r>
            <a:r>
              <a:rPr lang="en-CA" u="sng" dirty="0" smtClean="0"/>
              <a:t>rading analysis manual model (Bull)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879" y="1342546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Identify the equity to be considered (Ensure high liquidity stock – no illiquid trades ever)</a:t>
            </a:r>
          </a:p>
          <a:p>
            <a:r>
              <a:rPr lang="en-CA" dirty="0" smtClean="0"/>
              <a:t>Identify any relevant market shocks or earnings announcements that are impacting this equity during this neat timeframe. No trade allowed in market corrections or earnings windows</a:t>
            </a:r>
          </a:p>
          <a:p>
            <a:r>
              <a:rPr lang="en-CA" dirty="0" smtClean="0"/>
              <a:t>Identify if the stock is trending or oscillating (use ADX &gt;25 or similar)</a:t>
            </a:r>
          </a:p>
          <a:p>
            <a:r>
              <a:rPr lang="en-CA" dirty="0" smtClean="0"/>
              <a:t>If oscillating evaluate the full stochastic indicator. If the stock is oversold and EMA crossing the signal upwards from the bottom – continue</a:t>
            </a:r>
          </a:p>
          <a:p>
            <a:r>
              <a:rPr lang="en-CA" dirty="0" smtClean="0"/>
              <a:t>If trending evaluate the MACD. </a:t>
            </a:r>
            <a:r>
              <a:rPr lang="en-CA" dirty="0" smtClean="0"/>
              <a:t>If the stock is oversold and EMA crossing the signal </a:t>
            </a:r>
            <a:r>
              <a:rPr lang="en-CA" dirty="0" err="1" smtClean="0"/>
              <a:t>updwards</a:t>
            </a:r>
            <a:r>
              <a:rPr lang="en-CA" dirty="0" smtClean="0"/>
              <a:t> from the bottom – continue</a:t>
            </a:r>
          </a:p>
          <a:p>
            <a:r>
              <a:rPr lang="en-CA" dirty="0" smtClean="0"/>
              <a:t>Is the stock currently priced in the bottom of its Bollinger bands continue.</a:t>
            </a:r>
          </a:p>
          <a:p>
            <a:r>
              <a:rPr lang="en-CA" dirty="0" smtClean="0"/>
              <a:t>Is the Japanese candlesticks of the last 4 days bullish or has the stock reversed for 2 days or 3% continue</a:t>
            </a:r>
          </a:p>
          <a:p>
            <a:endParaRPr lang="en-CA" dirty="0"/>
          </a:p>
          <a:p>
            <a:r>
              <a:rPr lang="en-CA" dirty="0" smtClean="0"/>
              <a:t>If yes to all above, then set up a limit buy order for tomorrows session and sell market order 30 </a:t>
            </a:r>
            <a:r>
              <a:rPr lang="en-CA" dirty="0" err="1" smtClean="0"/>
              <a:t>mins</a:t>
            </a:r>
            <a:r>
              <a:rPr lang="en-CA" dirty="0" smtClean="0"/>
              <a:t> before close or other profit based rule to sell. No overnight holding of equities.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64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38958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A successful trade example (AAPL) – KPI</a:t>
            </a:r>
            <a:br>
              <a:rPr lang="en-CA" dirty="0" smtClean="0"/>
            </a:br>
            <a:r>
              <a:rPr lang="en-CA" sz="2200" dirty="0" smtClean="0"/>
              <a:t>( selling a stock for a gain which covers the trading fee)</a:t>
            </a:r>
            <a:endParaRPr lang="en-CA" sz="2200" dirty="0"/>
          </a:p>
        </p:txBody>
      </p:sp>
      <p:sp>
        <p:nvSpPr>
          <p:cNvPr id="4" name="Rectangle 3"/>
          <p:cNvSpPr/>
          <p:nvPr/>
        </p:nvSpPr>
        <p:spPr>
          <a:xfrm>
            <a:off x="483080" y="3247844"/>
            <a:ext cx="1656271" cy="143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9pm - Manually screen the stock using manual model (Bull or Bear)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3073" y="1690688"/>
            <a:ext cx="1656271" cy="2467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If AAPL meets criteria of the Bull model create a limit order to buy 100 shares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139351" y="2924266"/>
            <a:ext cx="583722" cy="103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26447" y="2734571"/>
            <a:ext cx="1938066" cy="1945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Trading platform completes purchase if opening price is below limit order price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94937" y="5391421"/>
            <a:ext cx="1656271" cy="143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Create a sell limit order for 100 AAPL at the buy price +?%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2"/>
            <a:endCxn id="18" idx="0"/>
          </p:cNvCxnSpPr>
          <p:nvPr/>
        </p:nvCxnSpPr>
        <p:spPr>
          <a:xfrm flipH="1">
            <a:off x="2723073" y="4157843"/>
            <a:ext cx="828136" cy="123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27896" y="5391420"/>
            <a:ext cx="1656271" cy="143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Create a sell market order for 3.30pm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" idx="2"/>
            <a:endCxn id="22" idx="0"/>
          </p:cNvCxnSpPr>
          <p:nvPr/>
        </p:nvCxnSpPr>
        <p:spPr>
          <a:xfrm>
            <a:off x="3551209" y="4157843"/>
            <a:ext cx="1204823" cy="123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71713" y="1427671"/>
            <a:ext cx="0" cy="507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2706" y="1035170"/>
            <a:ext cx="423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Overnight between 10pm and 10:30pm</a:t>
            </a:r>
            <a:endParaRPr lang="en-CA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871713" y="1052423"/>
            <a:ext cx="66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Automated transactions via trading platform next trading day</a:t>
            </a:r>
            <a:endParaRPr lang="en-CA" u="sng" dirty="0"/>
          </a:p>
        </p:txBody>
      </p:sp>
      <p:sp>
        <p:nvSpPr>
          <p:cNvPr id="29" name="Rectangle 28"/>
          <p:cNvSpPr/>
          <p:nvPr/>
        </p:nvSpPr>
        <p:spPr>
          <a:xfrm>
            <a:off x="9519246" y="1815859"/>
            <a:ext cx="1656271" cy="143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100 AAPL are sold for target ?% profit during the trading day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2" idx="3"/>
            <a:endCxn id="29" idx="1"/>
          </p:cNvCxnSpPr>
          <p:nvPr/>
        </p:nvCxnSpPr>
        <p:spPr>
          <a:xfrm flipV="1">
            <a:off x="8664513" y="2531852"/>
            <a:ext cx="854733" cy="11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36" idx="1"/>
          </p:cNvCxnSpPr>
          <p:nvPr/>
        </p:nvCxnSpPr>
        <p:spPr>
          <a:xfrm>
            <a:off x="8664513" y="3707200"/>
            <a:ext cx="1067522" cy="164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732035" y="4636607"/>
            <a:ext cx="1656271" cy="143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100 AAPL are sold at market price before the market closes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6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Case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technical analysis on a specific equity for a seasoned trader with </a:t>
            </a:r>
            <a:r>
              <a:rPr lang="en-CA" u="sng" dirty="0" smtClean="0"/>
              <a:t>background in the industry, market and trading </a:t>
            </a:r>
            <a:r>
              <a:rPr lang="en-CA" dirty="0" smtClean="0"/>
              <a:t>using a defined trading model takes (3-5) minutes (optimistic) to decide</a:t>
            </a:r>
          </a:p>
          <a:p>
            <a:r>
              <a:rPr lang="en-CA" dirty="0" smtClean="0"/>
              <a:t>This is why day traders tend to focus on a particular industry ( Energy, Tech, Real-Estate, Banking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</a:p>
          <a:p>
            <a:r>
              <a:rPr lang="en-CA" dirty="0" smtClean="0"/>
              <a:t>To screen of all S&amp;P 500 stocks would take 2500 minutes or 41 hours. To screen 50 equities in a  specific vertical would take  250 minutes or 40 hours. Both Impractical for a human on a  daily basis.</a:t>
            </a:r>
          </a:p>
          <a:p>
            <a:r>
              <a:rPr lang="en-CA" dirty="0" smtClean="0"/>
              <a:t>Currently successful trade rate 75% (70% is considered a floor)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89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Hypothesis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500996" y="2242868"/>
            <a:ext cx="8471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The manual model success rate can be improved by an AI model screening insights from all S&amp;P500 every night. This widens the net for finding opportunities.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3940" y="4610930"/>
            <a:ext cx="11404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I would like my AI model to propose the top 3 candidates to consider for an overnight planned  day trade from an index (S&amp;P500). The trader ultimately makes the final decision based on their technical analysis trading model.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4299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Why a cloud solution?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The goal of the model is to save time and expand opportunities.</a:t>
            </a:r>
          </a:p>
          <a:p>
            <a:r>
              <a:rPr lang="en-CA" dirty="0" smtClean="0"/>
              <a:t>GCP Cloud provides IaaS opportunities to release a user from managing environments</a:t>
            </a:r>
          </a:p>
          <a:p>
            <a:r>
              <a:rPr lang="en-CA" dirty="0" smtClean="0"/>
              <a:t>GCP cloud also has significant opportunities within a free tier to do low volume activities. </a:t>
            </a:r>
          </a:p>
          <a:p>
            <a:r>
              <a:rPr lang="en-CA" dirty="0" smtClean="0"/>
              <a:t>This continuously improved model has a usage life of at least 30+ years. Owning hardware to maintain this model over that time period is both costly and time consuming even at a retail user level. Pay as you Go </a:t>
            </a:r>
            <a:r>
              <a:rPr lang="en-CA" dirty="0" err="1" smtClean="0"/>
              <a:t>serverless</a:t>
            </a:r>
            <a:r>
              <a:rPr lang="en-CA" dirty="0" smtClean="0"/>
              <a:t> compute is attractive in the long run</a:t>
            </a:r>
          </a:p>
          <a:p>
            <a:r>
              <a:rPr lang="en-CA" dirty="0" smtClean="0"/>
              <a:t>I want to learn about GCP and enjoy learning by doing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206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GCP Architecture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92" t="-4383" r="-1792" b="4383"/>
          <a:stretch/>
        </p:blipFill>
        <p:spPr>
          <a:xfrm>
            <a:off x="3001992" y="1449238"/>
            <a:ext cx="5951123" cy="486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736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</vt:lpstr>
      <vt:lpstr>Background</vt:lpstr>
      <vt:lpstr>Trading analysis manual model (Bull)</vt:lpstr>
      <vt:lpstr>A successful trade example (AAPL) – KPI ( selling a stock for a gain which covers the trading fee)</vt:lpstr>
      <vt:lpstr>Business Case</vt:lpstr>
      <vt:lpstr>Hypothesis</vt:lpstr>
      <vt:lpstr>Why a cloud solution?</vt:lpstr>
      <vt:lpstr>GCP Architecture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Noel Butler</dc:creator>
  <cp:lastModifiedBy>Noel Butler</cp:lastModifiedBy>
  <cp:revision>11</cp:revision>
  <dcterms:created xsi:type="dcterms:W3CDTF">2022-05-16T17:57:43Z</dcterms:created>
  <dcterms:modified xsi:type="dcterms:W3CDTF">2022-05-17T15:28:51Z</dcterms:modified>
</cp:coreProperties>
</file>