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F266-3136-4BA2-A1A2-2A41867B8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FFFA1-E8B8-49F1-9A23-2DCB1D361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6D4E-123B-431A-BD23-C29E8F7B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4C3D-C262-4EDC-88E8-F69BFD2B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F7C1-BED8-49A8-9169-62A9792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86BF-2448-4EEC-8DBA-4C9D9E3B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9003C-49E6-447F-A2B2-428B635F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CF5A-A278-4F1E-B573-7F357105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414B-A619-4143-99A9-42C2DC5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3CB7-B1E3-40DB-B023-2859CC0B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490EB-B19E-4849-8825-C9BF9B388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7F4BE-58E8-4D45-8A71-E9DD0F85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2163-EA47-4FEC-B9A6-660D40B6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B31F-8B33-4F19-8F6F-4626D670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448F-88C9-4839-92B8-9A3BF6C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C6DB-E962-4313-952B-5DE0085D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CA79-DCC1-4F22-9B9D-86121D90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BA95-4267-45E8-BEAA-928D2541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1E4E-6323-468C-B74E-84F9A537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2D23-9B60-44DE-97B1-411E3784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39A2-9182-491C-9909-6972E2F5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00ABA-6147-474E-9120-EB43406D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E57B-4115-40C6-B7E0-32B5902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71EA-F5E0-4DFE-986C-1CCAB9D0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101D-D8A7-402E-A4F0-3B8E020F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F4C-1422-4C04-B981-9BA76EB9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1220-8DB2-4390-8B0A-674B8E67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7195-53F7-49C6-820B-82FC3600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00BB-575F-4495-9452-1F4618C3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5108-A18C-407C-9F04-3917DE23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1EC0E-3289-4179-A92B-5CB6E66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7AB3-D247-48A8-BBE9-B27D6727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16C89-5B3B-4DA4-950E-CD52DD5C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4F36-79D0-48BB-9C26-32885F2B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53589-A1E1-4EAD-ADE6-C2A33F0D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15ADB-9393-42A2-B054-BEF9B812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1FEB4-747F-4658-9B11-0F379060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7C8D7-53BB-4E8F-881B-F608A608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CB46F-4E4D-4ACC-B921-128E8BF6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809B-5068-476F-8BBB-BB6207C4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C4CB5-5BA0-4300-888F-A371DE2A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494A6-0A75-4C15-8647-857E9B27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5725B-548F-4EC6-80D9-AB85C03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4DB06-75FA-4BF7-889D-B6C5697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171CA-4179-4D6B-9B3E-269AA7A5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D69FD-9424-457B-AF8F-866C1122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07E7-BA76-4159-B37C-9180A1B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4DF0-F66E-4B92-B5A0-DAE400A6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6741-C1B4-485D-81F6-AB734A1C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13D97-1B40-49A4-A1FA-276D0900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1A404-BDC1-4C65-8778-A778472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6E43C-8C7D-4872-889E-7DE04A5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515-FF48-4020-8AD9-1576CC4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CE78B-A6C1-4524-8B47-D15F88D48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13B8C-B50D-48E5-ACE1-2CC81B59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17300-4753-4D36-87C7-BE35530B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C86C-069A-4B46-A6B5-C3EFD9B7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A5313-75EC-45B1-B29A-3137FEE7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47D19-C66B-4792-89A5-22535A44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F6FC-E324-4811-842D-204FAF88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3C03-01E1-41BF-8876-D9C8137BF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D802-7107-4402-897D-17DE872C8B3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8C08B-C6D1-4E11-A6A3-1656EAB2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A243-262A-4B98-875F-3A2A5DB0A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3ACF-D9C8-4857-A1EF-10505B54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8FA3A-6ABA-47CA-90D6-F103AE8EACE4}"/>
              </a:ext>
            </a:extLst>
          </p:cNvPr>
          <p:cNvSpPr/>
          <p:nvPr/>
        </p:nvSpPr>
        <p:spPr>
          <a:xfrm>
            <a:off x="1375795" y="1610686"/>
            <a:ext cx="5176007" cy="4219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4BC0E-2FEF-4C25-BAA6-34122CB3CA36}"/>
              </a:ext>
            </a:extLst>
          </p:cNvPr>
          <p:cNvSpPr/>
          <p:nvPr/>
        </p:nvSpPr>
        <p:spPr>
          <a:xfrm>
            <a:off x="2172749" y="1971413"/>
            <a:ext cx="3372374" cy="1258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UART_RX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9D4A1-2434-4203-8C91-A0D78578015F}"/>
              </a:ext>
            </a:extLst>
          </p:cNvPr>
          <p:cNvSpPr/>
          <p:nvPr/>
        </p:nvSpPr>
        <p:spPr>
          <a:xfrm>
            <a:off x="2172749" y="4303552"/>
            <a:ext cx="3372374" cy="1258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UA</a:t>
            </a:r>
            <a:r>
              <a:rPr lang="en-US" dirty="0">
                <a:solidFill>
                  <a:schemeClr val="tx1"/>
                </a:solidFill>
              </a:rPr>
              <a:t>UART_TX</a:t>
            </a:r>
            <a:endParaRPr lang="en-US" dirty="0">
              <a:noFill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6CEF6CA-55A7-4B0E-9B5A-A10B8FFBD2A6}"/>
              </a:ext>
            </a:extLst>
          </p:cNvPr>
          <p:cNvSpPr/>
          <p:nvPr/>
        </p:nvSpPr>
        <p:spPr>
          <a:xfrm>
            <a:off x="5545122" y="2359771"/>
            <a:ext cx="1551964" cy="49540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DATA_RX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D9BAE-67D6-4A7C-B8D5-06540B974979}"/>
              </a:ext>
            </a:extLst>
          </p:cNvPr>
          <p:cNvSpPr txBox="1"/>
          <p:nvPr/>
        </p:nvSpPr>
        <p:spPr>
          <a:xfrm>
            <a:off x="151001" y="0"/>
            <a:ext cx="22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top block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600D6F-09C0-4E94-A9AA-11B86EBED7B0}"/>
              </a:ext>
            </a:extLst>
          </p:cNvPr>
          <p:cNvSpPr/>
          <p:nvPr/>
        </p:nvSpPr>
        <p:spPr>
          <a:xfrm>
            <a:off x="5545122" y="4622334"/>
            <a:ext cx="1652632" cy="6249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ĐD</a:t>
            </a:r>
            <a:r>
              <a:rPr lang="en-US" dirty="0">
                <a:solidFill>
                  <a:schemeClr val="tx1"/>
                </a:solidFill>
              </a:rPr>
              <a:t>DATA_TX</a:t>
            </a:r>
            <a:endParaRPr lang="en-US" dirty="0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E0828DB6-D2AB-4A8C-B831-9687A09C8324}"/>
              </a:ext>
            </a:extLst>
          </p:cNvPr>
          <p:cNvSpPr/>
          <p:nvPr/>
        </p:nvSpPr>
        <p:spPr>
          <a:xfrm rot="5400000">
            <a:off x="671392" y="3546175"/>
            <a:ext cx="2493081" cy="509632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DATA[7:0]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13018C-440E-486A-820E-ED4E365D3C33}"/>
              </a:ext>
            </a:extLst>
          </p:cNvPr>
          <p:cNvSpPr/>
          <p:nvPr/>
        </p:nvSpPr>
        <p:spPr>
          <a:xfrm>
            <a:off x="1793082" y="2554448"/>
            <a:ext cx="379668" cy="16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C950E-98D5-43C2-A719-8BDA7BAEC724}"/>
              </a:ext>
            </a:extLst>
          </p:cNvPr>
          <p:cNvSpPr txBox="1"/>
          <p:nvPr/>
        </p:nvSpPr>
        <p:spPr>
          <a:xfrm>
            <a:off x="3324545" y="1149021"/>
            <a:ext cx="176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block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74B4CC-D955-4782-AB23-D7F71A0245B7}"/>
              </a:ext>
            </a:extLst>
          </p:cNvPr>
          <p:cNvCxnSpPr/>
          <p:nvPr/>
        </p:nvCxnSpPr>
        <p:spPr>
          <a:xfrm>
            <a:off x="604007" y="2181138"/>
            <a:ext cx="771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DDA59-EE7D-44AA-AAF1-E9AEADB71C8D}"/>
              </a:ext>
            </a:extLst>
          </p:cNvPr>
          <p:cNvSpPr txBox="1"/>
          <p:nvPr/>
        </p:nvSpPr>
        <p:spPr>
          <a:xfrm>
            <a:off x="536895" y="1853967"/>
            <a:ext cx="6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B41F9-C83C-4DF9-BE32-5F34E920BE8D}"/>
              </a:ext>
            </a:extLst>
          </p:cNvPr>
          <p:cNvSpPr/>
          <p:nvPr/>
        </p:nvSpPr>
        <p:spPr>
          <a:xfrm>
            <a:off x="7692705" y="1778466"/>
            <a:ext cx="1551964" cy="378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E365C-2DB9-4ECC-8BB6-FFD2F5D62226}"/>
              </a:ext>
            </a:extLst>
          </p:cNvPr>
          <p:cNvCxnSpPr/>
          <p:nvPr/>
        </p:nvCxnSpPr>
        <p:spPr>
          <a:xfrm>
            <a:off x="6736360" y="1853967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486D4-8102-41E6-802D-29524869FF0C}"/>
              </a:ext>
            </a:extLst>
          </p:cNvPr>
          <p:cNvCxnSpPr/>
          <p:nvPr/>
        </p:nvCxnSpPr>
        <p:spPr>
          <a:xfrm>
            <a:off x="6753138" y="1853967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0D75A-59E9-4439-8BEC-5496BE143FF3}"/>
              </a:ext>
            </a:extLst>
          </p:cNvPr>
          <p:cNvCxnSpPr>
            <a:cxnSpLocks/>
          </p:cNvCxnSpPr>
          <p:nvPr/>
        </p:nvCxnSpPr>
        <p:spPr>
          <a:xfrm>
            <a:off x="7021585" y="1853967"/>
            <a:ext cx="0" cy="32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36AF74-CB50-461E-93F3-5F13516BE32B}"/>
              </a:ext>
            </a:extLst>
          </p:cNvPr>
          <p:cNvSpPr txBox="1"/>
          <p:nvPr/>
        </p:nvSpPr>
        <p:spPr>
          <a:xfrm>
            <a:off x="6669247" y="1275127"/>
            <a:ext cx="83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B484F0-3A1D-4D46-8429-D4774CD42F59}"/>
              </a:ext>
            </a:extLst>
          </p:cNvPr>
          <p:cNvCxnSpPr/>
          <p:nvPr/>
        </p:nvCxnSpPr>
        <p:spPr>
          <a:xfrm>
            <a:off x="6694418" y="4240418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A2650-0A47-47D6-8EFF-D2D84165BCE0}"/>
              </a:ext>
            </a:extLst>
          </p:cNvPr>
          <p:cNvCxnSpPr/>
          <p:nvPr/>
        </p:nvCxnSpPr>
        <p:spPr>
          <a:xfrm>
            <a:off x="6711196" y="4240418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362985-E390-4D7C-BEA0-2D505AC23A86}"/>
              </a:ext>
            </a:extLst>
          </p:cNvPr>
          <p:cNvCxnSpPr>
            <a:cxnSpLocks/>
          </p:cNvCxnSpPr>
          <p:nvPr/>
        </p:nvCxnSpPr>
        <p:spPr>
          <a:xfrm>
            <a:off x="6979643" y="4240418"/>
            <a:ext cx="0" cy="32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DF6929-3D78-4F2A-8B3A-C8A8FFCB91D4}"/>
              </a:ext>
            </a:extLst>
          </p:cNvPr>
          <p:cNvSpPr txBox="1"/>
          <p:nvPr/>
        </p:nvSpPr>
        <p:spPr>
          <a:xfrm>
            <a:off x="6627305" y="3770635"/>
            <a:ext cx="83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C85C0-354C-4124-8623-08BFD17B0F90}"/>
              </a:ext>
            </a:extLst>
          </p:cNvPr>
          <p:cNvSpPr txBox="1"/>
          <p:nvPr/>
        </p:nvSpPr>
        <p:spPr>
          <a:xfrm>
            <a:off x="7965346" y="2030136"/>
            <a:ext cx="91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Com-&gt; </a:t>
            </a:r>
            <a:r>
              <a:rPr lang="en-US" dirty="0" err="1"/>
              <a:t>heculer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B41BA9-FE94-49BB-9CB0-367EE773E4AA}"/>
              </a:ext>
            </a:extLst>
          </p:cNvPr>
          <p:cNvCxnSpPr/>
          <p:nvPr/>
        </p:nvCxnSpPr>
        <p:spPr>
          <a:xfrm flipH="1">
            <a:off x="2038525" y="3070371"/>
            <a:ext cx="13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49741C-8F46-4A23-846B-7929A96F131B}"/>
              </a:ext>
            </a:extLst>
          </p:cNvPr>
          <p:cNvCxnSpPr/>
          <p:nvPr/>
        </p:nvCxnSpPr>
        <p:spPr>
          <a:xfrm>
            <a:off x="2038525" y="3070371"/>
            <a:ext cx="0" cy="136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E4AC99-8B8B-4B45-A565-AEA52407C08B}"/>
              </a:ext>
            </a:extLst>
          </p:cNvPr>
          <p:cNvCxnSpPr/>
          <p:nvPr/>
        </p:nvCxnSpPr>
        <p:spPr>
          <a:xfrm>
            <a:off x="2038525" y="4437776"/>
            <a:ext cx="13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045-0037-45DB-A693-0EDE2280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385832" cy="763398"/>
          </a:xfrm>
        </p:spPr>
        <p:txBody>
          <a:bodyPr>
            <a:noAutofit/>
          </a:bodyPr>
          <a:lstStyle/>
          <a:p>
            <a:r>
              <a:rPr lang="en-US" sz="3600" dirty="0"/>
              <a:t>Design </a:t>
            </a:r>
            <a:r>
              <a:rPr lang="en-US" sz="3600" dirty="0" err="1"/>
              <a:t>uart_RX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65C9-9341-4B4C-A776-EC8D8E53B969}"/>
              </a:ext>
            </a:extLst>
          </p:cNvPr>
          <p:cNvSpPr/>
          <p:nvPr/>
        </p:nvSpPr>
        <p:spPr>
          <a:xfrm>
            <a:off x="6179366" y="2468460"/>
            <a:ext cx="3615653" cy="1921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918F9-3C91-4121-A6D6-8342F15D34C7}"/>
              </a:ext>
            </a:extLst>
          </p:cNvPr>
          <p:cNvSpPr txBox="1"/>
          <p:nvPr/>
        </p:nvSpPr>
        <p:spPr>
          <a:xfrm>
            <a:off x="6996418" y="1872039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UART_RX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B894F4-696B-41F6-80C5-9E6E12FABB4C}"/>
              </a:ext>
            </a:extLst>
          </p:cNvPr>
          <p:cNvSpPr/>
          <p:nvPr/>
        </p:nvSpPr>
        <p:spPr>
          <a:xfrm>
            <a:off x="9443727" y="3147356"/>
            <a:ext cx="2032411" cy="6249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ĐD……..</a:t>
            </a:r>
            <a:r>
              <a:rPr lang="en-US" dirty="0">
                <a:solidFill>
                  <a:schemeClr val="tx1"/>
                </a:solidFill>
              </a:rPr>
              <a:t>DATA[7:0]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24996-74B8-4FF2-BEFC-1A157F5C4FD8}"/>
              </a:ext>
            </a:extLst>
          </p:cNvPr>
          <p:cNvSpPr/>
          <p:nvPr/>
        </p:nvSpPr>
        <p:spPr>
          <a:xfrm>
            <a:off x="6325298" y="2547543"/>
            <a:ext cx="1224793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Chia_clock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60EFD-C46F-4FE3-8E7B-74875D4FE1E0}"/>
              </a:ext>
            </a:extLst>
          </p:cNvPr>
          <p:cNvCxnSpPr>
            <a:cxnSpLocks/>
          </p:cNvCxnSpPr>
          <p:nvPr/>
        </p:nvCxnSpPr>
        <p:spPr>
          <a:xfrm>
            <a:off x="5298522" y="3453995"/>
            <a:ext cx="880844" cy="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5956A5-0076-46D7-8A1A-AEBB021842DF}"/>
              </a:ext>
            </a:extLst>
          </p:cNvPr>
          <p:cNvCxnSpPr>
            <a:cxnSpLocks/>
          </p:cNvCxnSpPr>
          <p:nvPr/>
        </p:nvCxnSpPr>
        <p:spPr>
          <a:xfrm>
            <a:off x="5289258" y="2783046"/>
            <a:ext cx="880845" cy="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6BD85-F421-4E50-ABD7-560F1DEB47E8}"/>
              </a:ext>
            </a:extLst>
          </p:cNvPr>
          <p:cNvCxnSpPr>
            <a:cxnSpLocks/>
          </p:cNvCxnSpPr>
          <p:nvPr/>
        </p:nvCxnSpPr>
        <p:spPr>
          <a:xfrm>
            <a:off x="5289258" y="4123484"/>
            <a:ext cx="880845" cy="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AD0EE1-6450-475B-939B-D056FD8BFF91}"/>
              </a:ext>
            </a:extLst>
          </p:cNvPr>
          <p:cNvSpPr txBox="1"/>
          <p:nvPr/>
        </p:nvSpPr>
        <p:spPr>
          <a:xfrm>
            <a:off x="5285063" y="2468460"/>
            <a:ext cx="8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DB194-6C20-43ED-9993-36DE3AFCBA05}"/>
              </a:ext>
            </a:extLst>
          </p:cNvPr>
          <p:cNvSpPr txBox="1"/>
          <p:nvPr/>
        </p:nvSpPr>
        <p:spPr>
          <a:xfrm>
            <a:off x="5150579" y="3121058"/>
            <a:ext cx="10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Data_rx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1DDC5-0490-4FCA-9A2F-A4D181074465}"/>
              </a:ext>
            </a:extLst>
          </p:cNvPr>
          <p:cNvSpPr txBox="1"/>
          <p:nvPr/>
        </p:nvSpPr>
        <p:spPr>
          <a:xfrm>
            <a:off x="5180200" y="3835077"/>
            <a:ext cx="8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BA1ED-757F-4B4D-93A9-506FB4540EEB}"/>
              </a:ext>
            </a:extLst>
          </p:cNvPr>
          <p:cNvSpPr/>
          <p:nvPr/>
        </p:nvSpPr>
        <p:spPr>
          <a:xfrm>
            <a:off x="7870270" y="3025717"/>
            <a:ext cx="1570135" cy="880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XuLy_data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F78DF1-221C-46D4-B67A-E5DB3F9E818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550091" y="2783046"/>
            <a:ext cx="1105247" cy="242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3CE122-C7C4-481C-8339-56D60DB4F10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174297" y="3459845"/>
            <a:ext cx="1695973" cy="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5EEEEE-D147-45D8-936E-9F80FD2D2597}"/>
              </a:ext>
            </a:extLst>
          </p:cNvPr>
          <p:cNvCxnSpPr>
            <a:cxnSpLocks/>
          </p:cNvCxnSpPr>
          <p:nvPr/>
        </p:nvCxnSpPr>
        <p:spPr>
          <a:xfrm>
            <a:off x="9795019" y="4123484"/>
            <a:ext cx="100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323FD4-3059-4099-B58B-D2E3ED655F4A}"/>
              </a:ext>
            </a:extLst>
          </p:cNvPr>
          <p:cNvSpPr txBox="1"/>
          <p:nvPr/>
        </p:nvSpPr>
        <p:spPr>
          <a:xfrm>
            <a:off x="9974509" y="3835077"/>
            <a:ext cx="7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B3028-8A62-4DBC-8896-C0C6F7509862}"/>
              </a:ext>
            </a:extLst>
          </p:cNvPr>
          <p:cNvSpPr/>
          <p:nvPr/>
        </p:nvSpPr>
        <p:spPr>
          <a:xfrm>
            <a:off x="587229" y="2837792"/>
            <a:ext cx="3453290" cy="169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F93DCF-1213-45FA-85D8-8EA407FA9FC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6169" y="3683924"/>
            <a:ext cx="411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D49046-54AE-4818-960F-BC53A5EF97B6}"/>
              </a:ext>
            </a:extLst>
          </p:cNvPr>
          <p:cNvSpPr/>
          <p:nvPr/>
        </p:nvSpPr>
        <p:spPr>
          <a:xfrm>
            <a:off x="713982" y="3498787"/>
            <a:ext cx="886174" cy="3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B4EB9-C111-4F57-AF4C-3DC088FA0F6C}"/>
              </a:ext>
            </a:extLst>
          </p:cNvPr>
          <p:cNvSpPr/>
          <p:nvPr/>
        </p:nvSpPr>
        <p:spPr>
          <a:xfrm>
            <a:off x="2583809" y="3428999"/>
            <a:ext cx="937646" cy="47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Tách</a:t>
            </a:r>
            <a:r>
              <a:rPr lang="en-US" dirty="0"/>
              <a:t> 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B8F1CE2-5C57-421E-9CEC-B3A7CD7D7DBE}"/>
              </a:ext>
            </a:extLst>
          </p:cNvPr>
          <p:cNvSpPr/>
          <p:nvPr/>
        </p:nvSpPr>
        <p:spPr>
          <a:xfrm>
            <a:off x="3639776" y="3536289"/>
            <a:ext cx="1185810" cy="29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Data[7:0]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FFC36C-F715-4A92-9E83-B3F2FA7D184E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1600156" y="3667780"/>
            <a:ext cx="983653" cy="1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824-A13C-485A-BFAE-DC3F8609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68024" cy="1325563"/>
          </a:xfrm>
        </p:spPr>
        <p:txBody>
          <a:bodyPr/>
          <a:lstStyle/>
          <a:p>
            <a:r>
              <a:rPr lang="en-US" dirty="0"/>
              <a:t>Design UART 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D8118-C08F-4D04-807B-AD37AB081F66}"/>
              </a:ext>
            </a:extLst>
          </p:cNvPr>
          <p:cNvSpPr/>
          <p:nvPr/>
        </p:nvSpPr>
        <p:spPr>
          <a:xfrm>
            <a:off x="4266676" y="2437614"/>
            <a:ext cx="3615653" cy="1921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B4725-EC70-4967-919D-5726D4F32511}"/>
              </a:ext>
            </a:extLst>
          </p:cNvPr>
          <p:cNvSpPr txBox="1"/>
          <p:nvPr/>
        </p:nvSpPr>
        <p:spPr>
          <a:xfrm>
            <a:off x="5083728" y="184119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UART_TX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D7911-B81F-4D54-97DA-28ECBAF7D771}"/>
              </a:ext>
            </a:extLst>
          </p:cNvPr>
          <p:cNvSpPr/>
          <p:nvPr/>
        </p:nvSpPr>
        <p:spPr>
          <a:xfrm>
            <a:off x="4412608" y="2516697"/>
            <a:ext cx="1224793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Chia_clock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3210F7-C4E7-44D3-8D27-683F010C36C1}"/>
              </a:ext>
            </a:extLst>
          </p:cNvPr>
          <p:cNvCxnSpPr>
            <a:cxnSpLocks/>
          </p:cNvCxnSpPr>
          <p:nvPr/>
        </p:nvCxnSpPr>
        <p:spPr>
          <a:xfrm>
            <a:off x="3376568" y="2752200"/>
            <a:ext cx="880845" cy="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EF1446-CA4B-448F-B671-46CA8805838A}"/>
              </a:ext>
            </a:extLst>
          </p:cNvPr>
          <p:cNvCxnSpPr>
            <a:cxnSpLocks/>
          </p:cNvCxnSpPr>
          <p:nvPr/>
        </p:nvCxnSpPr>
        <p:spPr>
          <a:xfrm>
            <a:off x="3376568" y="4092638"/>
            <a:ext cx="880845" cy="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04F78-94DD-4DBD-803A-9826CF66C820}"/>
              </a:ext>
            </a:extLst>
          </p:cNvPr>
          <p:cNvSpPr txBox="1"/>
          <p:nvPr/>
        </p:nvSpPr>
        <p:spPr>
          <a:xfrm>
            <a:off x="3372373" y="2437614"/>
            <a:ext cx="8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1D26D-E9E2-4BCB-BC08-A4B50E2767C2}"/>
              </a:ext>
            </a:extLst>
          </p:cNvPr>
          <p:cNvSpPr txBox="1"/>
          <p:nvPr/>
        </p:nvSpPr>
        <p:spPr>
          <a:xfrm>
            <a:off x="3267510" y="3804231"/>
            <a:ext cx="88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EFA8-67F7-4E99-80DE-0279FFEBA28A}"/>
              </a:ext>
            </a:extLst>
          </p:cNvPr>
          <p:cNvSpPr/>
          <p:nvPr/>
        </p:nvSpPr>
        <p:spPr>
          <a:xfrm>
            <a:off x="5957580" y="3189913"/>
            <a:ext cx="1224793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XuLy_data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3B1F14-9D26-4687-889F-65AD723C87D9}"/>
              </a:ext>
            </a:extLst>
          </p:cNvPr>
          <p:cNvCxnSpPr>
            <a:endCxn id="14" idx="0"/>
          </p:cNvCxnSpPr>
          <p:nvPr/>
        </p:nvCxnSpPr>
        <p:spPr>
          <a:xfrm>
            <a:off x="5637401" y="2752200"/>
            <a:ext cx="932576" cy="43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DAB0BF-0ED1-4EFE-BDFF-3C0423A2B1DC}"/>
              </a:ext>
            </a:extLst>
          </p:cNvPr>
          <p:cNvSpPr/>
          <p:nvPr/>
        </p:nvSpPr>
        <p:spPr>
          <a:xfrm>
            <a:off x="2895951" y="3131368"/>
            <a:ext cx="1357266" cy="6249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DATA[7:0]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D36561-8B14-4B31-8616-0784CB075A85}"/>
              </a:ext>
            </a:extLst>
          </p:cNvPr>
          <p:cNvSpPr/>
          <p:nvPr/>
        </p:nvSpPr>
        <p:spPr>
          <a:xfrm>
            <a:off x="4277164" y="3308755"/>
            <a:ext cx="1666957" cy="2518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DATA[7:0]</a:t>
            </a:r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D4DB1C-63D9-462C-98DA-919E7F8279C4}"/>
              </a:ext>
            </a:extLst>
          </p:cNvPr>
          <p:cNvCxnSpPr>
            <a:stCxn id="14" idx="3"/>
          </p:cNvCxnSpPr>
          <p:nvPr/>
        </p:nvCxnSpPr>
        <p:spPr>
          <a:xfrm>
            <a:off x="7182373" y="3429000"/>
            <a:ext cx="1104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DCB5F5-B090-4A68-8A25-F5EF74D5FD0F}"/>
              </a:ext>
            </a:extLst>
          </p:cNvPr>
          <p:cNvSpPr txBox="1"/>
          <p:nvPr/>
        </p:nvSpPr>
        <p:spPr>
          <a:xfrm>
            <a:off x="7269002" y="3078546"/>
            <a:ext cx="122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Data_tx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9501357-C7E6-450F-91B2-A51B4D40CA73}"/>
              </a:ext>
            </a:extLst>
          </p:cNvPr>
          <p:cNvCxnSpPr>
            <a:endCxn id="14" idx="2"/>
          </p:cNvCxnSpPr>
          <p:nvPr/>
        </p:nvCxnSpPr>
        <p:spPr>
          <a:xfrm flipV="1">
            <a:off x="4277164" y="3668086"/>
            <a:ext cx="2292813" cy="424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89F48A-FA1F-4DB4-ABF4-6F0B7E93DE4E}"/>
              </a:ext>
            </a:extLst>
          </p:cNvPr>
          <p:cNvSpPr/>
          <p:nvPr/>
        </p:nvSpPr>
        <p:spPr>
          <a:xfrm>
            <a:off x="4277164" y="4796406"/>
            <a:ext cx="3453290" cy="169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FEE103-D3BA-41B4-82BB-37C8D7F1078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66104" y="5642538"/>
            <a:ext cx="411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C5F123-6B3F-48DA-81B1-C71F93D44504}"/>
              </a:ext>
            </a:extLst>
          </p:cNvPr>
          <p:cNvSpPr/>
          <p:nvPr/>
        </p:nvSpPr>
        <p:spPr>
          <a:xfrm>
            <a:off x="4403917" y="5457401"/>
            <a:ext cx="886174" cy="3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Enabl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9048D-10D5-4B80-B546-D94629514DD6}"/>
              </a:ext>
            </a:extLst>
          </p:cNvPr>
          <p:cNvSpPr/>
          <p:nvPr/>
        </p:nvSpPr>
        <p:spPr>
          <a:xfrm>
            <a:off x="5637401" y="5387613"/>
            <a:ext cx="865077" cy="47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Ghép</a:t>
            </a:r>
            <a:r>
              <a:rPr lang="en-US" dirty="0"/>
              <a:t> bit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DC07A4-411D-4E4E-881A-C62412DF841F}"/>
              </a:ext>
            </a:extLst>
          </p:cNvPr>
          <p:cNvSpPr/>
          <p:nvPr/>
        </p:nvSpPr>
        <p:spPr>
          <a:xfrm>
            <a:off x="7549355" y="5494903"/>
            <a:ext cx="1603034" cy="29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Data[7:0]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CCF67A-87EA-4CFE-8549-3744DEE6EBB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290091" y="5626394"/>
            <a:ext cx="347310" cy="1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C0B6F-03D7-4335-A6E3-6BAB5CA6B56B}"/>
              </a:ext>
            </a:extLst>
          </p:cNvPr>
          <p:cNvSpPr/>
          <p:nvPr/>
        </p:nvSpPr>
        <p:spPr>
          <a:xfrm>
            <a:off x="4498245" y="4859837"/>
            <a:ext cx="1224793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Chia_clock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BC6BE3-150E-4EA2-BE67-1E4EA0CD30C2}"/>
              </a:ext>
            </a:extLst>
          </p:cNvPr>
          <p:cNvSpPr/>
          <p:nvPr/>
        </p:nvSpPr>
        <p:spPr>
          <a:xfrm>
            <a:off x="6769916" y="5338010"/>
            <a:ext cx="763398" cy="489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Tx_9600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EA22DD-E88F-4F4A-8854-1453333CACB8}"/>
              </a:ext>
            </a:extLst>
          </p:cNvPr>
          <p:cNvCxnSpPr>
            <a:stCxn id="27" idx="3"/>
            <a:endCxn id="30" idx="0"/>
          </p:cNvCxnSpPr>
          <p:nvPr/>
        </p:nvCxnSpPr>
        <p:spPr>
          <a:xfrm>
            <a:off x="5723038" y="5098924"/>
            <a:ext cx="1428577" cy="239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3B3EA0-1487-488C-B698-33FE3BB8BAC4}"/>
              </a:ext>
            </a:extLst>
          </p:cNvPr>
          <p:cNvSpPr/>
          <p:nvPr/>
        </p:nvSpPr>
        <p:spPr>
          <a:xfrm>
            <a:off x="6486436" y="5576486"/>
            <a:ext cx="267439" cy="7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Design uart_RX</vt:lpstr>
      <vt:lpstr>Design UART 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Chuyen 20140487</dc:creator>
  <cp:lastModifiedBy>Nguyen Van Chuyen 20140487</cp:lastModifiedBy>
  <cp:revision>30</cp:revision>
  <dcterms:created xsi:type="dcterms:W3CDTF">2021-06-06T15:51:54Z</dcterms:created>
  <dcterms:modified xsi:type="dcterms:W3CDTF">2021-06-10T15:37:44Z</dcterms:modified>
</cp:coreProperties>
</file>