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0B66-803F-484A-8148-080C735AAB1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323-0016-4575-93E3-CE82A1D9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4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0B66-803F-484A-8148-080C735AAB1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323-0016-4575-93E3-CE82A1D9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9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0B66-803F-484A-8148-080C735AAB1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323-0016-4575-93E3-CE82A1D9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7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0B66-803F-484A-8148-080C735AAB1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323-0016-4575-93E3-CE82A1D9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0B66-803F-484A-8148-080C735AAB1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323-0016-4575-93E3-CE82A1D9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3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0B66-803F-484A-8148-080C735AAB1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323-0016-4575-93E3-CE82A1D9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3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0B66-803F-484A-8148-080C735AAB1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323-0016-4575-93E3-CE82A1D9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8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0B66-803F-484A-8148-080C735AAB1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323-0016-4575-93E3-CE82A1D9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8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0B66-803F-484A-8148-080C735AAB1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323-0016-4575-93E3-CE82A1D9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7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0B66-803F-484A-8148-080C735AAB1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323-0016-4575-93E3-CE82A1D9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5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0B66-803F-484A-8148-080C735AAB1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323-0016-4575-93E3-CE82A1D9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1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70B66-803F-484A-8148-080C735AAB1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22323-0016-4575-93E3-CE82A1D9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7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0"/>
            <a:ext cx="7772400" cy="304800"/>
          </a:xfrm>
        </p:spPr>
        <p:txBody>
          <a:bodyPr>
            <a:noAutofit/>
          </a:bodyPr>
          <a:lstStyle/>
          <a:p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96" y="228600"/>
            <a:ext cx="8259763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60" y="3429000"/>
            <a:ext cx="8307387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V1(1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0.2767 x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Janet|NNP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0.2767 x 0.00032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V1(2) = 0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max V1 = V1(1)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V2(2) = max V1 x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P(MD|NNP) x P(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will|MD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V1(1)  x 0.0110 x 0.308     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V2(3) = max V1 x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P(VB|NNP) x P(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will|VB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V1(1) x 0.0009 x 0.000028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V2(5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max V1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P(NN|NNP) x P(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will|NN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V1(1) x 0.0584 x0.0002 (NN)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max V2 = V2(2)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90800" y="7620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04800"/>
            <a:ext cx="439102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24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784207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19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84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10</cp:revision>
  <dcterms:created xsi:type="dcterms:W3CDTF">2021-09-29T04:07:19Z</dcterms:created>
  <dcterms:modified xsi:type="dcterms:W3CDTF">2021-10-06T15:29:00Z</dcterms:modified>
</cp:coreProperties>
</file>