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Montserrat Black"/>
      <p:bold r:id="rId18"/>
      <p:boldItalic r:id="rId19"/>
    </p:embeddedFont>
    <p:embeddedFont>
      <p:font typeface="Montserrat ExtraBold"/>
      <p:bold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22" Type="http://schemas.openxmlformats.org/officeDocument/2006/relationships/font" Target="fonts/DMSans-regular.fntdata"/><Relationship Id="rId21" Type="http://schemas.openxmlformats.org/officeDocument/2006/relationships/font" Target="fonts/MontserratExtraBold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MontserratBlack-boldItalic.fntdata"/><Relationship Id="rId18" Type="http://schemas.openxmlformats.org/officeDocument/2006/relationships/font" Target="fonts/Montserrat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5" name="Google Shape;292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1eb77a3afcd_0_27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1" name="Google Shape;2981;g1eb77a3afcd_0_27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g2ac7d2b6c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8" name="Google Shape;2988;g2ac7d2b6c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g2ac7d2b6c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0" name="Google Shape;3000;g2ac7d2b6c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0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g2ac7d2b6cc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2" name="Google Shape;3012;g2ac7d2b6c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3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g2ac8489a76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5" name="Google Shape;3025;g2ac8489a76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6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g2ac7d2b6cc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8" name="Google Shape;3038;g2ac7d2b6c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7" name="Google Shape;37;p2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2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2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2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2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2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2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2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2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Google Shape;86;p2"/>
          <p:cNvSpPr txBox="1"/>
          <p:nvPr>
            <p:ph type="ctrTitle"/>
          </p:nvPr>
        </p:nvSpPr>
        <p:spPr>
          <a:xfrm>
            <a:off x="1277425" y="1200169"/>
            <a:ext cx="6589200" cy="22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7" name="Google Shape;87;p2"/>
          <p:cNvSpPr txBox="1"/>
          <p:nvPr>
            <p:ph idx="1" type="subTitle"/>
          </p:nvPr>
        </p:nvSpPr>
        <p:spPr>
          <a:xfrm>
            <a:off x="2307675" y="3619931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2"/>
          <p:cNvSpPr/>
          <p:nvPr/>
        </p:nvSpPr>
        <p:spPr>
          <a:xfrm rot="3163718">
            <a:off x="238013" y="-504559"/>
            <a:ext cx="636708" cy="163956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 rot="-5400000">
            <a:off x="6959366" y="2323712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 rot="10210696">
            <a:off x="-329408" y="4088751"/>
            <a:ext cx="2669052" cy="147818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58127" y="216702"/>
            <a:ext cx="1094100" cy="1078500"/>
            <a:chOff x="458127" y="216702"/>
            <a:chExt cx="1094100" cy="1078500"/>
          </a:xfrm>
        </p:grpSpPr>
        <p:sp>
          <p:nvSpPr>
            <p:cNvPr id="92" name="Google Shape;92;p2"/>
            <p:cNvSpPr/>
            <p:nvPr/>
          </p:nvSpPr>
          <p:spPr>
            <a:xfrm rot="900101">
              <a:off x="556070" y="318054"/>
              <a:ext cx="898213" cy="8757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899838">
              <a:off x="863968" y="547356"/>
              <a:ext cx="282746" cy="416795"/>
              <a:chOff x="3210192" y="1583937"/>
              <a:chExt cx="235871" cy="347697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" name="Google Shape;96;p2"/>
          <p:cNvGrpSpPr/>
          <p:nvPr/>
        </p:nvGrpSpPr>
        <p:grpSpPr>
          <a:xfrm rot="-951671">
            <a:off x="7140188" y="3935844"/>
            <a:ext cx="874776" cy="852576"/>
            <a:chOff x="6083000" y="-174649"/>
            <a:chExt cx="874800" cy="852600"/>
          </a:xfrm>
        </p:grpSpPr>
        <p:sp>
          <p:nvSpPr>
            <p:cNvPr id="97" name="Google Shape;97;p2"/>
            <p:cNvSpPr/>
            <p:nvPr/>
          </p:nvSpPr>
          <p:spPr>
            <a:xfrm>
              <a:off x="6083000" y="-174649"/>
              <a:ext cx="874800" cy="85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8" name="Google Shape;98;p2"/>
            <p:cNvGrpSpPr/>
            <p:nvPr/>
          </p:nvGrpSpPr>
          <p:grpSpPr>
            <a:xfrm>
              <a:off x="6389460" y="48617"/>
              <a:ext cx="261977" cy="406366"/>
              <a:chOff x="1581640" y="4029040"/>
              <a:chExt cx="224391" cy="348065"/>
            </a:xfrm>
          </p:grpSpPr>
          <p:grpSp>
            <p:nvGrpSpPr>
              <p:cNvPr id="99" name="Google Shape;99;p2"/>
              <p:cNvGrpSpPr/>
              <p:nvPr/>
            </p:nvGrpSpPr>
            <p:grpSpPr>
              <a:xfrm>
                <a:off x="1643029" y="4049470"/>
                <a:ext cx="163002" cy="307394"/>
                <a:chOff x="3444716" y="4397025"/>
                <a:chExt cx="147446" cy="278034"/>
              </a:xfrm>
            </p:grpSpPr>
            <p:sp>
              <p:nvSpPr>
                <p:cNvPr id="100" name="Google Shape;100;p2"/>
                <p:cNvSpPr/>
                <p:nvPr/>
              </p:nvSpPr>
              <p:spPr>
                <a:xfrm>
                  <a:off x="3444716" y="4447507"/>
                  <a:ext cx="49148" cy="177069"/>
                </a:xfrm>
                <a:custGeom>
                  <a:rect b="b" l="l" r="r" t="t"/>
                  <a:pathLst>
                    <a:path extrusionOk="0" h="177069" w="49148">
                      <a:moveTo>
                        <a:pt x="36862" y="0"/>
                      </a:moveTo>
                      <a:lnTo>
                        <a:pt x="12287" y="0"/>
                      </a:lnTo>
                      <a:cubicBezTo>
                        <a:pt x="5525" y="0"/>
                        <a:pt x="0" y="5525"/>
                        <a:pt x="0" y="12287"/>
                      </a:cubicBezTo>
                      <a:lnTo>
                        <a:pt x="0" y="164783"/>
                      </a:lnTo>
                      <a:cubicBezTo>
                        <a:pt x="0" y="171545"/>
                        <a:pt x="5525" y="177070"/>
                        <a:pt x="12287" y="177070"/>
                      </a:cubicBezTo>
                      <a:lnTo>
                        <a:pt x="36862" y="177070"/>
                      </a:lnTo>
                      <a:cubicBezTo>
                        <a:pt x="43625" y="177070"/>
                        <a:pt x="49149" y="171545"/>
                        <a:pt x="49149" y="164783"/>
                      </a:cubicBezTo>
                      <a:lnTo>
                        <a:pt x="49149" y="12287"/>
                      </a:lnTo>
                      <a:cubicBezTo>
                        <a:pt x="49149" y="5525"/>
                        <a:pt x="43625" y="0"/>
                        <a:pt x="36862" y="0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3543014" y="4397025"/>
                  <a:ext cx="49148" cy="278034"/>
                </a:xfrm>
                <a:custGeom>
                  <a:rect b="b" l="l" r="r" t="t"/>
                  <a:pathLst>
                    <a:path extrusionOk="0" h="278034" w="49148">
                      <a:moveTo>
                        <a:pt x="0" y="0"/>
                      </a:moveTo>
                      <a:lnTo>
                        <a:pt x="0" y="278035"/>
                      </a:lnTo>
                      <a:lnTo>
                        <a:pt x="36862" y="278035"/>
                      </a:lnTo>
                      <a:cubicBezTo>
                        <a:pt x="43625" y="278035"/>
                        <a:pt x="49149" y="272510"/>
                        <a:pt x="49149" y="265747"/>
                      </a:cubicBezTo>
                      <a:lnTo>
                        <a:pt x="49149" y="12382"/>
                      </a:lnTo>
                      <a:cubicBezTo>
                        <a:pt x="49149" y="5620"/>
                        <a:pt x="43625" y="95"/>
                        <a:pt x="36862" y="95"/>
                      </a:cubicBez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2" name="Google Shape;102;p2"/>
              <p:cNvSpPr/>
              <p:nvPr/>
            </p:nvSpPr>
            <p:spPr>
              <a:xfrm>
                <a:off x="1581640" y="4029040"/>
                <a:ext cx="204055" cy="348065"/>
              </a:xfrm>
              <a:custGeom>
                <a:rect b="b" l="l" r="r" t="t"/>
                <a:pathLst>
                  <a:path extrusionOk="0" h="314991" w="184665">
                    <a:moveTo>
                      <a:pt x="178498" y="75057"/>
                    </a:moveTo>
                    <a:cubicBezTo>
                      <a:pt x="186690" y="74771"/>
                      <a:pt x="186690" y="63055"/>
                      <a:pt x="178498" y="62770"/>
                    </a:cubicBezTo>
                    <a:lnTo>
                      <a:pt x="160020" y="62770"/>
                    </a:lnTo>
                    <a:lnTo>
                      <a:pt x="160020" y="49816"/>
                    </a:lnTo>
                    <a:lnTo>
                      <a:pt x="178308" y="49816"/>
                    </a:lnTo>
                    <a:cubicBezTo>
                      <a:pt x="181356" y="49816"/>
                      <a:pt x="184118" y="47625"/>
                      <a:pt x="184594" y="44577"/>
                    </a:cubicBezTo>
                    <a:cubicBezTo>
                      <a:pt x="185166" y="40767"/>
                      <a:pt x="182213" y="37529"/>
                      <a:pt x="178498" y="37529"/>
                    </a:cubicBezTo>
                    <a:lnTo>
                      <a:pt x="160020" y="37529"/>
                    </a:lnTo>
                    <a:lnTo>
                      <a:pt x="160020" y="18479"/>
                    </a:lnTo>
                    <a:cubicBezTo>
                      <a:pt x="160020" y="8287"/>
                      <a:pt x="151733" y="0"/>
                      <a:pt x="141542" y="0"/>
                    </a:cubicBezTo>
                    <a:lnTo>
                      <a:pt x="104680" y="0"/>
                    </a:lnTo>
                    <a:cubicBezTo>
                      <a:pt x="101251" y="0"/>
                      <a:pt x="98489" y="2762"/>
                      <a:pt x="98489" y="6191"/>
                    </a:cubicBezTo>
                    <a:cubicBezTo>
                      <a:pt x="98489" y="16383"/>
                      <a:pt x="90202" y="24575"/>
                      <a:pt x="80010" y="24575"/>
                    </a:cubicBezTo>
                    <a:cubicBezTo>
                      <a:pt x="69818" y="24575"/>
                      <a:pt x="61531" y="16288"/>
                      <a:pt x="61531" y="6191"/>
                    </a:cubicBezTo>
                    <a:cubicBezTo>
                      <a:pt x="61531" y="2762"/>
                      <a:pt x="58769" y="0"/>
                      <a:pt x="55340" y="0"/>
                    </a:cubicBezTo>
                    <a:lnTo>
                      <a:pt x="18479" y="0"/>
                    </a:lnTo>
                    <a:cubicBezTo>
                      <a:pt x="8287" y="0"/>
                      <a:pt x="0" y="8287"/>
                      <a:pt x="0" y="18479"/>
                    </a:cubicBezTo>
                    <a:lnTo>
                      <a:pt x="0" y="296513"/>
                    </a:lnTo>
                    <a:cubicBezTo>
                      <a:pt x="0" y="306705"/>
                      <a:pt x="8287" y="314992"/>
                      <a:pt x="18479" y="314992"/>
                    </a:cubicBezTo>
                    <a:lnTo>
                      <a:pt x="55340" y="314992"/>
                    </a:lnTo>
                    <a:cubicBezTo>
                      <a:pt x="58769" y="314992"/>
                      <a:pt x="61531" y="312230"/>
                      <a:pt x="61531" y="308800"/>
                    </a:cubicBezTo>
                    <a:cubicBezTo>
                      <a:pt x="61531" y="298609"/>
                      <a:pt x="69818" y="290417"/>
                      <a:pt x="80010" y="290417"/>
                    </a:cubicBezTo>
                    <a:cubicBezTo>
                      <a:pt x="90202" y="290417"/>
                      <a:pt x="98489" y="298704"/>
                      <a:pt x="98489" y="308800"/>
                    </a:cubicBezTo>
                    <a:cubicBezTo>
                      <a:pt x="98489" y="312230"/>
                      <a:pt x="101251" y="314992"/>
                      <a:pt x="104680" y="314992"/>
                    </a:cubicBezTo>
                    <a:lnTo>
                      <a:pt x="141542" y="314992"/>
                    </a:lnTo>
                    <a:cubicBezTo>
                      <a:pt x="151733" y="314992"/>
                      <a:pt x="160020" y="306705"/>
                      <a:pt x="160020" y="296513"/>
                    </a:cubicBezTo>
                    <a:lnTo>
                      <a:pt x="160020" y="277463"/>
                    </a:lnTo>
                    <a:lnTo>
                      <a:pt x="178308" y="277463"/>
                    </a:lnTo>
                    <a:cubicBezTo>
                      <a:pt x="181356" y="277463"/>
                      <a:pt x="184118" y="275272"/>
                      <a:pt x="184594" y="272224"/>
                    </a:cubicBezTo>
                    <a:cubicBezTo>
                      <a:pt x="185166" y="268414"/>
                      <a:pt x="182213" y="265176"/>
                      <a:pt x="178498" y="265176"/>
                    </a:cubicBezTo>
                    <a:lnTo>
                      <a:pt x="160020" y="265176"/>
                    </a:lnTo>
                    <a:lnTo>
                      <a:pt x="160020" y="252222"/>
                    </a:lnTo>
                    <a:lnTo>
                      <a:pt x="178308" y="252222"/>
                    </a:lnTo>
                    <a:cubicBezTo>
                      <a:pt x="181356" y="252222"/>
                      <a:pt x="184118" y="250031"/>
                      <a:pt x="184594" y="246983"/>
                    </a:cubicBezTo>
                    <a:cubicBezTo>
                      <a:pt x="185166" y="243173"/>
                      <a:pt x="182213" y="239935"/>
                      <a:pt x="178498" y="239935"/>
                    </a:cubicBezTo>
                    <a:lnTo>
                      <a:pt x="160020" y="239935"/>
                    </a:lnTo>
                    <a:lnTo>
                      <a:pt x="160020" y="226981"/>
                    </a:lnTo>
                    <a:lnTo>
                      <a:pt x="178308" y="226981"/>
                    </a:lnTo>
                    <a:cubicBezTo>
                      <a:pt x="181356" y="226981"/>
                      <a:pt x="184118" y="224790"/>
                      <a:pt x="184594" y="221742"/>
                    </a:cubicBezTo>
                    <a:cubicBezTo>
                      <a:pt x="185166" y="217932"/>
                      <a:pt x="182213" y="214693"/>
                      <a:pt x="178498" y="214693"/>
                    </a:cubicBezTo>
                    <a:lnTo>
                      <a:pt x="160020" y="214693"/>
                    </a:lnTo>
                    <a:lnTo>
                      <a:pt x="160020" y="201739"/>
                    </a:lnTo>
                    <a:lnTo>
                      <a:pt x="178308" y="201739"/>
                    </a:lnTo>
                    <a:cubicBezTo>
                      <a:pt x="181356" y="201739"/>
                      <a:pt x="184118" y="199549"/>
                      <a:pt x="184594" y="196501"/>
                    </a:cubicBezTo>
                    <a:cubicBezTo>
                      <a:pt x="185166" y="192691"/>
                      <a:pt x="182213" y="189452"/>
                      <a:pt x="178498" y="189452"/>
                    </a:cubicBezTo>
                    <a:lnTo>
                      <a:pt x="160020" y="189452"/>
                    </a:lnTo>
                    <a:lnTo>
                      <a:pt x="160020" y="176498"/>
                    </a:lnTo>
                    <a:lnTo>
                      <a:pt x="178308" y="176498"/>
                    </a:lnTo>
                    <a:cubicBezTo>
                      <a:pt x="181356" y="176498"/>
                      <a:pt x="184118" y="174308"/>
                      <a:pt x="184594" y="171259"/>
                    </a:cubicBezTo>
                    <a:cubicBezTo>
                      <a:pt x="185166" y="167450"/>
                      <a:pt x="182213" y="164211"/>
                      <a:pt x="178498" y="164211"/>
                    </a:cubicBezTo>
                    <a:lnTo>
                      <a:pt x="160020" y="164211"/>
                    </a:lnTo>
                    <a:lnTo>
                      <a:pt x="160020" y="151257"/>
                    </a:lnTo>
                    <a:lnTo>
                      <a:pt x="178308" y="151257"/>
                    </a:lnTo>
                    <a:cubicBezTo>
                      <a:pt x="181356" y="151257"/>
                      <a:pt x="184118" y="149066"/>
                      <a:pt x="184594" y="146018"/>
                    </a:cubicBezTo>
                    <a:cubicBezTo>
                      <a:pt x="185166" y="142208"/>
                      <a:pt x="182213" y="138970"/>
                      <a:pt x="178498" y="138970"/>
                    </a:cubicBezTo>
                    <a:lnTo>
                      <a:pt x="160020" y="138970"/>
                    </a:lnTo>
                    <a:lnTo>
                      <a:pt x="160020" y="126016"/>
                    </a:lnTo>
                    <a:lnTo>
                      <a:pt x="178308" y="126016"/>
                    </a:lnTo>
                    <a:cubicBezTo>
                      <a:pt x="181356" y="126016"/>
                      <a:pt x="184118" y="123825"/>
                      <a:pt x="184594" y="120777"/>
                    </a:cubicBezTo>
                    <a:cubicBezTo>
                      <a:pt x="185166" y="116967"/>
                      <a:pt x="182213" y="113729"/>
                      <a:pt x="178498" y="113729"/>
                    </a:cubicBezTo>
                    <a:lnTo>
                      <a:pt x="160020" y="113729"/>
                    </a:lnTo>
                    <a:lnTo>
                      <a:pt x="160020" y="100775"/>
                    </a:lnTo>
                    <a:lnTo>
                      <a:pt x="178308" y="100775"/>
                    </a:lnTo>
                    <a:cubicBezTo>
                      <a:pt x="181356" y="100775"/>
                      <a:pt x="184118" y="98584"/>
                      <a:pt x="184594" y="95536"/>
                    </a:cubicBezTo>
                    <a:cubicBezTo>
                      <a:pt x="185166" y="91726"/>
                      <a:pt x="182213" y="88487"/>
                      <a:pt x="178498" y="88487"/>
                    </a:cubicBezTo>
                    <a:lnTo>
                      <a:pt x="160020" y="88487"/>
                    </a:lnTo>
                    <a:lnTo>
                      <a:pt x="160020" y="74962"/>
                    </a:lnTo>
                    <a:lnTo>
                      <a:pt x="178498" y="74962"/>
                    </a:lnTo>
                    <a:close/>
                    <a:moveTo>
                      <a:pt x="141637" y="302609"/>
                    </a:moveTo>
                    <a:lnTo>
                      <a:pt x="110300" y="302609"/>
                    </a:lnTo>
                    <a:cubicBezTo>
                      <a:pt x="103156" y="270034"/>
                      <a:pt x="57150" y="270034"/>
                      <a:pt x="50006" y="302609"/>
                    </a:cubicBezTo>
                    <a:lnTo>
                      <a:pt x="18669" y="302609"/>
                    </a:lnTo>
                    <a:cubicBezTo>
                      <a:pt x="15240" y="302609"/>
                      <a:pt x="12478" y="299847"/>
                      <a:pt x="12478" y="296418"/>
                    </a:cubicBezTo>
                    <a:lnTo>
                      <a:pt x="12478" y="18383"/>
                    </a:lnTo>
                    <a:cubicBezTo>
                      <a:pt x="12478" y="14954"/>
                      <a:pt x="15240" y="12192"/>
                      <a:pt x="18669" y="12192"/>
                    </a:cubicBezTo>
                    <a:lnTo>
                      <a:pt x="50006" y="12192"/>
                    </a:lnTo>
                    <a:cubicBezTo>
                      <a:pt x="57150" y="44767"/>
                      <a:pt x="103156" y="44767"/>
                      <a:pt x="110300" y="12192"/>
                    </a:cubicBezTo>
                    <a:lnTo>
                      <a:pt x="141637" y="12192"/>
                    </a:lnTo>
                    <a:cubicBezTo>
                      <a:pt x="145066" y="12192"/>
                      <a:pt x="147828" y="14954"/>
                      <a:pt x="147828" y="18383"/>
                    </a:cubicBezTo>
                    <a:lnTo>
                      <a:pt x="147828" y="296418"/>
                    </a:lnTo>
                    <a:cubicBezTo>
                      <a:pt x="147828" y="299847"/>
                      <a:pt x="145066" y="302609"/>
                      <a:pt x="141637" y="302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3" name="Google Shape;103;p2"/>
          <p:cNvSpPr/>
          <p:nvPr/>
        </p:nvSpPr>
        <p:spPr>
          <a:xfrm>
            <a:off x="7409604" y="-174731"/>
            <a:ext cx="1931051" cy="713951"/>
          </a:xfrm>
          <a:custGeom>
            <a:rect b="b" l="l" r="r" t="t"/>
            <a:pathLst>
              <a:path extrusionOk="0" h="526901" w="1425130">
                <a:moveTo>
                  <a:pt x="0" y="0"/>
                </a:moveTo>
                <a:cubicBezTo>
                  <a:pt x="61913" y="232029"/>
                  <a:pt x="238506" y="428435"/>
                  <a:pt x="470630" y="497491"/>
                </a:cubicBezTo>
                <a:cubicBezTo>
                  <a:pt x="705041" y="567214"/>
                  <a:pt x="969455" y="511302"/>
                  <a:pt x="1151668" y="347472"/>
                </a:cubicBezTo>
                <a:cubicBezTo>
                  <a:pt x="1257014" y="252794"/>
                  <a:pt x="1335405" y="133541"/>
                  <a:pt x="1425131" y="2495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11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888" name="Google Shape;888;p11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889" name="Google Shape;889;p11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4" name="Google Shape;904;p11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5" name="Google Shape;905;p11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15" name="Google Shape;915;p11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11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11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11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11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11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11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11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11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11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11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11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11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11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11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11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11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11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11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11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11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11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11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11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11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11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11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11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11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11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11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11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11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11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11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11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11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11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11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11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11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11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11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11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11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11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11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11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11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4" name="Google Shape;964;p11"/>
          <p:cNvSpPr txBox="1"/>
          <p:nvPr>
            <p:ph hasCustomPrompt="1" type="title"/>
          </p:nvPr>
        </p:nvSpPr>
        <p:spPr>
          <a:xfrm>
            <a:off x="1284000" y="1647075"/>
            <a:ext cx="6576000" cy="11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65" name="Google Shape;965;p11"/>
          <p:cNvSpPr txBox="1"/>
          <p:nvPr>
            <p:ph idx="1" type="subTitle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6" name="Google Shape;966;p11"/>
          <p:cNvSpPr/>
          <p:nvPr/>
        </p:nvSpPr>
        <p:spPr>
          <a:xfrm rot="-4579905">
            <a:off x="7060291" y="3473895"/>
            <a:ext cx="2940865" cy="1628725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11"/>
          <p:cNvSpPr/>
          <p:nvPr/>
        </p:nvSpPr>
        <p:spPr>
          <a:xfrm rot="1402940">
            <a:off x="8209490" y="-33138"/>
            <a:ext cx="1757987" cy="1422118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11"/>
          <p:cNvSpPr/>
          <p:nvPr/>
        </p:nvSpPr>
        <p:spPr>
          <a:xfrm rot="1402940">
            <a:off x="7466908" y="-473756"/>
            <a:ext cx="2090798" cy="115043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11"/>
          <p:cNvSpPr/>
          <p:nvPr/>
        </p:nvSpPr>
        <p:spPr>
          <a:xfrm rot="8628265">
            <a:off x="-468481" y="-379635"/>
            <a:ext cx="1456613" cy="1931481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11"/>
          <p:cNvSpPr/>
          <p:nvPr/>
        </p:nvSpPr>
        <p:spPr>
          <a:xfrm rot="-9900054">
            <a:off x="-1372326" y="3789942"/>
            <a:ext cx="2939767" cy="1628117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1" name="Google Shape;971;p11"/>
          <p:cNvGrpSpPr/>
          <p:nvPr/>
        </p:nvGrpSpPr>
        <p:grpSpPr>
          <a:xfrm rot="739684">
            <a:off x="7785460" y="1725076"/>
            <a:ext cx="816566" cy="795867"/>
            <a:chOff x="3514301" y="-146168"/>
            <a:chExt cx="816600" cy="795900"/>
          </a:xfrm>
        </p:grpSpPr>
        <p:sp>
          <p:nvSpPr>
            <p:cNvPr id="972" name="Google Shape;972;p11"/>
            <p:cNvSpPr/>
            <p:nvPr/>
          </p:nvSpPr>
          <p:spPr>
            <a:xfrm>
              <a:off x="3514301" y="-146168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73" name="Google Shape;973;p11"/>
            <p:cNvGrpSpPr/>
            <p:nvPr/>
          </p:nvGrpSpPr>
          <p:grpSpPr>
            <a:xfrm>
              <a:off x="3806983" y="77655"/>
              <a:ext cx="231235" cy="348254"/>
              <a:chOff x="1578270" y="2806410"/>
              <a:chExt cx="231235" cy="348254"/>
            </a:xfrm>
          </p:grpSpPr>
          <p:sp>
            <p:nvSpPr>
              <p:cNvPr id="974" name="Google Shape;974;p11"/>
              <p:cNvSpPr/>
              <p:nvPr/>
            </p:nvSpPr>
            <p:spPr>
              <a:xfrm>
                <a:off x="1619126" y="2964267"/>
                <a:ext cx="149457" cy="149456"/>
              </a:xfrm>
              <a:custGeom>
                <a:rect b="b" l="l" r="r" t="t"/>
                <a:pathLst>
                  <a:path extrusionOk="0" h="135254" w="135255">
                    <a:moveTo>
                      <a:pt x="12287" y="0"/>
                    </a:moveTo>
                    <a:lnTo>
                      <a:pt x="122968" y="0"/>
                    </a:lnTo>
                    <a:cubicBezTo>
                      <a:pt x="129731" y="0"/>
                      <a:pt x="135255" y="5525"/>
                      <a:pt x="135255" y="12287"/>
                    </a:cubicBezTo>
                    <a:lnTo>
                      <a:pt x="135255" y="122968"/>
                    </a:lnTo>
                    <a:cubicBezTo>
                      <a:pt x="135255" y="129730"/>
                      <a:pt x="129731" y="135255"/>
                      <a:pt x="122968" y="135255"/>
                    </a:cubicBezTo>
                    <a:lnTo>
                      <a:pt x="12287" y="135255"/>
                    </a:lnTo>
                    <a:cubicBezTo>
                      <a:pt x="5525" y="135255"/>
                      <a:pt x="0" y="129730"/>
                      <a:pt x="0" y="122968"/>
                    </a:cubicBezTo>
                    <a:lnTo>
                      <a:pt x="0" y="12287"/>
                    </a:lnTo>
                    <a:cubicBezTo>
                      <a:pt x="0" y="5525"/>
                      <a:pt x="5525" y="0"/>
                      <a:pt x="122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11"/>
              <p:cNvGrpSpPr/>
              <p:nvPr/>
            </p:nvGrpSpPr>
            <p:grpSpPr>
              <a:xfrm>
                <a:off x="1578270" y="2806410"/>
                <a:ext cx="231235" cy="348254"/>
                <a:chOff x="3386137" y="3272694"/>
                <a:chExt cx="209168" cy="314991"/>
              </a:xfrm>
            </p:grpSpPr>
            <p:sp>
              <p:nvSpPr>
                <p:cNvPr id="976" name="Google Shape;976;p11"/>
                <p:cNvSpPr/>
                <p:nvPr/>
              </p:nvSpPr>
              <p:spPr>
                <a:xfrm>
                  <a:off x="3386137" y="3272694"/>
                  <a:ext cx="209168" cy="314991"/>
                </a:xfrm>
                <a:custGeom>
                  <a:rect b="b" l="l" r="r" t="t"/>
                  <a:pathLst>
                    <a:path extrusionOk="0" h="314991" w="209168">
                      <a:moveTo>
                        <a:pt x="209169" y="69247"/>
                      </a:moveTo>
                      <a:cubicBezTo>
                        <a:pt x="209169" y="67628"/>
                        <a:pt x="208502" y="66008"/>
                        <a:pt x="207359" y="64865"/>
                      </a:cubicBezTo>
                      <a:lnTo>
                        <a:pt x="144304" y="1810"/>
                      </a:lnTo>
                      <a:cubicBezTo>
                        <a:pt x="143161" y="667"/>
                        <a:pt x="141542" y="0"/>
                        <a:pt x="139922" y="0"/>
                      </a:cubicBezTo>
                      <a:lnTo>
                        <a:pt x="18479" y="0"/>
                      </a:lnTo>
                      <a:cubicBezTo>
                        <a:pt x="8287" y="0"/>
                        <a:pt x="0" y="8287"/>
                        <a:pt x="0" y="18479"/>
                      </a:cubicBezTo>
                      <a:lnTo>
                        <a:pt x="0" y="296513"/>
                      </a:lnTo>
                      <a:cubicBezTo>
                        <a:pt x="0" y="306705"/>
                        <a:pt x="8287" y="314992"/>
                        <a:pt x="18479" y="314992"/>
                      </a:cubicBezTo>
                      <a:lnTo>
                        <a:pt x="190690" y="314992"/>
                      </a:lnTo>
                      <a:cubicBezTo>
                        <a:pt x="200882" y="314992"/>
                        <a:pt x="209169" y="306705"/>
                        <a:pt x="209169" y="296513"/>
                      </a:cubicBezTo>
                      <a:lnTo>
                        <a:pt x="209169" y="69247"/>
                      </a:lnTo>
                      <a:close/>
                      <a:moveTo>
                        <a:pt x="190690" y="302609"/>
                      </a:moveTo>
                      <a:lnTo>
                        <a:pt x="18479" y="302609"/>
                      </a:lnTo>
                      <a:cubicBezTo>
                        <a:pt x="15050" y="302609"/>
                        <a:pt x="12287" y="299847"/>
                        <a:pt x="12287" y="296418"/>
                      </a:cubicBezTo>
                      <a:lnTo>
                        <a:pt x="12287" y="18383"/>
                      </a:lnTo>
                      <a:cubicBezTo>
                        <a:pt x="12287" y="14954"/>
                        <a:pt x="15050" y="12192"/>
                        <a:pt x="18479" y="12192"/>
                      </a:cubicBezTo>
                      <a:lnTo>
                        <a:pt x="137350" y="12192"/>
                      </a:lnTo>
                      <a:lnTo>
                        <a:pt x="196787" y="71628"/>
                      </a:lnTo>
                      <a:lnTo>
                        <a:pt x="196787" y="296323"/>
                      </a:lnTo>
                      <a:cubicBezTo>
                        <a:pt x="196787" y="299752"/>
                        <a:pt x="194024" y="302514"/>
                        <a:pt x="190595" y="3025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11"/>
                <p:cNvSpPr/>
                <p:nvPr/>
              </p:nvSpPr>
              <p:spPr>
                <a:xfrm>
                  <a:off x="3441572" y="3433857"/>
                  <a:ext cx="98488" cy="98488"/>
                </a:xfrm>
                <a:custGeom>
                  <a:rect b="b" l="l" r="r" t="t"/>
                  <a:pathLst>
                    <a:path extrusionOk="0" h="98488" w="98488">
                      <a:moveTo>
                        <a:pt x="0" y="18479"/>
                      </a:moveTo>
                      <a:lnTo>
                        <a:pt x="0" y="80010"/>
                      </a:lnTo>
                      <a:cubicBezTo>
                        <a:pt x="0" y="90202"/>
                        <a:pt x="8287" y="98489"/>
                        <a:pt x="18479" y="98489"/>
                      </a:cubicBezTo>
                      <a:lnTo>
                        <a:pt x="80010" y="98489"/>
                      </a:lnTo>
                      <a:cubicBezTo>
                        <a:pt x="90202" y="98489"/>
                        <a:pt x="98489" y="90202"/>
                        <a:pt x="98489" y="80010"/>
                      </a:cubicBezTo>
                      <a:lnTo>
                        <a:pt x="98489" y="18479"/>
                      </a:lnTo>
                      <a:cubicBezTo>
                        <a:pt x="98489" y="8287"/>
                        <a:pt x="90202" y="0"/>
                        <a:pt x="80010" y="0"/>
                      </a:cubicBezTo>
                      <a:lnTo>
                        <a:pt x="18479" y="0"/>
                      </a:lnTo>
                      <a:cubicBezTo>
                        <a:pt x="8287" y="0"/>
                        <a:pt x="0" y="8287"/>
                        <a:pt x="0" y="18479"/>
                      </a:cubicBezTo>
                      <a:close/>
                      <a:moveTo>
                        <a:pt x="86106" y="57817"/>
                      </a:moveTo>
                      <a:lnTo>
                        <a:pt x="69533" y="57817"/>
                      </a:lnTo>
                      <a:lnTo>
                        <a:pt x="69533" y="41243"/>
                      </a:lnTo>
                      <a:lnTo>
                        <a:pt x="86106" y="41243"/>
                      </a:lnTo>
                      <a:lnTo>
                        <a:pt x="86106" y="57817"/>
                      </a:lnTo>
                      <a:close/>
                      <a:moveTo>
                        <a:pt x="18383" y="12287"/>
                      </a:moveTo>
                      <a:lnTo>
                        <a:pt x="57245" y="12287"/>
                      </a:lnTo>
                      <a:lnTo>
                        <a:pt x="57245" y="86106"/>
                      </a:lnTo>
                      <a:lnTo>
                        <a:pt x="40672" y="86106"/>
                      </a:lnTo>
                      <a:lnTo>
                        <a:pt x="40672" y="35052"/>
                      </a:lnTo>
                      <a:cubicBezTo>
                        <a:pt x="40672" y="31623"/>
                        <a:pt x="37910" y="28861"/>
                        <a:pt x="34481" y="28861"/>
                      </a:cubicBezTo>
                      <a:lnTo>
                        <a:pt x="12383" y="28861"/>
                      </a:lnTo>
                      <a:lnTo>
                        <a:pt x="12383" y="18479"/>
                      </a:lnTo>
                      <a:cubicBezTo>
                        <a:pt x="12383" y="15050"/>
                        <a:pt x="15145" y="12287"/>
                        <a:pt x="18479" y="12287"/>
                      </a:cubicBezTo>
                      <a:lnTo>
                        <a:pt x="18479" y="12287"/>
                      </a:lnTo>
                      <a:close/>
                      <a:moveTo>
                        <a:pt x="12287" y="41148"/>
                      </a:moveTo>
                      <a:lnTo>
                        <a:pt x="28861" y="41148"/>
                      </a:lnTo>
                      <a:lnTo>
                        <a:pt x="28861" y="57722"/>
                      </a:lnTo>
                      <a:lnTo>
                        <a:pt x="12287" y="57722"/>
                      </a:lnTo>
                      <a:lnTo>
                        <a:pt x="12287" y="41148"/>
                      </a:lnTo>
                      <a:close/>
                      <a:moveTo>
                        <a:pt x="12287" y="80486"/>
                      </a:moveTo>
                      <a:lnTo>
                        <a:pt x="12287" y="70009"/>
                      </a:lnTo>
                      <a:lnTo>
                        <a:pt x="28861" y="70009"/>
                      </a:lnTo>
                      <a:lnTo>
                        <a:pt x="28861" y="86582"/>
                      </a:lnTo>
                      <a:lnTo>
                        <a:pt x="18383" y="86582"/>
                      </a:lnTo>
                      <a:cubicBezTo>
                        <a:pt x="14954" y="86582"/>
                        <a:pt x="12192" y="83820"/>
                        <a:pt x="12192" y="80391"/>
                      </a:cubicBezTo>
                      <a:close/>
                      <a:moveTo>
                        <a:pt x="79915" y="86678"/>
                      </a:moveTo>
                      <a:lnTo>
                        <a:pt x="69437" y="86678"/>
                      </a:lnTo>
                      <a:lnTo>
                        <a:pt x="69437" y="70104"/>
                      </a:lnTo>
                      <a:lnTo>
                        <a:pt x="86011" y="70104"/>
                      </a:lnTo>
                      <a:lnTo>
                        <a:pt x="86011" y="80582"/>
                      </a:lnTo>
                      <a:cubicBezTo>
                        <a:pt x="86011" y="84011"/>
                        <a:pt x="83248" y="86773"/>
                        <a:pt x="79819" y="86773"/>
                      </a:cubicBezTo>
                      <a:close/>
                      <a:moveTo>
                        <a:pt x="86106" y="18383"/>
                      </a:moveTo>
                      <a:lnTo>
                        <a:pt x="86106" y="28861"/>
                      </a:lnTo>
                      <a:lnTo>
                        <a:pt x="69533" y="28861"/>
                      </a:lnTo>
                      <a:lnTo>
                        <a:pt x="69533" y="12287"/>
                      </a:lnTo>
                      <a:lnTo>
                        <a:pt x="80010" y="12287"/>
                      </a:lnTo>
                      <a:cubicBezTo>
                        <a:pt x="83439" y="12287"/>
                        <a:pt x="86201" y="15050"/>
                        <a:pt x="86201" y="184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11"/>
                <p:cNvSpPr/>
                <p:nvPr/>
              </p:nvSpPr>
              <p:spPr>
                <a:xfrm>
                  <a:off x="3449852" y="3329201"/>
                  <a:ext cx="81996" cy="26597"/>
                </a:xfrm>
                <a:custGeom>
                  <a:rect b="b" l="l" r="r" t="t"/>
                  <a:pathLst>
                    <a:path extrusionOk="0" h="26597" w="81996">
                      <a:moveTo>
                        <a:pt x="1817" y="16073"/>
                      </a:moveTo>
                      <a:cubicBezTo>
                        <a:pt x="-3707" y="21979"/>
                        <a:pt x="4579" y="30361"/>
                        <a:pt x="10485" y="24741"/>
                      </a:cubicBezTo>
                      <a:cubicBezTo>
                        <a:pt x="18581" y="16645"/>
                        <a:pt x="29440" y="12168"/>
                        <a:pt x="40965" y="12168"/>
                      </a:cubicBezTo>
                      <a:cubicBezTo>
                        <a:pt x="52490" y="12168"/>
                        <a:pt x="63253" y="16645"/>
                        <a:pt x="71445" y="24741"/>
                      </a:cubicBezTo>
                      <a:cubicBezTo>
                        <a:pt x="72683" y="25979"/>
                        <a:pt x="74207" y="26551"/>
                        <a:pt x="75826" y="26551"/>
                      </a:cubicBezTo>
                      <a:cubicBezTo>
                        <a:pt x="81160" y="26551"/>
                        <a:pt x="84113" y="19788"/>
                        <a:pt x="80208" y="16073"/>
                      </a:cubicBezTo>
                      <a:cubicBezTo>
                        <a:pt x="59634" y="-5358"/>
                        <a:pt x="22486" y="-5358"/>
                        <a:pt x="1912" y="16073"/>
                      </a:cubicBezTo>
                      <a:lnTo>
                        <a:pt x="1912" y="1607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11"/>
                <p:cNvSpPr/>
                <p:nvPr/>
              </p:nvSpPr>
              <p:spPr>
                <a:xfrm>
                  <a:off x="3467187" y="335368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40965" y="19407"/>
                      </a:moveTo>
                      <a:cubicBezTo>
                        <a:pt x="46299" y="19407"/>
                        <a:pt x="49252" y="12644"/>
                        <a:pt x="45346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4" y="12168"/>
                      </a:cubicBezTo>
                      <a:cubicBezTo>
                        <a:pt x="28487" y="12168"/>
                        <a:pt x="33059" y="14073"/>
                        <a:pt x="36583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lnTo>
                        <a:pt x="40965" y="194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11"/>
                <p:cNvSpPr/>
                <p:nvPr/>
              </p:nvSpPr>
              <p:spPr>
                <a:xfrm>
                  <a:off x="3484625" y="3378326"/>
                  <a:ext cx="12299" cy="12287"/>
                </a:xfrm>
                <a:custGeom>
                  <a:rect b="b" l="l" r="r" t="t"/>
                  <a:pathLst>
                    <a:path extrusionOk="0" h="12287" w="12299">
                      <a:moveTo>
                        <a:pt x="0" y="6096"/>
                      </a:moveTo>
                      <a:cubicBezTo>
                        <a:pt x="0" y="9525"/>
                        <a:pt x="2762" y="12287"/>
                        <a:pt x="6191" y="12287"/>
                      </a:cubicBezTo>
                      <a:cubicBezTo>
                        <a:pt x="14383" y="12002"/>
                        <a:pt x="14288" y="286"/>
                        <a:pt x="6191" y="0"/>
                      </a:cubicBez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6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81" name="Google Shape;981;p11"/>
          <p:cNvGrpSpPr/>
          <p:nvPr/>
        </p:nvGrpSpPr>
        <p:grpSpPr>
          <a:xfrm rot="1240927">
            <a:off x="6698117" y="3890280"/>
            <a:ext cx="816640" cy="795939"/>
            <a:chOff x="3514301" y="970707"/>
            <a:chExt cx="816600" cy="795900"/>
          </a:xfrm>
        </p:grpSpPr>
        <p:sp>
          <p:nvSpPr>
            <p:cNvPr id="982" name="Google Shape;982;p11"/>
            <p:cNvSpPr/>
            <p:nvPr/>
          </p:nvSpPr>
          <p:spPr>
            <a:xfrm>
              <a:off x="35143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83" name="Google Shape;983;p11"/>
            <p:cNvGrpSpPr/>
            <p:nvPr/>
          </p:nvGrpSpPr>
          <p:grpSpPr>
            <a:xfrm>
              <a:off x="3776339" y="1194582"/>
              <a:ext cx="292523" cy="348149"/>
              <a:chOff x="4005936" y="2806410"/>
              <a:chExt cx="292523" cy="348149"/>
            </a:xfrm>
          </p:grpSpPr>
          <p:sp>
            <p:nvSpPr>
              <p:cNvPr id="984" name="Google Shape;984;p11"/>
              <p:cNvSpPr/>
              <p:nvPr/>
            </p:nvSpPr>
            <p:spPr>
              <a:xfrm>
                <a:off x="4040053" y="2885391"/>
                <a:ext cx="190293" cy="190294"/>
              </a:xfrm>
              <a:custGeom>
                <a:rect b="b" l="l" r="r" t="t"/>
                <a:pathLst>
                  <a:path extrusionOk="0" h="172212" w="172211">
                    <a:moveTo>
                      <a:pt x="0" y="0"/>
                    </a:moveTo>
                    <a:lnTo>
                      <a:pt x="172212" y="0"/>
                    </a:lnTo>
                    <a:lnTo>
                      <a:pt x="172212" y="172212"/>
                    </a:lnTo>
                    <a:lnTo>
                      <a:pt x="0" y="1722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85" name="Google Shape;985;p11"/>
              <p:cNvGrpSpPr/>
              <p:nvPr/>
            </p:nvGrpSpPr>
            <p:grpSpPr>
              <a:xfrm>
                <a:off x="4005936" y="2806410"/>
                <a:ext cx="292523" cy="348149"/>
                <a:chOff x="5582126" y="3272694"/>
                <a:chExt cx="264607" cy="314896"/>
              </a:xfrm>
            </p:grpSpPr>
            <p:sp>
              <p:nvSpPr>
                <p:cNvPr id="986" name="Google Shape;986;p11"/>
                <p:cNvSpPr/>
                <p:nvPr/>
              </p:nvSpPr>
              <p:spPr>
                <a:xfrm>
                  <a:off x="5582126" y="3272694"/>
                  <a:ext cx="264607" cy="314896"/>
                </a:xfrm>
                <a:custGeom>
                  <a:rect b="b" l="l" r="r" t="t"/>
                  <a:pathLst>
                    <a:path extrusionOk="0" h="314896" w="264607">
                      <a:moveTo>
                        <a:pt x="243078" y="65246"/>
                      </a:moveTo>
                      <a:cubicBezTo>
                        <a:pt x="239649" y="65246"/>
                        <a:pt x="236506" y="66008"/>
                        <a:pt x="233553" y="67437"/>
                      </a:cubicBezTo>
                      <a:cubicBezTo>
                        <a:pt x="231743" y="53054"/>
                        <a:pt x="219837" y="41720"/>
                        <a:pt x="205264" y="40672"/>
                      </a:cubicBezTo>
                      <a:cubicBezTo>
                        <a:pt x="203930" y="39053"/>
                        <a:pt x="203073" y="35624"/>
                        <a:pt x="203073" y="31433"/>
                      </a:cubicBezTo>
                      <a:lnTo>
                        <a:pt x="203073" y="18479"/>
                      </a:lnTo>
                      <a:cubicBezTo>
                        <a:pt x="203073" y="8287"/>
                        <a:pt x="194786" y="0"/>
                        <a:pt x="184595" y="0"/>
                      </a:cubicBezTo>
                      <a:lnTo>
                        <a:pt x="49244" y="0"/>
                      </a:lnTo>
                      <a:cubicBezTo>
                        <a:pt x="39053" y="0"/>
                        <a:pt x="30766" y="8287"/>
                        <a:pt x="30766" y="18479"/>
                      </a:cubicBezTo>
                      <a:lnTo>
                        <a:pt x="30766" y="31433"/>
                      </a:lnTo>
                      <a:cubicBezTo>
                        <a:pt x="30766" y="35624"/>
                        <a:pt x="29909" y="39053"/>
                        <a:pt x="28575" y="40672"/>
                      </a:cubicBezTo>
                      <a:cubicBezTo>
                        <a:pt x="12668" y="41815"/>
                        <a:pt x="0" y="55150"/>
                        <a:pt x="0" y="71342"/>
                      </a:cubicBezTo>
                      <a:lnTo>
                        <a:pt x="0" y="243554"/>
                      </a:lnTo>
                      <a:cubicBezTo>
                        <a:pt x="0" y="259747"/>
                        <a:pt x="12573" y="273082"/>
                        <a:pt x="28575" y="274225"/>
                      </a:cubicBezTo>
                      <a:cubicBezTo>
                        <a:pt x="29909" y="275844"/>
                        <a:pt x="30766" y="279273"/>
                        <a:pt x="30766" y="283464"/>
                      </a:cubicBezTo>
                      <a:lnTo>
                        <a:pt x="30766" y="296418"/>
                      </a:lnTo>
                      <a:cubicBezTo>
                        <a:pt x="30766" y="306610"/>
                        <a:pt x="39053" y="314896"/>
                        <a:pt x="49244" y="314896"/>
                      </a:cubicBezTo>
                      <a:lnTo>
                        <a:pt x="184595" y="314896"/>
                      </a:lnTo>
                      <a:cubicBezTo>
                        <a:pt x="194786" y="314896"/>
                        <a:pt x="203073" y="306610"/>
                        <a:pt x="203073" y="296418"/>
                      </a:cubicBezTo>
                      <a:lnTo>
                        <a:pt x="203073" y="283464"/>
                      </a:lnTo>
                      <a:cubicBezTo>
                        <a:pt x="203073" y="279273"/>
                        <a:pt x="203930" y="275844"/>
                        <a:pt x="205264" y="274225"/>
                      </a:cubicBezTo>
                      <a:cubicBezTo>
                        <a:pt x="221171" y="273082"/>
                        <a:pt x="233839" y="259747"/>
                        <a:pt x="233839" y="243554"/>
                      </a:cubicBezTo>
                      <a:lnTo>
                        <a:pt x="233839" y="136779"/>
                      </a:lnTo>
                      <a:cubicBezTo>
                        <a:pt x="247650" y="143637"/>
                        <a:pt x="264890" y="132874"/>
                        <a:pt x="264605" y="117348"/>
                      </a:cubicBezTo>
                      <a:lnTo>
                        <a:pt x="264605" y="86773"/>
                      </a:lnTo>
                      <a:cubicBezTo>
                        <a:pt x="264605" y="74867"/>
                        <a:pt x="254984" y="65246"/>
                        <a:pt x="243078" y="65246"/>
                      </a:cubicBezTo>
                      <a:lnTo>
                        <a:pt x="243078" y="65246"/>
                      </a:lnTo>
                      <a:close/>
                      <a:moveTo>
                        <a:pt x="43148" y="18479"/>
                      </a:moveTo>
                      <a:cubicBezTo>
                        <a:pt x="43148" y="15050"/>
                        <a:pt x="45911" y="12287"/>
                        <a:pt x="49340" y="12287"/>
                      </a:cubicBezTo>
                      <a:lnTo>
                        <a:pt x="184595" y="12287"/>
                      </a:lnTo>
                      <a:cubicBezTo>
                        <a:pt x="188024" y="12287"/>
                        <a:pt x="190786" y="15050"/>
                        <a:pt x="190786" y="18479"/>
                      </a:cubicBezTo>
                      <a:cubicBezTo>
                        <a:pt x="190881" y="24194"/>
                        <a:pt x="190214" y="35433"/>
                        <a:pt x="191929" y="40577"/>
                      </a:cubicBezTo>
                      <a:lnTo>
                        <a:pt x="42101" y="40577"/>
                      </a:lnTo>
                      <a:cubicBezTo>
                        <a:pt x="43815" y="35338"/>
                        <a:pt x="43053" y="24098"/>
                        <a:pt x="43244" y="18479"/>
                      </a:cubicBezTo>
                      <a:close/>
                      <a:moveTo>
                        <a:pt x="190786" y="296513"/>
                      </a:moveTo>
                      <a:cubicBezTo>
                        <a:pt x="190786" y="299942"/>
                        <a:pt x="188024" y="302705"/>
                        <a:pt x="184595" y="302705"/>
                      </a:cubicBezTo>
                      <a:lnTo>
                        <a:pt x="49340" y="302705"/>
                      </a:lnTo>
                      <a:cubicBezTo>
                        <a:pt x="45911" y="302705"/>
                        <a:pt x="43148" y="299942"/>
                        <a:pt x="43148" y="296513"/>
                      </a:cubicBezTo>
                      <a:cubicBezTo>
                        <a:pt x="43053" y="290798"/>
                        <a:pt x="43720" y="279559"/>
                        <a:pt x="42005" y="274415"/>
                      </a:cubicBezTo>
                      <a:lnTo>
                        <a:pt x="191834" y="274415"/>
                      </a:lnTo>
                      <a:cubicBezTo>
                        <a:pt x="190119" y="279654"/>
                        <a:pt x="190881" y="290894"/>
                        <a:pt x="190691" y="296513"/>
                      </a:cubicBezTo>
                      <a:close/>
                      <a:moveTo>
                        <a:pt x="221552" y="243459"/>
                      </a:moveTo>
                      <a:cubicBezTo>
                        <a:pt x="221552" y="253651"/>
                        <a:pt x="213265" y="261842"/>
                        <a:pt x="203168" y="261938"/>
                      </a:cubicBezTo>
                      <a:cubicBezTo>
                        <a:pt x="203073" y="261938"/>
                        <a:pt x="31147" y="261938"/>
                        <a:pt x="31052" y="261938"/>
                      </a:cubicBezTo>
                      <a:cubicBezTo>
                        <a:pt x="20860" y="261938"/>
                        <a:pt x="12478" y="253746"/>
                        <a:pt x="12478" y="243459"/>
                      </a:cubicBezTo>
                      <a:lnTo>
                        <a:pt x="12478" y="71247"/>
                      </a:lnTo>
                      <a:cubicBezTo>
                        <a:pt x="12478" y="61055"/>
                        <a:pt x="20669" y="52864"/>
                        <a:pt x="30861" y="52769"/>
                      </a:cubicBezTo>
                      <a:cubicBezTo>
                        <a:pt x="30861" y="52769"/>
                        <a:pt x="30956" y="52769"/>
                        <a:pt x="31052" y="52769"/>
                      </a:cubicBezTo>
                      <a:cubicBezTo>
                        <a:pt x="31052" y="52769"/>
                        <a:pt x="203073" y="52769"/>
                        <a:pt x="203168" y="52769"/>
                      </a:cubicBezTo>
                      <a:cubicBezTo>
                        <a:pt x="213265" y="52769"/>
                        <a:pt x="221552" y="61055"/>
                        <a:pt x="221552" y="71247"/>
                      </a:cubicBezTo>
                      <a:lnTo>
                        <a:pt x="221552" y="243459"/>
                      </a:lnTo>
                      <a:close/>
                      <a:moveTo>
                        <a:pt x="252317" y="117348"/>
                      </a:moveTo>
                      <a:cubicBezTo>
                        <a:pt x="251841" y="129540"/>
                        <a:pt x="234315" y="129540"/>
                        <a:pt x="233839" y="117348"/>
                      </a:cubicBezTo>
                      <a:lnTo>
                        <a:pt x="233839" y="86582"/>
                      </a:lnTo>
                      <a:cubicBezTo>
                        <a:pt x="234315" y="74390"/>
                        <a:pt x="251841" y="74390"/>
                        <a:pt x="252317" y="86582"/>
                      </a:cubicBezTo>
                      <a:lnTo>
                        <a:pt x="252317" y="1173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11"/>
                <p:cNvSpPr/>
                <p:nvPr/>
              </p:nvSpPr>
              <p:spPr>
                <a:xfrm>
                  <a:off x="5631430" y="3362362"/>
                  <a:ext cx="61533" cy="56904"/>
                </a:xfrm>
                <a:custGeom>
                  <a:rect b="b" l="l" r="r" t="t"/>
                  <a:pathLst>
                    <a:path extrusionOk="0" h="56904" w="61533">
                      <a:moveTo>
                        <a:pt x="29182" y="56827"/>
                      </a:moveTo>
                      <a:cubicBezTo>
                        <a:pt x="37850" y="58065"/>
                        <a:pt x="51947" y="44253"/>
                        <a:pt x="57376" y="35014"/>
                      </a:cubicBezTo>
                      <a:cubicBezTo>
                        <a:pt x="60805" y="29109"/>
                        <a:pt x="62138" y="23013"/>
                        <a:pt x="61281" y="17393"/>
                      </a:cubicBezTo>
                      <a:cubicBezTo>
                        <a:pt x="59281" y="3296"/>
                        <a:pt x="42803" y="-4514"/>
                        <a:pt x="30801" y="2820"/>
                      </a:cubicBezTo>
                      <a:cubicBezTo>
                        <a:pt x="18800" y="-4514"/>
                        <a:pt x="2321" y="3201"/>
                        <a:pt x="321" y="17393"/>
                      </a:cubicBezTo>
                      <a:cubicBezTo>
                        <a:pt x="-2727" y="33395"/>
                        <a:pt x="16609" y="53017"/>
                        <a:pt x="29182" y="56827"/>
                      </a:cubicBezTo>
                      <a:close/>
                      <a:moveTo>
                        <a:pt x="15561" y="14059"/>
                      </a:moveTo>
                      <a:cubicBezTo>
                        <a:pt x="18800" y="11678"/>
                        <a:pt x="23276" y="11678"/>
                        <a:pt x="26420" y="14917"/>
                      </a:cubicBezTo>
                      <a:cubicBezTo>
                        <a:pt x="28801" y="17298"/>
                        <a:pt x="32706" y="17298"/>
                        <a:pt x="35087" y="14917"/>
                      </a:cubicBezTo>
                      <a:cubicBezTo>
                        <a:pt x="38707" y="11297"/>
                        <a:pt x="43279" y="11964"/>
                        <a:pt x="45946" y="14059"/>
                      </a:cubicBezTo>
                      <a:cubicBezTo>
                        <a:pt x="56519" y="22537"/>
                        <a:pt x="38612" y="40634"/>
                        <a:pt x="30706" y="44349"/>
                      </a:cubicBezTo>
                      <a:cubicBezTo>
                        <a:pt x="22800" y="40634"/>
                        <a:pt x="4893" y="22632"/>
                        <a:pt x="15466" y="140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11"/>
                <p:cNvSpPr/>
                <p:nvPr/>
              </p:nvSpPr>
              <p:spPr>
                <a:xfrm>
                  <a:off x="5710235" y="3436183"/>
                  <a:ext cx="56628" cy="61586"/>
                </a:xfrm>
                <a:custGeom>
                  <a:rect b="b" l="l" r="r" t="t"/>
                  <a:pathLst>
                    <a:path extrusionOk="0" h="61586" w="56628">
                      <a:moveTo>
                        <a:pt x="50199" y="19486"/>
                      </a:moveTo>
                      <a:lnTo>
                        <a:pt x="20386" y="2246"/>
                      </a:lnTo>
                      <a:cubicBezTo>
                        <a:pt x="11908" y="-3660"/>
                        <a:pt x="-188" y="2817"/>
                        <a:pt x="2" y="13104"/>
                      </a:cubicBezTo>
                      <a:lnTo>
                        <a:pt x="2" y="48442"/>
                      </a:lnTo>
                      <a:cubicBezTo>
                        <a:pt x="2" y="50728"/>
                        <a:pt x="574" y="53014"/>
                        <a:pt x="1812" y="55014"/>
                      </a:cubicBezTo>
                      <a:cubicBezTo>
                        <a:pt x="4098" y="59015"/>
                        <a:pt x="8575" y="61587"/>
                        <a:pt x="13147" y="61587"/>
                      </a:cubicBezTo>
                      <a:cubicBezTo>
                        <a:pt x="15433" y="61587"/>
                        <a:pt x="17624" y="61015"/>
                        <a:pt x="19624" y="59872"/>
                      </a:cubicBezTo>
                      <a:lnTo>
                        <a:pt x="50199" y="42156"/>
                      </a:lnTo>
                      <a:cubicBezTo>
                        <a:pt x="58772" y="37393"/>
                        <a:pt x="58772" y="24249"/>
                        <a:pt x="50199" y="19486"/>
                      </a:cubicBezTo>
                      <a:close/>
                      <a:moveTo>
                        <a:pt x="44293" y="31202"/>
                      </a:moveTo>
                      <a:cubicBezTo>
                        <a:pt x="44293" y="31202"/>
                        <a:pt x="44103" y="31488"/>
                        <a:pt x="44008" y="31488"/>
                      </a:cubicBezTo>
                      <a:lnTo>
                        <a:pt x="13433" y="49204"/>
                      </a:lnTo>
                      <a:cubicBezTo>
                        <a:pt x="12956" y="49490"/>
                        <a:pt x="12290" y="49109"/>
                        <a:pt x="12290" y="48538"/>
                      </a:cubicBezTo>
                      <a:lnTo>
                        <a:pt x="12290" y="13200"/>
                      </a:lnTo>
                      <a:cubicBezTo>
                        <a:pt x="12290" y="13200"/>
                        <a:pt x="12670" y="12438"/>
                        <a:pt x="13051" y="12438"/>
                      </a:cubicBezTo>
                      <a:cubicBezTo>
                        <a:pt x="13433" y="12438"/>
                        <a:pt x="13718" y="12723"/>
                        <a:pt x="14004" y="12914"/>
                      </a:cubicBezTo>
                      <a:lnTo>
                        <a:pt x="44008" y="30249"/>
                      </a:lnTo>
                      <a:cubicBezTo>
                        <a:pt x="44008" y="30249"/>
                        <a:pt x="44484" y="30916"/>
                        <a:pt x="44293" y="31297"/>
                      </a:cubicBezTo>
                      <a:lnTo>
                        <a:pt x="44293" y="312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11"/>
                <p:cNvSpPr/>
                <p:nvPr/>
              </p:nvSpPr>
              <p:spPr>
                <a:xfrm>
                  <a:off x="5631453" y="3436333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11"/>
                <p:cNvSpPr/>
                <p:nvPr/>
              </p:nvSpPr>
              <p:spPr>
                <a:xfrm>
                  <a:off x="5631453" y="3460908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11"/>
                <p:cNvSpPr/>
                <p:nvPr/>
              </p:nvSpPr>
              <p:spPr>
                <a:xfrm>
                  <a:off x="5631453" y="3485578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11"/>
                <p:cNvSpPr/>
                <p:nvPr/>
              </p:nvSpPr>
              <p:spPr>
                <a:xfrm>
                  <a:off x="5705284" y="3362443"/>
                  <a:ext cx="12287" cy="56947"/>
                </a:xfrm>
                <a:custGeom>
                  <a:rect b="b" l="l" r="r" t="t"/>
                  <a:pathLst>
                    <a:path extrusionOk="0" h="56947" w="12287">
                      <a:moveTo>
                        <a:pt x="12287" y="50839"/>
                      </a:move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50839"/>
                      </a:lnTo>
                      <a:cubicBezTo>
                        <a:pt x="286" y="58936"/>
                        <a:pt x="12001" y="59031"/>
                        <a:pt x="12287" y="50839"/>
                      </a:cubicBezTo>
                      <a:lnTo>
                        <a:pt x="12287" y="508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11"/>
                <p:cNvSpPr/>
                <p:nvPr/>
              </p:nvSpPr>
              <p:spPr>
                <a:xfrm>
                  <a:off x="5729954" y="3362443"/>
                  <a:ext cx="12287" cy="57030"/>
                </a:xfrm>
                <a:custGeom>
                  <a:rect b="b" l="l" r="r" t="t"/>
                  <a:pathLst>
                    <a:path extrusionOk="0" h="57030" w="12287">
                      <a:moveTo>
                        <a:pt x="6096" y="57031"/>
                      </a:moveTo>
                      <a:cubicBezTo>
                        <a:pt x="9525" y="57031"/>
                        <a:pt x="12287" y="54268"/>
                        <a:pt x="12287" y="5083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50839"/>
                      </a:lnTo>
                      <a:cubicBezTo>
                        <a:pt x="0" y="54268"/>
                        <a:pt x="2762" y="57031"/>
                        <a:pt x="6191" y="57031"/>
                      </a:cubicBezTo>
                      <a:lnTo>
                        <a:pt x="6191" y="570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11"/>
                <p:cNvSpPr/>
                <p:nvPr/>
              </p:nvSpPr>
              <p:spPr>
                <a:xfrm>
                  <a:off x="5754433" y="3362443"/>
                  <a:ext cx="12287" cy="57006"/>
                </a:xfrm>
                <a:custGeom>
                  <a:rect b="b" l="l" r="r" t="t"/>
                  <a:pathLst>
                    <a:path extrusionOk="0" h="57006" w="12287">
                      <a:moveTo>
                        <a:pt x="0" y="6358"/>
                      </a:moveTo>
                      <a:lnTo>
                        <a:pt x="0" y="50649"/>
                      </a:lnTo>
                      <a:cubicBezTo>
                        <a:pt x="0" y="53697"/>
                        <a:pt x="2191" y="56459"/>
                        <a:pt x="5239" y="56935"/>
                      </a:cubicBezTo>
                      <a:cubicBezTo>
                        <a:pt x="9049" y="57507"/>
                        <a:pt x="12287" y="54554"/>
                        <a:pt x="12287" y="50839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ubicBezTo>
                        <a:pt x="2191" y="547"/>
                        <a:pt x="0" y="3310"/>
                        <a:pt x="0" y="63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95" name="Google Shape;995;p11"/>
          <p:cNvGrpSpPr/>
          <p:nvPr/>
        </p:nvGrpSpPr>
        <p:grpSpPr>
          <a:xfrm rot="-688709">
            <a:off x="175617" y="3344488"/>
            <a:ext cx="816600" cy="795900"/>
            <a:chOff x="3514301" y="4321376"/>
            <a:chExt cx="816600" cy="795900"/>
          </a:xfrm>
        </p:grpSpPr>
        <p:sp>
          <p:nvSpPr>
            <p:cNvPr id="996" name="Google Shape;996;p11"/>
            <p:cNvSpPr/>
            <p:nvPr/>
          </p:nvSpPr>
          <p:spPr>
            <a:xfrm>
              <a:off x="3514301" y="432137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97" name="Google Shape;997;p11"/>
            <p:cNvGrpSpPr/>
            <p:nvPr/>
          </p:nvGrpSpPr>
          <p:grpSpPr>
            <a:xfrm>
              <a:off x="3748477" y="4544975"/>
              <a:ext cx="348248" cy="348701"/>
              <a:chOff x="5616943" y="3417765"/>
              <a:chExt cx="348248" cy="348701"/>
            </a:xfrm>
          </p:grpSpPr>
          <p:sp>
            <p:nvSpPr>
              <p:cNvPr id="998" name="Google Shape;998;p11"/>
              <p:cNvSpPr/>
              <p:nvPr/>
            </p:nvSpPr>
            <p:spPr>
              <a:xfrm>
                <a:off x="5692403" y="3500077"/>
                <a:ext cx="197135" cy="183557"/>
              </a:xfrm>
              <a:custGeom>
                <a:rect b="b" l="l" r="r" t="t"/>
                <a:pathLst>
                  <a:path extrusionOk="0" h="166115" w="178403">
                    <a:moveTo>
                      <a:pt x="95" y="0"/>
                    </a:moveTo>
                    <a:lnTo>
                      <a:pt x="178403" y="0"/>
                    </a:lnTo>
                    <a:lnTo>
                      <a:pt x="178403" y="116872"/>
                    </a:lnTo>
                    <a:lnTo>
                      <a:pt x="129159" y="166116"/>
                    </a:lnTo>
                    <a:lnTo>
                      <a:pt x="0" y="16611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9" name="Google Shape;999;p11"/>
              <p:cNvGrpSpPr/>
              <p:nvPr/>
            </p:nvGrpSpPr>
            <p:grpSpPr>
              <a:xfrm>
                <a:off x="5616943" y="3417765"/>
                <a:ext cx="348248" cy="348701"/>
                <a:chOff x="7039391" y="3825656"/>
                <a:chExt cx="315014" cy="315395"/>
              </a:xfrm>
            </p:grpSpPr>
            <p:sp>
              <p:nvSpPr>
                <p:cNvPr id="1000" name="Google Shape;1000;p11"/>
                <p:cNvSpPr/>
                <p:nvPr/>
              </p:nvSpPr>
              <p:spPr>
                <a:xfrm>
                  <a:off x="7132415" y="3952517"/>
                  <a:ext cx="36861" cy="61293"/>
                </a:xfrm>
                <a:custGeom>
                  <a:rect b="b" l="l" r="r" t="t"/>
                  <a:pathLst>
                    <a:path extrusionOk="0" h="61293" w="36861">
                      <a:moveTo>
                        <a:pt x="18383" y="12168"/>
                      </a:moveTo>
                      <a:cubicBezTo>
                        <a:pt x="21812" y="12168"/>
                        <a:pt x="24575" y="14930"/>
                        <a:pt x="24575" y="18359"/>
                      </a:cubicBezTo>
                      <a:cubicBezTo>
                        <a:pt x="24860" y="26551"/>
                        <a:pt x="36576" y="26456"/>
                        <a:pt x="36862" y="18359"/>
                      </a:cubicBezTo>
                      <a:cubicBezTo>
                        <a:pt x="35909" y="-6120"/>
                        <a:pt x="857" y="-6120"/>
                        <a:pt x="0" y="18359"/>
                      </a:cubicBezTo>
                      <a:lnTo>
                        <a:pt x="0" y="42934"/>
                      </a:lnTo>
                      <a:cubicBezTo>
                        <a:pt x="953" y="67413"/>
                        <a:pt x="36004" y="67413"/>
                        <a:pt x="36862" y="42934"/>
                      </a:cubicBezTo>
                      <a:cubicBezTo>
                        <a:pt x="36862" y="39505"/>
                        <a:pt x="34100" y="36743"/>
                        <a:pt x="30671" y="36743"/>
                      </a:cubicBezTo>
                      <a:cubicBezTo>
                        <a:pt x="27242" y="36743"/>
                        <a:pt x="24479" y="39505"/>
                        <a:pt x="24479" y="42934"/>
                      </a:cubicBezTo>
                      <a:cubicBezTo>
                        <a:pt x="24194" y="51030"/>
                        <a:pt x="12478" y="51125"/>
                        <a:pt x="12192" y="42934"/>
                      </a:cubicBezTo>
                      <a:lnTo>
                        <a:pt x="12192" y="18359"/>
                      </a:lnTo>
                      <a:cubicBezTo>
                        <a:pt x="12192" y="14930"/>
                        <a:pt x="14954" y="12168"/>
                        <a:pt x="18383" y="121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11"/>
                <p:cNvSpPr/>
                <p:nvPr/>
              </p:nvSpPr>
              <p:spPr>
                <a:xfrm>
                  <a:off x="7224712" y="3952327"/>
                  <a:ext cx="36861" cy="61388"/>
                </a:xfrm>
                <a:custGeom>
                  <a:rect b="b" l="l" r="r" t="t"/>
                  <a:pathLst>
                    <a:path extrusionOk="0" h="61388" w="36861">
                      <a:moveTo>
                        <a:pt x="31623" y="71"/>
                      </a:moveTo>
                      <a:cubicBezTo>
                        <a:pt x="27813" y="-500"/>
                        <a:pt x="24574" y="2452"/>
                        <a:pt x="24574" y="6167"/>
                      </a:cubicBezTo>
                      <a:lnTo>
                        <a:pt x="24574" y="42838"/>
                      </a:lnTo>
                      <a:cubicBezTo>
                        <a:pt x="24574" y="45886"/>
                        <a:pt x="22384" y="48649"/>
                        <a:pt x="19336" y="49125"/>
                      </a:cubicBezTo>
                      <a:cubicBezTo>
                        <a:pt x="15526" y="49696"/>
                        <a:pt x="12287" y="46744"/>
                        <a:pt x="12287" y="4302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43029"/>
                      </a:lnTo>
                      <a:cubicBezTo>
                        <a:pt x="953" y="67508"/>
                        <a:pt x="36004" y="67508"/>
                        <a:pt x="36862" y="43029"/>
                      </a:cubicBezTo>
                      <a:lnTo>
                        <a:pt x="36862" y="6358"/>
                      </a:lnTo>
                      <a:cubicBezTo>
                        <a:pt x="36862" y="3310"/>
                        <a:pt x="34671" y="547"/>
                        <a:pt x="31623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11"/>
                <p:cNvSpPr/>
                <p:nvPr/>
              </p:nvSpPr>
              <p:spPr>
                <a:xfrm>
                  <a:off x="7178516" y="3952398"/>
                  <a:ext cx="36838" cy="61543"/>
                </a:xfrm>
                <a:custGeom>
                  <a:rect b="b" l="l" r="r" t="t"/>
                  <a:pathLst>
                    <a:path extrusionOk="0" h="61543" w="36838">
                      <a:moveTo>
                        <a:pt x="1847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55436"/>
                      </a:lnTo>
                      <a:cubicBezTo>
                        <a:pt x="286" y="63532"/>
                        <a:pt x="12002" y="63627"/>
                        <a:pt x="12287" y="55436"/>
                      </a:cubicBezTo>
                      <a:lnTo>
                        <a:pt x="12287" y="36957"/>
                      </a:lnTo>
                      <a:lnTo>
                        <a:pt x="18479" y="36957"/>
                      </a:lnTo>
                      <a:cubicBezTo>
                        <a:pt x="42958" y="36004"/>
                        <a:pt x="42958" y="953"/>
                        <a:pt x="18479" y="95"/>
                      </a:cubicBezTo>
                      <a:close/>
                      <a:moveTo>
                        <a:pt x="18479" y="24575"/>
                      </a:move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18479" y="12287"/>
                      </a:lnTo>
                      <a:cubicBezTo>
                        <a:pt x="26670" y="12573"/>
                        <a:pt x="26670" y="24289"/>
                        <a:pt x="18479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11"/>
                <p:cNvSpPr/>
                <p:nvPr/>
              </p:nvSpPr>
              <p:spPr>
                <a:xfrm>
                  <a:off x="7039391" y="3825656"/>
                  <a:ext cx="315014" cy="315395"/>
                </a:xfrm>
                <a:custGeom>
                  <a:rect b="b" l="l" r="r" t="t"/>
                  <a:pathLst>
                    <a:path extrusionOk="0" h="315395" w="315014">
                      <a:moveTo>
                        <a:pt x="296572" y="175891"/>
                      </a:moveTo>
                      <a:cubicBezTo>
                        <a:pt x="321052" y="174938"/>
                        <a:pt x="321052" y="139886"/>
                        <a:pt x="296572" y="139029"/>
                      </a:cubicBezTo>
                      <a:lnTo>
                        <a:pt x="280571" y="139029"/>
                      </a:lnTo>
                      <a:lnTo>
                        <a:pt x="280571" y="114454"/>
                      </a:lnTo>
                      <a:lnTo>
                        <a:pt x="296192" y="114454"/>
                      </a:lnTo>
                      <a:cubicBezTo>
                        <a:pt x="305907" y="114454"/>
                        <a:pt x="314194" y="107120"/>
                        <a:pt x="314956" y="97405"/>
                      </a:cubicBezTo>
                      <a:cubicBezTo>
                        <a:pt x="315813" y="86546"/>
                        <a:pt x="307240" y="77497"/>
                        <a:pt x="296572" y="77497"/>
                      </a:cubicBezTo>
                      <a:lnTo>
                        <a:pt x="280571" y="77497"/>
                      </a:lnTo>
                      <a:lnTo>
                        <a:pt x="280571" y="59019"/>
                      </a:lnTo>
                      <a:cubicBezTo>
                        <a:pt x="280571" y="48827"/>
                        <a:pt x="272284" y="40540"/>
                        <a:pt x="262092" y="40540"/>
                      </a:cubicBezTo>
                      <a:lnTo>
                        <a:pt x="237518" y="40540"/>
                      </a:lnTo>
                      <a:lnTo>
                        <a:pt x="237518" y="18442"/>
                      </a:lnTo>
                      <a:cubicBezTo>
                        <a:pt x="237518" y="7775"/>
                        <a:pt x="228469" y="-798"/>
                        <a:pt x="217610" y="59"/>
                      </a:cubicBezTo>
                      <a:cubicBezTo>
                        <a:pt x="207895" y="821"/>
                        <a:pt x="200561" y="9108"/>
                        <a:pt x="200561" y="18823"/>
                      </a:cubicBezTo>
                      <a:lnTo>
                        <a:pt x="200561" y="40636"/>
                      </a:lnTo>
                      <a:cubicBezTo>
                        <a:pt x="200561" y="40636"/>
                        <a:pt x="175986" y="40636"/>
                        <a:pt x="175986" y="40636"/>
                      </a:cubicBezTo>
                      <a:lnTo>
                        <a:pt x="175986" y="18823"/>
                      </a:lnTo>
                      <a:cubicBezTo>
                        <a:pt x="175986" y="9108"/>
                        <a:pt x="168652" y="821"/>
                        <a:pt x="158936" y="59"/>
                      </a:cubicBezTo>
                      <a:cubicBezTo>
                        <a:pt x="148078" y="-798"/>
                        <a:pt x="139029" y="7775"/>
                        <a:pt x="139029" y="18442"/>
                      </a:cubicBezTo>
                      <a:lnTo>
                        <a:pt x="139029" y="40540"/>
                      </a:lnTo>
                      <a:lnTo>
                        <a:pt x="114454" y="40540"/>
                      </a:lnTo>
                      <a:lnTo>
                        <a:pt x="114454" y="18442"/>
                      </a:lnTo>
                      <a:cubicBezTo>
                        <a:pt x="114454" y="7775"/>
                        <a:pt x="105406" y="-798"/>
                        <a:pt x="94547" y="59"/>
                      </a:cubicBezTo>
                      <a:cubicBezTo>
                        <a:pt x="84832" y="821"/>
                        <a:pt x="77497" y="9108"/>
                        <a:pt x="77497" y="18823"/>
                      </a:cubicBezTo>
                      <a:lnTo>
                        <a:pt x="77497" y="40636"/>
                      </a:lnTo>
                      <a:cubicBezTo>
                        <a:pt x="77497" y="40636"/>
                        <a:pt x="52923" y="40636"/>
                        <a:pt x="52923" y="40636"/>
                      </a:cubicBezTo>
                      <a:cubicBezTo>
                        <a:pt x="42731" y="40636"/>
                        <a:pt x="34445" y="48922"/>
                        <a:pt x="34445" y="59114"/>
                      </a:cubicBezTo>
                      <a:lnTo>
                        <a:pt x="34445" y="77593"/>
                      </a:lnTo>
                      <a:lnTo>
                        <a:pt x="18823" y="77593"/>
                      </a:lnTo>
                      <a:cubicBezTo>
                        <a:pt x="9108" y="77593"/>
                        <a:pt x="821" y="84927"/>
                        <a:pt x="59" y="94642"/>
                      </a:cubicBezTo>
                      <a:cubicBezTo>
                        <a:pt x="-798" y="105501"/>
                        <a:pt x="7774" y="114550"/>
                        <a:pt x="18443" y="114550"/>
                      </a:cubicBezTo>
                      <a:lnTo>
                        <a:pt x="34445" y="114550"/>
                      </a:lnTo>
                      <a:lnTo>
                        <a:pt x="34445" y="139124"/>
                      </a:lnTo>
                      <a:cubicBezTo>
                        <a:pt x="34445" y="139124"/>
                        <a:pt x="18823" y="139124"/>
                        <a:pt x="18823" y="139124"/>
                      </a:cubicBezTo>
                      <a:cubicBezTo>
                        <a:pt x="9108" y="139124"/>
                        <a:pt x="821" y="146459"/>
                        <a:pt x="59" y="156174"/>
                      </a:cubicBezTo>
                      <a:cubicBezTo>
                        <a:pt x="-798" y="167032"/>
                        <a:pt x="7774" y="176081"/>
                        <a:pt x="18443" y="176081"/>
                      </a:cubicBezTo>
                      <a:lnTo>
                        <a:pt x="34445" y="176081"/>
                      </a:lnTo>
                      <a:lnTo>
                        <a:pt x="34445" y="200656"/>
                      </a:lnTo>
                      <a:lnTo>
                        <a:pt x="18823" y="200656"/>
                      </a:lnTo>
                      <a:cubicBezTo>
                        <a:pt x="9108" y="200656"/>
                        <a:pt x="821" y="207990"/>
                        <a:pt x="59" y="217705"/>
                      </a:cubicBezTo>
                      <a:cubicBezTo>
                        <a:pt x="-798" y="228564"/>
                        <a:pt x="7774" y="237613"/>
                        <a:pt x="18443" y="237613"/>
                      </a:cubicBezTo>
                      <a:lnTo>
                        <a:pt x="34445" y="237613"/>
                      </a:lnTo>
                      <a:lnTo>
                        <a:pt x="34445" y="256091"/>
                      </a:lnTo>
                      <a:cubicBezTo>
                        <a:pt x="34445" y="266283"/>
                        <a:pt x="42731" y="274570"/>
                        <a:pt x="52923" y="274570"/>
                      </a:cubicBezTo>
                      <a:lnTo>
                        <a:pt x="77497" y="274570"/>
                      </a:lnTo>
                      <a:lnTo>
                        <a:pt x="77497" y="296382"/>
                      </a:lnTo>
                      <a:cubicBezTo>
                        <a:pt x="77497" y="306097"/>
                        <a:pt x="84832" y="314384"/>
                        <a:pt x="94547" y="315146"/>
                      </a:cubicBezTo>
                      <a:cubicBezTo>
                        <a:pt x="105406" y="316004"/>
                        <a:pt x="114454" y="307431"/>
                        <a:pt x="114454" y="296763"/>
                      </a:cubicBezTo>
                      <a:lnTo>
                        <a:pt x="114454" y="274665"/>
                      </a:lnTo>
                      <a:lnTo>
                        <a:pt x="139029" y="274665"/>
                      </a:lnTo>
                      <a:lnTo>
                        <a:pt x="139029" y="296477"/>
                      </a:lnTo>
                      <a:cubicBezTo>
                        <a:pt x="139029" y="306193"/>
                        <a:pt x="146363" y="314480"/>
                        <a:pt x="156079" y="315242"/>
                      </a:cubicBezTo>
                      <a:cubicBezTo>
                        <a:pt x="166937" y="316099"/>
                        <a:pt x="175986" y="307526"/>
                        <a:pt x="175986" y="296858"/>
                      </a:cubicBezTo>
                      <a:lnTo>
                        <a:pt x="175986" y="274760"/>
                      </a:lnTo>
                      <a:lnTo>
                        <a:pt x="200561" y="274760"/>
                      </a:lnTo>
                      <a:lnTo>
                        <a:pt x="200561" y="296572"/>
                      </a:lnTo>
                      <a:cubicBezTo>
                        <a:pt x="200561" y="306288"/>
                        <a:pt x="207895" y="314575"/>
                        <a:pt x="217610" y="315337"/>
                      </a:cubicBezTo>
                      <a:cubicBezTo>
                        <a:pt x="228469" y="316194"/>
                        <a:pt x="237518" y="307621"/>
                        <a:pt x="237518" y="296954"/>
                      </a:cubicBezTo>
                      <a:lnTo>
                        <a:pt x="237518" y="274855"/>
                      </a:lnTo>
                      <a:lnTo>
                        <a:pt x="262092" y="274855"/>
                      </a:lnTo>
                      <a:cubicBezTo>
                        <a:pt x="272284" y="274855"/>
                        <a:pt x="280571" y="266569"/>
                        <a:pt x="280571" y="256377"/>
                      </a:cubicBezTo>
                      <a:lnTo>
                        <a:pt x="280571" y="237898"/>
                      </a:lnTo>
                      <a:lnTo>
                        <a:pt x="296192" y="237898"/>
                      </a:lnTo>
                      <a:cubicBezTo>
                        <a:pt x="305907" y="237898"/>
                        <a:pt x="314194" y="230564"/>
                        <a:pt x="314956" y="220849"/>
                      </a:cubicBezTo>
                      <a:cubicBezTo>
                        <a:pt x="315813" y="209990"/>
                        <a:pt x="307240" y="200942"/>
                        <a:pt x="296572" y="200942"/>
                      </a:cubicBezTo>
                      <a:lnTo>
                        <a:pt x="280571" y="200942"/>
                      </a:lnTo>
                      <a:lnTo>
                        <a:pt x="280571" y="176367"/>
                      </a:lnTo>
                      <a:cubicBezTo>
                        <a:pt x="280571" y="176367"/>
                        <a:pt x="296572" y="176367"/>
                        <a:pt x="296572" y="176367"/>
                      </a:cubicBezTo>
                      <a:close/>
                      <a:moveTo>
                        <a:pt x="296572" y="151316"/>
                      </a:moveTo>
                      <a:cubicBezTo>
                        <a:pt x="304764" y="151602"/>
                        <a:pt x="304764" y="163318"/>
                        <a:pt x="296572" y="163604"/>
                      </a:cubicBezTo>
                      <a:lnTo>
                        <a:pt x="280571" y="163604"/>
                      </a:lnTo>
                      <a:lnTo>
                        <a:pt x="280571" y="151316"/>
                      </a:lnTo>
                      <a:lnTo>
                        <a:pt x="296572" y="151316"/>
                      </a:lnTo>
                      <a:close/>
                      <a:moveTo>
                        <a:pt x="296572" y="89785"/>
                      </a:moveTo>
                      <a:cubicBezTo>
                        <a:pt x="304764" y="90071"/>
                        <a:pt x="304764" y="101786"/>
                        <a:pt x="296572" y="102072"/>
                      </a:cubicBezTo>
                      <a:lnTo>
                        <a:pt x="280571" y="102072"/>
                      </a:lnTo>
                      <a:lnTo>
                        <a:pt x="280571" y="89785"/>
                      </a:lnTo>
                      <a:lnTo>
                        <a:pt x="296572" y="89785"/>
                      </a:lnTo>
                      <a:close/>
                      <a:moveTo>
                        <a:pt x="212943" y="18442"/>
                      </a:moveTo>
                      <a:cubicBezTo>
                        <a:pt x="213229" y="10251"/>
                        <a:pt x="224945" y="10251"/>
                        <a:pt x="225230" y="18442"/>
                      </a:cubicBezTo>
                      <a:lnTo>
                        <a:pt x="225230" y="40540"/>
                      </a:lnTo>
                      <a:lnTo>
                        <a:pt x="212943" y="40540"/>
                      </a:lnTo>
                      <a:lnTo>
                        <a:pt x="212943" y="18442"/>
                      </a:lnTo>
                      <a:close/>
                      <a:moveTo>
                        <a:pt x="151412" y="18442"/>
                      </a:moveTo>
                      <a:cubicBezTo>
                        <a:pt x="151697" y="10251"/>
                        <a:pt x="163413" y="10251"/>
                        <a:pt x="163699" y="18442"/>
                      </a:cubicBezTo>
                      <a:lnTo>
                        <a:pt x="163699" y="40540"/>
                      </a:lnTo>
                      <a:lnTo>
                        <a:pt x="151412" y="40540"/>
                      </a:lnTo>
                      <a:lnTo>
                        <a:pt x="151412" y="18442"/>
                      </a:lnTo>
                      <a:close/>
                      <a:moveTo>
                        <a:pt x="89880" y="18442"/>
                      </a:moveTo>
                      <a:cubicBezTo>
                        <a:pt x="90166" y="10251"/>
                        <a:pt x="101881" y="10251"/>
                        <a:pt x="102167" y="18442"/>
                      </a:cubicBezTo>
                      <a:lnTo>
                        <a:pt x="102167" y="40540"/>
                      </a:lnTo>
                      <a:lnTo>
                        <a:pt x="89880" y="40540"/>
                      </a:lnTo>
                      <a:lnTo>
                        <a:pt x="89880" y="18442"/>
                      </a:lnTo>
                      <a:close/>
                      <a:moveTo>
                        <a:pt x="18538" y="102072"/>
                      </a:moveTo>
                      <a:cubicBezTo>
                        <a:pt x="10346" y="101786"/>
                        <a:pt x="10346" y="90071"/>
                        <a:pt x="18538" y="89785"/>
                      </a:cubicBezTo>
                      <a:lnTo>
                        <a:pt x="34540" y="89785"/>
                      </a:lnTo>
                      <a:lnTo>
                        <a:pt x="34540" y="102072"/>
                      </a:lnTo>
                      <a:lnTo>
                        <a:pt x="18538" y="102072"/>
                      </a:lnTo>
                      <a:close/>
                      <a:moveTo>
                        <a:pt x="18538" y="163604"/>
                      </a:moveTo>
                      <a:cubicBezTo>
                        <a:pt x="10346" y="163318"/>
                        <a:pt x="10346" y="151602"/>
                        <a:pt x="18538" y="151316"/>
                      </a:cubicBezTo>
                      <a:lnTo>
                        <a:pt x="34540" y="151316"/>
                      </a:lnTo>
                      <a:lnTo>
                        <a:pt x="34540" y="163604"/>
                      </a:lnTo>
                      <a:lnTo>
                        <a:pt x="18538" y="163604"/>
                      </a:lnTo>
                      <a:close/>
                      <a:moveTo>
                        <a:pt x="18538" y="225135"/>
                      </a:moveTo>
                      <a:cubicBezTo>
                        <a:pt x="10346" y="224849"/>
                        <a:pt x="10346" y="213134"/>
                        <a:pt x="18538" y="212848"/>
                      </a:cubicBezTo>
                      <a:lnTo>
                        <a:pt x="34540" y="212848"/>
                      </a:lnTo>
                      <a:lnTo>
                        <a:pt x="34540" y="225135"/>
                      </a:lnTo>
                      <a:lnTo>
                        <a:pt x="18538" y="225135"/>
                      </a:lnTo>
                      <a:close/>
                      <a:moveTo>
                        <a:pt x="102167" y="296477"/>
                      </a:moveTo>
                      <a:cubicBezTo>
                        <a:pt x="101881" y="304669"/>
                        <a:pt x="90166" y="304669"/>
                        <a:pt x="89880" y="296477"/>
                      </a:cubicBezTo>
                      <a:lnTo>
                        <a:pt x="89880" y="274379"/>
                      </a:lnTo>
                      <a:lnTo>
                        <a:pt x="102167" y="274379"/>
                      </a:lnTo>
                      <a:lnTo>
                        <a:pt x="102167" y="296477"/>
                      </a:lnTo>
                      <a:close/>
                      <a:moveTo>
                        <a:pt x="163699" y="296477"/>
                      </a:moveTo>
                      <a:cubicBezTo>
                        <a:pt x="163413" y="304669"/>
                        <a:pt x="151697" y="304669"/>
                        <a:pt x="151412" y="296477"/>
                      </a:cubicBezTo>
                      <a:lnTo>
                        <a:pt x="151412" y="274379"/>
                      </a:lnTo>
                      <a:lnTo>
                        <a:pt x="163699" y="274379"/>
                      </a:lnTo>
                      <a:lnTo>
                        <a:pt x="163699" y="296477"/>
                      </a:lnTo>
                      <a:close/>
                      <a:moveTo>
                        <a:pt x="225230" y="296477"/>
                      </a:moveTo>
                      <a:cubicBezTo>
                        <a:pt x="224945" y="304669"/>
                        <a:pt x="213229" y="304669"/>
                        <a:pt x="212943" y="296477"/>
                      </a:cubicBezTo>
                      <a:lnTo>
                        <a:pt x="212943" y="274379"/>
                      </a:lnTo>
                      <a:lnTo>
                        <a:pt x="225230" y="274379"/>
                      </a:lnTo>
                      <a:lnTo>
                        <a:pt x="225230" y="296477"/>
                      </a:lnTo>
                      <a:close/>
                      <a:moveTo>
                        <a:pt x="262092" y="261997"/>
                      </a:moveTo>
                      <a:lnTo>
                        <a:pt x="53018" y="261997"/>
                      </a:lnTo>
                      <a:cubicBezTo>
                        <a:pt x="49589" y="261997"/>
                        <a:pt x="46827" y="259234"/>
                        <a:pt x="46827" y="255805"/>
                      </a:cubicBezTo>
                      <a:lnTo>
                        <a:pt x="46827" y="59019"/>
                      </a:lnTo>
                      <a:cubicBezTo>
                        <a:pt x="46827" y="55590"/>
                        <a:pt x="49589" y="52828"/>
                        <a:pt x="53018" y="52828"/>
                      </a:cubicBezTo>
                      <a:lnTo>
                        <a:pt x="262092" y="52828"/>
                      </a:lnTo>
                      <a:cubicBezTo>
                        <a:pt x="265521" y="52828"/>
                        <a:pt x="268283" y="55590"/>
                        <a:pt x="268283" y="59019"/>
                      </a:cubicBezTo>
                      <a:lnTo>
                        <a:pt x="268283" y="255805"/>
                      </a:lnTo>
                      <a:cubicBezTo>
                        <a:pt x="268283" y="259234"/>
                        <a:pt x="265521" y="261997"/>
                        <a:pt x="262092" y="261997"/>
                      </a:cubicBezTo>
                      <a:close/>
                      <a:moveTo>
                        <a:pt x="296572" y="212752"/>
                      </a:moveTo>
                      <a:cubicBezTo>
                        <a:pt x="304764" y="213038"/>
                        <a:pt x="304764" y="224754"/>
                        <a:pt x="296572" y="225040"/>
                      </a:cubicBezTo>
                      <a:lnTo>
                        <a:pt x="280571" y="225040"/>
                      </a:lnTo>
                      <a:lnTo>
                        <a:pt x="280571" y="212752"/>
                      </a:lnTo>
                      <a:lnTo>
                        <a:pt x="296572" y="21275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004" name="Google Shape;1004;p11"/>
          <p:cNvGrpSpPr/>
          <p:nvPr/>
        </p:nvGrpSpPr>
        <p:grpSpPr>
          <a:xfrm rot="-344346">
            <a:off x="1532379" y="480052"/>
            <a:ext cx="816610" cy="796210"/>
            <a:chOff x="9618375" y="3186726"/>
            <a:chExt cx="816600" cy="796200"/>
          </a:xfrm>
        </p:grpSpPr>
        <p:sp>
          <p:nvSpPr>
            <p:cNvPr id="1005" name="Google Shape;1005;p11"/>
            <p:cNvSpPr/>
            <p:nvPr/>
          </p:nvSpPr>
          <p:spPr>
            <a:xfrm>
              <a:off x="9618375" y="3186726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006" name="Google Shape;1006;p11"/>
            <p:cNvGrpSpPr/>
            <p:nvPr/>
          </p:nvGrpSpPr>
          <p:grpSpPr>
            <a:xfrm>
              <a:off x="9837070" y="3398948"/>
              <a:ext cx="379212" cy="371609"/>
              <a:chOff x="3978027" y="2198780"/>
              <a:chExt cx="347965" cy="340988"/>
            </a:xfrm>
          </p:grpSpPr>
          <p:grpSp>
            <p:nvGrpSpPr>
              <p:cNvPr id="1007" name="Google Shape;1007;p11"/>
              <p:cNvGrpSpPr/>
              <p:nvPr/>
            </p:nvGrpSpPr>
            <p:grpSpPr>
              <a:xfrm>
                <a:off x="4043093" y="2368619"/>
                <a:ext cx="218205" cy="115756"/>
                <a:chOff x="5615737" y="2876718"/>
                <a:chExt cx="197381" cy="104700"/>
              </a:xfrm>
            </p:grpSpPr>
            <p:sp>
              <p:nvSpPr>
                <p:cNvPr id="1008" name="Google Shape;1008;p11"/>
                <p:cNvSpPr/>
                <p:nvPr/>
              </p:nvSpPr>
              <p:spPr>
                <a:xfrm>
                  <a:off x="5725198" y="2877326"/>
                  <a:ext cx="72733" cy="47218"/>
                </a:xfrm>
                <a:custGeom>
                  <a:rect b="b" l="l" r="r" t="t"/>
                  <a:pathLst>
                    <a:path extrusionOk="0" h="47218" w="72733">
                      <a:moveTo>
                        <a:pt x="3137" y="11510"/>
                      </a:moveTo>
                      <a:lnTo>
                        <a:pt x="63525" y="46372"/>
                      </a:lnTo>
                      <a:cubicBezTo>
                        <a:pt x="66383" y="48086"/>
                        <a:pt x="70193" y="47134"/>
                        <a:pt x="71907" y="44086"/>
                      </a:cubicBezTo>
                      <a:cubicBezTo>
                        <a:pt x="73622" y="41133"/>
                        <a:pt x="72574" y="37419"/>
                        <a:pt x="69621" y="35704"/>
                      </a:cubicBezTo>
                      <a:lnTo>
                        <a:pt x="9233" y="842"/>
                      </a:lnTo>
                      <a:cubicBezTo>
                        <a:pt x="2089" y="-2968"/>
                        <a:pt x="-3816" y="7129"/>
                        <a:pt x="3042" y="115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11"/>
                <p:cNvSpPr/>
                <p:nvPr/>
              </p:nvSpPr>
              <p:spPr>
                <a:xfrm>
                  <a:off x="5630789" y="2876718"/>
                  <a:ext cx="73754" cy="47836"/>
                </a:xfrm>
                <a:custGeom>
                  <a:rect b="b" l="l" r="r" t="t"/>
                  <a:pathLst>
                    <a:path extrusionOk="0" h="47836" w="73754">
                      <a:moveTo>
                        <a:pt x="6106" y="47837"/>
                      </a:moveTo>
                      <a:cubicBezTo>
                        <a:pt x="7154" y="47837"/>
                        <a:pt x="8201" y="47551"/>
                        <a:pt x="9154" y="46980"/>
                      </a:cubicBezTo>
                      <a:lnTo>
                        <a:pt x="70685" y="11452"/>
                      </a:lnTo>
                      <a:cubicBezTo>
                        <a:pt x="73638" y="9737"/>
                        <a:pt x="74590" y="6022"/>
                        <a:pt x="72971" y="3069"/>
                      </a:cubicBezTo>
                      <a:cubicBezTo>
                        <a:pt x="71257" y="117"/>
                        <a:pt x="67542" y="-836"/>
                        <a:pt x="64589" y="783"/>
                      </a:cubicBezTo>
                      <a:lnTo>
                        <a:pt x="3058" y="36312"/>
                      </a:lnTo>
                      <a:cubicBezTo>
                        <a:pt x="-2371" y="39455"/>
                        <a:pt x="-86" y="47742"/>
                        <a:pt x="6106" y="47742"/>
                      </a:cubicBezTo>
                      <a:lnTo>
                        <a:pt x="6106" y="4774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11"/>
                <p:cNvSpPr/>
                <p:nvPr/>
              </p:nvSpPr>
              <p:spPr>
                <a:xfrm>
                  <a:off x="5615737" y="2909053"/>
                  <a:ext cx="197381" cy="72365"/>
                </a:xfrm>
                <a:custGeom>
                  <a:rect b="b" l="l" r="r" t="t"/>
                  <a:pathLst>
                    <a:path extrusionOk="0" h="72365" w="197381">
                      <a:moveTo>
                        <a:pt x="191179" y="60079"/>
                      </a:moveTo>
                      <a:lnTo>
                        <a:pt x="104787" y="60079"/>
                      </a:lnTo>
                      <a:lnTo>
                        <a:pt x="104787" y="6358"/>
                      </a:lnTo>
                      <a:cubicBezTo>
                        <a:pt x="104787" y="3310"/>
                        <a:pt x="102596" y="547"/>
                        <a:pt x="99548" y="71"/>
                      </a:cubicBezTo>
                      <a:cubicBezTo>
                        <a:pt x="95738" y="-500"/>
                        <a:pt x="92500" y="2452"/>
                        <a:pt x="92500" y="6167"/>
                      </a:cubicBezTo>
                      <a:lnTo>
                        <a:pt x="92500" y="60079"/>
                      </a:lnTo>
                      <a:lnTo>
                        <a:pt x="6108" y="60079"/>
                      </a:lnTo>
                      <a:cubicBezTo>
                        <a:pt x="-1988" y="60364"/>
                        <a:pt x="-2084" y="72080"/>
                        <a:pt x="6108" y="72366"/>
                      </a:cubicBezTo>
                      <a:lnTo>
                        <a:pt x="191274" y="72366"/>
                      </a:lnTo>
                      <a:cubicBezTo>
                        <a:pt x="199370" y="72080"/>
                        <a:pt x="199465" y="60364"/>
                        <a:pt x="191274" y="60079"/>
                      </a:cubicBezTo>
                      <a:lnTo>
                        <a:pt x="191274" y="6007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1" name="Google Shape;1011;p11"/>
              <p:cNvGrpSpPr/>
              <p:nvPr/>
            </p:nvGrpSpPr>
            <p:grpSpPr>
              <a:xfrm>
                <a:off x="3990348" y="2259437"/>
                <a:ext cx="323507" cy="280330"/>
                <a:chOff x="5568025" y="2777965"/>
                <a:chExt cx="292634" cy="253555"/>
              </a:xfrm>
            </p:grpSpPr>
            <p:sp>
              <p:nvSpPr>
                <p:cNvPr id="1012" name="Google Shape;1012;p11"/>
                <p:cNvSpPr/>
                <p:nvPr/>
              </p:nvSpPr>
              <p:spPr>
                <a:xfrm>
                  <a:off x="5568025" y="2946367"/>
                  <a:ext cx="63916" cy="85153"/>
                </a:xfrm>
                <a:custGeom>
                  <a:rect b="b" l="l" r="r" t="t"/>
                  <a:pathLst>
                    <a:path extrusionOk="0" h="85153" w="63916">
                      <a:moveTo>
                        <a:pt x="63916" y="29813"/>
                      </a:moveTo>
                      <a:cubicBezTo>
                        <a:pt x="63916" y="19050"/>
                        <a:pt x="61249" y="8953"/>
                        <a:pt x="56582" y="0"/>
                      </a:cubicBezTo>
                      <a:lnTo>
                        <a:pt x="7338" y="0"/>
                      </a:lnTo>
                      <a:cubicBezTo>
                        <a:pt x="-9045" y="29432"/>
                        <a:pt x="3242" y="69532"/>
                        <a:pt x="31913" y="85153"/>
                      </a:cubicBezTo>
                      <a:cubicBezTo>
                        <a:pt x="51058" y="74104"/>
                        <a:pt x="63821" y="53435"/>
                        <a:pt x="63821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11"/>
                <p:cNvSpPr/>
                <p:nvPr/>
              </p:nvSpPr>
              <p:spPr>
                <a:xfrm>
                  <a:off x="5796724" y="2946367"/>
                  <a:ext cx="63935" cy="85153"/>
                </a:xfrm>
                <a:custGeom>
                  <a:rect b="b" l="l" r="r" t="t"/>
                  <a:pathLst>
                    <a:path extrusionOk="0" h="85153" w="63935">
                      <a:moveTo>
                        <a:pt x="95" y="29813"/>
                      </a:moveTo>
                      <a:cubicBezTo>
                        <a:pt x="95" y="53435"/>
                        <a:pt x="12954" y="74104"/>
                        <a:pt x="32004" y="85153"/>
                      </a:cubicBezTo>
                      <a:cubicBezTo>
                        <a:pt x="60770" y="69532"/>
                        <a:pt x="72962" y="29432"/>
                        <a:pt x="56579" y="0"/>
                      </a:cubicBezTo>
                      <a:lnTo>
                        <a:pt x="7334" y="0"/>
                      </a:lnTo>
                      <a:cubicBezTo>
                        <a:pt x="2667" y="8858"/>
                        <a:pt x="0" y="19050"/>
                        <a:pt x="0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11"/>
                <p:cNvSpPr/>
                <p:nvPr/>
              </p:nvSpPr>
              <p:spPr>
                <a:xfrm>
                  <a:off x="5690330" y="2777965"/>
                  <a:ext cx="48006" cy="151066"/>
                </a:xfrm>
                <a:custGeom>
                  <a:rect b="b" l="l" r="r" t="t"/>
                  <a:pathLst>
                    <a:path extrusionOk="0" h="151066" w="48006">
                      <a:moveTo>
                        <a:pt x="48006" y="137255"/>
                      </a:moveTo>
                      <a:lnTo>
                        <a:pt x="48006" y="13811"/>
                      </a:lnTo>
                      <a:lnTo>
                        <a:pt x="24003" y="0"/>
                      </a:lnTo>
                      <a:lnTo>
                        <a:pt x="0" y="13811"/>
                      </a:lnTo>
                      <a:lnTo>
                        <a:pt x="0" y="137255"/>
                      </a:lnTo>
                      <a:lnTo>
                        <a:pt x="24003" y="151067"/>
                      </a:lnTo>
                      <a:lnTo>
                        <a:pt x="48006" y="137255"/>
                      </a:ln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5" name="Google Shape;1015;p11"/>
              <p:cNvSpPr/>
              <p:nvPr/>
            </p:nvSpPr>
            <p:spPr>
              <a:xfrm>
                <a:off x="3978027" y="2198780"/>
                <a:ext cx="347965" cy="254287"/>
              </a:xfrm>
              <a:custGeom>
                <a:rect b="b" l="l" r="r" t="t"/>
                <a:pathLst>
                  <a:path extrusionOk="0" h="230124" w="314900">
                    <a:moveTo>
                      <a:pt x="271848" y="56674"/>
                    </a:moveTo>
                    <a:cubicBezTo>
                      <a:pt x="268418" y="56674"/>
                      <a:pt x="265180" y="57055"/>
                      <a:pt x="262037" y="57817"/>
                    </a:cubicBezTo>
                    <a:cubicBezTo>
                      <a:pt x="263084" y="42196"/>
                      <a:pt x="252321" y="28194"/>
                      <a:pt x="237462" y="25241"/>
                    </a:cubicBezTo>
                    <a:lnTo>
                      <a:pt x="237462" y="14859"/>
                    </a:lnTo>
                    <a:cubicBezTo>
                      <a:pt x="237462" y="6668"/>
                      <a:pt x="230795" y="0"/>
                      <a:pt x="222603" y="0"/>
                    </a:cubicBezTo>
                    <a:lnTo>
                      <a:pt x="194409" y="0"/>
                    </a:lnTo>
                    <a:cubicBezTo>
                      <a:pt x="187647" y="0"/>
                      <a:pt x="182122" y="5525"/>
                      <a:pt x="182122" y="12287"/>
                    </a:cubicBezTo>
                    <a:lnTo>
                      <a:pt x="182122" y="24575"/>
                    </a:lnTo>
                    <a:lnTo>
                      <a:pt x="136592" y="24575"/>
                    </a:lnTo>
                    <a:lnTo>
                      <a:pt x="136592" y="12287"/>
                    </a:lnTo>
                    <a:cubicBezTo>
                      <a:pt x="136592" y="5525"/>
                      <a:pt x="131068" y="0"/>
                      <a:pt x="124305" y="0"/>
                    </a:cubicBezTo>
                    <a:lnTo>
                      <a:pt x="99064" y="0"/>
                    </a:lnTo>
                    <a:cubicBezTo>
                      <a:pt x="88872" y="0"/>
                      <a:pt x="80585" y="8287"/>
                      <a:pt x="80585" y="18479"/>
                    </a:cubicBezTo>
                    <a:lnTo>
                      <a:pt x="80585" y="24765"/>
                    </a:lnTo>
                    <a:cubicBezTo>
                      <a:pt x="64107" y="26289"/>
                      <a:pt x="51725" y="41053"/>
                      <a:pt x="52773" y="57817"/>
                    </a:cubicBezTo>
                    <a:cubicBezTo>
                      <a:pt x="26388" y="51245"/>
                      <a:pt x="-377" y="72390"/>
                      <a:pt x="4" y="99822"/>
                    </a:cubicBezTo>
                    <a:cubicBezTo>
                      <a:pt x="4" y="99822"/>
                      <a:pt x="4" y="211646"/>
                      <a:pt x="4" y="211646"/>
                    </a:cubicBezTo>
                    <a:cubicBezTo>
                      <a:pt x="4" y="221837"/>
                      <a:pt x="8291" y="230124"/>
                      <a:pt x="18387" y="230124"/>
                    </a:cubicBezTo>
                    <a:lnTo>
                      <a:pt x="67632" y="230124"/>
                    </a:lnTo>
                    <a:cubicBezTo>
                      <a:pt x="77823" y="230124"/>
                      <a:pt x="86110" y="221837"/>
                      <a:pt x="86110" y="211646"/>
                    </a:cubicBezTo>
                    <a:lnTo>
                      <a:pt x="86110" y="103537"/>
                    </a:lnTo>
                    <a:lnTo>
                      <a:pt x="157452" y="62389"/>
                    </a:lnTo>
                    <a:lnTo>
                      <a:pt x="228795" y="103537"/>
                    </a:lnTo>
                    <a:lnTo>
                      <a:pt x="228795" y="211646"/>
                    </a:lnTo>
                    <a:cubicBezTo>
                      <a:pt x="228795" y="221837"/>
                      <a:pt x="237081" y="230124"/>
                      <a:pt x="247273" y="230124"/>
                    </a:cubicBezTo>
                    <a:lnTo>
                      <a:pt x="300042" y="230124"/>
                    </a:lnTo>
                    <a:cubicBezTo>
                      <a:pt x="308233" y="230124"/>
                      <a:pt x="314901" y="223456"/>
                      <a:pt x="314901" y="215265"/>
                    </a:cubicBezTo>
                    <a:lnTo>
                      <a:pt x="314901" y="99917"/>
                    </a:lnTo>
                    <a:cubicBezTo>
                      <a:pt x="314901" y="76105"/>
                      <a:pt x="295565" y="56864"/>
                      <a:pt x="271848" y="56864"/>
                    </a:cubicBezTo>
                    <a:lnTo>
                      <a:pt x="271848" y="56864"/>
                    </a:lnTo>
                    <a:close/>
                    <a:moveTo>
                      <a:pt x="271848" y="68580"/>
                    </a:moveTo>
                    <a:cubicBezTo>
                      <a:pt x="288802" y="68580"/>
                      <a:pt x="302613" y="82391"/>
                      <a:pt x="302613" y="99346"/>
                    </a:cubicBezTo>
                    <a:lnTo>
                      <a:pt x="302613" y="192596"/>
                    </a:lnTo>
                    <a:lnTo>
                      <a:pt x="241082" y="192596"/>
                    </a:lnTo>
                    <a:cubicBezTo>
                      <a:pt x="241082" y="192596"/>
                      <a:pt x="241082" y="99441"/>
                      <a:pt x="241082" y="99346"/>
                    </a:cubicBezTo>
                    <a:cubicBezTo>
                      <a:pt x="241082" y="82391"/>
                      <a:pt x="254893" y="68675"/>
                      <a:pt x="271848" y="68675"/>
                    </a:cubicBezTo>
                    <a:close/>
                    <a:moveTo>
                      <a:pt x="249750" y="55435"/>
                    </a:moveTo>
                    <a:lnTo>
                      <a:pt x="249750" y="62770"/>
                    </a:lnTo>
                    <a:cubicBezTo>
                      <a:pt x="239939" y="68675"/>
                      <a:pt x="232700" y="78296"/>
                      <a:pt x="230033" y="89725"/>
                    </a:cubicBezTo>
                    <a:lnTo>
                      <a:pt x="163643" y="51435"/>
                    </a:lnTo>
                    <a:lnTo>
                      <a:pt x="163643" y="36957"/>
                    </a:lnTo>
                    <a:lnTo>
                      <a:pt x="231271" y="36957"/>
                    </a:lnTo>
                    <a:cubicBezTo>
                      <a:pt x="241463" y="36957"/>
                      <a:pt x="249750" y="45244"/>
                      <a:pt x="249750" y="55435"/>
                    </a:cubicBezTo>
                    <a:lnTo>
                      <a:pt x="249750" y="55435"/>
                    </a:lnTo>
                    <a:close/>
                    <a:moveTo>
                      <a:pt x="199934" y="12382"/>
                    </a:moveTo>
                    <a:lnTo>
                      <a:pt x="218984" y="12382"/>
                    </a:lnTo>
                    <a:cubicBezTo>
                      <a:pt x="222413" y="12382"/>
                      <a:pt x="225175" y="15145"/>
                      <a:pt x="225175" y="18574"/>
                    </a:cubicBezTo>
                    <a:lnTo>
                      <a:pt x="225175" y="24765"/>
                    </a:lnTo>
                    <a:lnTo>
                      <a:pt x="193838" y="24765"/>
                    </a:lnTo>
                    <a:lnTo>
                      <a:pt x="193838" y="18574"/>
                    </a:lnTo>
                    <a:cubicBezTo>
                      <a:pt x="193838" y="15145"/>
                      <a:pt x="196600" y="12382"/>
                      <a:pt x="200029" y="12382"/>
                    </a:cubicBezTo>
                    <a:close/>
                    <a:moveTo>
                      <a:pt x="99159" y="12382"/>
                    </a:moveTo>
                    <a:lnTo>
                      <a:pt x="118209" y="12382"/>
                    </a:lnTo>
                    <a:cubicBezTo>
                      <a:pt x="121638" y="12382"/>
                      <a:pt x="124401" y="15145"/>
                      <a:pt x="124401" y="18574"/>
                    </a:cubicBezTo>
                    <a:lnTo>
                      <a:pt x="124401" y="24765"/>
                    </a:lnTo>
                    <a:lnTo>
                      <a:pt x="93063" y="24765"/>
                    </a:lnTo>
                    <a:lnTo>
                      <a:pt x="93063" y="18574"/>
                    </a:lnTo>
                    <a:cubicBezTo>
                      <a:pt x="93063" y="15145"/>
                      <a:pt x="95826" y="12382"/>
                      <a:pt x="99255" y="12382"/>
                    </a:cubicBezTo>
                    <a:lnTo>
                      <a:pt x="99255" y="12382"/>
                    </a:lnTo>
                    <a:close/>
                    <a:moveTo>
                      <a:pt x="83729" y="36957"/>
                    </a:moveTo>
                    <a:lnTo>
                      <a:pt x="151356" y="36957"/>
                    </a:lnTo>
                    <a:lnTo>
                      <a:pt x="151356" y="51435"/>
                    </a:lnTo>
                    <a:lnTo>
                      <a:pt x="84967" y="89725"/>
                    </a:lnTo>
                    <a:cubicBezTo>
                      <a:pt x="82205" y="78296"/>
                      <a:pt x="74966" y="68675"/>
                      <a:pt x="65250" y="62770"/>
                    </a:cubicBezTo>
                    <a:lnTo>
                      <a:pt x="65250" y="55435"/>
                    </a:lnTo>
                    <a:cubicBezTo>
                      <a:pt x="65250" y="45244"/>
                      <a:pt x="73537" y="36957"/>
                      <a:pt x="83729" y="36957"/>
                    </a:cubicBezTo>
                    <a:close/>
                    <a:moveTo>
                      <a:pt x="43152" y="68580"/>
                    </a:moveTo>
                    <a:cubicBezTo>
                      <a:pt x="60107" y="68580"/>
                      <a:pt x="73918" y="82391"/>
                      <a:pt x="73918" y="99250"/>
                    </a:cubicBezTo>
                    <a:cubicBezTo>
                      <a:pt x="73918" y="99441"/>
                      <a:pt x="73918" y="192310"/>
                      <a:pt x="73918" y="192500"/>
                    </a:cubicBezTo>
                    <a:lnTo>
                      <a:pt x="12387" y="192500"/>
                    </a:lnTo>
                    <a:lnTo>
                      <a:pt x="12387" y="99250"/>
                    </a:lnTo>
                    <a:cubicBezTo>
                      <a:pt x="12387" y="82296"/>
                      <a:pt x="26198" y="68485"/>
                      <a:pt x="43152" y="68485"/>
                    </a:cubicBezTo>
                    <a:close/>
                    <a:moveTo>
                      <a:pt x="67727" y="217170"/>
                    </a:moveTo>
                    <a:lnTo>
                      <a:pt x="18483" y="217170"/>
                    </a:lnTo>
                    <a:cubicBezTo>
                      <a:pt x="15054" y="217170"/>
                      <a:pt x="12291" y="214408"/>
                      <a:pt x="12291" y="210979"/>
                    </a:cubicBezTo>
                    <a:lnTo>
                      <a:pt x="12291" y="204788"/>
                    </a:lnTo>
                    <a:lnTo>
                      <a:pt x="73823" y="204788"/>
                    </a:lnTo>
                    <a:lnTo>
                      <a:pt x="73823" y="210979"/>
                    </a:lnTo>
                    <a:cubicBezTo>
                      <a:pt x="73823" y="214408"/>
                      <a:pt x="71060" y="217170"/>
                      <a:pt x="67632" y="217170"/>
                    </a:cubicBezTo>
                    <a:close/>
                    <a:moveTo>
                      <a:pt x="296517" y="217170"/>
                    </a:moveTo>
                    <a:lnTo>
                      <a:pt x="247273" y="217170"/>
                    </a:lnTo>
                    <a:cubicBezTo>
                      <a:pt x="243844" y="217170"/>
                      <a:pt x="241082" y="214408"/>
                      <a:pt x="241082" y="210979"/>
                    </a:cubicBezTo>
                    <a:lnTo>
                      <a:pt x="241082" y="204788"/>
                    </a:lnTo>
                    <a:lnTo>
                      <a:pt x="302613" y="204788"/>
                    </a:lnTo>
                    <a:lnTo>
                      <a:pt x="302613" y="210979"/>
                    </a:lnTo>
                    <a:cubicBezTo>
                      <a:pt x="302613" y="214408"/>
                      <a:pt x="299851" y="217170"/>
                      <a:pt x="296422" y="2171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13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019" name="Google Shape;1019;p13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020" name="Google Shape;1020;p13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7" name="Google Shape;1027;p13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8" name="Google Shape;1028;p13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9" name="Google Shape;1029;p13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0" name="Google Shape;1030;p13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1" name="Google Shape;1031;p13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2" name="Google Shape;1032;p13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3" name="Google Shape;1033;p13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4" name="Google Shape;1034;p13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5" name="Google Shape;1035;p13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6" name="Google Shape;1036;p13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7" name="Google Shape;1037;p13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8" name="Google Shape;1038;p13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9" name="Google Shape;1039;p13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0" name="Google Shape;1040;p13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1" name="Google Shape;1041;p13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2" name="Google Shape;1042;p13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3" name="Google Shape;1043;p13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4" name="Google Shape;1044;p13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5" name="Google Shape;1045;p13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046" name="Google Shape;1046;p13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13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13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13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13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13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13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13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13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13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13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13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13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13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13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13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13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13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13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13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13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13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13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13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13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13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13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13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13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13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13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13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13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13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13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13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13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13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13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13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13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13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13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13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13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13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13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13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13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5" name="Google Shape;10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6" name="Google Shape;1096;p13"/>
          <p:cNvSpPr txBox="1"/>
          <p:nvPr>
            <p:ph idx="1" type="subTitle"/>
          </p:nvPr>
        </p:nvSpPr>
        <p:spPr>
          <a:xfrm>
            <a:off x="720000" y="220476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13"/>
          <p:cNvSpPr txBox="1"/>
          <p:nvPr>
            <p:ph idx="2" type="subTitle"/>
          </p:nvPr>
        </p:nvSpPr>
        <p:spPr>
          <a:xfrm>
            <a:off x="3419271" y="220476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8" name="Google Shape;1098;p13"/>
          <p:cNvSpPr txBox="1"/>
          <p:nvPr>
            <p:ph idx="3" type="subTitle"/>
          </p:nvPr>
        </p:nvSpPr>
        <p:spPr>
          <a:xfrm>
            <a:off x="720000" y="393795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13"/>
          <p:cNvSpPr txBox="1"/>
          <p:nvPr>
            <p:ph idx="4" type="subTitle"/>
          </p:nvPr>
        </p:nvSpPr>
        <p:spPr>
          <a:xfrm>
            <a:off x="3419271" y="393795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0" name="Google Shape;1100;p13"/>
          <p:cNvSpPr txBox="1"/>
          <p:nvPr>
            <p:ph idx="5" type="subTitle"/>
          </p:nvPr>
        </p:nvSpPr>
        <p:spPr>
          <a:xfrm>
            <a:off x="6118549" y="220476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1" name="Google Shape;1101;p13"/>
          <p:cNvSpPr txBox="1"/>
          <p:nvPr>
            <p:ph idx="6" type="subTitle"/>
          </p:nvPr>
        </p:nvSpPr>
        <p:spPr>
          <a:xfrm>
            <a:off x="6118549" y="393795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2" name="Google Shape;1102;p13"/>
          <p:cNvSpPr txBox="1"/>
          <p:nvPr>
            <p:ph hasCustomPrompt="1" idx="7" type="title"/>
          </p:nvPr>
        </p:nvSpPr>
        <p:spPr>
          <a:xfrm>
            <a:off x="720000" y="1327600"/>
            <a:ext cx="1053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3" name="Google Shape;1103;p13"/>
          <p:cNvSpPr txBox="1"/>
          <p:nvPr>
            <p:ph hasCustomPrompt="1" idx="8" type="title"/>
          </p:nvPr>
        </p:nvSpPr>
        <p:spPr>
          <a:xfrm>
            <a:off x="720000" y="3060199"/>
            <a:ext cx="1053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4" name="Google Shape;1104;p13"/>
          <p:cNvSpPr txBox="1"/>
          <p:nvPr>
            <p:ph hasCustomPrompt="1" idx="9" type="title"/>
          </p:nvPr>
        </p:nvSpPr>
        <p:spPr>
          <a:xfrm>
            <a:off x="3419277" y="1327600"/>
            <a:ext cx="1053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5" name="Google Shape;1105;p13"/>
          <p:cNvSpPr txBox="1"/>
          <p:nvPr>
            <p:ph hasCustomPrompt="1" idx="13" type="title"/>
          </p:nvPr>
        </p:nvSpPr>
        <p:spPr>
          <a:xfrm>
            <a:off x="3419277" y="3060199"/>
            <a:ext cx="1053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6" name="Google Shape;1106;p13"/>
          <p:cNvSpPr txBox="1"/>
          <p:nvPr>
            <p:ph hasCustomPrompt="1" idx="14" type="title"/>
          </p:nvPr>
        </p:nvSpPr>
        <p:spPr>
          <a:xfrm>
            <a:off x="6118551" y="1327600"/>
            <a:ext cx="1053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7" name="Google Shape;1107;p13"/>
          <p:cNvSpPr txBox="1"/>
          <p:nvPr>
            <p:ph hasCustomPrompt="1" idx="15" type="title"/>
          </p:nvPr>
        </p:nvSpPr>
        <p:spPr>
          <a:xfrm>
            <a:off x="6118551" y="3060199"/>
            <a:ext cx="1053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8" name="Google Shape;1108;p13"/>
          <p:cNvSpPr txBox="1"/>
          <p:nvPr>
            <p:ph idx="16" type="subTitle"/>
          </p:nvPr>
        </p:nvSpPr>
        <p:spPr>
          <a:xfrm>
            <a:off x="720000" y="186834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09" name="Google Shape;1109;p13"/>
          <p:cNvSpPr txBox="1"/>
          <p:nvPr>
            <p:ph idx="17" type="subTitle"/>
          </p:nvPr>
        </p:nvSpPr>
        <p:spPr>
          <a:xfrm>
            <a:off x="3419271" y="186834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0" name="Google Shape;1110;p13"/>
          <p:cNvSpPr txBox="1"/>
          <p:nvPr>
            <p:ph idx="18" type="subTitle"/>
          </p:nvPr>
        </p:nvSpPr>
        <p:spPr>
          <a:xfrm>
            <a:off x="6118549" y="186834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1" name="Google Shape;1111;p13"/>
          <p:cNvSpPr txBox="1"/>
          <p:nvPr>
            <p:ph idx="19" type="subTitle"/>
          </p:nvPr>
        </p:nvSpPr>
        <p:spPr>
          <a:xfrm>
            <a:off x="720000" y="360100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2" name="Google Shape;1112;p13"/>
          <p:cNvSpPr txBox="1"/>
          <p:nvPr>
            <p:ph idx="20" type="subTitle"/>
          </p:nvPr>
        </p:nvSpPr>
        <p:spPr>
          <a:xfrm>
            <a:off x="3419271" y="360100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3" name="Google Shape;1113;p13"/>
          <p:cNvSpPr txBox="1"/>
          <p:nvPr>
            <p:ph idx="21" type="subTitle"/>
          </p:nvPr>
        </p:nvSpPr>
        <p:spPr>
          <a:xfrm>
            <a:off x="6118549" y="360100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4" name="Google Shape;1114;p13"/>
          <p:cNvSpPr/>
          <p:nvPr/>
        </p:nvSpPr>
        <p:spPr>
          <a:xfrm flipH="1">
            <a:off x="-635950" y="-268931"/>
            <a:ext cx="1931051" cy="713951"/>
          </a:xfrm>
          <a:custGeom>
            <a:rect b="b" l="l" r="r" t="t"/>
            <a:pathLst>
              <a:path extrusionOk="0" h="526901" w="1425130">
                <a:moveTo>
                  <a:pt x="0" y="0"/>
                </a:moveTo>
                <a:cubicBezTo>
                  <a:pt x="61913" y="232029"/>
                  <a:pt x="238506" y="428435"/>
                  <a:pt x="470630" y="497491"/>
                </a:cubicBezTo>
                <a:cubicBezTo>
                  <a:pt x="705041" y="567214"/>
                  <a:pt x="969455" y="511302"/>
                  <a:pt x="1151668" y="347472"/>
                </a:cubicBezTo>
                <a:cubicBezTo>
                  <a:pt x="1257014" y="252794"/>
                  <a:pt x="1335405" y="133541"/>
                  <a:pt x="1425131" y="2495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13"/>
          <p:cNvSpPr/>
          <p:nvPr/>
        </p:nvSpPr>
        <p:spPr>
          <a:xfrm flipH="1" rot="5400000">
            <a:off x="-1966742" y="2757762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13"/>
          <p:cNvSpPr/>
          <p:nvPr/>
        </p:nvSpPr>
        <p:spPr>
          <a:xfrm flipH="1" rot="-10210696">
            <a:off x="7278060" y="4233426"/>
            <a:ext cx="2669052" cy="147818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13"/>
          <p:cNvSpPr/>
          <p:nvPr/>
        </p:nvSpPr>
        <p:spPr>
          <a:xfrm flipH="1" rot="-3163718">
            <a:off x="8746309" y="-504559"/>
            <a:ext cx="636708" cy="163956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9" name="Google Shape;1119;p14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120" name="Google Shape;1120;p14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121" name="Google Shape;1121;p14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3" name="Google Shape;1123;p14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4" name="Google Shape;1124;p14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147" name="Google Shape;1147;p14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14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14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14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14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14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14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14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14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14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14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14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14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14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14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14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14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14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14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14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14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14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14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14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14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14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14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14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14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14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14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14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14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14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14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14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14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4" name="Google Shape;1184;p14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14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14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14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14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14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14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14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14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14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14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14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6" name="Google Shape;1196;p14"/>
          <p:cNvSpPr txBox="1"/>
          <p:nvPr>
            <p:ph type="title"/>
          </p:nvPr>
        </p:nvSpPr>
        <p:spPr>
          <a:xfrm>
            <a:off x="3052375" y="3100300"/>
            <a:ext cx="5378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7" name="Google Shape;1197;p14"/>
          <p:cNvSpPr txBox="1"/>
          <p:nvPr>
            <p:ph idx="1" type="subTitle"/>
          </p:nvPr>
        </p:nvSpPr>
        <p:spPr>
          <a:xfrm>
            <a:off x="1739550" y="1126425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8" name="Google Shape;1198;p14"/>
          <p:cNvSpPr/>
          <p:nvPr/>
        </p:nvSpPr>
        <p:spPr>
          <a:xfrm flipH="1" rot="-6014975">
            <a:off x="-506445" y="2905497"/>
            <a:ext cx="2654195" cy="2596244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14"/>
          <p:cNvSpPr/>
          <p:nvPr/>
        </p:nvSpPr>
        <p:spPr>
          <a:xfrm flipH="1" rot="-6014975">
            <a:off x="-1506435" y="2094794"/>
            <a:ext cx="3156670" cy="210025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14"/>
          <p:cNvSpPr/>
          <p:nvPr/>
        </p:nvSpPr>
        <p:spPr>
          <a:xfrm rot="-536813">
            <a:off x="7367866" y="4480966"/>
            <a:ext cx="2125838" cy="956912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14"/>
          <p:cNvSpPr/>
          <p:nvPr/>
        </p:nvSpPr>
        <p:spPr>
          <a:xfrm rot="-1324074">
            <a:off x="7977656" y="4702631"/>
            <a:ext cx="1099958" cy="957726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2" name="Google Shape;1202;p14"/>
          <p:cNvGrpSpPr/>
          <p:nvPr/>
        </p:nvGrpSpPr>
        <p:grpSpPr>
          <a:xfrm flipH="1" rot="673607">
            <a:off x="304915" y="737697"/>
            <a:ext cx="816630" cy="795929"/>
            <a:chOff x="4813201" y="970707"/>
            <a:chExt cx="816600" cy="795900"/>
          </a:xfrm>
        </p:grpSpPr>
        <p:sp>
          <p:nvSpPr>
            <p:cNvPr id="1203" name="Google Shape;1203;p14"/>
            <p:cNvSpPr/>
            <p:nvPr/>
          </p:nvSpPr>
          <p:spPr>
            <a:xfrm>
              <a:off x="48132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204" name="Google Shape;1204;p14"/>
            <p:cNvGrpSpPr/>
            <p:nvPr/>
          </p:nvGrpSpPr>
          <p:grpSpPr>
            <a:xfrm>
              <a:off x="5069923" y="1194477"/>
              <a:ext cx="303156" cy="348359"/>
              <a:chOff x="4820001" y="2806305"/>
              <a:chExt cx="303156" cy="34835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4857488" y="2866225"/>
                <a:ext cx="228395" cy="228606"/>
              </a:xfrm>
              <a:custGeom>
                <a:rect b="b" l="l" r="r" t="t"/>
                <a:pathLst>
                  <a:path extrusionOk="0" h="206883" w="206692">
                    <a:moveTo>
                      <a:pt x="178975" y="27718"/>
                    </a:moveTo>
                    <a:lnTo>
                      <a:pt x="130969" y="0"/>
                    </a:lnTo>
                    <a:lnTo>
                      <a:pt x="103346" y="16002"/>
                    </a:lnTo>
                    <a:lnTo>
                      <a:pt x="75724" y="0"/>
                    </a:lnTo>
                    <a:lnTo>
                      <a:pt x="27717" y="27718"/>
                    </a:lnTo>
                    <a:lnTo>
                      <a:pt x="27717" y="59722"/>
                    </a:lnTo>
                    <a:lnTo>
                      <a:pt x="0" y="75724"/>
                    </a:lnTo>
                    <a:lnTo>
                      <a:pt x="0" y="131159"/>
                    </a:lnTo>
                    <a:lnTo>
                      <a:pt x="27717" y="147161"/>
                    </a:lnTo>
                    <a:lnTo>
                      <a:pt x="27717" y="179165"/>
                    </a:lnTo>
                    <a:lnTo>
                      <a:pt x="75724" y="206883"/>
                    </a:lnTo>
                    <a:lnTo>
                      <a:pt x="103346" y="190881"/>
                    </a:lnTo>
                    <a:lnTo>
                      <a:pt x="130969" y="206883"/>
                    </a:lnTo>
                    <a:lnTo>
                      <a:pt x="178975" y="179165"/>
                    </a:lnTo>
                    <a:lnTo>
                      <a:pt x="178975" y="147161"/>
                    </a:lnTo>
                    <a:lnTo>
                      <a:pt x="206692" y="131159"/>
                    </a:lnTo>
                    <a:lnTo>
                      <a:pt x="206692" y="75724"/>
                    </a:lnTo>
                    <a:lnTo>
                      <a:pt x="178975" y="59722"/>
                    </a:lnTo>
                    <a:lnTo>
                      <a:pt x="178975" y="27718"/>
                    </a:lnTo>
                    <a:close/>
                    <a:moveTo>
                      <a:pt x="75628" y="87440"/>
                    </a:moveTo>
                    <a:lnTo>
                      <a:pt x="103346" y="71438"/>
                    </a:lnTo>
                    <a:lnTo>
                      <a:pt x="131064" y="87440"/>
                    </a:lnTo>
                    <a:lnTo>
                      <a:pt x="131064" y="119444"/>
                    </a:lnTo>
                    <a:lnTo>
                      <a:pt x="103346" y="135446"/>
                    </a:lnTo>
                    <a:lnTo>
                      <a:pt x="75628" y="119444"/>
                    </a:lnTo>
                    <a:lnTo>
                      <a:pt x="75628" y="8744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06" name="Google Shape;1206;p14"/>
              <p:cNvGrpSpPr/>
              <p:nvPr/>
            </p:nvGrpSpPr>
            <p:grpSpPr>
              <a:xfrm>
                <a:off x="4820001" y="2806305"/>
                <a:ext cx="303156" cy="348359"/>
                <a:chOff x="6318503" y="3272599"/>
                <a:chExt cx="274225" cy="315086"/>
              </a:xfrm>
            </p:grpSpPr>
            <p:sp>
              <p:nvSpPr>
                <p:cNvPr id="1207" name="Google Shape;1207;p14"/>
                <p:cNvSpPr/>
                <p:nvPr/>
              </p:nvSpPr>
              <p:spPr>
                <a:xfrm>
                  <a:off x="6421755" y="3511390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3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4" y="58388"/>
                        <a:pt x="67627" y="56388"/>
                        <a:pt x="67627" y="54197"/>
                      </a:cubicBezTo>
                      <a:lnTo>
                        <a:pt x="67627" y="22193"/>
                      </a:lnTo>
                      <a:cubicBezTo>
                        <a:pt x="67627" y="20003"/>
                        <a:pt x="66484" y="18002"/>
                        <a:pt x="64579" y="16859"/>
                      </a:cubicBez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2" y="32861"/>
                      </a:moveTo>
                      <a:lnTo>
                        <a:pt x="27717" y="41720"/>
                      </a:lnTo>
                      <a:lnTo>
                        <a:pt x="27717" y="59436"/>
                      </a:lnTo>
                      <a:lnTo>
                        <a:pt x="12382" y="50578"/>
                      </a:lnTo>
                      <a:lnTo>
                        <a:pt x="12382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5" y="32957"/>
                      </a:lnTo>
                      <a:lnTo>
                        <a:pt x="55435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14"/>
                <p:cNvSpPr/>
                <p:nvPr/>
              </p:nvSpPr>
              <p:spPr>
                <a:xfrm>
                  <a:off x="6318503" y="3332320"/>
                  <a:ext cx="67722" cy="76295"/>
                </a:xfrm>
                <a:custGeom>
                  <a:rect b="b" l="l" r="r" t="t"/>
                  <a:pathLst>
                    <a:path extrusionOk="0" h="76295" w="67722">
                      <a:moveTo>
                        <a:pt x="3143" y="59531"/>
                      </a:moveTo>
                      <a:lnTo>
                        <a:pt x="30766" y="75438"/>
                      </a:lnTo>
                      <a:cubicBezTo>
                        <a:pt x="31718" y="76010"/>
                        <a:pt x="32766" y="76295"/>
                        <a:pt x="33909" y="76295"/>
                      </a:cubicBezTo>
                      <a:cubicBezTo>
                        <a:pt x="35052" y="76295"/>
                        <a:pt x="36100" y="76010"/>
                        <a:pt x="37052" y="75438"/>
                      </a:cubicBezTo>
                      <a:lnTo>
                        <a:pt x="64675" y="59531"/>
                      </a:lnTo>
                      <a:cubicBezTo>
                        <a:pt x="66580" y="58388"/>
                        <a:pt x="67723" y="56388"/>
                        <a:pt x="67723" y="54197"/>
                      </a:cubicBezTo>
                      <a:lnTo>
                        <a:pt x="67723" y="22193"/>
                      </a:lnTo>
                      <a:cubicBezTo>
                        <a:pt x="67723" y="20002"/>
                        <a:pt x="66580" y="18002"/>
                        <a:pt x="64675" y="16859"/>
                      </a:cubicBez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48" y="59531"/>
                      </a:lnTo>
                      <a:close/>
                      <a:moveTo>
                        <a:pt x="12383" y="32861"/>
                      </a:moveTo>
                      <a:lnTo>
                        <a:pt x="27718" y="41720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14"/>
                <p:cNvSpPr/>
                <p:nvPr/>
              </p:nvSpPr>
              <p:spPr>
                <a:xfrm>
                  <a:off x="6525101" y="3332416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5" y="58388"/>
                        <a:pt x="67628" y="56388"/>
                        <a:pt x="67628" y="54197"/>
                      </a:cubicBezTo>
                      <a:lnTo>
                        <a:pt x="67628" y="20002"/>
                      </a:lnTo>
                      <a:cubicBezTo>
                        <a:pt x="67628" y="18288"/>
                        <a:pt x="66294" y="16954"/>
                        <a:pt x="64579" y="16954"/>
                      </a:cubicBezTo>
                      <a:lnTo>
                        <a:pt x="64579" y="16954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3" y="32861"/>
                      </a:moveTo>
                      <a:lnTo>
                        <a:pt x="27718" y="41719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14"/>
                <p:cNvSpPr/>
                <p:nvPr/>
              </p:nvSpPr>
              <p:spPr>
                <a:xfrm>
                  <a:off x="6318599" y="3272599"/>
                  <a:ext cx="274129" cy="255365"/>
                </a:xfrm>
                <a:custGeom>
                  <a:rect b="b" l="l" r="r" t="t"/>
                  <a:pathLst>
                    <a:path extrusionOk="0" h="255365" w="274129">
                      <a:moveTo>
                        <a:pt x="271177" y="195929"/>
                      </a:moveTo>
                      <a:lnTo>
                        <a:pt x="243554" y="179927"/>
                      </a:lnTo>
                      <a:cubicBezTo>
                        <a:pt x="241649" y="178784"/>
                        <a:pt x="239268" y="178784"/>
                        <a:pt x="237363" y="179927"/>
                      </a:cubicBezTo>
                      <a:lnTo>
                        <a:pt x="212788" y="194120"/>
                      </a:lnTo>
                      <a:lnTo>
                        <a:pt x="170974" y="169926"/>
                      </a:lnTo>
                      <a:lnTo>
                        <a:pt x="170974" y="141542"/>
                      </a:lnTo>
                      <a:cubicBezTo>
                        <a:pt x="170974" y="139351"/>
                        <a:pt x="169831" y="137350"/>
                        <a:pt x="167926" y="136208"/>
                      </a:cubicBezTo>
                      <a:lnTo>
                        <a:pt x="143351" y="122015"/>
                      </a:lnTo>
                      <a:lnTo>
                        <a:pt x="143351" y="73723"/>
                      </a:lnTo>
                      <a:lnTo>
                        <a:pt x="167926" y="59531"/>
                      </a:lnTo>
                      <a:cubicBezTo>
                        <a:pt x="169831" y="58388"/>
                        <a:pt x="170974" y="56388"/>
                        <a:pt x="170974" y="54197"/>
                      </a:cubicBezTo>
                      <a:lnTo>
                        <a:pt x="170974" y="22193"/>
                      </a:lnTo>
                      <a:cubicBezTo>
                        <a:pt x="170974" y="20002"/>
                        <a:pt x="169831" y="18002"/>
                        <a:pt x="167926" y="16859"/>
                      </a:cubicBezTo>
                      <a:lnTo>
                        <a:pt x="140208" y="857"/>
                      </a:lnTo>
                      <a:cubicBezTo>
                        <a:pt x="138303" y="-286"/>
                        <a:pt x="135922" y="-286"/>
                        <a:pt x="134017" y="857"/>
                      </a:cubicBezTo>
                      <a:lnTo>
                        <a:pt x="106299" y="16859"/>
                      </a:lnTo>
                      <a:cubicBezTo>
                        <a:pt x="104394" y="18002"/>
                        <a:pt x="103251" y="20002"/>
                        <a:pt x="103251" y="22193"/>
                      </a:cubicBezTo>
                      <a:lnTo>
                        <a:pt x="103251" y="54197"/>
                      </a:lnTo>
                      <a:cubicBezTo>
                        <a:pt x="103251" y="56388"/>
                        <a:pt x="104394" y="58388"/>
                        <a:pt x="106299" y="59531"/>
                      </a:cubicBezTo>
                      <a:lnTo>
                        <a:pt x="130873" y="73723"/>
                      </a:lnTo>
                      <a:lnTo>
                        <a:pt x="130873" y="122015"/>
                      </a:lnTo>
                      <a:lnTo>
                        <a:pt x="106299" y="136208"/>
                      </a:lnTo>
                      <a:cubicBezTo>
                        <a:pt x="104394" y="137350"/>
                        <a:pt x="103251" y="139351"/>
                        <a:pt x="103251" y="141542"/>
                      </a:cubicBezTo>
                      <a:lnTo>
                        <a:pt x="103251" y="169926"/>
                      </a:lnTo>
                      <a:lnTo>
                        <a:pt x="61436" y="194120"/>
                      </a:lnTo>
                      <a:lnTo>
                        <a:pt x="36862" y="179927"/>
                      </a:lnTo>
                      <a:cubicBezTo>
                        <a:pt x="34957" y="178784"/>
                        <a:pt x="32576" y="178784"/>
                        <a:pt x="30671" y="179927"/>
                      </a:cubicBezTo>
                      <a:lnTo>
                        <a:pt x="3048" y="195929"/>
                      </a:lnTo>
                      <a:cubicBezTo>
                        <a:pt x="1143" y="197072"/>
                        <a:pt x="0" y="199072"/>
                        <a:pt x="0" y="201263"/>
                      </a:cubicBezTo>
                      <a:lnTo>
                        <a:pt x="0" y="233267"/>
                      </a:lnTo>
                      <a:cubicBezTo>
                        <a:pt x="0" y="235458"/>
                        <a:pt x="1143" y="237458"/>
                        <a:pt x="3048" y="238601"/>
                      </a:cubicBezTo>
                      <a:lnTo>
                        <a:pt x="30671" y="254508"/>
                      </a:lnTo>
                      <a:cubicBezTo>
                        <a:pt x="32480" y="255651"/>
                        <a:pt x="35147" y="255651"/>
                        <a:pt x="36957" y="254508"/>
                      </a:cubicBezTo>
                      <a:lnTo>
                        <a:pt x="64579" y="238601"/>
                      </a:lnTo>
                      <a:cubicBezTo>
                        <a:pt x="66485" y="237458"/>
                        <a:pt x="67628" y="235458"/>
                        <a:pt x="67628" y="233267"/>
                      </a:cubicBezTo>
                      <a:lnTo>
                        <a:pt x="67628" y="204883"/>
                      </a:lnTo>
                      <a:lnTo>
                        <a:pt x="109442" y="180689"/>
                      </a:lnTo>
                      <a:lnTo>
                        <a:pt x="133921" y="194881"/>
                      </a:lnTo>
                      <a:cubicBezTo>
                        <a:pt x="134874" y="195453"/>
                        <a:pt x="135922" y="195739"/>
                        <a:pt x="137065" y="195739"/>
                      </a:cubicBezTo>
                      <a:cubicBezTo>
                        <a:pt x="138208" y="195739"/>
                        <a:pt x="139255" y="195453"/>
                        <a:pt x="140208" y="194881"/>
                      </a:cubicBezTo>
                      <a:lnTo>
                        <a:pt x="164687" y="180689"/>
                      </a:lnTo>
                      <a:lnTo>
                        <a:pt x="206502" y="204883"/>
                      </a:lnTo>
                      <a:lnTo>
                        <a:pt x="206502" y="233267"/>
                      </a:lnTo>
                      <a:cubicBezTo>
                        <a:pt x="206502" y="235458"/>
                        <a:pt x="207645" y="237458"/>
                        <a:pt x="209550" y="238601"/>
                      </a:cubicBezTo>
                      <a:lnTo>
                        <a:pt x="237172" y="254508"/>
                      </a:lnTo>
                      <a:cubicBezTo>
                        <a:pt x="238982" y="255651"/>
                        <a:pt x="241649" y="255651"/>
                        <a:pt x="243459" y="254508"/>
                      </a:cubicBezTo>
                      <a:lnTo>
                        <a:pt x="271081" y="238601"/>
                      </a:lnTo>
                      <a:cubicBezTo>
                        <a:pt x="272987" y="237458"/>
                        <a:pt x="274130" y="235458"/>
                        <a:pt x="274130" y="233267"/>
                      </a:cubicBezTo>
                      <a:lnTo>
                        <a:pt x="274130" y="199072"/>
                      </a:lnTo>
                      <a:cubicBezTo>
                        <a:pt x="274130" y="197358"/>
                        <a:pt x="272796" y="196025"/>
                        <a:pt x="271081" y="196025"/>
                      </a:cubicBezTo>
                      <a:lnTo>
                        <a:pt x="271081" y="196025"/>
                      </a:lnTo>
                      <a:close/>
                      <a:moveTo>
                        <a:pt x="240316" y="192405"/>
                      </a:moveTo>
                      <a:lnTo>
                        <a:pt x="255651" y="201263"/>
                      </a:lnTo>
                      <a:lnTo>
                        <a:pt x="240316" y="210121"/>
                      </a:lnTo>
                      <a:lnTo>
                        <a:pt x="224980" y="201263"/>
                      </a:lnTo>
                      <a:lnTo>
                        <a:pt x="240316" y="192405"/>
                      </a:lnTo>
                      <a:close/>
                      <a:moveTo>
                        <a:pt x="115538" y="152305"/>
                      </a:moveTo>
                      <a:lnTo>
                        <a:pt x="130873" y="161163"/>
                      </a:lnTo>
                      <a:lnTo>
                        <a:pt x="130873" y="178879"/>
                      </a:lnTo>
                      <a:lnTo>
                        <a:pt x="115538" y="170021"/>
                      </a:lnTo>
                      <a:lnTo>
                        <a:pt x="115538" y="152305"/>
                      </a:lnTo>
                      <a:close/>
                      <a:moveTo>
                        <a:pt x="136970" y="132779"/>
                      </a:moveTo>
                      <a:lnTo>
                        <a:pt x="152305" y="141637"/>
                      </a:lnTo>
                      <a:lnTo>
                        <a:pt x="136970" y="150495"/>
                      </a:lnTo>
                      <a:lnTo>
                        <a:pt x="121634" y="141637"/>
                      </a:lnTo>
                      <a:lnTo>
                        <a:pt x="136970" y="132779"/>
                      </a:lnTo>
                      <a:close/>
                      <a:moveTo>
                        <a:pt x="143256" y="161163"/>
                      </a:moveTo>
                      <a:lnTo>
                        <a:pt x="158591" y="152305"/>
                      </a:lnTo>
                      <a:lnTo>
                        <a:pt x="158591" y="170021"/>
                      </a:lnTo>
                      <a:lnTo>
                        <a:pt x="143256" y="178879"/>
                      </a:lnTo>
                      <a:lnTo>
                        <a:pt x="143256" y="161163"/>
                      </a:lnTo>
                      <a:close/>
                      <a:moveTo>
                        <a:pt x="143256" y="59531"/>
                      </a:moveTo>
                      <a:lnTo>
                        <a:pt x="143256" y="41815"/>
                      </a:lnTo>
                      <a:lnTo>
                        <a:pt x="158591" y="32956"/>
                      </a:lnTo>
                      <a:lnTo>
                        <a:pt x="158591" y="50673"/>
                      </a:lnTo>
                      <a:lnTo>
                        <a:pt x="143256" y="59531"/>
                      </a:lnTo>
                      <a:close/>
                      <a:moveTo>
                        <a:pt x="136970" y="13335"/>
                      </a:moveTo>
                      <a:lnTo>
                        <a:pt x="152305" y="22193"/>
                      </a:lnTo>
                      <a:lnTo>
                        <a:pt x="136970" y="31051"/>
                      </a:lnTo>
                      <a:lnTo>
                        <a:pt x="121634" y="22193"/>
                      </a:lnTo>
                      <a:lnTo>
                        <a:pt x="136970" y="13335"/>
                      </a:lnTo>
                      <a:close/>
                      <a:moveTo>
                        <a:pt x="115538" y="50578"/>
                      </a:moveTo>
                      <a:lnTo>
                        <a:pt x="115538" y="32861"/>
                      </a:lnTo>
                      <a:lnTo>
                        <a:pt x="130873" y="41719"/>
                      </a:lnTo>
                      <a:lnTo>
                        <a:pt x="130873" y="59436"/>
                      </a:lnTo>
                      <a:lnTo>
                        <a:pt x="115538" y="50578"/>
                      </a:lnTo>
                      <a:close/>
                      <a:moveTo>
                        <a:pt x="33623" y="192310"/>
                      </a:moveTo>
                      <a:lnTo>
                        <a:pt x="48959" y="201168"/>
                      </a:lnTo>
                      <a:lnTo>
                        <a:pt x="33623" y="210026"/>
                      </a:lnTo>
                      <a:lnTo>
                        <a:pt x="18288" y="201168"/>
                      </a:lnTo>
                      <a:lnTo>
                        <a:pt x="33623" y="192310"/>
                      </a:lnTo>
                      <a:close/>
                      <a:moveTo>
                        <a:pt x="12192" y="211836"/>
                      </a:moveTo>
                      <a:lnTo>
                        <a:pt x="27527" y="220694"/>
                      </a:lnTo>
                      <a:lnTo>
                        <a:pt x="27527" y="238411"/>
                      </a:lnTo>
                      <a:lnTo>
                        <a:pt x="12192" y="229552"/>
                      </a:lnTo>
                      <a:lnTo>
                        <a:pt x="12192" y="211836"/>
                      </a:lnTo>
                      <a:close/>
                      <a:moveTo>
                        <a:pt x="55245" y="229552"/>
                      </a:moveTo>
                      <a:lnTo>
                        <a:pt x="39910" y="238411"/>
                      </a:lnTo>
                      <a:lnTo>
                        <a:pt x="39910" y="220694"/>
                      </a:lnTo>
                      <a:lnTo>
                        <a:pt x="55245" y="211836"/>
                      </a:lnTo>
                      <a:lnTo>
                        <a:pt x="55245" y="229552"/>
                      </a:lnTo>
                      <a:close/>
                      <a:moveTo>
                        <a:pt x="218885" y="211836"/>
                      </a:moveTo>
                      <a:lnTo>
                        <a:pt x="234220" y="220694"/>
                      </a:lnTo>
                      <a:lnTo>
                        <a:pt x="234220" y="238411"/>
                      </a:lnTo>
                      <a:lnTo>
                        <a:pt x="218885" y="229552"/>
                      </a:lnTo>
                      <a:lnTo>
                        <a:pt x="218885" y="211836"/>
                      </a:lnTo>
                      <a:close/>
                      <a:moveTo>
                        <a:pt x="246602" y="238506"/>
                      </a:moveTo>
                      <a:lnTo>
                        <a:pt x="246602" y="220789"/>
                      </a:lnTo>
                      <a:lnTo>
                        <a:pt x="261938" y="211931"/>
                      </a:lnTo>
                      <a:lnTo>
                        <a:pt x="261938" y="229648"/>
                      </a:lnTo>
                      <a:lnTo>
                        <a:pt x="246602" y="2385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211" name="Google Shape;1211;p14"/>
          <p:cNvGrpSpPr/>
          <p:nvPr/>
        </p:nvGrpSpPr>
        <p:grpSpPr>
          <a:xfrm rot="1127405">
            <a:off x="197999" y="4206054"/>
            <a:ext cx="816596" cy="795896"/>
            <a:chOff x="3514301" y="4321376"/>
            <a:chExt cx="816600" cy="795900"/>
          </a:xfrm>
        </p:grpSpPr>
        <p:sp>
          <p:nvSpPr>
            <p:cNvPr id="1212" name="Google Shape;1212;p14"/>
            <p:cNvSpPr/>
            <p:nvPr/>
          </p:nvSpPr>
          <p:spPr>
            <a:xfrm>
              <a:off x="3514301" y="432137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213" name="Google Shape;1213;p14"/>
            <p:cNvGrpSpPr/>
            <p:nvPr/>
          </p:nvGrpSpPr>
          <p:grpSpPr>
            <a:xfrm>
              <a:off x="3748477" y="4544975"/>
              <a:ext cx="348248" cy="348701"/>
              <a:chOff x="5616943" y="3417765"/>
              <a:chExt cx="348248" cy="348701"/>
            </a:xfrm>
          </p:grpSpPr>
          <p:sp>
            <p:nvSpPr>
              <p:cNvPr id="1214" name="Google Shape;1214;p14"/>
              <p:cNvSpPr/>
              <p:nvPr/>
            </p:nvSpPr>
            <p:spPr>
              <a:xfrm>
                <a:off x="5692403" y="3500077"/>
                <a:ext cx="197135" cy="183557"/>
              </a:xfrm>
              <a:custGeom>
                <a:rect b="b" l="l" r="r" t="t"/>
                <a:pathLst>
                  <a:path extrusionOk="0" h="166115" w="178403">
                    <a:moveTo>
                      <a:pt x="95" y="0"/>
                    </a:moveTo>
                    <a:lnTo>
                      <a:pt x="178403" y="0"/>
                    </a:lnTo>
                    <a:lnTo>
                      <a:pt x="178403" y="116872"/>
                    </a:lnTo>
                    <a:lnTo>
                      <a:pt x="129159" y="166116"/>
                    </a:lnTo>
                    <a:lnTo>
                      <a:pt x="0" y="16611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15" name="Google Shape;1215;p14"/>
              <p:cNvGrpSpPr/>
              <p:nvPr/>
            </p:nvGrpSpPr>
            <p:grpSpPr>
              <a:xfrm>
                <a:off x="5616943" y="3417765"/>
                <a:ext cx="348248" cy="348701"/>
                <a:chOff x="7039391" y="3825656"/>
                <a:chExt cx="315014" cy="315395"/>
              </a:xfrm>
            </p:grpSpPr>
            <p:sp>
              <p:nvSpPr>
                <p:cNvPr id="1216" name="Google Shape;1216;p14"/>
                <p:cNvSpPr/>
                <p:nvPr/>
              </p:nvSpPr>
              <p:spPr>
                <a:xfrm>
                  <a:off x="7132415" y="3952517"/>
                  <a:ext cx="36861" cy="61293"/>
                </a:xfrm>
                <a:custGeom>
                  <a:rect b="b" l="l" r="r" t="t"/>
                  <a:pathLst>
                    <a:path extrusionOk="0" h="61293" w="36861">
                      <a:moveTo>
                        <a:pt x="18383" y="12168"/>
                      </a:moveTo>
                      <a:cubicBezTo>
                        <a:pt x="21812" y="12168"/>
                        <a:pt x="24575" y="14930"/>
                        <a:pt x="24575" y="18359"/>
                      </a:cubicBezTo>
                      <a:cubicBezTo>
                        <a:pt x="24860" y="26551"/>
                        <a:pt x="36576" y="26456"/>
                        <a:pt x="36862" y="18359"/>
                      </a:cubicBezTo>
                      <a:cubicBezTo>
                        <a:pt x="35909" y="-6120"/>
                        <a:pt x="857" y="-6120"/>
                        <a:pt x="0" y="18359"/>
                      </a:cubicBezTo>
                      <a:lnTo>
                        <a:pt x="0" y="42934"/>
                      </a:lnTo>
                      <a:cubicBezTo>
                        <a:pt x="953" y="67413"/>
                        <a:pt x="36004" y="67413"/>
                        <a:pt x="36862" y="42934"/>
                      </a:cubicBezTo>
                      <a:cubicBezTo>
                        <a:pt x="36862" y="39505"/>
                        <a:pt x="34100" y="36743"/>
                        <a:pt x="30671" y="36743"/>
                      </a:cubicBezTo>
                      <a:cubicBezTo>
                        <a:pt x="27242" y="36743"/>
                        <a:pt x="24479" y="39505"/>
                        <a:pt x="24479" y="42934"/>
                      </a:cubicBezTo>
                      <a:cubicBezTo>
                        <a:pt x="24194" y="51030"/>
                        <a:pt x="12478" y="51125"/>
                        <a:pt x="12192" y="42934"/>
                      </a:cubicBezTo>
                      <a:lnTo>
                        <a:pt x="12192" y="18359"/>
                      </a:lnTo>
                      <a:cubicBezTo>
                        <a:pt x="12192" y="14930"/>
                        <a:pt x="14954" y="12168"/>
                        <a:pt x="18383" y="121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14"/>
                <p:cNvSpPr/>
                <p:nvPr/>
              </p:nvSpPr>
              <p:spPr>
                <a:xfrm>
                  <a:off x="7224712" y="3952327"/>
                  <a:ext cx="36861" cy="61388"/>
                </a:xfrm>
                <a:custGeom>
                  <a:rect b="b" l="l" r="r" t="t"/>
                  <a:pathLst>
                    <a:path extrusionOk="0" h="61388" w="36861">
                      <a:moveTo>
                        <a:pt x="31623" y="71"/>
                      </a:moveTo>
                      <a:cubicBezTo>
                        <a:pt x="27813" y="-500"/>
                        <a:pt x="24574" y="2452"/>
                        <a:pt x="24574" y="6167"/>
                      </a:cubicBezTo>
                      <a:lnTo>
                        <a:pt x="24574" y="42838"/>
                      </a:lnTo>
                      <a:cubicBezTo>
                        <a:pt x="24574" y="45886"/>
                        <a:pt x="22384" y="48649"/>
                        <a:pt x="19336" y="49125"/>
                      </a:cubicBezTo>
                      <a:cubicBezTo>
                        <a:pt x="15526" y="49696"/>
                        <a:pt x="12287" y="46744"/>
                        <a:pt x="12287" y="4302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43029"/>
                      </a:lnTo>
                      <a:cubicBezTo>
                        <a:pt x="953" y="67508"/>
                        <a:pt x="36004" y="67508"/>
                        <a:pt x="36862" y="43029"/>
                      </a:cubicBezTo>
                      <a:lnTo>
                        <a:pt x="36862" y="6358"/>
                      </a:lnTo>
                      <a:cubicBezTo>
                        <a:pt x="36862" y="3310"/>
                        <a:pt x="34671" y="547"/>
                        <a:pt x="31623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14"/>
                <p:cNvSpPr/>
                <p:nvPr/>
              </p:nvSpPr>
              <p:spPr>
                <a:xfrm>
                  <a:off x="7178516" y="3952398"/>
                  <a:ext cx="36838" cy="61543"/>
                </a:xfrm>
                <a:custGeom>
                  <a:rect b="b" l="l" r="r" t="t"/>
                  <a:pathLst>
                    <a:path extrusionOk="0" h="61543" w="36838">
                      <a:moveTo>
                        <a:pt x="1847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55436"/>
                      </a:lnTo>
                      <a:cubicBezTo>
                        <a:pt x="286" y="63532"/>
                        <a:pt x="12002" y="63627"/>
                        <a:pt x="12287" y="55436"/>
                      </a:cubicBezTo>
                      <a:lnTo>
                        <a:pt x="12287" y="36957"/>
                      </a:lnTo>
                      <a:lnTo>
                        <a:pt x="18479" y="36957"/>
                      </a:lnTo>
                      <a:cubicBezTo>
                        <a:pt x="42958" y="36004"/>
                        <a:pt x="42958" y="953"/>
                        <a:pt x="18479" y="95"/>
                      </a:cubicBezTo>
                      <a:close/>
                      <a:moveTo>
                        <a:pt x="18479" y="24575"/>
                      </a:move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18479" y="12287"/>
                      </a:lnTo>
                      <a:cubicBezTo>
                        <a:pt x="26670" y="12573"/>
                        <a:pt x="26670" y="24289"/>
                        <a:pt x="18479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14"/>
                <p:cNvSpPr/>
                <p:nvPr/>
              </p:nvSpPr>
              <p:spPr>
                <a:xfrm>
                  <a:off x="7039391" y="3825656"/>
                  <a:ext cx="315014" cy="315395"/>
                </a:xfrm>
                <a:custGeom>
                  <a:rect b="b" l="l" r="r" t="t"/>
                  <a:pathLst>
                    <a:path extrusionOk="0" h="315395" w="315014">
                      <a:moveTo>
                        <a:pt x="296572" y="175891"/>
                      </a:moveTo>
                      <a:cubicBezTo>
                        <a:pt x="321052" y="174938"/>
                        <a:pt x="321052" y="139886"/>
                        <a:pt x="296572" y="139029"/>
                      </a:cubicBezTo>
                      <a:lnTo>
                        <a:pt x="280571" y="139029"/>
                      </a:lnTo>
                      <a:lnTo>
                        <a:pt x="280571" y="114454"/>
                      </a:lnTo>
                      <a:lnTo>
                        <a:pt x="296192" y="114454"/>
                      </a:lnTo>
                      <a:cubicBezTo>
                        <a:pt x="305907" y="114454"/>
                        <a:pt x="314194" y="107120"/>
                        <a:pt x="314956" y="97405"/>
                      </a:cubicBezTo>
                      <a:cubicBezTo>
                        <a:pt x="315813" y="86546"/>
                        <a:pt x="307240" y="77497"/>
                        <a:pt x="296572" y="77497"/>
                      </a:cubicBezTo>
                      <a:lnTo>
                        <a:pt x="280571" y="77497"/>
                      </a:lnTo>
                      <a:lnTo>
                        <a:pt x="280571" y="59019"/>
                      </a:lnTo>
                      <a:cubicBezTo>
                        <a:pt x="280571" y="48827"/>
                        <a:pt x="272284" y="40540"/>
                        <a:pt x="262092" y="40540"/>
                      </a:cubicBezTo>
                      <a:lnTo>
                        <a:pt x="237518" y="40540"/>
                      </a:lnTo>
                      <a:lnTo>
                        <a:pt x="237518" y="18442"/>
                      </a:lnTo>
                      <a:cubicBezTo>
                        <a:pt x="237518" y="7775"/>
                        <a:pt x="228469" y="-798"/>
                        <a:pt x="217610" y="59"/>
                      </a:cubicBezTo>
                      <a:cubicBezTo>
                        <a:pt x="207895" y="821"/>
                        <a:pt x="200561" y="9108"/>
                        <a:pt x="200561" y="18823"/>
                      </a:cubicBezTo>
                      <a:lnTo>
                        <a:pt x="200561" y="40636"/>
                      </a:lnTo>
                      <a:cubicBezTo>
                        <a:pt x="200561" y="40636"/>
                        <a:pt x="175986" y="40636"/>
                        <a:pt x="175986" y="40636"/>
                      </a:cubicBezTo>
                      <a:lnTo>
                        <a:pt x="175986" y="18823"/>
                      </a:lnTo>
                      <a:cubicBezTo>
                        <a:pt x="175986" y="9108"/>
                        <a:pt x="168652" y="821"/>
                        <a:pt x="158936" y="59"/>
                      </a:cubicBezTo>
                      <a:cubicBezTo>
                        <a:pt x="148078" y="-798"/>
                        <a:pt x="139029" y="7775"/>
                        <a:pt x="139029" y="18442"/>
                      </a:cubicBezTo>
                      <a:lnTo>
                        <a:pt x="139029" y="40540"/>
                      </a:lnTo>
                      <a:lnTo>
                        <a:pt x="114454" y="40540"/>
                      </a:lnTo>
                      <a:lnTo>
                        <a:pt x="114454" y="18442"/>
                      </a:lnTo>
                      <a:cubicBezTo>
                        <a:pt x="114454" y="7775"/>
                        <a:pt x="105406" y="-798"/>
                        <a:pt x="94547" y="59"/>
                      </a:cubicBezTo>
                      <a:cubicBezTo>
                        <a:pt x="84832" y="821"/>
                        <a:pt x="77497" y="9108"/>
                        <a:pt x="77497" y="18823"/>
                      </a:cubicBezTo>
                      <a:lnTo>
                        <a:pt x="77497" y="40636"/>
                      </a:lnTo>
                      <a:cubicBezTo>
                        <a:pt x="77497" y="40636"/>
                        <a:pt x="52923" y="40636"/>
                        <a:pt x="52923" y="40636"/>
                      </a:cubicBezTo>
                      <a:cubicBezTo>
                        <a:pt x="42731" y="40636"/>
                        <a:pt x="34445" y="48922"/>
                        <a:pt x="34445" y="59114"/>
                      </a:cubicBezTo>
                      <a:lnTo>
                        <a:pt x="34445" y="77593"/>
                      </a:lnTo>
                      <a:lnTo>
                        <a:pt x="18823" y="77593"/>
                      </a:lnTo>
                      <a:cubicBezTo>
                        <a:pt x="9108" y="77593"/>
                        <a:pt x="821" y="84927"/>
                        <a:pt x="59" y="94642"/>
                      </a:cubicBezTo>
                      <a:cubicBezTo>
                        <a:pt x="-798" y="105501"/>
                        <a:pt x="7774" y="114550"/>
                        <a:pt x="18443" y="114550"/>
                      </a:cubicBezTo>
                      <a:lnTo>
                        <a:pt x="34445" y="114550"/>
                      </a:lnTo>
                      <a:lnTo>
                        <a:pt x="34445" y="139124"/>
                      </a:lnTo>
                      <a:cubicBezTo>
                        <a:pt x="34445" y="139124"/>
                        <a:pt x="18823" y="139124"/>
                        <a:pt x="18823" y="139124"/>
                      </a:cubicBezTo>
                      <a:cubicBezTo>
                        <a:pt x="9108" y="139124"/>
                        <a:pt x="821" y="146459"/>
                        <a:pt x="59" y="156174"/>
                      </a:cubicBezTo>
                      <a:cubicBezTo>
                        <a:pt x="-798" y="167032"/>
                        <a:pt x="7774" y="176081"/>
                        <a:pt x="18443" y="176081"/>
                      </a:cubicBezTo>
                      <a:lnTo>
                        <a:pt x="34445" y="176081"/>
                      </a:lnTo>
                      <a:lnTo>
                        <a:pt x="34445" y="200656"/>
                      </a:lnTo>
                      <a:lnTo>
                        <a:pt x="18823" y="200656"/>
                      </a:lnTo>
                      <a:cubicBezTo>
                        <a:pt x="9108" y="200656"/>
                        <a:pt x="821" y="207990"/>
                        <a:pt x="59" y="217705"/>
                      </a:cubicBezTo>
                      <a:cubicBezTo>
                        <a:pt x="-798" y="228564"/>
                        <a:pt x="7774" y="237613"/>
                        <a:pt x="18443" y="237613"/>
                      </a:cubicBezTo>
                      <a:lnTo>
                        <a:pt x="34445" y="237613"/>
                      </a:lnTo>
                      <a:lnTo>
                        <a:pt x="34445" y="256091"/>
                      </a:lnTo>
                      <a:cubicBezTo>
                        <a:pt x="34445" y="266283"/>
                        <a:pt x="42731" y="274570"/>
                        <a:pt x="52923" y="274570"/>
                      </a:cubicBezTo>
                      <a:lnTo>
                        <a:pt x="77497" y="274570"/>
                      </a:lnTo>
                      <a:lnTo>
                        <a:pt x="77497" y="296382"/>
                      </a:lnTo>
                      <a:cubicBezTo>
                        <a:pt x="77497" y="306097"/>
                        <a:pt x="84832" y="314384"/>
                        <a:pt x="94547" y="315146"/>
                      </a:cubicBezTo>
                      <a:cubicBezTo>
                        <a:pt x="105406" y="316004"/>
                        <a:pt x="114454" y="307431"/>
                        <a:pt x="114454" y="296763"/>
                      </a:cubicBezTo>
                      <a:lnTo>
                        <a:pt x="114454" y="274665"/>
                      </a:lnTo>
                      <a:lnTo>
                        <a:pt x="139029" y="274665"/>
                      </a:lnTo>
                      <a:lnTo>
                        <a:pt x="139029" y="296477"/>
                      </a:lnTo>
                      <a:cubicBezTo>
                        <a:pt x="139029" y="306193"/>
                        <a:pt x="146363" y="314480"/>
                        <a:pt x="156079" y="315242"/>
                      </a:cubicBezTo>
                      <a:cubicBezTo>
                        <a:pt x="166937" y="316099"/>
                        <a:pt x="175986" y="307526"/>
                        <a:pt x="175986" y="296858"/>
                      </a:cubicBezTo>
                      <a:lnTo>
                        <a:pt x="175986" y="274760"/>
                      </a:lnTo>
                      <a:lnTo>
                        <a:pt x="200561" y="274760"/>
                      </a:lnTo>
                      <a:lnTo>
                        <a:pt x="200561" y="296572"/>
                      </a:lnTo>
                      <a:cubicBezTo>
                        <a:pt x="200561" y="306288"/>
                        <a:pt x="207895" y="314575"/>
                        <a:pt x="217610" y="315337"/>
                      </a:cubicBezTo>
                      <a:cubicBezTo>
                        <a:pt x="228469" y="316194"/>
                        <a:pt x="237518" y="307621"/>
                        <a:pt x="237518" y="296954"/>
                      </a:cubicBezTo>
                      <a:lnTo>
                        <a:pt x="237518" y="274855"/>
                      </a:lnTo>
                      <a:lnTo>
                        <a:pt x="262092" y="274855"/>
                      </a:lnTo>
                      <a:cubicBezTo>
                        <a:pt x="272284" y="274855"/>
                        <a:pt x="280571" y="266569"/>
                        <a:pt x="280571" y="256377"/>
                      </a:cubicBezTo>
                      <a:lnTo>
                        <a:pt x="280571" y="237898"/>
                      </a:lnTo>
                      <a:lnTo>
                        <a:pt x="296192" y="237898"/>
                      </a:lnTo>
                      <a:cubicBezTo>
                        <a:pt x="305907" y="237898"/>
                        <a:pt x="314194" y="230564"/>
                        <a:pt x="314956" y="220849"/>
                      </a:cubicBezTo>
                      <a:cubicBezTo>
                        <a:pt x="315813" y="209990"/>
                        <a:pt x="307240" y="200942"/>
                        <a:pt x="296572" y="200942"/>
                      </a:cubicBezTo>
                      <a:lnTo>
                        <a:pt x="280571" y="200942"/>
                      </a:lnTo>
                      <a:lnTo>
                        <a:pt x="280571" y="176367"/>
                      </a:lnTo>
                      <a:cubicBezTo>
                        <a:pt x="280571" y="176367"/>
                        <a:pt x="296572" y="176367"/>
                        <a:pt x="296572" y="176367"/>
                      </a:cubicBezTo>
                      <a:close/>
                      <a:moveTo>
                        <a:pt x="296572" y="151316"/>
                      </a:moveTo>
                      <a:cubicBezTo>
                        <a:pt x="304764" y="151602"/>
                        <a:pt x="304764" y="163318"/>
                        <a:pt x="296572" y="163604"/>
                      </a:cubicBezTo>
                      <a:lnTo>
                        <a:pt x="280571" y="163604"/>
                      </a:lnTo>
                      <a:lnTo>
                        <a:pt x="280571" y="151316"/>
                      </a:lnTo>
                      <a:lnTo>
                        <a:pt x="296572" y="151316"/>
                      </a:lnTo>
                      <a:close/>
                      <a:moveTo>
                        <a:pt x="296572" y="89785"/>
                      </a:moveTo>
                      <a:cubicBezTo>
                        <a:pt x="304764" y="90071"/>
                        <a:pt x="304764" y="101786"/>
                        <a:pt x="296572" y="102072"/>
                      </a:cubicBezTo>
                      <a:lnTo>
                        <a:pt x="280571" y="102072"/>
                      </a:lnTo>
                      <a:lnTo>
                        <a:pt x="280571" y="89785"/>
                      </a:lnTo>
                      <a:lnTo>
                        <a:pt x="296572" y="89785"/>
                      </a:lnTo>
                      <a:close/>
                      <a:moveTo>
                        <a:pt x="212943" y="18442"/>
                      </a:moveTo>
                      <a:cubicBezTo>
                        <a:pt x="213229" y="10251"/>
                        <a:pt x="224945" y="10251"/>
                        <a:pt x="225230" y="18442"/>
                      </a:cubicBezTo>
                      <a:lnTo>
                        <a:pt x="225230" y="40540"/>
                      </a:lnTo>
                      <a:lnTo>
                        <a:pt x="212943" y="40540"/>
                      </a:lnTo>
                      <a:lnTo>
                        <a:pt x="212943" y="18442"/>
                      </a:lnTo>
                      <a:close/>
                      <a:moveTo>
                        <a:pt x="151412" y="18442"/>
                      </a:moveTo>
                      <a:cubicBezTo>
                        <a:pt x="151697" y="10251"/>
                        <a:pt x="163413" y="10251"/>
                        <a:pt x="163699" y="18442"/>
                      </a:cubicBezTo>
                      <a:lnTo>
                        <a:pt x="163699" y="40540"/>
                      </a:lnTo>
                      <a:lnTo>
                        <a:pt x="151412" y="40540"/>
                      </a:lnTo>
                      <a:lnTo>
                        <a:pt x="151412" y="18442"/>
                      </a:lnTo>
                      <a:close/>
                      <a:moveTo>
                        <a:pt x="89880" y="18442"/>
                      </a:moveTo>
                      <a:cubicBezTo>
                        <a:pt x="90166" y="10251"/>
                        <a:pt x="101881" y="10251"/>
                        <a:pt x="102167" y="18442"/>
                      </a:cubicBezTo>
                      <a:lnTo>
                        <a:pt x="102167" y="40540"/>
                      </a:lnTo>
                      <a:lnTo>
                        <a:pt x="89880" y="40540"/>
                      </a:lnTo>
                      <a:lnTo>
                        <a:pt x="89880" y="18442"/>
                      </a:lnTo>
                      <a:close/>
                      <a:moveTo>
                        <a:pt x="18538" y="102072"/>
                      </a:moveTo>
                      <a:cubicBezTo>
                        <a:pt x="10346" y="101786"/>
                        <a:pt x="10346" y="90071"/>
                        <a:pt x="18538" y="89785"/>
                      </a:cubicBezTo>
                      <a:lnTo>
                        <a:pt x="34540" y="89785"/>
                      </a:lnTo>
                      <a:lnTo>
                        <a:pt x="34540" y="102072"/>
                      </a:lnTo>
                      <a:lnTo>
                        <a:pt x="18538" y="102072"/>
                      </a:lnTo>
                      <a:close/>
                      <a:moveTo>
                        <a:pt x="18538" y="163604"/>
                      </a:moveTo>
                      <a:cubicBezTo>
                        <a:pt x="10346" y="163318"/>
                        <a:pt x="10346" y="151602"/>
                        <a:pt x="18538" y="151316"/>
                      </a:cubicBezTo>
                      <a:lnTo>
                        <a:pt x="34540" y="151316"/>
                      </a:lnTo>
                      <a:lnTo>
                        <a:pt x="34540" y="163604"/>
                      </a:lnTo>
                      <a:lnTo>
                        <a:pt x="18538" y="163604"/>
                      </a:lnTo>
                      <a:close/>
                      <a:moveTo>
                        <a:pt x="18538" y="225135"/>
                      </a:moveTo>
                      <a:cubicBezTo>
                        <a:pt x="10346" y="224849"/>
                        <a:pt x="10346" y="213134"/>
                        <a:pt x="18538" y="212848"/>
                      </a:cubicBezTo>
                      <a:lnTo>
                        <a:pt x="34540" y="212848"/>
                      </a:lnTo>
                      <a:lnTo>
                        <a:pt x="34540" y="225135"/>
                      </a:lnTo>
                      <a:lnTo>
                        <a:pt x="18538" y="225135"/>
                      </a:lnTo>
                      <a:close/>
                      <a:moveTo>
                        <a:pt x="102167" y="296477"/>
                      </a:moveTo>
                      <a:cubicBezTo>
                        <a:pt x="101881" y="304669"/>
                        <a:pt x="90166" y="304669"/>
                        <a:pt x="89880" y="296477"/>
                      </a:cubicBezTo>
                      <a:lnTo>
                        <a:pt x="89880" y="274379"/>
                      </a:lnTo>
                      <a:lnTo>
                        <a:pt x="102167" y="274379"/>
                      </a:lnTo>
                      <a:lnTo>
                        <a:pt x="102167" y="296477"/>
                      </a:lnTo>
                      <a:close/>
                      <a:moveTo>
                        <a:pt x="163699" y="296477"/>
                      </a:moveTo>
                      <a:cubicBezTo>
                        <a:pt x="163413" y="304669"/>
                        <a:pt x="151697" y="304669"/>
                        <a:pt x="151412" y="296477"/>
                      </a:cubicBezTo>
                      <a:lnTo>
                        <a:pt x="151412" y="274379"/>
                      </a:lnTo>
                      <a:lnTo>
                        <a:pt x="163699" y="274379"/>
                      </a:lnTo>
                      <a:lnTo>
                        <a:pt x="163699" y="296477"/>
                      </a:lnTo>
                      <a:close/>
                      <a:moveTo>
                        <a:pt x="225230" y="296477"/>
                      </a:moveTo>
                      <a:cubicBezTo>
                        <a:pt x="224945" y="304669"/>
                        <a:pt x="213229" y="304669"/>
                        <a:pt x="212943" y="296477"/>
                      </a:cubicBezTo>
                      <a:lnTo>
                        <a:pt x="212943" y="274379"/>
                      </a:lnTo>
                      <a:lnTo>
                        <a:pt x="225230" y="274379"/>
                      </a:lnTo>
                      <a:lnTo>
                        <a:pt x="225230" y="296477"/>
                      </a:lnTo>
                      <a:close/>
                      <a:moveTo>
                        <a:pt x="262092" y="261997"/>
                      </a:moveTo>
                      <a:lnTo>
                        <a:pt x="53018" y="261997"/>
                      </a:lnTo>
                      <a:cubicBezTo>
                        <a:pt x="49589" y="261997"/>
                        <a:pt x="46827" y="259234"/>
                        <a:pt x="46827" y="255805"/>
                      </a:cubicBezTo>
                      <a:lnTo>
                        <a:pt x="46827" y="59019"/>
                      </a:lnTo>
                      <a:cubicBezTo>
                        <a:pt x="46827" y="55590"/>
                        <a:pt x="49589" y="52828"/>
                        <a:pt x="53018" y="52828"/>
                      </a:cubicBezTo>
                      <a:lnTo>
                        <a:pt x="262092" y="52828"/>
                      </a:lnTo>
                      <a:cubicBezTo>
                        <a:pt x="265521" y="52828"/>
                        <a:pt x="268283" y="55590"/>
                        <a:pt x="268283" y="59019"/>
                      </a:cubicBezTo>
                      <a:lnTo>
                        <a:pt x="268283" y="255805"/>
                      </a:lnTo>
                      <a:cubicBezTo>
                        <a:pt x="268283" y="259234"/>
                        <a:pt x="265521" y="261997"/>
                        <a:pt x="262092" y="261997"/>
                      </a:cubicBezTo>
                      <a:close/>
                      <a:moveTo>
                        <a:pt x="296572" y="212752"/>
                      </a:moveTo>
                      <a:cubicBezTo>
                        <a:pt x="304764" y="213038"/>
                        <a:pt x="304764" y="224754"/>
                        <a:pt x="296572" y="225040"/>
                      </a:cubicBezTo>
                      <a:lnTo>
                        <a:pt x="280571" y="225040"/>
                      </a:lnTo>
                      <a:lnTo>
                        <a:pt x="280571" y="212752"/>
                      </a:lnTo>
                      <a:lnTo>
                        <a:pt x="296572" y="21275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220" name="Google Shape;1220;p14"/>
          <p:cNvSpPr/>
          <p:nvPr/>
        </p:nvSpPr>
        <p:spPr>
          <a:xfrm flipH="1" rot="-10195540">
            <a:off x="7284494" y="-45004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2" name="Google Shape;1222;p15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223" name="Google Shape;1223;p15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224" name="Google Shape;1224;p15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15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15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15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15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15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15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50" name="Google Shape;1250;p15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15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15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15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15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15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15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15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15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9" name="Google Shape;1259;p15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15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15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15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15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15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15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15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15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15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15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15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15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15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15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15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15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15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15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15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15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15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15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15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15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15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15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15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15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15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15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15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15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15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15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15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15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15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15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15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9" name="Google Shape;1299;p15"/>
          <p:cNvSpPr txBox="1"/>
          <p:nvPr>
            <p:ph type="title"/>
          </p:nvPr>
        </p:nvSpPr>
        <p:spPr>
          <a:xfrm>
            <a:off x="720000" y="960075"/>
            <a:ext cx="35196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0" name="Google Shape;1300;p15"/>
          <p:cNvSpPr txBox="1"/>
          <p:nvPr>
            <p:ph idx="1" type="subTitle"/>
          </p:nvPr>
        </p:nvSpPr>
        <p:spPr>
          <a:xfrm>
            <a:off x="720000" y="3256125"/>
            <a:ext cx="35196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1" name="Google Shape;1301;p15"/>
          <p:cNvSpPr/>
          <p:nvPr>
            <p:ph idx="2" type="pic"/>
          </p:nvPr>
        </p:nvSpPr>
        <p:spPr>
          <a:xfrm>
            <a:off x="5273100" y="533875"/>
            <a:ext cx="3058500" cy="407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02" name="Google Shape;1302;p15"/>
          <p:cNvGrpSpPr/>
          <p:nvPr/>
        </p:nvGrpSpPr>
        <p:grpSpPr>
          <a:xfrm flipH="1" rot="6209372">
            <a:off x="-1299512" y="-1353053"/>
            <a:ext cx="3219463" cy="2540797"/>
            <a:chOff x="3647823" y="4003322"/>
            <a:chExt cx="1357550" cy="1453236"/>
          </a:xfrm>
        </p:grpSpPr>
        <p:sp>
          <p:nvSpPr>
            <p:cNvPr id="1303" name="Google Shape;1303;p15"/>
            <p:cNvSpPr/>
            <p:nvPr/>
          </p:nvSpPr>
          <p:spPr>
            <a:xfrm rot="-535229">
              <a:off x="3714612" y="4410537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5" name="Google Shape;1305;p15"/>
          <p:cNvSpPr/>
          <p:nvPr/>
        </p:nvSpPr>
        <p:spPr>
          <a:xfrm>
            <a:off x="-281183" y="3864126"/>
            <a:ext cx="2671868" cy="147974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15"/>
          <p:cNvSpPr/>
          <p:nvPr/>
        </p:nvSpPr>
        <p:spPr>
          <a:xfrm flipH="1" rot="-10195540">
            <a:off x="7248319" y="-213804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16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309" name="Google Shape;1309;p16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310" name="Google Shape;1310;p16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8" name="Google Shape;1328;p16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9" name="Google Shape;1329;p16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0" name="Google Shape;1330;p16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1" name="Google Shape;1331;p16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2" name="Google Shape;1332;p16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3" name="Google Shape;1333;p16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4" name="Google Shape;1334;p16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5" name="Google Shape;1335;p16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336" name="Google Shape;1336;p16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16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16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16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16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16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16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16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16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16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16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16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16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9" name="Google Shape;1349;p16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16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16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16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16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16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16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16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16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16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16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16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16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16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16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16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16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16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16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16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16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16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16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16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16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16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16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16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16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8" name="Google Shape;1378;p16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16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0" name="Google Shape;1380;p16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1" name="Google Shape;1381;p16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2" name="Google Shape;1382;p16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3" name="Google Shape;1383;p16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4" name="Google Shape;1384;p16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5" name="Google Shape;1385;p16"/>
          <p:cNvSpPr txBox="1"/>
          <p:nvPr>
            <p:ph type="title"/>
          </p:nvPr>
        </p:nvSpPr>
        <p:spPr>
          <a:xfrm>
            <a:off x="720000" y="1498663"/>
            <a:ext cx="35979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6" name="Google Shape;1386;p16"/>
          <p:cNvSpPr txBox="1"/>
          <p:nvPr>
            <p:ph idx="1" type="subTitle"/>
          </p:nvPr>
        </p:nvSpPr>
        <p:spPr>
          <a:xfrm>
            <a:off x="720000" y="2734038"/>
            <a:ext cx="35979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7" name="Google Shape;1387;p16"/>
          <p:cNvSpPr/>
          <p:nvPr/>
        </p:nvSpPr>
        <p:spPr>
          <a:xfrm flipH="1" rot="4579905">
            <a:off x="-950199" y="3473895"/>
            <a:ext cx="2940865" cy="1628725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16"/>
          <p:cNvSpPr/>
          <p:nvPr/>
        </p:nvSpPr>
        <p:spPr>
          <a:xfrm rot="10087241">
            <a:off x="-530413" y="-322895"/>
            <a:ext cx="966608" cy="1281402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16"/>
          <p:cNvSpPr/>
          <p:nvPr/>
        </p:nvSpPr>
        <p:spPr>
          <a:xfrm flipH="1" rot="9900054">
            <a:off x="7483517" y="3789942"/>
            <a:ext cx="2939767" cy="1628117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0" name="Google Shape;1390;p16"/>
          <p:cNvGrpSpPr/>
          <p:nvPr/>
        </p:nvGrpSpPr>
        <p:grpSpPr>
          <a:xfrm rot="1122295">
            <a:off x="1519255" y="-80164"/>
            <a:ext cx="816615" cy="795914"/>
            <a:chOff x="6112100" y="970706"/>
            <a:chExt cx="816600" cy="795900"/>
          </a:xfrm>
        </p:grpSpPr>
        <p:sp>
          <p:nvSpPr>
            <p:cNvPr id="1391" name="Google Shape;1391;p16"/>
            <p:cNvSpPr/>
            <p:nvPr/>
          </p:nvSpPr>
          <p:spPr>
            <a:xfrm>
              <a:off x="6112100" y="97070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92" name="Google Shape;1392;p16"/>
            <p:cNvGrpSpPr/>
            <p:nvPr/>
          </p:nvGrpSpPr>
          <p:grpSpPr>
            <a:xfrm>
              <a:off x="6330654" y="1212966"/>
              <a:ext cx="379493" cy="311357"/>
              <a:chOff x="3974135" y="1615161"/>
              <a:chExt cx="348223" cy="285701"/>
            </a:xfrm>
          </p:grpSpPr>
          <p:sp>
            <p:nvSpPr>
              <p:cNvPr id="1393" name="Google Shape;1393;p16"/>
              <p:cNvSpPr/>
              <p:nvPr/>
            </p:nvSpPr>
            <p:spPr>
              <a:xfrm>
                <a:off x="4021942" y="1649175"/>
                <a:ext cx="252813" cy="183452"/>
              </a:xfrm>
              <a:custGeom>
                <a:rect b="b" l="l" r="r" t="t"/>
                <a:pathLst>
                  <a:path extrusionOk="0" h="166020" w="228790">
                    <a:moveTo>
                      <a:pt x="0" y="0"/>
                    </a:moveTo>
                    <a:lnTo>
                      <a:pt x="228790" y="0"/>
                    </a:lnTo>
                    <a:lnTo>
                      <a:pt x="228790" y="166021"/>
                    </a:lnTo>
                    <a:lnTo>
                      <a:pt x="0" y="166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4" name="Google Shape;1394;p16"/>
              <p:cNvGrpSpPr/>
              <p:nvPr/>
            </p:nvGrpSpPr>
            <p:grpSpPr>
              <a:xfrm>
                <a:off x="3974135" y="1615161"/>
                <a:ext cx="348223" cy="285701"/>
                <a:chOff x="5553360" y="2195226"/>
                <a:chExt cx="314991" cy="258413"/>
              </a:xfrm>
            </p:grpSpPr>
            <p:sp>
              <p:nvSpPr>
                <p:cNvPr id="1395" name="Google Shape;1395;p16"/>
                <p:cNvSpPr/>
                <p:nvPr/>
              </p:nvSpPr>
              <p:spPr>
                <a:xfrm>
                  <a:off x="5553360" y="2195226"/>
                  <a:ext cx="314991" cy="258413"/>
                </a:xfrm>
                <a:custGeom>
                  <a:rect b="b" l="l" r="r" t="t"/>
                  <a:pathLst>
                    <a:path extrusionOk="0" h="258413" w="314991">
                      <a:moveTo>
                        <a:pt x="308896" y="215265"/>
                      </a:moveTo>
                      <a:lnTo>
                        <a:pt x="302705" y="215265"/>
                      </a:lnTo>
                      <a:lnTo>
                        <a:pt x="302705" y="18478"/>
                      </a:lnTo>
                      <a:cubicBezTo>
                        <a:pt x="302705" y="8287"/>
                        <a:pt x="294418" y="0"/>
                        <a:pt x="284226" y="0"/>
                      </a:cubicBezTo>
                      <a:lnTo>
                        <a:pt x="30861" y="0"/>
                      </a:lnTo>
                      <a:cubicBezTo>
                        <a:pt x="20669" y="0"/>
                        <a:pt x="12382" y="8287"/>
                        <a:pt x="12382" y="18478"/>
                      </a:cubicBezTo>
                      <a:lnTo>
                        <a:pt x="12382" y="215265"/>
                      </a:lnTo>
                      <a:lnTo>
                        <a:pt x="6191" y="215265"/>
                      </a:lnTo>
                      <a:cubicBezTo>
                        <a:pt x="2762" y="215265"/>
                        <a:pt x="0" y="218027"/>
                        <a:pt x="0" y="221456"/>
                      </a:cubicBezTo>
                      <a:lnTo>
                        <a:pt x="0" y="239935"/>
                      </a:lnTo>
                      <a:cubicBezTo>
                        <a:pt x="0" y="250127"/>
                        <a:pt x="8287" y="258413"/>
                        <a:pt x="18479" y="258413"/>
                      </a:cubicBezTo>
                      <a:lnTo>
                        <a:pt x="296513" y="258413"/>
                      </a:lnTo>
                      <a:cubicBezTo>
                        <a:pt x="306705" y="258413"/>
                        <a:pt x="314992" y="250127"/>
                        <a:pt x="314992" y="239935"/>
                      </a:cubicBezTo>
                      <a:lnTo>
                        <a:pt x="314992" y="221456"/>
                      </a:lnTo>
                      <a:cubicBezTo>
                        <a:pt x="314992" y="218027"/>
                        <a:pt x="312230" y="215265"/>
                        <a:pt x="308801" y="215265"/>
                      </a:cubicBezTo>
                      <a:close/>
                      <a:moveTo>
                        <a:pt x="30861" y="12287"/>
                      </a:moveTo>
                      <a:lnTo>
                        <a:pt x="284226" y="12287"/>
                      </a:lnTo>
                      <a:cubicBezTo>
                        <a:pt x="287655" y="12287"/>
                        <a:pt x="290417" y="15050"/>
                        <a:pt x="290417" y="18478"/>
                      </a:cubicBezTo>
                      <a:lnTo>
                        <a:pt x="290417" y="190691"/>
                      </a:lnTo>
                      <a:lnTo>
                        <a:pt x="24765" y="190691"/>
                      </a:lnTo>
                      <a:lnTo>
                        <a:pt x="24765" y="18478"/>
                      </a:lnTo>
                      <a:cubicBezTo>
                        <a:pt x="24765" y="15050"/>
                        <a:pt x="27527" y="12287"/>
                        <a:pt x="30956" y="12287"/>
                      </a:cubicBezTo>
                      <a:close/>
                      <a:moveTo>
                        <a:pt x="24670" y="202978"/>
                      </a:moveTo>
                      <a:lnTo>
                        <a:pt x="290322" y="202978"/>
                      </a:lnTo>
                      <a:lnTo>
                        <a:pt x="290322" y="215265"/>
                      </a:lnTo>
                      <a:lnTo>
                        <a:pt x="194405" y="215265"/>
                      </a:lnTo>
                      <a:cubicBezTo>
                        <a:pt x="190976" y="215265"/>
                        <a:pt x="188214" y="218027"/>
                        <a:pt x="188214" y="221456"/>
                      </a:cubicBezTo>
                      <a:lnTo>
                        <a:pt x="126682" y="221456"/>
                      </a:lnTo>
                      <a:cubicBezTo>
                        <a:pt x="126682" y="218027"/>
                        <a:pt x="123920" y="215265"/>
                        <a:pt x="120491" y="215265"/>
                      </a:cubicBezTo>
                      <a:lnTo>
                        <a:pt x="24574" y="215265"/>
                      </a:lnTo>
                      <a:lnTo>
                        <a:pt x="24574" y="202978"/>
                      </a:lnTo>
                      <a:close/>
                      <a:moveTo>
                        <a:pt x="302705" y="239840"/>
                      </a:moveTo>
                      <a:cubicBezTo>
                        <a:pt x="302705" y="243269"/>
                        <a:pt x="299942" y="246031"/>
                        <a:pt x="296513" y="246031"/>
                      </a:cubicBezTo>
                      <a:lnTo>
                        <a:pt x="18479" y="246031"/>
                      </a:lnTo>
                      <a:cubicBezTo>
                        <a:pt x="15049" y="246031"/>
                        <a:pt x="12287" y="243269"/>
                        <a:pt x="12287" y="239840"/>
                      </a:cubicBezTo>
                      <a:lnTo>
                        <a:pt x="12287" y="227552"/>
                      </a:lnTo>
                      <a:lnTo>
                        <a:pt x="116014" y="227552"/>
                      </a:lnTo>
                      <a:cubicBezTo>
                        <a:pt x="118110" y="231267"/>
                        <a:pt x="122111" y="233744"/>
                        <a:pt x="126682" y="233744"/>
                      </a:cubicBezTo>
                      <a:lnTo>
                        <a:pt x="188214" y="233744"/>
                      </a:lnTo>
                      <a:cubicBezTo>
                        <a:pt x="192786" y="233744"/>
                        <a:pt x="196691" y="231267"/>
                        <a:pt x="198882" y="227552"/>
                      </a:cubicBezTo>
                      <a:lnTo>
                        <a:pt x="302609" y="227552"/>
                      </a:lnTo>
                      <a:lnTo>
                        <a:pt x="302609" y="2398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6" name="Google Shape;1396;p16"/>
                <p:cNvSpPr/>
                <p:nvPr/>
              </p:nvSpPr>
              <p:spPr>
                <a:xfrm>
                  <a:off x="5615178" y="2244660"/>
                  <a:ext cx="81890" cy="26670"/>
                </a:xfrm>
                <a:custGeom>
                  <a:rect b="b" l="l" r="r" t="t"/>
                  <a:pathLst>
                    <a:path extrusionOk="0" h="26670" w="81890">
                      <a:moveTo>
                        <a:pt x="6191" y="26670"/>
                      </a:moveTo>
                      <a:cubicBezTo>
                        <a:pt x="7810" y="26670"/>
                        <a:pt x="9334" y="26098"/>
                        <a:pt x="10572" y="24860"/>
                      </a:cubicBezTo>
                      <a:cubicBezTo>
                        <a:pt x="26574" y="8192"/>
                        <a:pt x="55435" y="8192"/>
                        <a:pt x="71437" y="24860"/>
                      </a:cubicBezTo>
                      <a:cubicBezTo>
                        <a:pt x="73818" y="27242"/>
                        <a:pt x="77723" y="27242"/>
                        <a:pt x="80104" y="24860"/>
                      </a:cubicBezTo>
                      <a:cubicBezTo>
                        <a:pt x="82486" y="22479"/>
                        <a:pt x="82486" y="18574"/>
                        <a:pt x="80104" y="16192"/>
                      </a:cubicBezTo>
                      <a:cubicBezTo>
                        <a:pt x="69627" y="5715"/>
                        <a:pt x="55720" y="0"/>
                        <a:pt x="40957" y="0"/>
                      </a:cubicBezTo>
                      <a:cubicBezTo>
                        <a:pt x="26193" y="0"/>
                        <a:pt x="12286" y="5715"/>
                        <a:pt x="1809" y="16192"/>
                      </a:cubicBezTo>
                      <a:cubicBezTo>
                        <a:pt x="-2096" y="20003"/>
                        <a:pt x="761" y="26765"/>
                        <a:pt x="6191" y="26670"/>
                      </a:cubicBezTo>
                      <a:lnTo>
                        <a:pt x="6191" y="266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Google Shape;1397;p16"/>
                <p:cNvSpPr/>
                <p:nvPr/>
              </p:nvSpPr>
              <p:spPr>
                <a:xfrm>
                  <a:off x="5632506" y="2269354"/>
                  <a:ext cx="47202" cy="19453"/>
                </a:xfrm>
                <a:custGeom>
                  <a:rect b="b" l="l" r="r" t="t"/>
                  <a:pathLst>
                    <a:path extrusionOk="0" h="19453" w="47202">
                      <a:moveTo>
                        <a:pt x="10580" y="17597"/>
                      </a:moveTo>
                      <a:cubicBezTo>
                        <a:pt x="17438" y="10454"/>
                        <a:pt x="29821" y="10454"/>
                        <a:pt x="36679" y="17597"/>
                      </a:cubicBezTo>
                      <a:cubicBezTo>
                        <a:pt x="42584" y="23122"/>
                        <a:pt x="50966" y="14835"/>
                        <a:pt x="45346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79" y="23217"/>
                        <a:pt x="10485" y="17597"/>
                      </a:cubicBezTo>
                      <a:lnTo>
                        <a:pt x="10485" y="175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16"/>
                <p:cNvSpPr/>
                <p:nvPr/>
              </p:nvSpPr>
              <p:spPr>
                <a:xfrm>
                  <a:off x="5649944" y="2293809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16"/>
                <p:cNvSpPr/>
                <p:nvPr/>
              </p:nvSpPr>
              <p:spPr>
                <a:xfrm>
                  <a:off x="5614987" y="2334862"/>
                  <a:ext cx="38195" cy="38861"/>
                </a:xfrm>
                <a:custGeom>
                  <a:rect b="b" l="l" r="r" t="t"/>
                  <a:pathLst>
                    <a:path extrusionOk="0" h="38861" w="38195">
                      <a:moveTo>
                        <a:pt x="32004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2671"/>
                      </a:lnTo>
                      <a:cubicBezTo>
                        <a:pt x="0" y="36100"/>
                        <a:pt x="2762" y="38862"/>
                        <a:pt x="6191" y="38862"/>
                      </a:cubicBezTo>
                      <a:lnTo>
                        <a:pt x="32004" y="38862"/>
                      </a:lnTo>
                      <a:cubicBezTo>
                        <a:pt x="35433" y="38862"/>
                        <a:pt x="38195" y="36100"/>
                        <a:pt x="38195" y="3267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close/>
                      <a:moveTo>
                        <a:pt x="25813" y="26480"/>
                      </a:moveTo>
                      <a:lnTo>
                        <a:pt x="12287" y="26480"/>
                      </a:lnTo>
                      <a:lnTo>
                        <a:pt x="12287" y="12287"/>
                      </a:lnTo>
                      <a:lnTo>
                        <a:pt x="25813" y="12287"/>
                      </a:lnTo>
                      <a:lnTo>
                        <a:pt x="25813" y="26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16"/>
                <p:cNvSpPr/>
                <p:nvPr/>
              </p:nvSpPr>
              <p:spPr>
                <a:xfrm>
                  <a:off x="5666708" y="2318765"/>
                  <a:ext cx="38195" cy="54864"/>
                </a:xfrm>
                <a:custGeom>
                  <a:rect b="b" l="l" r="r" t="t"/>
                  <a:pathLst>
                    <a:path extrusionOk="0" h="54864" w="38195">
                      <a:moveTo>
                        <a:pt x="0" y="6191"/>
                      </a:moveTo>
                      <a:lnTo>
                        <a:pt x="0" y="48673"/>
                      </a:lnTo>
                      <a:cubicBezTo>
                        <a:pt x="0" y="52102"/>
                        <a:pt x="2762" y="54864"/>
                        <a:pt x="6191" y="54864"/>
                      </a:cubicBezTo>
                      <a:lnTo>
                        <a:pt x="32004" y="54864"/>
                      </a:lnTo>
                      <a:cubicBezTo>
                        <a:pt x="35433" y="54864"/>
                        <a:pt x="38195" y="52102"/>
                        <a:pt x="38195" y="4867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close/>
                      <a:moveTo>
                        <a:pt x="12287" y="12383"/>
                      </a:moveTo>
                      <a:lnTo>
                        <a:pt x="25813" y="12383"/>
                      </a:lnTo>
                      <a:lnTo>
                        <a:pt x="25813" y="42482"/>
                      </a:lnTo>
                      <a:lnTo>
                        <a:pt x="12287" y="42482"/>
                      </a:lnTo>
                      <a:lnTo>
                        <a:pt x="12287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16"/>
                <p:cNvSpPr/>
                <p:nvPr/>
              </p:nvSpPr>
              <p:spPr>
                <a:xfrm>
                  <a:off x="5717666" y="2279427"/>
                  <a:ext cx="38195" cy="94202"/>
                </a:xfrm>
                <a:custGeom>
                  <a:rect b="b" l="l" r="r" t="t"/>
                  <a:pathLst>
                    <a:path extrusionOk="0" h="94202" w="38195">
                      <a:moveTo>
                        <a:pt x="6191" y="94202"/>
                      </a:moveTo>
                      <a:lnTo>
                        <a:pt x="32004" y="94202"/>
                      </a:lnTo>
                      <a:cubicBezTo>
                        <a:pt x="35433" y="94202"/>
                        <a:pt x="38195" y="91440"/>
                        <a:pt x="38195" y="8801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8011"/>
                      </a:lnTo>
                      <a:cubicBezTo>
                        <a:pt x="0" y="91440"/>
                        <a:pt x="2762" y="94202"/>
                        <a:pt x="6191" y="94202"/>
                      </a:cubicBezTo>
                      <a:close/>
                      <a:moveTo>
                        <a:pt x="12382" y="12382"/>
                      </a:moveTo>
                      <a:lnTo>
                        <a:pt x="25908" y="12382"/>
                      </a:lnTo>
                      <a:lnTo>
                        <a:pt x="25908" y="81915"/>
                      </a:lnTo>
                      <a:lnTo>
                        <a:pt x="12382" y="81915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16"/>
                <p:cNvSpPr/>
                <p:nvPr/>
              </p:nvSpPr>
              <p:spPr>
                <a:xfrm>
                  <a:off x="5768721" y="2244375"/>
                  <a:ext cx="38195" cy="129254"/>
                </a:xfrm>
                <a:custGeom>
                  <a:rect b="b" l="l" r="r" t="t"/>
                  <a:pathLst>
                    <a:path extrusionOk="0" h="129254" w="38195">
                      <a:moveTo>
                        <a:pt x="6191" y="129254"/>
                      </a:moveTo>
                      <a:lnTo>
                        <a:pt x="32004" y="129254"/>
                      </a:lnTo>
                      <a:cubicBezTo>
                        <a:pt x="35433" y="129254"/>
                        <a:pt x="38195" y="126492"/>
                        <a:pt x="38195" y="12306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123063"/>
                      </a:lnTo>
                      <a:cubicBezTo>
                        <a:pt x="0" y="126492"/>
                        <a:pt x="2762" y="129254"/>
                        <a:pt x="6191" y="129254"/>
                      </a:cubicBezTo>
                      <a:close/>
                      <a:moveTo>
                        <a:pt x="12382" y="12383"/>
                      </a:moveTo>
                      <a:lnTo>
                        <a:pt x="25908" y="12383"/>
                      </a:lnTo>
                      <a:lnTo>
                        <a:pt x="25908" y="116967"/>
                      </a:lnTo>
                      <a:lnTo>
                        <a:pt x="12382" y="116967"/>
                      </a:lnTo>
                      <a:lnTo>
                        <a:pt x="12382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403" name="Google Shape;1403;p16"/>
          <p:cNvGrpSpPr/>
          <p:nvPr/>
        </p:nvGrpSpPr>
        <p:grpSpPr>
          <a:xfrm rot="-1121208">
            <a:off x="304917" y="466973"/>
            <a:ext cx="816614" cy="795913"/>
            <a:chOff x="6112100" y="2087560"/>
            <a:chExt cx="816600" cy="795900"/>
          </a:xfrm>
        </p:grpSpPr>
        <p:sp>
          <p:nvSpPr>
            <p:cNvPr id="1404" name="Google Shape;1404;p16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405" name="Google Shape;1405;p16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1406" name="Google Shape;1406;p16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1407" name="Google Shape;1407;p16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Google Shape;1408;p16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9" name="Google Shape;1409;p16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Google Shape;1410;p16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Google Shape;1411;p16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2" name="Google Shape;1412;p16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3" name="Google Shape;1413;p16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4" name="Google Shape;1414;p16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5" name="Google Shape;1415;p16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6" name="Google Shape;1416;p16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7" name="Google Shape;1417;p16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8" name="Google Shape;1418;p16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9" name="Google Shape;1419;p16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20" name="Google Shape;1420;p16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2" name="Google Shape;1422;p16"/>
          <p:cNvGrpSpPr/>
          <p:nvPr/>
        </p:nvGrpSpPr>
        <p:grpSpPr>
          <a:xfrm rot="1342621">
            <a:off x="8381486" y="4206049"/>
            <a:ext cx="816601" cy="795901"/>
            <a:chOff x="3514301" y="3204445"/>
            <a:chExt cx="816600" cy="795900"/>
          </a:xfrm>
        </p:grpSpPr>
        <p:sp>
          <p:nvSpPr>
            <p:cNvPr id="1423" name="Google Shape;1423;p16"/>
            <p:cNvSpPr/>
            <p:nvPr/>
          </p:nvSpPr>
          <p:spPr>
            <a:xfrm>
              <a:off x="3514301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424" name="Google Shape;1424;p16"/>
            <p:cNvGrpSpPr/>
            <p:nvPr/>
          </p:nvGrpSpPr>
          <p:grpSpPr>
            <a:xfrm>
              <a:off x="3732940" y="3416494"/>
              <a:ext cx="379321" cy="371771"/>
              <a:chOff x="1519724" y="2198570"/>
              <a:chExt cx="348065" cy="341137"/>
            </a:xfrm>
          </p:grpSpPr>
          <p:sp>
            <p:nvSpPr>
              <p:cNvPr id="1425" name="Google Shape;1425;p16"/>
              <p:cNvSpPr/>
              <p:nvPr/>
            </p:nvSpPr>
            <p:spPr>
              <a:xfrm>
                <a:off x="1648715" y="2198570"/>
                <a:ext cx="176821" cy="116933"/>
              </a:xfrm>
              <a:custGeom>
                <a:rect b="b" l="l" r="r" t="t"/>
                <a:pathLst>
                  <a:path extrusionOk="0" h="105822" w="160019">
                    <a:moveTo>
                      <a:pt x="9620" y="81153"/>
                    </a:moveTo>
                    <a:cubicBezTo>
                      <a:pt x="9620" y="89726"/>
                      <a:pt x="7048" y="98012"/>
                      <a:pt x="2286" y="105156"/>
                    </a:cubicBezTo>
                    <a:lnTo>
                      <a:pt x="1619" y="105823"/>
                    </a:lnTo>
                    <a:lnTo>
                      <a:pt x="160020" y="105823"/>
                    </a:lnTo>
                    <a:lnTo>
                      <a:pt x="54197" y="0"/>
                    </a:lnTo>
                    <a:lnTo>
                      <a:pt x="0" y="54197"/>
                    </a:lnTo>
                    <a:cubicBezTo>
                      <a:pt x="5905" y="61627"/>
                      <a:pt x="9525" y="70961"/>
                      <a:pt x="9525" y="811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1519724" y="2234202"/>
                <a:ext cx="348065" cy="305505"/>
              </a:xfrm>
              <a:custGeom>
                <a:rect b="b" l="l" r="r" t="t"/>
                <a:pathLst>
                  <a:path extrusionOk="0" h="276475" w="314991">
                    <a:moveTo>
                      <a:pt x="296418" y="135030"/>
                    </a:moveTo>
                    <a:lnTo>
                      <a:pt x="295180" y="135030"/>
                    </a:lnTo>
                    <a:lnTo>
                      <a:pt x="295180" y="85785"/>
                    </a:lnTo>
                    <a:cubicBezTo>
                      <a:pt x="295180" y="85785"/>
                      <a:pt x="286893" y="67307"/>
                      <a:pt x="276701" y="67307"/>
                    </a:cubicBezTo>
                    <a:lnTo>
                      <a:pt x="222694" y="67307"/>
                    </a:lnTo>
                    <a:cubicBezTo>
                      <a:pt x="223552" y="64164"/>
                      <a:pt x="225171" y="61306"/>
                      <a:pt x="227457" y="59020"/>
                    </a:cubicBezTo>
                    <a:cubicBezTo>
                      <a:pt x="229743" y="56734"/>
                      <a:pt x="229838" y="52734"/>
                      <a:pt x="227457" y="50352"/>
                    </a:cubicBezTo>
                    <a:lnTo>
                      <a:pt x="192691" y="15586"/>
                    </a:lnTo>
                    <a:cubicBezTo>
                      <a:pt x="190309" y="13205"/>
                      <a:pt x="186404" y="13205"/>
                      <a:pt x="184023" y="15586"/>
                    </a:cubicBezTo>
                    <a:cubicBezTo>
                      <a:pt x="176784" y="22825"/>
                      <a:pt x="165163" y="22825"/>
                      <a:pt x="157924" y="15586"/>
                    </a:cubicBezTo>
                    <a:cubicBezTo>
                      <a:pt x="155543" y="13205"/>
                      <a:pt x="151638" y="13205"/>
                      <a:pt x="149257" y="15586"/>
                    </a:cubicBezTo>
                    <a:lnTo>
                      <a:pt x="130302" y="34541"/>
                    </a:lnTo>
                    <a:cubicBezTo>
                      <a:pt x="112967" y="-18704"/>
                      <a:pt x="35242" y="-7655"/>
                      <a:pt x="34004" y="48924"/>
                    </a:cubicBezTo>
                    <a:cubicBezTo>
                      <a:pt x="34004" y="55305"/>
                      <a:pt x="37624" y="67974"/>
                      <a:pt x="37624" y="67974"/>
                    </a:cubicBezTo>
                    <a:lnTo>
                      <a:pt x="18478" y="67974"/>
                    </a:lnTo>
                    <a:cubicBezTo>
                      <a:pt x="8287" y="67974"/>
                      <a:pt x="0" y="76260"/>
                      <a:pt x="0" y="86452"/>
                    </a:cubicBezTo>
                    <a:lnTo>
                      <a:pt x="0" y="257997"/>
                    </a:lnTo>
                    <a:cubicBezTo>
                      <a:pt x="0" y="268189"/>
                      <a:pt x="8287" y="276476"/>
                      <a:pt x="18478" y="276476"/>
                    </a:cubicBezTo>
                    <a:lnTo>
                      <a:pt x="276796" y="276476"/>
                    </a:lnTo>
                    <a:cubicBezTo>
                      <a:pt x="286988" y="276476"/>
                      <a:pt x="295275" y="268189"/>
                      <a:pt x="295275" y="257997"/>
                    </a:cubicBezTo>
                    <a:lnTo>
                      <a:pt x="295275" y="208753"/>
                    </a:lnTo>
                    <a:cubicBezTo>
                      <a:pt x="305848" y="209325"/>
                      <a:pt x="314992" y="200943"/>
                      <a:pt x="314992" y="190275"/>
                    </a:cubicBezTo>
                    <a:lnTo>
                      <a:pt x="314992" y="153413"/>
                    </a:lnTo>
                    <a:cubicBezTo>
                      <a:pt x="314992" y="143221"/>
                      <a:pt x="306705" y="134934"/>
                      <a:pt x="296513" y="134934"/>
                    </a:cubicBezTo>
                    <a:lnTo>
                      <a:pt x="296513" y="134934"/>
                    </a:lnTo>
                    <a:close/>
                    <a:moveTo>
                      <a:pt x="154019" y="28159"/>
                    </a:moveTo>
                    <a:cubicBezTo>
                      <a:pt x="164306" y="34922"/>
                      <a:pt x="177736" y="34922"/>
                      <a:pt x="187928" y="28159"/>
                    </a:cubicBezTo>
                    <a:lnTo>
                      <a:pt x="214884" y="55115"/>
                    </a:lnTo>
                    <a:cubicBezTo>
                      <a:pt x="212503" y="58830"/>
                      <a:pt x="210884" y="62925"/>
                      <a:pt x="210121" y="67307"/>
                    </a:cubicBezTo>
                    <a:lnTo>
                      <a:pt x="128778" y="67307"/>
                    </a:lnTo>
                    <a:cubicBezTo>
                      <a:pt x="131064" y="61782"/>
                      <a:pt x="132207" y="55782"/>
                      <a:pt x="132397" y="49686"/>
                    </a:cubicBezTo>
                    <a:lnTo>
                      <a:pt x="154019" y="28064"/>
                    </a:lnTo>
                    <a:close/>
                    <a:moveTo>
                      <a:pt x="46101" y="48924"/>
                    </a:moveTo>
                    <a:cubicBezTo>
                      <a:pt x="46101" y="28540"/>
                      <a:pt x="62674" y="12062"/>
                      <a:pt x="82963" y="12062"/>
                    </a:cubicBezTo>
                    <a:cubicBezTo>
                      <a:pt x="110966" y="11681"/>
                      <a:pt x="129254" y="43399"/>
                      <a:pt x="114967" y="67402"/>
                    </a:cubicBezTo>
                    <a:lnTo>
                      <a:pt x="98869" y="67402"/>
                    </a:lnTo>
                    <a:cubicBezTo>
                      <a:pt x="95631" y="59115"/>
                      <a:pt x="89630" y="57210"/>
                      <a:pt x="82105" y="54162"/>
                    </a:cubicBezTo>
                    <a:cubicBezTo>
                      <a:pt x="78676" y="52734"/>
                      <a:pt x="77248" y="48638"/>
                      <a:pt x="79248" y="45399"/>
                    </a:cubicBezTo>
                    <a:cubicBezTo>
                      <a:pt x="80772" y="42732"/>
                      <a:pt x="84201" y="41875"/>
                      <a:pt x="86963" y="43018"/>
                    </a:cubicBezTo>
                    <a:lnTo>
                      <a:pt x="89916" y="44256"/>
                    </a:lnTo>
                    <a:cubicBezTo>
                      <a:pt x="92773" y="45399"/>
                      <a:pt x="96107" y="44447"/>
                      <a:pt x="97726" y="41780"/>
                    </a:cubicBezTo>
                    <a:cubicBezTo>
                      <a:pt x="99727" y="38446"/>
                      <a:pt x="98203" y="34350"/>
                      <a:pt x="94774" y="32922"/>
                    </a:cubicBezTo>
                    <a:cubicBezTo>
                      <a:pt x="93345" y="32350"/>
                      <a:pt x="90678" y="31112"/>
                      <a:pt x="89154" y="30731"/>
                    </a:cubicBezTo>
                    <a:lnTo>
                      <a:pt x="89154" y="27397"/>
                    </a:lnTo>
                    <a:cubicBezTo>
                      <a:pt x="88868" y="19206"/>
                      <a:pt x="77152" y="19206"/>
                      <a:pt x="76867" y="27397"/>
                    </a:cubicBezTo>
                    <a:lnTo>
                      <a:pt x="76867" y="31779"/>
                    </a:lnTo>
                    <a:cubicBezTo>
                      <a:pt x="62294" y="38160"/>
                      <a:pt x="62484" y="59401"/>
                      <a:pt x="77343" y="65592"/>
                    </a:cubicBezTo>
                    <a:lnTo>
                      <a:pt x="81820" y="67402"/>
                    </a:lnTo>
                    <a:lnTo>
                      <a:pt x="51054" y="67402"/>
                    </a:lnTo>
                    <a:cubicBezTo>
                      <a:pt x="47815" y="61782"/>
                      <a:pt x="46101" y="55496"/>
                      <a:pt x="46101" y="48924"/>
                    </a:cubicBezTo>
                    <a:close/>
                    <a:moveTo>
                      <a:pt x="282892" y="257997"/>
                    </a:moveTo>
                    <a:cubicBezTo>
                      <a:pt x="282892" y="261426"/>
                      <a:pt x="280130" y="264189"/>
                      <a:pt x="276701" y="264189"/>
                    </a:cubicBezTo>
                    <a:lnTo>
                      <a:pt x="18383" y="264189"/>
                    </a:lnTo>
                    <a:cubicBezTo>
                      <a:pt x="14954" y="264189"/>
                      <a:pt x="12192" y="261426"/>
                      <a:pt x="12192" y="257997"/>
                    </a:cubicBezTo>
                    <a:lnTo>
                      <a:pt x="12192" y="178083"/>
                    </a:lnTo>
                    <a:lnTo>
                      <a:pt x="27527" y="178083"/>
                    </a:lnTo>
                    <a:lnTo>
                      <a:pt x="27527" y="196085"/>
                    </a:lnTo>
                    <a:cubicBezTo>
                      <a:pt x="27527" y="197704"/>
                      <a:pt x="28194" y="199323"/>
                      <a:pt x="29337" y="200466"/>
                    </a:cubicBezTo>
                    <a:lnTo>
                      <a:pt x="39433" y="210563"/>
                    </a:lnTo>
                    <a:cubicBezTo>
                      <a:pt x="32575" y="223422"/>
                      <a:pt x="42577" y="239900"/>
                      <a:pt x="57245" y="239614"/>
                    </a:cubicBezTo>
                    <a:cubicBezTo>
                      <a:pt x="68294" y="239614"/>
                      <a:pt x="77248" y="230661"/>
                      <a:pt x="77248" y="219612"/>
                    </a:cubicBezTo>
                    <a:cubicBezTo>
                      <a:pt x="77533" y="204943"/>
                      <a:pt x="61055" y="194942"/>
                      <a:pt x="48196" y="201800"/>
                    </a:cubicBezTo>
                    <a:lnTo>
                      <a:pt x="39910" y="193513"/>
                    </a:lnTo>
                    <a:lnTo>
                      <a:pt x="39910" y="178083"/>
                    </a:lnTo>
                    <a:lnTo>
                      <a:pt x="89725" y="178083"/>
                    </a:lnTo>
                    <a:lnTo>
                      <a:pt x="89725" y="196085"/>
                    </a:lnTo>
                    <a:cubicBezTo>
                      <a:pt x="89725" y="197704"/>
                      <a:pt x="90392" y="199323"/>
                      <a:pt x="91535" y="200466"/>
                    </a:cubicBezTo>
                    <a:lnTo>
                      <a:pt x="107061" y="215992"/>
                    </a:lnTo>
                    <a:cubicBezTo>
                      <a:pt x="112967" y="221517"/>
                      <a:pt x="121348" y="213230"/>
                      <a:pt x="115729" y="207324"/>
                    </a:cubicBezTo>
                    <a:lnTo>
                      <a:pt x="102013" y="193608"/>
                    </a:lnTo>
                    <a:lnTo>
                      <a:pt x="102013" y="178178"/>
                    </a:lnTo>
                    <a:lnTo>
                      <a:pt x="146875" y="178178"/>
                    </a:lnTo>
                    <a:cubicBezTo>
                      <a:pt x="154115" y="199514"/>
                      <a:pt x="185452" y="194847"/>
                      <a:pt x="185928" y="171987"/>
                    </a:cubicBezTo>
                    <a:cubicBezTo>
                      <a:pt x="185452" y="149127"/>
                      <a:pt x="154210" y="144459"/>
                      <a:pt x="146875" y="165795"/>
                    </a:cubicBezTo>
                    <a:lnTo>
                      <a:pt x="114300" y="165795"/>
                    </a:lnTo>
                    <a:lnTo>
                      <a:pt x="114300" y="150365"/>
                    </a:lnTo>
                    <a:lnTo>
                      <a:pt x="122301" y="142078"/>
                    </a:lnTo>
                    <a:cubicBezTo>
                      <a:pt x="135160" y="148936"/>
                      <a:pt x="151638" y="138935"/>
                      <a:pt x="151352" y="124266"/>
                    </a:cubicBezTo>
                    <a:cubicBezTo>
                      <a:pt x="151352" y="113217"/>
                      <a:pt x="142399" y="104264"/>
                      <a:pt x="131350" y="104264"/>
                    </a:cubicBezTo>
                    <a:cubicBezTo>
                      <a:pt x="116681" y="103978"/>
                      <a:pt x="106680" y="120456"/>
                      <a:pt x="113538" y="133315"/>
                    </a:cubicBezTo>
                    <a:lnTo>
                      <a:pt x="103442" y="143412"/>
                    </a:lnTo>
                    <a:cubicBezTo>
                      <a:pt x="102298" y="144555"/>
                      <a:pt x="101632" y="146174"/>
                      <a:pt x="101917" y="147793"/>
                    </a:cubicBezTo>
                    <a:lnTo>
                      <a:pt x="101917" y="166367"/>
                    </a:lnTo>
                    <a:lnTo>
                      <a:pt x="52102" y="166367"/>
                    </a:lnTo>
                    <a:lnTo>
                      <a:pt x="52102" y="150936"/>
                    </a:lnTo>
                    <a:lnTo>
                      <a:pt x="65818" y="137220"/>
                    </a:lnTo>
                    <a:cubicBezTo>
                      <a:pt x="71342" y="131315"/>
                      <a:pt x="63055" y="122933"/>
                      <a:pt x="57150" y="128553"/>
                    </a:cubicBezTo>
                    <a:lnTo>
                      <a:pt x="41624" y="144078"/>
                    </a:lnTo>
                    <a:cubicBezTo>
                      <a:pt x="40481" y="145221"/>
                      <a:pt x="39815" y="146841"/>
                      <a:pt x="39815" y="148460"/>
                    </a:cubicBezTo>
                    <a:lnTo>
                      <a:pt x="39815" y="166462"/>
                    </a:lnTo>
                    <a:lnTo>
                      <a:pt x="12097" y="166462"/>
                    </a:lnTo>
                    <a:lnTo>
                      <a:pt x="12097" y="85881"/>
                    </a:lnTo>
                    <a:cubicBezTo>
                      <a:pt x="12097" y="82452"/>
                      <a:pt x="14859" y="79689"/>
                      <a:pt x="18288" y="79689"/>
                    </a:cubicBezTo>
                    <a:lnTo>
                      <a:pt x="276606" y="79689"/>
                    </a:lnTo>
                    <a:cubicBezTo>
                      <a:pt x="280035" y="79689"/>
                      <a:pt x="282797" y="82452"/>
                      <a:pt x="282797" y="85881"/>
                    </a:cubicBezTo>
                    <a:lnTo>
                      <a:pt x="282797" y="135125"/>
                    </a:lnTo>
                    <a:lnTo>
                      <a:pt x="222504" y="135125"/>
                    </a:lnTo>
                    <a:cubicBezTo>
                      <a:pt x="212312" y="135125"/>
                      <a:pt x="204025" y="143412"/>
                      <a:pt x="204025" y="153603"/>
                    </a:cubicBezTo>
                    <a:lnTo>
                      <a:pt x="204025" y="190465"/>
                    </a:lnTo>
                    <a:cubicBezTo>
                      <a:pt x="204025" y="200657"/>
                      <a:pt x="212312" y="208944"/>
                      <a:pt x="222504" y="208944"/>
                    </a:cubicBezTo>
                    <a:lnTo>
                      <a:pt x="282797" y="208944"/>
                    </a:lnTo>
                    <a:lnTo>
                      <a:pt x="282797" y="258188"/>
                    </a:lnTo>
                    <a:close/>
                    <a:moveTo>
                      <a:pt x="57245" y="211896"/>
                    </a:moveTo>
                    <a:cubicBezTo>
                      <a:pt x="61531" y="211896"/>
                      <a:pt x="64960" y="215325"/>
                      <a:pt x="64960" y="219612"/>
                    </a:cubicBezTo>
                    <a:cubicBezTo>
                      <a:pt x="64579" y="229803"/>
                      <a:pt x="50006" y="229803"/>
                      <a:pt x="49625" y="219612"/>
                    </a:cubicBezTo>
                    <a:cubicBezTo>
                      <a:pt x="49625" y="215325"/>
                      <a:pt x="53054" y="211896"/>
                      <a:pt x="57340" y="211896"/>
                    </a:cubicBezTo>
                    <a:close/>
                    <a:moveTo>
                      <a:pt x="158020" y="171891"/>
                    </a:moveTo>
                    <a:cubicBezTo>
                      <a:pt x="158020" y="167605"/>
                      <a:pt x="161449" y="164176"/>
                      <a:pt x="165735" y="164176"/>
                    </a:cubicBezTo>
                    <a:cubicBezTo>
                      <a:pt x="175927" y="164557"/>
                      <a:pt x="175927" y="179130"/>
                      <a:pt x="165735" y="179511"/>
                    </a:cubicBezTo>
                    <a:cubicBezTo>
                      <a:pt x="161449" y="179511"/>
                      <a:pt x="158020" y="176082"/>
                      <a:pt x="158020" y="171796"/>
                    </a:cubicBezTo>
                    <a:close/>
                    <a:moveTo>
                      <a:pt x="123825" y="124266"/>
                    </a:moveTo>
                    <a:cubicBezTo>
                      <a:pt x="123825" y="119980"/>
                      <a:pt x="127254" y="116551"/>
                      <a:pt x="131540" y="116551"/>
                    </a:cubicBezTo>
                    <a:cubicBezTo>
                      <a:pt x="141732" y="116932"/>
                      <a:pt x="141732" y="131505"/>
                      <a:pt x="131540" y="131886"/>
                    </a:cubicBezTo>
                    <a:cubicBezTo>
                      <a:pt x="127254" y="131886"/>
                      <a:pt x="123825" y="128457"/>
                      <a:pt x="123825" y="124171"/>
                    </a:cubicBezTo>
                    <a:close/>
                    <a:moveTo>
                      <a:pt x="296418" y="196561"/>
                    </a:moveTo>
                    <a:lnTo>
                      <a:pt x="222599" y="196561"/>
                    </a:lnTo>
                    <a:cubicBezTo>
                      <a:pt x="219170" y="196561"/>
                      <a:pt x="216408" y="193799"/>
                      <a:pt x="216408" y="190370"/>
                    </a:cubicBezTo>
                    <a:lnTo>
                      <a:pt x="216408" y="153508"/>
                    </a:lnTo>
                    <a:cubicBezTo>
                      <a:pt x="216408" y="150079"/>
                      <a:pt x="219170" y="147317"/>
                      <a:pt x="222599" y="147317"/>
                    </a:cubicBezTo>
                    <a:lnTo>
                      <a:pt x="296418" y="147317"/>
                    </a:lnTo>
                    <a:cubicBezTo>
                      <a:pt x="299847" y="147317"/>
                      <a:pt x="302609" y="150079"/>
                      <a:pt x="302609" y="153508"/>
                    </a:cubicBezTo>
                    <a:lnTo>
                      <a:pt x="302609" y="190370"/>
                    </a:lnTo>
                    <a:cubicBezTo>
                      <a:pt x="302609" y="193799"/>
                      <a:pt x="299847" y="196561"/>
                      <a:pt x="296418" y="196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27" name="Google Shape;1427;p16"/>
              <p:cNvGrpSpPr/>
              <p:nvPr/>
            </p:nvGrpSpPr>
            <p:grpSpPr>
              <a:xfrm>
                <a:off x="1577954" y="2353031"/>
                <a:ext cx="92347" cy="142719"/>
                <a:chOff x="3385851" y="2862619"/>
                <a:chExt cx="83534" cy="129087"/>
              </a:xfrm>
            </p:grpSpPr>
            <p:sp>
              <p:nvSpPr>
                <p:cNvPr id="1428" name="Google Shape;1428;p16"/>
                <p:cNvSpPr/>
                <p:nvPr/>
              </p:nvSpPr>
              <p:spPr>
                <a:xfrm>
                  <a:off x="3435572" y="2957964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p16"/>
                <p:cNvSpPr/>
                <p:nvPr/>
              </p:nvSpPr>
              <p:spPr>
                <a:xfrm>
                  <a:off x="3385851" y="2862619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430" name="Google Shape;1430;p16"/>
          <p:cNvSpPr/>
          <p:nvPr/>
        </p:nvSpPr>
        <p:spPr>
          <a:xfrm rot="1402940">
            <a:off x="8209490" y="-33138"/>
            <a:ext cx="1757987" cy="1422118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16"/>
          <p:cNvSpPr/>
          <p:nvPr/>
        </p:nvSpPr>
        <p:spPr>
          <a:xfrm rot="1402940">
            <a:off x="7466908" y="-473756"/>
            <a:ext cx="2090798" cy="115043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17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434" name="Google Shape;1434;p17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435" name="Google Shape;1435;p17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6" name="Google Shape;1446;p17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7" name="Google Shape;1447;p17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8" name="Google Shape;1448;p17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9" name="Google Shape;1449;p17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0" name="Google Shape;1450;p17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1" name="Google Shape;1451;p17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2" name="Google Shape;1452;p17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3" name="Google Shape;1453;p17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4" name="Google Shape;1454;p17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5" name="Google Shape;1455;p17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6" name="Google Shape;1456;p17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7" name="Google Shape;1457;p17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8" name="Google Shape;1458;p17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9" name="Google Shape;1459;p17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0" name="Google Shape;1460;p17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461" name="Google Shape;1461;p17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17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17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4" name="Google Shape;1464;p17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5" name="Google Shape;1465;p17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6" name="Google Shape;1466;p17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17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17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17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17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Google Shape;1471;p17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Google Shape;1472;p17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17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4" name="Google Shape;1474;p17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Google Shape;1475;p17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6" name="Google Shape;1476;p17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17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8" name="Google Shape;1478;p17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17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17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17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17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17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17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17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17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7" name="Google Shape;1487;p17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8" name="Google Shape;1488;p17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9" name="Google Shape;1489;p17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17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1" name="Google Shape;1491;p17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2" name="Google Shape;1492;p17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3" name="Google Shape;1493;p17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Google Shape;1494;p17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Google Shape;1495;p17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Google Shape;1496;p17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7" name="Google Shape;1497;p17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Google Shape;1498;p17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9" name="Google Shape;1499;p17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0" name="Google Shape;1500;p17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17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17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17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17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17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17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17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17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17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0" name="Google Shape;1510;p17"/>
          <p:cNvSpPr txBox="1"/>
          <p:nvPr>
            <p:ph type="title"/>
          </p:nvPr>
        </p:nvSpPr>
        <p:spPr>
          <a:xfrm>
            <a:off x="4181849" y="138225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1" name="Google Shape;1511;p17"/>
          <p:cNvSpPr txBox="1"/>
          <p:nvPr>
            <p:ph idx="1" type="subTitle"/>
          </p:nvPr>
        </p:nvSpPr>
        <p:spPr>
          <a:xfrm>
            <a:off x="4182024" y="2443050"/>
            <a:ext cx="3593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2" name="Google Shape;1512;p17"/>
          <p:cNvSpPr/>
          <p:nvPr/>
        </p:nvSpPr>
        <p:spPr>
          <a:xfrm>
            <a:off x="6247114" y="-726193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17"/>
          <p:cNvSpPr/>
          <p:nvPr/>
        </p:nvSpPr>
        <p:spPr>
          <a:xfrm rot="-896439">
            <a:off x="8967179" y="-694255"/>
            <a:ext cx="3876063" cy="2311463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17"/>
          <p:cNvSpPr/>
          <p:nvPr/>
        </p:nvSpPr>
        <p:spPr>
          <a:xfrm>
            <a:off x="-371054" y="-131541"/>
            <a:ext cx="1702080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17"/>
          <p:cNvSpPr/>
          <p:nvPr/>
        </p:nvSpPr>
        <p:spPr>
          <a:xfrm rot="-4040824">
            <a:off x="275378" y="3961244"/>
            <a:ext cx="637085" cy="164053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6" name="Google Shape;1516;p17"/>
          <p:cNvGrpSpPr/>
          <p:nvPr/>
        </p:nvGrpSpPr>
        <p:grpSpPr>
          <a:xfrm rot="-523881">
            <a:off x="7268840" y="314644"/>
            <a:ext cx="816591" cy="795891"/>
            <a:chOff x="4813201" y="-146168"/>
            <a:chExt cx="816600" cy="795900"/>
          </a:xfrm>
        </p:grpSpPr>
        <p:sp>
          <p:nvSpPr>
            <p:cNvPr id="1517" name="Google Shape;1517;p17"/>
            <p:cNvSpPr/>
            <p:nvPr/>
          </p:nvSpPr>
          <p:spPr>
            <a:xfrm>
              <a:off x="4813201" y="-146168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18" name="Google Shape;1518;p17"/>
            <p:cNvGrpSpPr/>
            <p:nvPr/>
          </p:nvGrpSpPr>
          <p:grpSpPr>
            <a:xfrm>
              <a:off x="5047442" y="149739"/>
              <a:ext cx="348118" cy="204087"/>
              <a:chOff x="2339266" y="2878546"/>
              <a:chExt cx="348118" cy="204087"/>
            </a:xfrm>
          </p:grpSpPr>
          <p:sp>
            <p:nvSpPr>
              <p:cNvPr id="1519" name="Google Shape;1519;p17"/>
              <p:cNvSpPr/>
              <p:nvPr/>
            </p:nvSpPr>
            <p:spPr>
              <a:xfrm>
                <a:off x="2381490" y="2912561"/>
                <a:ext cx="298807" cy="108724"/>
              </a:xfrm>
              <a:custGeom>
                <a:rect b="b" l="l" r="r" t="t"/>
                <a:pathLst>
                  <a:path extrusionOk="0" h="98393" w="270414">
                    <a:moveTo>
                      <a:pt x="240316" y="0"/>
                    </a:moveTo>
                    <a:lnTo>
                      <a:pt x="66389" y="0"/>
                    </a:lnTo>
                    <a:lnTo>
                      <a:pt x="66389" y="10763"/>
                    </a:lnTo>
                    <a:cubicBezTo>
                      <a:pt x="66389" y="18383"/>
                      <a:pt x="60198" y="24575"/>
                      <a:pt x="52578" y="24575"/>
                    </a:cubicBezTo>
                    <a:lnTo>
                      <a:pt x="0" y="24575"/>
                    </a:lnTo>
                    <a:lnTo>
                      <a:pt x="0" y="73819"/>
                    </a:lnTo>
                    <a:cubicBezTo>
                      <a:pt x="0" y="87344"/>
                      <a:pt x="11049" y="98393"/>
                      <a:pt x="24575" y="98393"/>
                    </a:cubicBezTo>
                    <a:lnTo>
                      <a:pt x="61436" y="98393"/>
                    </a:lnTo>
                    <a:cubicBezTo>
                      <a:pt x="86487" y="98393"/>
                      <a:pt x="108204" y="83153"/>
                      <a:pt x="117729" y="61532"/>
                    </a:cubicBezTo>
                    <a:lnTo>
                      <a:pt x="152686" y="61532"/>
                    </a:lnTo>
                    <a:cubicBezTo>
                      <a:pt x="162211" y="83249"/>
                      <a:pt x="183928" y="98393"/>
                      <a:pt x="208979" y="98393"/>
                    </a:cubicBezTo>
                    <a:lnTo>
                      <a:pt x="245840" y="98393"/>
                    </a:lnTo>
                    <a:cubicBezTo>
                      <a:pt x="259366" y="98393"/>
                      <a:pt x="270415" y="87344"/>
                      <a:pt x="270415" y="73819"/>
                    </a:cubicBezTo>
                    <a:lnTo>
                      <a:pt x="270415" y="0"/>
                    </a:lnTo>
                    <a:lnTo>
                      <a:pt x="240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20" name="Google Shape;1520;p17"/>
              <p:cNvGrpSpPr/>
              <p:nvPr/>
            </p:nvGrpSpPr>
            <p:grpSpPr>
              <a:xfrm>
                <a:off x="2339266" y="2878546"/>
                <a:ext cx="348118" cy="204087"/>
                <a:chOff x="4074509" y="3337940"/>
                <a:chExt cx="314896" cy="184594"/>
              </a:xfrm>
            </p:grpSpPr>
            <p:sp>
              <p:nvSpPr>
                <p:cNvPr id="1521" name="Google Shape;1521;p17"/>
                <p:cNvSpPr/>
                <p:nvPr/>
              </p:nvSpPr>
              <p:spPr>
                <a:xfrm>
                  <a:off x="4074509" y="3337940"/>
                  <a:ext cx="314896" cy="184594"/>
                </a:xfrm>
                <a:custGeom>
                  <a:rect b="b" l="l" r="r" t="t"/>
                  <a:pathLst>
                    <a:path extrusionOk="0" h="184594" w="314896">
                      <a:moveTo>
                        <a:pt x="296513" y="0"/>
                      </a:moveTo>
                      <a:lnTo>
                        <a:pt x="50483" y="0"/>
                      </a:lnTo>
                      <a:cubicBezTo>
                        <a:pt x="40291" y="0"/>
                        <a:pt x="32004" y="8287"/>
                        <a:pt x="32004" y="18478"/>
                      </a:cubicBezTo>
                      <a:lnTo>
                        <a:pt x="32004" y="24670"/>
                      </a:lnTo>
                      <a:lnTo>
                        <a:pt x="18479" y="24670"/>
                      </a:lnTo>
                      <a:cubicBezTo>
                        <a:pt x="8287" y="24670"/>
                        <a:pt x="0" y="32956"/>
                        <a:pt x="0" y="43148"/>
                      </a:cubicBezTo>
                      <a:lnTo>
                        <a:pt x="0" y="141542"/>
                      </a:lnTo>
                      <a:cubicBezTo>
                        <a:pt x="0" y="158496"/>
                        <a:pt x="13811" y="172307"/>
                        <a:pt x="30766" y="172307"/>
                      </a:cubicBezTo>
                      <a:lnTo>
                        <a:pt x="149923" y="172307"/>
                      </a:lnTo>
                      <a:cubicBezTo>
                        <a:pt x="152495" y="179451"/>
                        <a:pt x="159258" y="184595"/>
                        <a:pt x="167354" y="184595"/>
                      </a:cubicBezTo>
                      <a:lnTo>
                        <a:pt x="179642" y="184595"/>
                      </a:lnTo>
                      <a:cubicBezTo>
                        <a:pt x="204121" y="183642"/>
                        <a:pt x="204121" y="148590"/>
                        <a:pt x="179642" y="147733"/>
                      </a:cubicBezTo>
                      <a:lnTo>
                        <a:pt x="167354" y="147733"/>
                      </a:lnTo>
                      <a:cubicBezTo>
                        <a:pt x="159353" y="147733"/>
                        <a:pt x="152495" y="152876"/>
                        <a:pt x="149923" y="160020"/>
                      </a:cubicBezTo>
                      <a:lnTo>
                        <a:pt x="30766" y="160020"/>
                      </a:lnTo>
                      <a:cubicBezTo>
                        <a:pt x="20574" y="160020"/>
                        <a:pt x="12287" y="151733"/>
                        <a:pt x="12287" y="141542"/>
                      </a:cubicBezTo>
                      <a:lnTo>
                        <a:pt x="12287" y="61627"/>
                      </a:lnTo>
                      <a:lnTo>
                        <a:pt x="75819" y="61627"/>
                      </a:lnTo>
                      <a:lnTo>
                        <a:pt x="60960" y="76486"/>
                      </a:lnTo>
                      <a:cubicBezTo>
                        <a:pt x="57055" y="80296"/>
                        <a:pt x="59912" y="87058"/>
                        <a:pt x="65342" y="86963"/>
                      </a:cubicBezTo>
                      <a:cubicBezTo>
                        <a:pt x="66961" y="86963"/>
                        <a:pt x="68485" y="86392"/>
                        <a:pt x="69723" y="85154"/>
                      </a:cubicBezTo>
                      <a:lnTo>
                        <a:pt x="93440" y="61436"/>
                      </a:lnTo>
                      <a:cubicBezTo>
                        <a:pt x="103156" y="60103"/>
                        <a:pt x="110680" y="51721"/>
                        <a:pt x="110680" y="41624"/>
                      </a:cubicBezTo>
                      <a:lnTo>
                        <a:pt x="110680" y="37052"/>
                      </a:lnTo>
                      <a:lnTo>
                        <a:pt x="308705" y="37052"/>
                      </a:lnTo>
                      <a:cubicBezTo>
                        <a:pt x="312134" y="37052"/>
                        <a:pt x="314896" y="34290"/>
                        <a:pt x="314896" y="30861"/>
                      </a:cubicBezTo>
                      <a:lnTo>
                        <a:pt x="314896" y="18574"/>
                      </a:lnTo>
                      <a:cubicBezTo>
                        <a:pt x="314896" y="8382"/>
                        <a:pt x="306610" y="95"/>
                        <a:pt x="296418" y="95"/>
                      </a:cubicBezTo>
                      <a:lnTo>
                        <a:pt x="296418" y="95"/>
                      </a:lnTo>
                      <a:close/>
                      <a:moveTo>
                        <a:pt x="167354" y="159925"/>
                      </a:moveTo>
                      <a:lnTo>
                        <a:pt x="179642" y="159925"/>
                      </a:lnTo>
                      <a:cubicBezTo>
                        <a:pt x="187833" y="160210"/>
                        <a:pt x="187833" y="171926"/>
                        <a:pt x="179642" y="172212"/>
                      </a:cubicBezTo>
                      <a:lnTo>
                        <a:pt x="167354" y="172212"/>
                      </a:lnTo>
                      <a:cubicBezTo>
                        <a:pt x="159163" y="171926"/>
                        <a:pt x="159163" y="160210"/>
                        <a:pt x="167354" y="159925"/>
                      </a:cubicBezTo>
                      <a:close/>
                      <a:moveTo>
                        <a:pt x="18479" y="36957"/>
                      </a:moveTo>
                      <a:lnTo>
                        <a:pt x="44291" y="36957"/>
                      </a:lnTo>
                      <a:lnTo>
                        <a:pt x="44291" y="49244"/>
                      </a:lnTo>
                      <a:lnTo>
                        <a:pt x="12287" y="49244"/>
                      </a:lnTo>
                      <a:lnTo>
                        <a:pt x="12287" y="43053"/>
                      </a:lnTo>
                      <a:cubicBezTo>
                        <a:pt x="12287" y="39624"/>
                        <a:pt x="15050" y="36862"/>
                        <a:pt x="18479" y="36862"/>
                      </a:cubicBezTo>
                      <a:close/>
                      <a:moveTo>
                        <a:pt x="98393" y="41529"/>
                      </a:moveTo>
                      <a:cubicBezTo>
                        <a:pt x="98393" y="45720"/>
                        <a:pt x="94964" y="49244"/>
                        <a:pt x="90678" y="49244"/>
                      </a:cubicBezTo>
                      <a:cubicBezTo>
                        <a:pt x="90678" y="49244"/>
                        <a:pt x="56579" y="49244"/>
                        <a:pt x="56579" y="49244"/>
                      </a:cubicBezTo>
                      <a:lnTo>
                        <a:pt x="56579" y="36957"/>
                      </a:lnTo>
                      <a:lnTo>
                        <a:pt x="98393" y="36957"/>
                      </a:lnTo>
                      <a:lnTo>
                        <a:pt x="98393" y="41529"/>
                      </a:lnTo>
                      <a:close/>
                      <a:moveTo>
                        <a:pt x="302609" y="24574"/>
                      </a:moveTo>
                      <a:lnTo>
                        <a:pt x="44291" y="24574"/>
                      </a:lnTo>
                      <a:lnTo>
                        <a:pt x="44291" y="18383"/>
                      </a:lnTo>
                      <a:cubicBezTo>
                        <a:pt x="44291" y="14954"/>
                        <a:pt x="47054" y="12192"/>
                        <a:pt x="50483" y="12192"/>
                      </a:cubicBezTo>
                      <a:lnTo>
                        <a:pt x="296513" y="12192"/>
                      </a:lnTo>
                      <a:cubicBezTo>
                        <a:pt x="299942" y="12192"/>
                        <a:pt x="302705" y="14954"/>
                        <a:pt x="302705" y="18383"/>
                      </a:cubicBezTo>
                      <a:lnTo>
                        <a:pt x="302705" y="245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2" name="Google Shape;1522;p17"/>
                <p:cNvSpPr/>
                <p:nvPr/>
              </p:nvSpPr>
              <p:spPr>
                <a:xfrm>
                  <a:off x="4161378" y="3405997"/>
                  <a:ext cx="37725" cy="37671"/>
                </a:xfrm>
                <a:custGeom>
                  <a:rect b="b" l="l" r="r" t="t"/>
                  <a:pathLst>
                    <a:path extrusionOk="0" h="37671" w="37725">
                      <a:moveTo>
                        <a:pt x="27145" y="1856"/>
                      </a:moveTo>
                      <a:lnTo>
                        <a:pt x="1809" y="27193"/>
                      </a:lnTo>
                      <a:cubicBezTo>
                        <a:pt x="-2096" y="31003"/>
                        <a:pt x="761" y="37765"/>
                        <a:pt x="6190" y="37670"/>
                      </a:cubicBezTo>
                      <a:cubicBezTo>
                        <a:pt x="7810" y="37670"/>
                        <a:pt x="9334" y="37099"/>
                        <a:pt x="10572" y="35861"/>
                      </a:cubicBezTo>
                      <a:lnTo>
                        <a:pt x="35908" y="10524"/>
                      </a:lnTo>
                      <a:cubicBezTo>
                        <a:pt x="41433" y="4619"/>
                        <a:pt x="33146" y="-3764"/>
                        <a:pt x="27241" y="18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3" name="Google Shape;1523;p17"/>
                <p:cNvSpPr/>
                <p:nvPr/>
              </p:nvSpPr>
              <p:spPr>
                <a:xfrm>
                  <a:off x="4293703" y="3387208"/>
                  <a:ext cx="37576" cy="37576"/>
                </a:xfrm>
                <a:custGeom>
                  <a:rect b="b" l="l" r="r" t="t"/>
                  <a:pathLst>
                    <a:path extrusionOk="0" h="37576" w="37576">
                      <a:moveTo>
                        <a:pt x="35790" y="1786"/>
                      </a:moveTo>
                      <a:cubicBezTo>
                        <a:pt x="33409" y="-595"/>
                        <a:pt x="29504" y="-595"/>
                        <a:pt x="27122" y="1786"/>
                      </a:cubicBezTo>
                      <a:lnTo>
                        <a:pt x="1786" y="27122"/>
                      </a:lnTo>
                      <a:cubicBezTo>
                        <a:pt x="-595" y="29504"/>
                        <a:pt x="-595" y="33409"/>
                        <a:pt x="1786" y="35790"/>
                      </a:cubicBezTo>
                      <a:cubicBezTo>
                        <a:pt x="4167" y="38171"/>
                        <a:pt x="8072" y="38171"/>
                        <a:pt x="10454" y="35790"/>
                      </a:cubicBezTo>
                      <a:lnTo>
                        <a:pt x="35790" y="10454"/>
                      </a:lnTo>
                      <a:cubicBezTo>
                        <a:pt x="38171" y="8072"/>
                        <a:pt x="38171" y="4167"/>
                        <a:pt x="35790" y="178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4" name="Google Shape;1524;p17"/>
                <p:cNvSpPr/>
                <p:nvPr/>
              </p:nvSpPr>
              <p:spPr>
                <a:xfrm>
                  <a:off x="4321207" y="3405997"/>
                  <a:ext cx="37725" cy="37671"/>
                </a:xfrm>
                <a:custGeom>
                  <a:rect b="b" l="l" r="r" t="t"/>
                  <a:pathLst>
                    <a:path extrusionOk="0" h="37671" w="37725">
                      <a:moveTo>
                        <a:pt x="27145" y="1856"/>
                      </a:moveTo>
                      <a:lnTo>
                        <a:pt x="1809" y="27193"/>
                      </a:lnTo>
                      <a:cubicBezTo>
                        <a:pt x="-2096" y="31003"/>
                        <a:pt x="761" y="37765"/>
                        <a:pt x="6190" y="37670"/>
                      </a:cubicBezTo>
                      <a:cubicBezTo>
                        <a:pt x="7810" y="37670"/>
                        <a:pt x="9334" y="37099"/>
                        <a:pt x="10572" y="35861"/>
                      </a:cubicBezTo>
                      <a:lnTo>
                        <a:pt x="35908" y="10524"/>
                      </a:lnTo>
                      <a:cubicBezTo>
                        <a:pt x="41433" y="4619"/>
                        <a:pt x="33146" y="-3764"/>
                        <a:pt x="27241" y="18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525" name="Google Shape;1525;p17"/>
          <p:cNvGrpSpPr/>
          <p:nvPr/>
        </p:nvGrpSpPr>
        <p:grpSpPr>
          <a:xfrm rot="1253883">
            <a:off x="304925" y="3921712"/>
            <a:ext cx="816586" cy="796186"/>
            <a:chOff x="2215400" y="4321226"/>
            <a:chExt cx="816600" cy="796200"/>
          </a:xfrm>
        </p:grpSpPr>
        <p:sp>
          <p:nvSpPr>
            <p:cNvPr id="1526" name="Google Shape;1526;p17"/>
            <p:cNvSpPr/>
            <p:nvPr/>
          </p:nvSpPr>
          <p:spPr>
            <a:xfrm>
              <a:off x="2215400" y="4321226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27" name="Google Shape;1527;p17"/>
            <p:cNvGrpSpPr/>
            <p:nvPr/>
          </p:nvGrpSpPr>
          <p:grpSpPr>
            <a:xfrm>
              <a:off x="2449667" y="4545445"/>
              <a:ext cx="348067" cy="347761"/>
              <a:chOff x="4797598" y="3418120"/>
              <a:chExt cx="348067" cy="347761"/>
            </a:xfrm>
          </p:grpSpPr>
          <p:sp>
            <p:nvSpPr>
              <p:cNvPr id="1528" name="Google Shape;1528;p17"/>
              <p:cNvSpPr/>
              <p:nvPr/>
            </p:nvSpPr>
            <p:spPr>
              <a:xfrm>
                <a:off x="4838007" y="3458479"/>
                <a:ext cx="266074" cy="247761"/>
              </a:xfrm>
              <a:custGeom>
                <a:rect b="b" l="l" r="r" t="t"/>
                <a:pathLst>
                  <a:path extrusionOk="0" h="224218" w="240791">
                    <a:moveTo>
                      <a:pt x="95" y="120491"/>
                    </a:moveTo>
                    <a:cubicBezTo>
                      <a:pt x="95" y="163830"/>
                      <a:pt x="23146" y="202883"/>
                      <a:pt x="59150" y="224219"/>
                    </a:cubicBezTo>
                    <a:lnTo>
                      <a:pt x="59150" y="210979"/>
                    </a:lnTo>
                    <a:cubicBezTo>
                      <a:pt x="59150" y="178213"/>
                      <a:pt x="84487" y="150781"/>
                      <a:pt x="117157" y="148876"/>
                    </a:cubicBezTo>
                    <a:cubicBezTo>
                      <a:pt x="152495" y="146875"/>
                      <a:pt x="182118" y="175260"/>
                      <a:pt x="182118" y="210312"/>
                    </a:cubicBezTo>
                    <a:lnTo>
                      <a:pt x="182118" y="224219"/>
                    </a:lnTo>
                    <a:cubicBezTo>
                      <a:pt x="286417" y="161925"/>
                      <a:pt x="242888" y="572"/>
                      <a:pt x="120587" y="0"/>
                    </a:cubicBezTo>
                    <a:cubicBezTo>
                      <a:pt x="54007" y="0"/>
                      <a:pt x="0" y="54007"/>
                      <a:pt x="0" y="120587"/>
                    </a:cubicBezTo>
                    <a:lnTo>
                      <a:pt x="0" y="12058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29" name="Google Shape;1529;p17"/>
              <p:cNvGrpSpPr/>
              <p:nvPr/>
            </p:nvGrpSpPr>
            <p:grpSpPr>
              <a:xfrm>
                <a:off x="4797598" y="3418120"/>
                <a:ext cx="348067" cy="347761"/>
                <a:chOff x="6298238" y="3825977"/>
                <a:chExt cx="314850" cy="314545"/>
              </a:xfrm>
            </p:grpSpPr>
            <p:sp>
              <p:nvSpPr>
                <p:cNvPr id="1530" name="Google Shape;1530;p17"/>
                <p:cNvSpPr/>
                <p:nvPr/>
              </p:nvSpPr>
              <p:spPr>
                <a:xfrm>
                  <a:off x="6298238" y="3825977"/>
                  <a:ext cx="314850" cy="314545"/>
                </a:xfrm>
                <a:custGeom>
                  <a:rect b="b" l="l" r="r" t="t"/>
                  <a:pathLst>
                    <a:path extrusionOk="0" h="314545" w="314850">
                      <a:moveTo>
                        <a:pt x="281822" y="60793"/>
                      </a:moveTo>
                      <a:lnTo>
                        <a:pt x="296776" y="60793"/>
                      </a:lnTo>
                      <a:cubicBezTo>
                        <a:pt x="304967" y="60508"/>
                        <a:pt x="304967" y="48792"/>
                        <a:pt x="296776" y="48506"/>
                      </a:cubicBezTo>
                      <a:lnTo>
                        <a:pt x="274678" y="48506"/>
                      </a:lnTo>
                      <a:lnTo>
                        <a:pt x="290108" y="33076"/>
                      </a:lnTo>
                      <a:cubicBezTo>
                        <a:pt x="292299" y="30885"/>
                        <a:pt x="292680" y="27361"/>
                        <a:pt x="290870" y="24979"/>
                      </a:cubicBezTo>
                      <a:cubicBezTo>
                        <a:pt x="288584" y="21931"/>
                        <a:pt x="284203" y="21646"/>
                        <a:pt x="281536" y="24313"/>
                      </a:cubicBezTo>
                      <a:lnTo>
                        <a:pt x="265915" y="39934"/>
                      </a:lnTo>
                      <a:lnTo>
                        <a:pt x="265915" y="17836"/>
                      </a:lnTo>
                      <a:cubicBezTo>
                        <a:pt x="265629" y="9644"/>
                        <a:pt x="253914" y="9644"/>
                        <a:pt x="253627" y="17836"/>
                      </a:cubicBezTo>
                      <a:lnTo>
                        <a:pt x="253627" y="32790"/>
                      </a:lnTo>
                      <a:cubicBezTo>
                        <a:pt x="200383" y="-10930"/>
                        <a:pt x="113705" y="-10930"/>
                        <a:pt x="60556" y="32790"/>
                      </a:cubicBezTo>
                      <a:lnTo>
                        <a:pt x="60556" y="17550"/>
                      </a:lnTo>
                      <a:cubicBezTo>
                        <a:pt x="60556" y="17550"/>
                        <a:pt x="48935" y="9358"/>
                        <a:pt x="48840" y="17550"/>
                      </a:cubicBezTo>
                      <a:lnTo>
                        <a:pt x="48840" y="39648"/>
                      </a:lnTo>
                      <a:lnTo>
                        <a:pt x="33029" y="24027"/>
                      </a:lnTo>
                      <a:cubicBezTo>
                        <a:pt x="30647" y="21646"/>
                        <a:pt x="26742" y="21646"/>
                        <a:pt x="24361" y="24027"/>
                      </a:cubicBezTo>
                      <a:cubicBezTo>
                        <a:pt x="21980" y="26408"/>
                        <a:pt x="21980" y="30313"/>
                        <a:pt x="24361" y="32695"/>
                      </a:cubicBezTo>
                      <a:lnTo>
                        <a:pt x="39982" y="48601"/>
                      </a:lnTo>
                      <a:lnTo>
                        <a:pt x="17979" y="48601"/>
                      </a:lnTo>
                      <a:cubicBezTo>
                        <a:pt x="9788" y="48601"/>
                        <a:pt x="9788" y="60317"/>
                        <a:pt x="17979" y="60889"/>
                      </a:cubicBezTo>
                      <a:lnTo>
                        <a:pt x="33124" y="60889"/>
                      </a:lnTo>
                      <a:cubicBezTo>
                        <a:pt x="-47077" y="161282"/>
                        <a:pt x="27695" y="315682"/>
                        <a:pt x="157425" y="314539"/>
                      </a:cubicBezTo>
                      <a:cubicBezTo>
                        <a:pt x="287156" y="315682"/>
                        <a:pt x="361927" y="161282"/>
                        <a:pt x="281726" y="60603"/>
                      </a:cubicBezTo>
                      <a:lnTo>
                        <a:pt x="281726" y="60889"/>
                      </a:lnTo>
                      <a:close/>
                      <a:moveTo>
                        <a:pt x="101799" y="291203"/>
                      </a:moveTo>
                      <a:lnTo>
                        <a:pt x="101799" y="247483"/>
                      </a:lnTo>
                      <a:cubicBezTo>
                        <a:pt x="101799" y="218146"/>
                        <a:pt x="124373" y="193381"/>
                        <a:pt x="153615" y="191572"/>
                      </a:cubicBezTo>
                      <a:cubicBezTo>
                        <a:pt x="185714" y="189571"/>
                        <a:pt x="212480" y="215098"/>
                        <a:pt x="212480" y="246817"/>
                      </a:cubicBezTo>
                      <a:lnTo>
                        <a:pt x="212480" y="291203"/>
                      </a:lnTo>
                      <a:cubicBezTo>
                        <a:pt x="178761" y="305681"/>
                        <a:pt x="135518" y="305681"/>
                        <a:pt x="101799" y="291203"/>
                      </a:cubicBezTo>
                      <a:lnTo>
                        <a:pt x="101799" y="291203"/>
                      </a:lnTo>
                      <a:close/>
                      <a:moveTo>
                        <a:pt x="224767" y="285393"/>
                      </a:moveTo>
                      <a:lnTo>
                        <a:pt x="224767" y="247483"/>
                      </a:lnTo>
                      <a:cubicBezTo>
                        <a:pt x="224767" y="211384"/>
                        <a:pt x="196764" y="181094"/>
                        <a:pt x="160664" y="179189"/>
                      </a:cubicBezTo>
                      <a:cubicBezTo>
                        <a:pt x="121802" y="177189"/>
                        <a:pt x="89512" y="208240"/>
                        <a:pt x="89512" y="246721"/>
                      </a:cubicBezTo>
                      <a:lnTo>
                        <a:pt x="89512" y="285298"/>
                      </a:lnTo>
                      <a:cubicBezTo>
                        <a:pt x="7692" y="244054"/>
                        <a:pt x="-14215" y="128516"/>
                        <a:pt x="48840" y="60412"/>
                      </a:cubicBezTo>
                      <a:cubicBezTo>
                        <a:pt x="51602" y="57269"/>
                        <a:pt x="58079" y="50792"/>
                        <a:pt x="60651" y="48601"/>
                      </a:cubicBezTo>
                      <a:cubicBezTo>
                        <a:pt x="112372" y="24"/>
                        <a:pt x="201907" y="24"/>
                        <a:pt x="253627" y="48601"/>
                      </a:cubicBezTo>
                      <a:cubicBezTo>
                        <a:pt x="256104" y="50983"/>
                        <a:pt x="262867" y="57745"/>
                        <a:pt x="265439" y="60412"/>
                      </a:cubicBezTo>
                      <a:cubicBezTo>
                        <a:pt x="328494" y="128516"/>
                        <a:pt x="306587" y="244054"/>
                        <a:pt x="224767" y="2852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1" name="Google Shape;1531;p17"/>
                <p:cNvSpPr/>
                <p:nvPr/>
              </p:nvSpPr>
              <p:spPr>
                <a:xfrm>
                  <a:off x="6414730" y="4042147"/>
                  <a:ext cx="81965" cy="26550"/>
                </a:xfrm>
                <a:custGeom>
                  <a:rect b="b" l="l" r="r" t="t"/>
                  <a:pathLst>
                    <a:path extrusionOk="0" h="26550" w="81965">
                      <a:moveTo>
                        <a:pt x="80081" y="16073"/>
                      </a:moveTo>
                      <a:cubicBezTo>
                        <a:pt x="59507" y="-5358"/>
                        <a:pt x="22455" y="-5358"/>
                        <a:pt x="1786" y="16073"/>
                      </a:cubicBezTo>
                      <a:cubicBezTo>
                        <a:pt x="-595" y="18455"/>
                        <a:pt x="-595" y="22360"/>
                        <a:pt x="1786" y="24741"/>
                      </a:cubicBezTo>
                      <a:cubicBezTo>
                        <a:pt x="4167" y="27122"/>
                        <a:pt x="8072" y="27122"/>
                        <a:pt x="10454" y="24741"/>
                      </a:cubicBezTo>
                      <a:cubicBezTo>
                        <a:pt x="18550" y="16645"/>
                        <a:pt x="29408" y="12168"/>
                        <a:pt x="40934" y="12168"/>
                      </a:cubicBezTo>
                      <a:cubicBezTo>
                        <a:pt x="52459" y="12168"/>
                        <a:pt x="63222" y="16645"/>
                        <a:pt x="71414" y="24741"/>
                      </a:cubicBezTo>
                      <a:cubicBezTo>
                        <a:pt x="72652" y="25980"/>
                        <a:pt x="74176" y="26551"/>
                        <a:pt x="75795" y="26551"/>
                      </a:cubicBezTo>
                      <a:cubicBezTo>
                        <a:pt x="81129" y="26551"/>
                        <a:pt x="84082" y="19788"/>
                        <a:pt x="80177" y="160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2" name="Google Shape;1532;p17"/>
                <p:cNvSpPr/>
                <p:nvPr/>
              </p:nvSpPr>
              <p:spPr>
                <a:xfrm>
                  <a:off x="6432225" y="4066603"/>
                  <a:ext cx="47107" cy="19572"/>
                </a:xfrm>
                <a:custGeom>
                  <a:rect b="b" l="l" r="r" t="t"/>
                  <a:pathLst>
                    <a:path extrusionOk="0" h="19572" w="47107">
                      <a:moveTo>
                        <a:pt x="23534" y="0"/>
                      </a:moveTo>
                      <a:cubicBezTo>
                        <a:pt x="15343" y="0"/>
                        <a:pt x="7627" y="3238"/>
                        <a:pt x="1817" y="9049"/>
                      </a:cubicBezTo>
                      <a:cubicBezTo>
                        <a:pt x="-3707" y="14954"/>
                        <a:pt x="4579" y="23336"/>
                        <a:pt x="10485" y="17717"/>
                      </a:cubicBezTo>
                      <a:cubicBezTo>
                        <a:pt x="17343" y="10573"/>
                        <a:pt x="29726" y="10573"/>
                        <a:pt x="36584" y="17717"/>
                      </a:cubicBezTo>
                      <a:cubicBezTo>
                        <a:pt x="42489" y="23241"/>
                        <a:pt x="50871" y="14954"/>
                        <a:pt x="45251" y="9049"/>
                      </a:cubicBezTo>
                      <a:cubicBezTo>
                        <a:pt x="39441" y="3238"/>
                        <a:pt x="31726" y="0"/>
                        <a:pt x="23534" y="0"/>
                      </a:cubicBezTo>
                      <a:lnTo>
                        <a:pt x="235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3" name="Google Shape;1533;p17"/>
                <p:cNvSpPr/>
                <p:nvPr/>
              </p:nvSpPr>
              <p:spPr>
                <a:xfrm>
                  <a:off x="6449567" y="4091177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4" name="Google Shape;1534;p17"/>
                <p:cNvSpPr/>
                <p:nvPr/>
              </p:nvSpPr>
              <p:spPr>
                <a:xfrm>
                  <a:off x="6437280" y="3951445"/>
                  <a:ext cx="36861" cy="36837"/>
                </a:xfrm>
                <a:custGeom>
                  <a:rect b="b" l="l" r="r" t="t"/>
                  <a:pathLst>
                    <a:path extrusionOk="0" h="36837" w="36861">
                      <a:moveTo>
                        <a:pt x="18479" y="0"/>
                      </a:moveTo>
                      <a:cubicBezTo>
                        <a:pt x="8287" y="0"/>
                        <a:pt x="0" y="8287"/>
                        <a:pt x="0" y="18478"/>
                      </a:cubicBezTo>
                      <a:cubicBezTo>
                        <a:pt x="953" y="42958"/>
                        <a:pt x="36004" y="42958"/>
                        <a:pt x="36862" y="18478"/>
                      </a:cubicBezTo>
                      <a:cubicBezTo>
                        <a:pt x="36862" y="8287"/>
                        <a:pt x="28575" y="0"/>
                        <a:pt x="18383" y="0"/>
                      </a:cubicBezTo>
                      <a:close/>
                      <a:moveTo>
                        <a:pt x="18479" y="24574"/>
                      </a:moveTo>
                      <a:cubicBezTo>
                        <a:pt x="15050" y="24574"/>
                        <a:pt x="12287" y="21812"/>
                        <a:pt x="12287" y="18383"/>
                      </a:cubicBezTo>
                      <a:cubicBezTo>
                        <a:pt x="12573" y="10192"/>
                        <a:pt x="24289" y="10192"/>
                        <a:pt x="24575" y="18383"/>
                      </a:cubicBezTo>
                      <a:cubicBezTo>
                        <a:pt x="24575" y="21812"/>
                        <a:pt x="21812" y="24574"/>
                        <a:pt x="18383" y="24574"/>
                      </a:cubicBezTo>
                      <a:lnTo>
                        <a:pt x="18383" y="245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7"/>
                <p:cNvSpPr/>
                <p:nvPr/>
              </p:nvSpPr>
              <p:spPr>
                <a:xfrm>
                  <a:off x="6381845" y="3951445"/>
                  <a:ext cx="36861" cy="36837"/>
                </a:xfrm>
                <a:custGeom>
                  <a:rect b="b" l="l" r="r" t="t"/>
                  <a:pathLst>
                    <a:path extrusionOk="0" h="36837" w="36861">
                      <a:moveTo>
                        <a:pt x="18479" y="0"/>
                      </a:moveTo>
                      <a:cubicBezTo>
                        <a:pt x="8287" y="0"/>
                        <a:pt x="0" y="8287"/>
                        <a:pt x="0" y="18478"/>
                      </a:cubicBezTo>
                      <a:cubicBezTo>
                        <a:pt x="952" y="42958"/>
                        <a:pt x="36004" y="42958"/>
                        <a:pt x="36862" y="18478"/>
                      </a:cubicBezTo>
                      <a:cubicBezTo>
                        <a:pt x="36862" y="8287"/>
                        <a:pt x="28575" y="0"/>
                        <a:pt x="18383" y="0"/>
                      </a:cubicBezTo>
                      <a:close/>
                      <a:moveTo>
                        <a:pt x="18479" y="24574"/>
                      </a:moveTo>
                      <a:cubicBezTo>
                        <a:pt x="15049" y="24574"/>
                        <a:pt x="12287" y="21812"/>
                        <a:pt x="12287" y="18383"/>
                      </a:cubicBezTo>
                      <a:cubicBezTo>
                        <a:pt x="12573" y="10192"/>
                        <a:pt x="24289" y="10192"/>
                        <a:pt x="24574" y="18383"/>
                      </a:cubicBezTo>
                      <a:cubicBezTo>
                        <a:pt x="24574" y="21812"/>
                        <a:pt x="21812" y="24574"/>
                        <a:pt x="18383" y="24574"/>
                      </a:cubicBezTo>
                      <a:lnTo>
                        <a:pt x="18383" y="245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7"/>
                <p:cNvSpPr/>
                <p:nvPr/>
              </p:nvSpPr>
              <p:spPr>
                <a:xfrm>
                  <a:off x="6492621" y="3951445"/>
                  <a:ext cx="36861" cy="36837"/>
                </a:xfrm>
                <a:custGeom>
                  <a:rect b="b" l="l" r="r" t="t"/>
                  <a:pathLst>
                    <a:path extrusionOk="0" h="36837" w="36861">
                      <a:moveTo>
                        <a:pt x="18478" y="0"/>
                      </a:moveTo>
                      <a:cubicBezTo>
                        <a:pt x="8287" y="0"/>
                        <a:pt x="0" y="8287"/>
                        <a:pt x="0" y="18478"/>
                      </a:cubicBezTo>
                      <a:cubicBezTo>
                        <a:pt x="952" y="42958"/>
                        <a:pt x="36004" y="42958"/>
                        <a:pt x="36862" y="18478"/>
                      </a:cubicBezTo>
                      <a:cubicBezTo>
                        <a:pt x="36862" y="8287"/>
                        <a:pt x="28575" y="0"/>
                        <a:pt x="18383" y="0"/>
                      </a:cubicBezTo>
                      <a:close/>
                      <a:moveTo>
                        <a:pt x="18478" y="24574"/>
                      </a:moveTo>
                      <a:cubicBezTo>
                        <a:pt x="15049" y="24574"/>
                        <a:pt x="12287" y="21812"/>
                        <a:pt x="12287" y="18383"/>
                      </a:cubicBezTo>
                      <a:cubicBezTo>
                        <a:pt x="12573" y="10192"/>
                        <a:pt x="24289" y="10192"/>
                        <a:pt x="24574" y="18383"/>
                      </a:cubicBezTo>
                      <a:cubicBezTo>
                        <a:pt x="24574" y="21812"/>
                        <a:pt x="21812" y="24574"/>
                        <a:pt x="18383" y="245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7" name="Google Shape;1537;p17"/>
                <p:cNvSpPr/>
                <p:nvPr/>
              </p:nvSpPr>
              <p:spPr>
                <a:xfrm>
                  <a:off x="6412610" y="391944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8" name="Google Shape;1538;p17"/>
                <p:cNvSpPr/>
                <p:nvPr/>
              </p:nvSpPr>
              <p:spPr>
                <a:xfrm>
                  <a:off x="6431077" y="3894771"/>
                  <a:ext cx="12299" cy="12287"/>
                </a:xfrm>
                <a:custGeom>
                  <a:rect b="b" l="l" r="r" t="t"/>
                  <a:pathLst>
                    <a:path extrusionOk="0" h="12287" w="12299">
                      <a:moveTo>
                        <a:pt x="12299" y="6191"/>
                      </a:moveTo>
                      <a:cubicBezTo>
                        <a:pt x="12299" y="2762"/>
                        <a:pt x="9537" y="0"/>
                        <a:pt x="6108" y="0"/>
                      </a:cubicBezTo>
                      <a:cubicBezTo>
                        <a:pt x="-2084" y="286"/>
                        <a:pt x="-1988" y="12002"/>
                        <a:pt x="6108" y="12287"/>
                      </a:cubicBezTo>
                      <a:cubicBezTo>
                        <a:pt x="9537" y="12287"/>
                        <a:pt x="12299" y="9525"/>
                        <a:pt x="12299" y="60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9" name="Google Shape;1539;p17"/>
                <p:cNvSpPr/>
                <p:nvPr/>
              </p:nvSpPr>
              <p:spPr>
                <a:xfrm>
                  <a:off x="6449663" y="3919394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096" y="12335"/>
                      </a:moveTo>
                      <a:cubicBezTo>
                        <a:pt x="9525" y="12335"/>
                        <a:pt x="12287" y="9573"/>
                        <a:pt x="12287" y="6144"/>
                      </a:cubicBezTo>
                      <a:cubicBezTo>
                        <a:pt x="12002" y="-2048"/>
                        <a:pt x="286" y="-2048"/>
                        <a:pt x="0" y="6144"/>
                      </a:cubicBezTo>
                      <a:cubicBezTo>
                        <a:pt x="0" y="9573"/>
                        <a:pt x="2762" y="12335"/>
                        <a:pt x="6191" y="123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0" name="Google Shape;1540;p17"/>
                <p:cNvSpPr/>
                <p:nvPr/>
              </p:nvSpPr>
              <p:spPr>
                <a:xfrm>
                  <a:off x="6467951" y="38947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lnTo>
                        <a:pt x="60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1" name="Google Shape;1541;p17"/>
                <p:cNvSpPr/>
                <p:nvPr/>
              </p:nvSpPr>
              <p:spPr>
                <a:xfrm>
                  <a:off x="6486513" y="3919346"/>
                  <a:ext cx="12299" cy="12287"/>
                </a:xfrm>
                <a:custGeom>
                  <a:rect b="b" l="l" r="r" t="t"/>
                  <a:pathLst>
                    <a:path extrusionOk="0" h="12287" w="12299">
                      <a:moveTo>
                        <a:pt x="12299" y="6191"/>
                      </a:moveTo>
                      <a:cubicBezTo>
                        <a:pt x="12299" y="2762"/>
                        <a:pt x="9537" y="0"/>
                        <a:pt x="6108" y="0"/>
                      </a:cubicBezTo>
                      <a:cubicBezTo>
                        <a:pt x="-2084" y="286"/>
                        <a:pt x="-1988" y="12002"/>
                        <a:pt x="6108" y="12287"/>
                      </a:cubicBezTo>
                      <a:cubicBezTo>
                        <a:pt x="9537" y="12287"/>
                        <a:pt x="12299" y="9525"/>
                        <a:pt x="12299" y="6096"/>
                      </a:cubicBezTo>
                      <a:lnTo>
                        <a:pt x="12299" y="6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542" name="Google Shape;1542;p17"/>
          <p:cNvSpPr/>
          <p:nvPr/>
        </p:nvSpPr>
        <p:spPr>
          <a:xfrm rot="10195540">
            <a:off x="6944401" y="3668371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18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545" name="Google Shape;1545;p18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546" name="Google Shape;1546;p18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7" name="Google Shape;1547;p18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8" name="Google Shape;1548;p18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9" name="Google Shape;1549;p18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0" name="Google Shape;1550;p18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1" name="Google Shape;1551;p18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2" name="Google Shape;1552;p18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3" name="Google Shape;1553;p18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4" name="Google Shape;1554;p18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5" name="Google Shape;1555;p18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6" name="Google Shape;1556;p18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7" name="Google Shape;1557;p18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8" name="Google Shape;1558;p18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9" name="Google Shape;1559;p18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0" name="Google Shape;1560;p18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1" name="Google Shape;1561;p18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2" name="Google Shape;1562;p18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3" name="Google Shape;1563;p18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4" name="Google Shape;1564;p18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5" name="Google Shape;1565;p18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6" name="Google Shape;1566;p18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7" name="Google Shape;1567;p18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8" name="Google Shape;1568;p18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9" name="Google Shape;1569;p18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0" name="Google Shape;1570;p18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1" name="Google Shape;1571;p18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572" name="Google Shape;1572;p18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3" name="Google Shape;1573;p18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4" name="Google Shape;1574;p18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5" name="Google Shape;1575;p18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6" name="Google Shape;1576;p18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7" name="Google Shape;1577;p18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8" name="Google Shape;1578;p18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9" name="Google Shape;1579;p18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0" name="Google Shape;1580;p18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Google Shape;1581;p18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Google Shape;1582;p18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18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Google Shape;1584;p18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18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18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7" name="Google Shape;1587;p18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8" name="Google Shape;1588;p18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9" name="Google Shape;1589;p18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0" name="Google Shape;1590;p18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1" name="Google Shape;1591;p18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2" name="Google Shape;1592;p18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3" name="Google Shape;1593;p18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4" name="Google Shape;1594;p18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5" name="Google Shape;1595;p18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6" name="Google Shape;1596;p18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7" name="Google Shape;1597;p18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Google Shape;1598;p18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9" name="Google Shape;1599;p18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0" name="Google Shape;1600;p18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1" name="Google Shape;1601;p18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2" name="Google Shape;1602;p18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3" name="Google Shape;1603;p18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4" name="Google Shape;1604;p18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5" name="Google Shape;1605;p18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6" name="Google Shape;1606;p18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7" name="Google Shape;1607;p18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8" name="Google Shape;1608;p18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9" name="Google Shape;1609;p18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0" name="Google Shape;1610;p18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1" name="Google Shape;1611;p18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Google Shape;1612;p18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3" name="Google Shape;1613;p18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4" name="Google Shape;1614;p18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18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18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7" name="Google Shape;1617;p18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18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18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18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1" name="Google Shape;162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2" name="Google Shape;1622;p18"/>
          <p:cNvSpPr txBox="1"/>
          <p:nvPr>
            <p:ph idx="1" type="subTitle"/>
          </p:nvPr>
        </p:nvSpPr>
        <p:spPr>
          <a:xfrm>
            <a:off x="5111250" y="2599825"/>
            <a:ext cx="26400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3" name="Google Shape;1623;p18"/>
          <p:cNvSpPr txBox="1"/>
          <p:nvPr>
            <p:ph idx="2" type="subTitle"/>
          </p:nvPr>
        </p:nvSpPr>
        <p:spPr>
          <a:xfrm>
            <a:off x="1392725" y="2599825"/>
            <a:ext cx="26400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4" name="Google Shape;1624;p18"/>
          <p:cNvSpPr txBox="1"/>
          <p:nvPr>
            <p:ph idx="3" type="subTitle"/>
          </p:nvPr>
        </p:nvSpPr>
        <p:spPr>
          <a:xfrm>
            <a:off x="1392736" y="204092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25" name="Google Shape;1625;p18"/>
          <p:cNvSpPr txBox="1"/>
          <p:nvPr>
            <p:ph idx="4" type="subTitle"/>
          </p:nvPr>
        </p:nvSpPr>
        <p:spPr>
          <a:xfrm>
            <a:off x="5111264" y="204092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26" name="Google Shape;1626;p18"/>
          <p:cNvSpPr/>
          <p:nvPr/>
        </p:nvSpPr>
        <p:spPr>
          <a:xfrm>
            <a:off x="-371054" y="-131541"/>
            <a:ext cx="1702080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18"/>
          <p:cNvSpPr/>
          <p:nvPr/>
        </p:nvSpPr>
        <p:spPr>
          <a:xfrm rot="-4040824">
            <a:off x="275378" y="3961244"/>
            <a:ext cx="637085" cy="164053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18"/>
          <p:cNvSpPr/>
          <p:nvPr/>
        </p:nvSpPr>
        <p:spPr>
          <a:xfrm rot="10195540">
            <a:off x="7008413" y="4150646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9" name="Google Shape;1629;p18"/>
          <p:cNvGrpSpPr/>
          <p:nvPr/>
        </p:nvGrpSpPr>
        <p:grpSpPr>
          <a:xfrm rot="1342621">
            <a:off x="185630" y="4206049"/>
            <a:ext cx="816601" cy="795901"/>
            <a:chOff x="3514301" y="3204445"/>
            <a:chExt cx="816600" cy="795900"/>
          </a:xfrm>
        </p:grpSpPr>
        <p:sp>
          <p:nvSpPr>
            <p:cNvPr id="1630" name="Google Shape;1630;p18"/>
            <p:cNvSpPr/>
            <p:nvPr/>
          </p:nvSpPr>
          <p:spPr>
            <a:xfrm>
              <a:off x="3514301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631" name="Google Shape;1631;p18"/>
            <p:cNvGrpSpPr/>
            <p:nvPr/>
          </p:nvGrpSpPr>
          <p:grpSpPr>
            <a:xfrm>
              <a:off x="3732940" y="3416494"/>
              <a:ext cx="379321" cy="371771"/>
              <a:chOff x="1519724" y="2198570"/>
              <a:chExt cx="348065" cy="341137"/>
            </a:xfrm>
          </p:grpSpPr>
          <p:sp>
            <p:nvSpPr>
              <p:cNvPr id="1632" name="Google Shape;1632;p18"/>
              <p:cNvSpPr/>
              <p:nvPr/>
            </p:nvSpPr>
            <p:spPr>
              <a:xfrm>
                <a:off x="1648715" y="2198570"/>
                <a:ext cx="176821" cy="116933"/>
              </a:xfrm>
              <a:custGeom>
                <a:rect b="b" l="l" r="r" t="t"/>
                <a:pathLst>
                  <a:path extrusionOk="0" h="105822" w="160019">
                    <a:moveTo>
                      <a:pt x="9620" y="81153"/>
                    </a:moveTo>
                    <a:cubicBezTo>
                      <a:pt x="9620" y="89726"/>
                      <a:pt x="7048" y="98012"/>
                      <a:pt x="2286" y="105156"/>
                    </a:cubicBezTo>
                    <a:lnTo>
                      <a:pt x="1619" y="105823"/>
                    </a:lnTo>
                    <a:lnTo>
                      <a:pt x="160020" y="105823"/>
                    </a:lnTo>
                    <a:lnTo>
                      <a:pt x="54197" y="0"/>
                    </a:lnTo>
                    <a:lnTo>
                      <a:pt x="0" y="54197"/>
                    </a:lnTo>
                    <a:cubicBezTo>
                      <a:pt x="5905" y="61627"/>
                      <a:pt x="9525" y="70961"/>
                      <a:pt x="9525" y="811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18"/>
              <p:cNvSpPr/>
              <p:nvPr/>
            </p:nvSpPr>
            <p:spPr>
              <a:xfrm>
                <a:off x="1519724" y="2234202"/>
                <a:ext cx="348065" cy="305505"/>
              </a:xfrm>
              <a:custGeom>
                <a:rect b="b" l="l" r="r" t="t"/>
                <a:pathLst>
                  <a:path extrusionOk="0" h="276475" w="314991">
                    <a:moveTo>
                      <a:pt x="296418" y="135030"/>
                    </a:moveTo>
                    <a:lnTo>
                      <a:pt x="295180" y="135030"/>
                    </a:lnTo>
                    <a:lnTo>
                      <a:pt x="295180" y="85785"/>
                    </a:lnTo>
                    <a:cubicBezTo>
                      <a:pt x="295180" y="85785"/>
                      <a:pt x="286893" y="67307"/>
                      <a:pt x="276701" y="67307"/>
                    </a:cubicBezTo>
                    <a:lnTo>
                      <a:pt x="222694" y="67307"/>
                    </a:lnTo>
                    <a:cubicBezTo>
                      <a:pt x="223552" y="64164"/>
                      <a:pt x="225171" y="61306"/>
                      <a:pt x="227457" y="59020"/>
                    </a:cubicBezTo>
                    <a:cubicBezTo>
                      <a:pt x="229743" y="56734"/>
                      <a:pt x="229838" y="52734"/>
                      <a:pt x="227457" y="50352"/>
                    </a:cubicBezTo>
                    <a:lnTo>
                      <a:pt x="192691" y="15586"/>
                    </a:lnTo>
                    <a:cubicBezTo>
                      <a:pt x="190309" y="13205"/>
                      <a:pt x="186404" y="13205"/>
                      <a:pt x="184023" y="15586"/>
                    </a:cubicBezTo>
                    <a:cubicBezTo>
                      <a:pt x="176784" y="22825"/>
                      <a:pt x="165163" y="22825"/>
                      <a:pt x="157924" y="15586"/>
                    </a:cubicBezTo>
                    <a:cubicBezTo>
                      <a:pt x="155543" y="13205"/>
                      <a:pt x="151638" y="13205"/>
                      <a:pt x="149257" y="15586"/>
                    </a:cubicBezTo>
                    <a:lnTo>
                      <a:pt x="130302" y="34541"/>
                    </a:lnTo>
                    <a:cubicBezTo>
                      <a:pt x="112967" y="-18704"/>
                      <a:pt x="35242" y="-7655"/>
                      <a:pt x="34004" y="48924"/>
                    </a:cubicBezTo>
                    <a:cubicBezTo>
                      <a:pt x="34004" y="55305"/>
                      <a:pt x="37624" y="67974"/>
                      <a:pt x="37624" y="67974"/>
                    </a:cubicBezTo>
                    <a:lnTo>
                      <a:pt x="18478" y="67974"/>
                    </a:lnTo>
                    <a:cubicBezTo>
                      <a:pt x="8287" y="67974"/>
                      <a:pt x="0" y="76260"/>
                      <a:pt x="0" y="86452"/>
                    </a:cubicBezTo>
                    <a:lnTo>
                      <a:pt x="0" y="257997"/>
                    </a:lnTo>
                    <a:cubicBezTo>
                      <a:pt x="0" y="268189"/>
                      <a:pt x="8287" y="276476"/>
                      <a:pt x="18478" y="276476"/>
                    </a:cubicBezTo>
                    <a:lnTo>
                      <a:pt x="276796" y="276476"/>
                    </a:lnTo>
                    <a:cubicBezTo>
                      <a:pt x="286988" y="276476"/>
                      <a:pt x="295275" y="268189"/>
                      <a:pt x="295275" y="257997"/>
                    </a:cubicBezTo>
                    <a:lnTo>
                      <a:pt x="295275" y="208753"/>
                    </a:lnTo>
                    <a:cubicBezTo>
                      <a:pt x="305848" y="209325"/>
                      <a:pt x="314992" y="200943"/>
                      <a:pt x="314992" y="190275"/>
                    </a:cubicBezTo>
                    <a:lnTo>
                      <a:pt x="314992" y="153413"/>
                    </a:lnTo>
                    <a:cubicBezTo>
                      <a:pt x="314992" y="143221"/>
                      <a:pt x="306705" y="134934"/>
                      <a:pt x="296513" y="134934"/>
                    </a:cubicBezTo>
                    <a:lnTo>
                      <a:pt x="296513" y="134934"/>
                    </a:lnTo>
                    <a:close/>
                    <a:moveTo>
                      <a:pt x="154019" y="28159"/>
                    </a:moveTo>
                    <a:cubicBezTo>
                      <a:pt x="164306" y="34922"/>
                      <a:pt x="177736" y="34922"/>
                      <a:pt x="187928" y="28159"/>
                    </a:cubicBezTo>
                    <a:lnTo>
                      <a:pt x="214884" y="55115"/>
                    </a:lnTo>
                    <a:cubicBezTo>
                      <a:pt x="212503" y="58830"/>
                      <a:pt x="210884" y="62925"/>
                      <a:pt x="210121" y="67307"/>
                    </a:cubicBezTo>
                    <a:lnTo>
                      <a:pt x="128778" y="67307"/>
                    </a:lnTo>
                    <a:cubicBezTo>
                      <a:pt x="131064" y="61782"/>
                      <a:pt x="132207" y="55782"/>
                      <a:pt x="132397" y="49686"/>
                    </a:cubicBezTo>
                    <a:lnTo>
                      <a:pt x="154019" y="28064"/>
                    </a:lnTo>
                    <a:close/>
                    <a:moveTo>
                      <a:pt x="46101" y="48924"/>
                    </a:moveTo>
                    <a:cubicBezTo>
                      <a:pt x="46101" y="28540"/>
                      <a:pt x="62674" y="12062"/>
                      <a:pt x="82963" y="12062"/>
                    </a:cubicBezTo>
                    <a:cubicBezTo>
                      <a:pt x="110966" y="11681"/>
                      <a:pt x="129254" y="43399"/>
                      <a:pt x="114967" y="67402"/>
                    </a:cubicBezTo>
                    <a:lnTo>
                      <a:pt x="98869" y="67402"/>
                    </a:lnTo>
                    <a:cubicBezTo>
                      <a:pt x="95631" y="59115"/>
                      <a:pt x="89630" y="57210"/>
                      <a:pt x="82105" y="54162"/>
                    </a:cubicBezTo>
                    <a:cubicBezTo>
                      <a:pt x="78676" y="52734"/>
                      <a:pt x="77248" y="48638"/>
                      <a:pt x="79248" y="45399"/>
                    </a:cubicBezTo>
                    <a:cubicBezTo>
                      <a:pt x="80772" y="42732"/>
                      <a:pt x="84201" y="41875"/>
                      <a:pt x="86963" y="43018"/>
                    </a:cubicBezTo>
                    <a:lnTo>
                      <a:pt x="89916" y="44256"/>
                    </a:lnTo>
                    <a:cubicBezTo>
                      <a:pt x="92773" y="45399"/>
                      <a:pt x="96107" y="44447"/>
                      <a:pt x="97726" y="41780"/>
                    </a:cubicBezTo>
                    <a:cubicBezTo>
                      <a:pt x="99727" y="38446"/>
                      <a:pt x="98203" y="34350"/>
                      <a:pt x="94774" y="32922"/>
                    </a:cubicBezTo>
                    <a:cubicBezTo>
                      <a:pt x="93345" y="32350"/>
                      <a:pt x="90678" y="31112"/>
                      <a:pt x="89154" y="30731"/>
                    </a:cubicBezTo>
                    <a:lnTo>
                      <a:pt x="89154" y="27397"/>
                    </a:lnTo>
                    <a:cubicBezTo>
                      <a:pt x="88868" y="19206"/>
                      <a:pt x="77152" y="19206"/>
                      <a:pt x="76867" y="27397"/>
                    </a:cubicBezTo>
                    <a:lnTo>
                      <a:pt x="76867" y="31779"/>
                    </a:lnTo>
                    <a:cubicBezTo>
                      <a:pt x="62294" y="38160"/>
                      <a:pt x="62484" y="59401"/>
                      <a:pt x="77343" y="65592"/>
                    </a:cubicBezTo>
                    <a:lnTo>
                      <a:pt x="81820" y="67402"/>
                    </a:lnTo>
                    <a:lnTo>
                      <a:pt x="51054" y="67402"/>
                    </a:lnTo>
                    <a:cubicBezTo>
                      <a:pt x="47815" y="61782"/>
                      <a:pt x="46101" y="55496"/>
                      <a:pt x="46101" y="48924"/>
                    </a:cubicBezTo>
                    <a:close/>
                    <a:moveTo>
                      <a:pt x="282892" y="257997"/>
                    </a:moveTo>
                    <a:cubicBezTo>
                      <a:pt x="282892" y="261426"/>
                      <a:pt x="280130" y="264189"/>
                      <a:pt x="276701" y="264189"/>
                    </a:cubicBezTo>
                    <a:lnTo>
                      <a:pt x="18383" y="264189"/>
                    </a:lnTo>
                    <a:cubicBezTo>
                      <a:pt x="14954" y="264189"/>
                      <a:pt x="12192" y="261426"/>
                      <a:pt x="12192" y="257997"/>
                    </a:cubicBezTo>
                    <a:lnTo>
                      <a:pt x="12192" y="178083"/>
                    </a:lnTo>
                    <a:lnTo>
                      <a:pt x="27527" y="178083"/>
                    </a:lnTo>
                    <a:lnTo>
                      <a:pt x="27527" y="196085"/>
                    </a:lnTo>
                    <a:cubicBezTo>
                      <a:pt x="27527" y="197704"/>
                      <a:pt x="28194" y="199323"/>
                      <a:pt x="29337" y="200466"/>
                    </a:cubicBezTo>
                    <a:lnTo>
                      <a:pt x="39433" y="210563"/>
                    </a:lnTo>
                    <a:cubicBezTo>
                      <a:pt x="32575" y="223422"/>
                      <a:pt x="42577" y="239900"/>
                      <a:pt x="57245" y="239614"/>
                    </a:cubicBezTo>
                    <a:cubicBezTo>
                      <a:pt x="68294" y="239614"/>
                      <a:pt x="77248" y="230661"/>
                      <a:pt x="77248" y="219612"/>
                    </a:cubicBezTo>
                    <a:cubicBezTo>
                      <a:pt x="77533" y="204943"/>
                      <a:pt x="61055" y="194942"/>
                      <a:pt x="48196" y="201800"/>
                    </a:cubicBezTo>
                    <a:lnTo>
                      <a:pt x="39910" y="193513"/>
                    </a:lnTo>
                    <a:lnTo>
                      <a:pt x="39910" y="178083"/>
                    </a:lnTo>
                    <a:lnTo>
                      <a:pt x="89725" y="178083"/>
                    </a:lnTo>
                    <a:lnTo>
                      <a:pt x="89725" y="196085"/>
                    </a:lnTo>
                    <a:cubicBezTo>
                      <a:pt x="89725" y="197704"/>
                      <a:pt x="90392" y="199323"/>
                      <a:pt x="91535" y="200466"/>
                    </a:cubicBezTo>
                    <a:lnTo>
                      <a:pt x="107061" y="215992"/>
                    </a:lnTo>
                    <a:cubicBezTo>
                      <a:pt x="112967" y="221517"/>
                      <a:pt x="121348" y="213230"/>
                      <a:pt x="115729" y="207324"/>
                    </a:cubicBezTo>
                    <a:lnTo>
                      <a:pt x="102013" y="193608"/>
                    </a:lnTo>
                    <a:lnTo>
                      <a:pt x="102013" y="178178"/>
                    </a:lnTo>
                    <a:lnTo>
                      <a:pt x="146875" y="178178"/>
                    </a:lnTo>
                    <a:cubicBezTo>
                      <a:pt x="154115" y="199514"/>
                      <a:pt x="185452" y="194847"/>
                      <a:pt x="185928" y="171987"/>
                    </a:cubicBezTo>
                    <a:cubicBezTo>
                      <a:pt x="185452" y="149127"/>
                      <a:pt x="154210" y="144459"/>
                      <a:pt x="146875" y="165795"/>
                    </a:cubicBezTo>
                    <a:lnTo>
                      <a:pt x="114300" y="165795"/>
                    </a:lnTo>
                    <a:lnTo>
                      <a:pt x="114300" y="150365"/>
                    </a:lnTo>
                    <a:lnTo>
                      <a:pt x="122301" y="142078"/>
                    </a:lnTo>
                    <a:cubicBezTo>
                      <a:pt x="135160" y="148936"/>
                      <a:pt x="151638" y="138935"/>
                      <a:pt x="151352" y="124266"/>
                    </a:cubicBezTo>
                    <a:cubicBezTo>
                      <a:pt x="151352" y="113217"/>
                      <a:pt x="142399" y="104264"/>
                      <a:pt x="131350" y="104264"/>
                    </a:cubicBezTo>
                    <a:cubicBezTo>
                      <a:pt x="116681" y="103978"/>
                      <a:pt x="106680" y="120456"/>
                      <a:pt x="113538" y="133315"/>
                    </a:cubicBezTo>
                    <a:lnTo>
                      <a:pt x="103442" y="143412"/>
                    </a:lnTo>
                    <a:cubicBezTo>
                      <a:pt x="102298" y="144555"/>
                      <a:pt x="101632" y="146174"/>
                      <a:pt x="101917" y="147793"/>
                    </a:cubicBezTo>
                    <a:lnTo>
                      <a:pt x="101917" y="166367"/>
                    </a:lnTo>
                    <a:lnTo>
                      <a:pt x="52102" y="166367"/>
                    </a:lnTo>
                    <a:lnTo>
                      <a:pt x="52102" y="150936"/>
                    </a:lnTo>
                    <a:lnTo>
                      <a:pt x="65818" y="137220"/>
                    </a:lnTo>
                    <a:cubicBezTo>
                      <a:pt x="71342" y="131315"/>
                      <a:pt x="63055" y="122933"/>
                      <a:pt x="57150" y="128553"/>
                    </a:cubicBezTo>
                    <a:lnTo>
                      <a:pt x="41624" y="144078"/>
                    </a:lnTo>
                    <a:cubicBezTo>
                      <a:pt x="40481" y="145221"/>
                      <a:pt x="39815" y="146841"/>
                      <a:pt x="39815" y="148460"/>
                    </a:cubicBezTo>
                    <a:lnTo>
                      <a:pt x="39815" y="166462"/>
                    </a:lnTo>
                    <a:lnTo>
                      <a:pt x="12097" y="166462"/>
                    </a:lnTo>
                    <a:lnTo>
                      <a:pt x="12097" y="85881"/>
                    </a:lnTo>
                    <a:cubicBezTo>
                      <a:pt x="12097" y="82452"/>
                      <a:pt x="14859" y="79689"/>
                      <a:pt x="18288" y="79689"/>
                    </a:cubicBezTo>
                    <a:lnTo>
                      <a:pt x="276606" y="79689"/>
                    </a:lnTo>
                    <a:cubicBezTo>
                      <a:pt x="280035" y="79689"/>
                      <a:pt x="282797" y="82452"/>
                      <a:pt x="282797" y="85881"/>
                    </a:cubicBezTo>
                    <a:lnTo>
                      <a:pt x="282797" y="135125"/>
                    </a:lnTo>
                    <a:lnTo>
                      <a:pt x="222504" y="135125"/>
                    </a:lnTo>
                    <a:cubicBezTo>
                      <a:pt x="212312" y="135125"/>
                      <a:pt x="204025" y="143412"/>
                      <a:pt x="204025" y="153603"/>
                    </a:cubicBezTo>
                    <a:lnTo>
                      <a:pt x="204025" y="190465"/>
                    </a:lnTo>
                    <a:cubicBezTo>
                      <a:pt x="204025" y="200657"/>
                      <a:pt x="212312" y="208944"/>
                      <a:pt x="222504" y="208944"/>
                    </a:cubicBezTo>
                    <a:lnTo>
                      <a:pt x="282797" y="208944"/>
                    </a:lnTo>
                    <a:lnTo>
                      <a:pt x="282797" y="258188"/>
                    </a:lnTo>
                    <a:close/>
                    <a:moveTo>
                      <a:pt x="57245" y="211896"/>
                    </a:moveTo>
                    <a:cubicBezTo>
                      <a:pt x="61531" y="211896"/>
                      <a:pt x="64960" y="215325"/>
                      <a:pt x="64960" y="219612"/>
                    </a:cubicBezTo>
                    <a:cubicBezTo>
                      <a:pt x="64579" y="229803"/>
                      <a:pt x="50006" y="229803"/>
                      <a:pt x="49625" y="219612"/>
                    </a:cubicBezTo>
                    <a:cubicBezTo>
                      <a:pt x="49625" y="215325"/>
                      <a:pt x="53054" y="211896"/>
                      <a:pt x="57340" y="211896"/>
                    </a:cubicBezTo>
                    <a:close/>
                    <a:moveTo>
                      <a:pt x="158020" y="171891"/>
                    </a:moveTo>
                    <a:cubicBezTo>
                      <a:pt x="158020" y="167605"/>
                      <a:pt x="161449" y="164176"/>
                      <a:pt x="165735" y="164176"/>
                    </a:cubicBezTo>
                    <a:cubicBezTo>
                      <a:pt x="175927" y="164557"/>
                      <a:pt x="175927" y="179130"/>
                      <a:pt x="165735" y="179511"/>
                    </a:cubicBezTo>
                    <a:cubicBezTo>
                      <a:pt x="161449" y="179511"/>
                      <a:pt x="158020" y="176082"/>
                      <a:pt x="158020" y="171796"/>
                    </a:cubicBezTo>
                    <a:close/>
                    <a:moveTo>
                      <a:pt x="123825" y="124266"/>
                    </a:moveTo>
                    <a:cubicBezTo>
                      <a:pt x="123825" y="119980"/>
                      <a:pt x="127254" y="116551"/>
                      <a:pt x="131540" y="116551"/>
                    </a:cubicBezTo>
                    <a:cubicBezTo>
                      <a:pt x="141732" y="116932"/>
                      <a:pt x="141732" y="131505"/>
                      <a:pt x="131540" y="131886"/>
                    </a:cubicBezTo>
                    <a:cubicBezTo>
                      <a:pt x="127254" y="131886"/>
                      <a:pt x="123825" y="128457"/>
                      <a:pt x="123825" y="124171"/>
                    </a:cubicBezTo>
                    <a:close/>
                    <a:moveTo>
                      <a:pt x="296418" y="196561"/>
                    </a:moveTo>
                    <a:lnTo>
                      <a:pt x="222599" y="196561"/>
                    </a:lnTo>
                    <a:cubicBezTo>
                      <a:pt x="219170" y="196561"/>
                      <a:pt x="216408" y="193799"/>
                      <a:pt x="216408" y="190370"/>
                    </a:cubicBezTo>
                    <a:lnTo>
                      <a:pt x="216408" y="153508"/>
                    </a:lnTo>
                    <a:cubicBezTo>
                      <a:pt x="216408" y="150079"/>
                      <a:pt x="219170" y="147317"/>
                      <a:pt x="222599" y="147317"/>
                    </a:cubicBezTo>
                    <a:lnTo>
                      <a:pt x="296418" y="147317"/>
                    </a:lnTo>
                    <a:cubicBezTo>
                      <a:pt x="299847" y="147317"/>
                      <a:pt x="302609" y="150079"/>
                      <a:pt x="302609" y="153508"/>
                    </a:cubicBezTo>
                    <a:lnTo>
                      <a:pt x="302609" y="190370"/>
                    </a:lnTo>
                    <a:cubicBezTo>
                      <a:pt x="302609" y="193799"/>
                      <a:pt x="299847" y="196561"/>
                      <a:pt x="296418" y="196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34" name="Google Shape;1634;p18"/>
              <p:cNvGrpSpPr/>
              <p:nvPr/>
            </p:nvGrpSpPr>
            <p:grpSpPr>
              <a:xfrm>
                <a:off x="1577954" y="2353031"/>
                <a:ext cx="92347" cy="142719"/>
                <a:chOff x="3385851" y="2862619"/>
                <a:chExt cx="83534" cy="129087"/>
              </a:xfrm>
            </p:grpSpPr>
            <p:sp>
              <p:nvSpPr>
                <p:cNvPr id="1635" name="Google Shape;1635;p18"/>
                <p:cNvSpPr/>
                <p:nvPr/>
              </p:nvSpPr>
              <p:spPr>
                <a:xfrm>
                  <a:off x="3435572" y="2957964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6" name="Google Shape;1636;p18"/>
                <p:cNvSpPr/>
                <p:nvPr/>
              </p:nvSpPr>
              <p:spPr>
                <a:xfrm>
                  <a:off x="3385851" y="2862619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37" name="Google Shape;1637;p18"/>
          <p:cNvSpPr/>
          <p:nvPr/>
        </p:nvSpPr>
        <p:spPr>
          <a:xfrm>
            <a:off x="6247114" y="-726193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18"/>
          <p:cNvSpPr/>
          <p:nvPr/>
        </p:nvSpPr>
        <p:spPr>
          <a:xfrm rot="-896439">
            <a:off x="8967179" y="-694255"/>
            <a:ext cx="3876063" cy="2311463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9" name="Google Shape;1639;p18"/>
          <p:cNvGrpSpPr/>
          <p:nvPr/>
        </p:nvGrpSpPr>
        <p:grpSpPr>
          <a:xfrm rot="1122295">
            <a:off x="7550672" y="-195564"/>
            <a:ext cx="816615" cy="795914"/>
            <a:chOff x="6112100" y="970706"/>
            <a:chExt cx="816600" cy="795900"/>
          </a:xfrm>
        </p:grpSpPr>
        <p:sp>
          <p:nvSpPr>
            <p:cNvPr id="1640" name="Google Shape;1640;p18"/>
            <p:cNvSpPr/>
            <p:nvPr/>
          </p:nvSpPr>
          <p:spPr>
            <a:xfrm>
              <a:off x="6112100" y="97070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641" name="Google Shape;1641;p18"/>
            <p:cNvGrpSpPr/>
            <p:nvPr/>
          </p:nvGrpSpPr>
          <p:grpSpPr>
            <a:xfrm>
              <a:off x="6330654" y="1212966"/>
              <a:ext cx="379493" cy="311357"/>
              <a:chOff x="3974135" y="1615161"/>
              <a:chExt cx="348223" cy="285701"/>
            </a:xfrm>
          </p:grpSpPr>
          <p:sp>
            <p:nvSpPr>
              <p:cNvPr id="1642" name="Google Shape;1642;p18"/>
              <p:cNvSpPr/>
              <p:nvPr/>
            </p:nvSpPr>
            <p:spPr>
              <a:xfrm>
                <a:off x="4021942" y="1649175"/>
                <a:ext cx="252813" cy="183452"/>
              </a:xfrm>
              <a:custGeom>
                <a:rect b="b" l="l" r="r" t="t"/>
                <a:pathLst>
                  <a:path extrusionOk="0" h="166020" w="228790">
                    <a:moveTo>
                      <a:pt x="0" y="0"/>
                    </a:moveTo>
                    <a:lnTo>
                      <a:pt x="228790" y="0"/>
                    </a:lnTo>
                    <a:lnTo>
                      <a:pt x="228790" y="166021"/>
                    </a:lnTo>
                    <a:lnTo>
                      <a:pt x="0" y="166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43" name="Google Shape;1643;p18"/>
              <p:cNvGrpSpPr/>
              <p:nvPr/>
            </p:nvGrpSpPr>
            <p:grpSpPr>
              <a:xfrm>
                <a:off x="3974135" y="1615161"/>
                <a:ext cx="348223" cy="285701"/>
                <a:chOff x="5553360" y="2195226"/>
                <a:chExt cx="314991" cy="258413"/>
              </a:xfrm>
            </p:grpSpPr>
            <p:sp>
              <p:nvSpPr>
                <p:cNvPr id="1644" name="Google Shape;1644;p18"/>
                <p:cNvSpPr/>
                <p:nvPr/>
              </p:nvSpPr>
              <p:spPr>
                <a:xfrm>
                  <a:off x="5553360" y="2195226"/>
                  <a:ext cx="314991" cy="258413"/>
                </a:xfrm>
                <a:custGeom>
                  <a:rect b="b" l="l" r="r" t="t"/>
                  <a:pathLst>
                    <a:path extrusionOk="0" h="258413" w="314991">
                      <a:moveTo>
                        <a:pt x="308896" y="215265"/>
                      </a:moveTo>
                      <a:lnTo>
                        <a:pt x="302705" y="215265"/>
                      </a:lnTo>
                      <a:lnTo>
                        <a:pt x="302705" y="18478"/>
                      </a:lnTo>
                      <a:cubicBezTo>
                        <a:pt x="302705" y="8287"/>
                        <a:pt x="294418" y="0"/>
                        <a:pt x="284226" y="0"/>
                      </a:cubicBezTo>
                      <a:lnTo>
                        <a:pt x="30861" y="0"/>
                      </a:lnTo>
                      <a:cubicBezTo>
                        <a:pt x="20669" y="0"/>
                        <a:pt x="12382" y="8287"/>
                        <a:pt x="12382" y="18478"/>
                      </a:cubicBezTo>
                      <a:lnTo>
                        <a:pt x="12382" y="215265"/>
                      </a:lnTo>
                      <a:lnTo>
                        <a:pt x="6191" y="215265"/>
                      </a:lnTo>
                      <a:cubicBezTo>
                        <a:pt x="2762" y="215265"/>
                        <a:pt x="0" y="218027"/>
                        <a:pt x="0" y="221456"/>
                      </a:cubicBezTo>
                      <a:lnTo>
                        <a:pt x="0" y="239935"/>
                      </a:lnTo>
                      <a:cubicBezTo>
                        <a:pt x="0" y="250127"/>
                        <a:pt x="8287" y="258413"/>
                        <a:pt x="18479" y="258413"/>
                      </a:cubicBezTo>
                      <a:lnTo>
                        <a:pt x="296513" y="258413"/>
                      </a:lnTo>
                      <a:cubicBezTo>
                        <a:pt x="306705" y="258413"/>
                        <a:pt x="314992" y="250127"/>
                        <a:pt x="314992" y="239935"/>
                      </a:cubicBezTo>
                      <a:lnTo>
                        <a:pt x="314992" y="221456"/>
                      </a:lnTo>
                      <a:cubicBezTo>
                        <a:pt x="314992" y="218027"/>
                        <a:pt x="312230" y="215265"/>
                        <a:pt x="308801" y="215265"/>
                      </a:cubicBezTo>
                      <a:close/>
                      <a:moveTo>
                        <a:pt x="30861" y="12287"/>
                      </a:moveTo>
                      <a:lnTo>
                        <a:pt x="284226" y="12287"/>
                      </a:lnTo>
                      <a:cubicBezTo>
                        <a:pt x="287655" y="12287"/>
                        <a:pt x="290417" y="15050"/>
                        <a:pt x="290417" y="18478"/>
                      </a:cubicBezTo>
                      <a:lnTo>
                        <a:pt x="290417" y="190691"/>
                      </a:lnTo>
                      <a:lnTo>
                        <a:pt x="24765" y="190691"/>
                      </a:lnTo>
                      <a:lnTo>
                        <a:pt x="24765" y="18478"/>
                      </a:lnTo>
                      <a:cubicBezTo>
                        <a:pt x="24765" y="15050"/>
                        <a:pt x="27527" y="12287"/>
                        <a:pt x="30956" y="12287"/>
                      </a:cubicBezTo>
                      <a:close/>
                      <a:moveTo>
                        <a:pt x="24670" y="202978"/>
                      </a:moveTo>
                      <a:lnTo>
                        <a:pt x="290322" y="202978"/>
                      </a:lnTo>
                      <a:lnTo>
                        <a:pt x="290322" y="215265"/>
                      </a:lnTo>
                      <a:lnTo>
                        <a:pt x="194405" y="215265"/>
                      </a:lnTo>
                      <a:cubicBezTo>
                        <a:pt x="190976" y="215265"/>
                        <a:pt x="188214" y="218027"/>
                        <a:pt x="188214" y="221456"/>
                      </a:cubicBezTo>
                      <a:lnTo>
                        <a:pt x="126682" y="221456"/>
                      </a:lnTo>
                      <a:cubicBezTo>
                        <a:pt x="126682" y="218027"/>
                        <a:pt x="123920" y="215265"/>
                        <a:pt x="120491" y="215265"/>
                      </a:cubicBezTo>
                      <a:lnTo>
                        <a:pt x="24574" y="215265"/>
                      </a:lnTo>
                      <a:lnTo>
                        <a:pt x="24574" y="202978"/>
                      </a:lnTo>
                      <a:close/>
                      <a:moveTo>
                        <a:pt x="302705" y="239840"/>
                      </a:moveTo>
                      <a:cubicBezTo>
                        <a:pt x="302705" y="243269"/>
                        <a:pt x="299942" y="246031"/>
                        <a:pt x="296513" y="246031"/>
                      </a:cubicBezTo>
                      <a:lnTo>
                        <a:pt x="18479" y="246031"/>
                      </a:lnTo>
                      <a:cubicBezTo>
                        <a:pt x="15049" y="246031"/>
                        <a:pt x="12287" y="243269"/>
                        <a:pt x="12287" y="239840"/>
                      </a:cubicBezTo>
                      <a:lnTo>
                        <a:pt x="12287" y="227552"/>
                      </a:lnTo>
                      <a:lnTo>
                        <a:pt x="116014" y="227552"/>
                      </a:lnTo>
                      <a:cubicBezTo>
                        <a:pt x="118110" y="231267"/>
                        <a:pt x="122111" y="233744"/>
                        <a:pt x="126682" y="233744"/>
                      </a:cubicBezTo>
                      <a:lnTo>
                        <a:pt x="188214" y="233744"/>
                      </a:lnTo>
                      <a:cubicBezTo>
                        <a:pt x="192786" y="233744"/>
                        <a:pt x="196691" y="231267"/>
                        <a:pt x="198882" y="227552"/>
                      </a:cubicBezTo>
                      <a:lnTo>
                        <a:pt x="302609" y="227552"/>
                      </a:lnTo>
                      <a:lnTo>
                        <a:pt x="302609" y="2398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5" name="Google Shape;1645;p18"/>
                <p:cNvSpPr/>
                <p:nvPr/>
              </p:nvSpPr>
              <p:spPr>
                <a:xfrm>
                  <a:off x="5615178" y="2244660"/>
                  <a:ext cx="81890" cy="26670"/>
                </a:xfrm>
                <a:custGeom>
                  <a:rect b="b" l="l" r="r" t="t"/>
                  <a:pathLst>
                    <a:path extrusionOk="0" h="26670" w="81890">
                      <a:moveTo>
                        <a:pt x="6191" y="26670"/>
                      </a:moveTo>
                      <a:cubicBezTo>
                        <a:pt x="7810" y="26670"/>
                        <a:pt x="9334" y="26098"/>
                        <a:pt x="10572" y="24860"/>
                      </a:cubicBezTo>
                      <a:cubicBezTo>
                        <a:pt x="26574" y="8192"/>
                        <a:pt x="55435" y="8192"/>
                        <a:pt x="71437" y="24860"/>
                      </a:cubicBezTo>
                      <a:cubicBezTo>
                        <a:pt x="73818" y="27242"/>
                        <a:pt x="77723" y="27242"/>
                        <a:pt x="80104" y="24860"/>
                      </a:cubicBezTo>
                      <a:cubicBezTo>
                        <a:pt x="82486" y="22479"/>
                        <a:pt x="82486" y="18574"/>
                        <a:pt x="80104" y="16192"/>
                      </a:cubicBezTo>
                      <a:cubicBezTo>
                        <a:pt x="69627" y="5715"/>
                        <a:pt x="55720" y="0"/>
                        <a:pt x="40957" y="0"/>
                      </a:cubicBezTo>
                      <a:cubicBezTo>
                        <a:pt x="26193" y="0"/>
                        <a:pt x="12286" y="5715"/>
                        <a:pt x="1809" y="16192"/>
                      </a:cubicBezTo>
                      <a:cubicBezTo>
                        <a:pt x="-2096" y="20003"/>
                        <a:pt x="761" y="26765"/>
                        <a:pt x="6191" y="26670"/>
                      </a:cubicBezTo>
                      <a:lnTo>
                        <a:pt x="6191" y="266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6" name="Google Shape;1646;p18"/>
                <p:cNvSpPr/>
                <p:nvPr/>
              </p:nvSpPr>
              <p:spPr>
                <a:xfrm>
                  <a:off x="5632506" y="2269354"/>
                  <a:ext cx="47202" cy="19453"/>
                </a:xfrm>
                <a:custGeom>
                  <a:rect b="b" l="l" r="r" t="t"/>
                  <a:pathLst>
                    <a:path extrusionOk="0" h="19453" w="47202">
                      <a:moveTo>
                        <a:pt x="10580" y="17597"/>
                      </a:moveTo>
                      <a:cubicBezTo>
                        <a:pt x="17438" y="10454"/>
                        <a:pt x="29821" y="10454"/>
                        <a:pt x="36679" y="17597"/>
                      </a:cubicBezTo>
                      <a:cubicBezTo>
                        <a:pt x="42584" y="23122"/>
                        <a:pt x="50966" y="14835"/>
                        <a:pt x="45346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79" y="23217"/>
                        <a:pt x="10485" y="17597"/>
                      </a:cubicBezTo>
                      <a:lnTo>
                        <a:pt x="10485" y="175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7" name="Google Shape;1647;p18"/>
                <p:cNvSpPr/>
                <p:nvPr/>
              </p:nvSpPr>
              <p:spPr>
                <a:xfrm>
                  <a:off x="5649944" y="2293809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8" name="Google Shape;1648;p18"/>
                <p:cNvSpPr/>
                <p:nvPr/>
              </p:nvSpPr>
              <p:spPr>
                <a:xfrm>
                  <a:off x="5614987" y="2334862"/>
                  <a:ext cx="38195" cy="38861"/>
                </a:xfrm>
                <a:custGeom>
                  <a:rect b="b" l="l" r="r" t="t"/>
                  <a:pathLst>
                    <a:path extrusionOk="0" h="38861" w="38195">
                      <a:moveTo>
                        <a:pt x="32004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2671"/>
                      </a:lnTo>
                      <a:cubicBezTo>
                        <a:pt x="0" y="36100"/>
                        <a:pt x="2762" y="38862"/>
                        <a:pt x="6191" y="38862"/>
                      </a:cubicBezTo>
                      <a:lnTo>
                        <a:pt x="32004" y="38862"/>
                      </a:lnTo>
                      <a:cubicBezTo>
                        <a:pt x="35433" y="38862"/>
                        <a:pt x="38195" y="36100"/>
                        <a:pt x="38195" y="3267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close/>
                      <a:moveTo>
                        <a:pt x="25813" y="26480"/>
                      </a:moveTo>
                      <a:lnTo>
                        <a:pt x="12287" y="26480"/>
                      </a:lnTo>
                      <a:lnTo>
                        <a:pt x="12287" y="12287"/>
                      </a:lnTo>
                      <a:lnTo>
                        <a:pt x="25813" y="12287"/>
                      </a:lnTo>
                      <a:lnTo>
                        <a:pt x="25813" y="26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9" name="Google Shape;1649;p18"/>
                <p:cNvSpPr/>
                <p:nvPr/>
              </p:nvSpPr>
              <p:spPr>
                <a:xfrm>
                  <a:off x="5666708" y="2318765"/>
                  <a:ext cx="38195" cy="54864"/>
                </a:xfrm>
                <a:custGeom>
                  <a:rect b="b" l="l" r="r" t="t"/>
                  <a:pathLst>
                    <a:path extrusionOk="0" h="54864" w="38195">
                      <a:moveTo>
                        <a:pt x="0" y="6191"/>
                      </a:moveTo>
                      <a:lnTo>
                        <a:pt x="0" y="48673"/>
                      </a:lnTo>
                      <a:cubicBezTo>
                        <a:pt x="0" y="52102"/>
                        <a:pt x="2762" y="54864"/>
                        <a:pt x="6191" y="54864"/>
                      </a:cubicBezTo>
                      <a:lnTo>
                        <a:pt x="32004" y="54864"/>
                      </a:lnTo>
                      <a:cubicBezTo>
                        <a:pt x="35433" y="54864"/>
                        <a:pt x="38195" y="52102"/>
                        <a:pt x="38195" y="4867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close/>
                      <a:moveTo>
                        <a:pt x="12287" y="12383"/>
                      </a:moveTo>
                      <a:lnTo>
                        <a:pt x="25813" y="12383"/>
                      </a:lnTo>
                      <a:lnTo>
                        <a:pt x="25813" y="42482"/>
                      </a:lnTo>
                      <a:lnTo>
                        <a:pt x="12287" y="42482"/>
                      </a:lnTo>
                      <a:lnTo>
                        <a:pt x="12287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18"/>
                <p:cNvSpPr/>
                <p:nvPr/>
              </p:nvSpPr>
              <p:spPr>
                <a:xfrm>
                  <a:off x="5717666" y="2279427"/>
                  <a:ext cx="38195" cy="94202"/>
                </a:xfrm>
                <a:custGeom>
                  <a:rect b="b" l="l" r="r" t="t"/>
                  <a:pathLst>
                    <a:path extrusionOk="0" h="94202" w="38195">
                      <a:moveTo>
                        <a:pt x="6191" y="94202"/>
                      </a:moveTo>
                      <a:lnTo>
                        <a:pt x="32004" y="94202"/>
                      </a:lnTo>
                      <a:cubicBezTo>
                        <a:pt x="35433" y="94202"/>
                        <a:pt x="38195" y="91440"/>
                        <a:pt x="38195" y="8801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8011"/>
                      </a:lnTo>
                      <a:cubicBezTo>
                        <a:pt x="0" y="91440"/>
                        <a:pt x="2762" y="94202"/>
                        <a:pt x="6191" y="94202"/>
                      </a:cubicBezTo>
                      <a:close/>
                      <a:moveTo>
                        <a:pt x="12382" y="12382"/>
                      </a:moveTo>
                      <a:lnTo>
                        <a:pt x="25908" y="12382"/>
                      </a:lnTo>
                      <a:lnTo>
                        <a:pt x="25908" y="81915"/>
                      </a:lnTo>
                      <a:lnTo>
                        <a:pt x="12382" y="81915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18"/>
                <p:cNvSpPr/>
                <p:nvPr/>
              </p:nvSpPr>
              <p:spPr>
                <a:xfrm>
                  <a:off x="5768721" y="2244375"/>
                  <a:ext cx="38195" cy="129254"/>
                </a:xfrm>
                <a:custGeom>
                  <a:rect b="b" l="l" r="r" t="t"/>
                  <a:pathLst>
                    <a:path extrusionOk="0" h="129254" w="38195">
                      <a:moveTo>
                        <a:pt x="6191" y="129254"/>
                      </a:moveTo>
                      <a:lnTo>
                        <a:pt x="32004" y="129254"/>
                      </a:lnTo>
                      <a:cubicBezTo>
                        <a:pt x="35433" y="129254"/>
                        <a:pt x="38195" y="126492"/>
                        <a:pt x="38195" y="12306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123063"/>
                      </a:lnTo>
                      <a:cubicBezTo>
                        <a:pt x="0" y="126492"/>
                        <a:pt x="2762" y="129254"/>
                        <a:pt x="6191" y="129254"/>
                      </a:cubicBezTo>
                      <a:close/>
                      <a:moveTo>
                        <a:pt x="12382" y="12383"/>
                      </a:moveTo>
                      <a:lnTo>
                        <a:pt x="25908" y="12383"/>
                      </a:lnTo>
                      <a:lnTo>
                        <a:pt x="25908" y="116967"/>
                      </a:lnTo>
                      <a:lnTo>
                        <a:pt x="12382" y="116967"/>
                      </a:lnTo>
                      <a:lnTo>
                        <a:pt x="12382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652" name="Google Shape;1652;p18"/>
          <p:cNvGrpSpPr/>
          <p:nvPr/>
        </p:nvGrpSpPr>
        <p:grpSpPr>
          <a:xfrm rot="-1121208">
            <a:off x="8396248" y="1127573"/>
            <a:ext cx="816614" cy="795913"/>
            <a:chOff x="6112100" y="2087560"/>
            <a:chExt cx="816600" cy="795900"/>
          </a:xfrm>
        </p:grpSpPr>
        <p:sp>
          <p:nvSpPr>
            <p:cNvPr id="1653" name="Google Shape;1653;p18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654" name="Google Shape;1654;p18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1655" name="Google Shape;1655;p18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1656" name="Google Shape;1656;p18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18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18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18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18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18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18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18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18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18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18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18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18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69" name="Google Shape;1669;p18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18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2" name="Google Shape;1672;p19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673" name="Google Shape;1673;p19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674" name="Google Shape;1674;p19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5" name="Google Shape;1675;p19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6" name="Google Shape;1676;p19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7" name="Google Shape;1677;p19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8" name="Google Shape;1678;p19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9" name="Google Shape;1679;p19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0" name="Google Shape;1680;p19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1" name="Google Shape;1681;p19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2" name="Google Shape;1682;p19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3" name="Google Shape;1683;p19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4" name="Google Shape;1684;p19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5" name="Google Shape;1685;p19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6" name="Google Shape;1686;p19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7" name="Google Shape;1687;p19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8" name="Google Shape;1688;p19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9" name="Google Shape;1689;p19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0" name="Google Shape;1690;p19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1" name="Google Shape;1691;p19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2" name="Google Shape;1692;p19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3" name="Google Shape;1693;p19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4" name="Google Shape;1694;p19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5" name="Google Shape;1695;p19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6" name="Google Shape;1696;p19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7" name="Google Shape;1697;p19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8" name="Google Shape;1698;p19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9" name="Google Shape;1699;p19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700" name="Google Shape;1700;p19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Google Shape;1701;p19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2" name="Google Shape;1702;p19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3" name="Google Shape;1703;p19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4" name="Google Shape;1704;p19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5" name="Google Shape;1705;p19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6" name="Google Shape;1706;p19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7" name="Google Shape;1707;p19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8" name="Google Shape;1708;p19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9" name="Google Shape;1709;p19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0" name="Google Shape;1710;p19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1" name="Google Shape;1711;p19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2" name="Google Shape;1712;p19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3" name="Google Shape;1713;p19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4" name="Google Shape;1714;p19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5" name="Google Shape;1715;p19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6" name="Google Shape;1716;p19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7" name="Google Shape;1717;p19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8" name="Google Shape;1718;p19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9" name="Google Shape;1719;p19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0" name="Google Shape;1720;p19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1" name="Google Shape;1721;p19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2" name="Google Shape;1722;p19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3" name="Google Shape;1723;p19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4" name="Google Shape;1724;p19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5" name="Google Shape;1725;p19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6" name="Google Shape;1726;p19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7" name="Google Shape;1727;p19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8" name="Google Shape;1728;p19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9" name="Google Shape;1729;p19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0" name="Google Shape;1730;p19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Google Shape;1731;p19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2" name="Google Shape;1732;p19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3" name="Google Shape;1733;p19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Google Shape;1734;p19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Google Shape;1735;p19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6" name="Google Shape;1736;p19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7" name="Google Shape;1737;p19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8" name="Google Shape;1738;p19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9" name="Google Shape;1739;p19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0" name="Google Shape;1740;p19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1" name="Google Shape;1741;p19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2" name="Google Shape;1742;p19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3" name="Google Shape;1743;p19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4" name="Google Shape;1744;p19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5" name="Google Shape;1745;p19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6" name="Google Shape;1746;p19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7" name="Google Shape;1747;p19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8" name="Google Shape;1748;p19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49" name="Google Shape;174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0" name="Google Shape;1750;p19"/>
          <p:cNvSpPr txBox="1"/>
          <p:nvPr>
            <p:ph idx="1" type="subTitle"/>
          </p:nvPr>
        </p:nvSpPr>
        <p:spPr>
          <a:xfrm>
            <a:off x="4832078" y="1905100"/>
            <a:ext cx="32541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1" name="Google Shape;1751;p19"/>
          <p:cNvSpPr txBox="1"/>
          <p:nvPr>
            <p:ph idx="2" type="subTitle"/>
          </p:nvPr>
        </p:nvSpPr>
        <p:spPr>
          <a:xfrm>
            <a:off x="1057900" y="1905100"/>
            <a:ext cx="32541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52" name="Google Shape;1752;p19"/>
          <p:cNvGrpSpPr/>
          <p:nvPr/>
        </p:nvGrpSpPr>
        <p:grpSpPr>
          <a:xfrm rot="-2573809">
            <a:off x="7895526" y="3938647"/>
            <a:ext cx="1841432" cy="1151099"/>
            <a:chOff x="3631193" y="4003322"/>
            <a:chExt cx="1357550" cy="1151067"/>
          </a:xfrm>
        </p:grpSpPr>
        <p:sp>
          <p:nvSpPr>
            <p:cNvPr id="1753" name="Google Shape;1753;p19"/>
            <p:cNvSpPr/>
            <p:nvPr/>
          </p:nvSpPr>
          <p:spPr>
            <a:xfrm rot="-535229">
              <a:off x="3697982" y="4108368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19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5" name="Google Shape;1755;p19"/>
          <p:cNvSpPr/>
          <p:nvPr/>
        </p:nvSpPr>
        <p:spPr>
          <a:xfrm>
            <a:off x="-694825" y="-5659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19"/>
          <p:cNvSpPr/>
          <p:nvPr/>
        </p:nvSpPr>
        <p:spPr>
          <a:xfrm>
            <a:off x="-288850" y="4393467"/>
            <a:ext cx="1529295" cy="1004873"/>
          </a:xfrm>
          <a:custGeom>
            <a:rect b="b" l="l" r="r" t="t"/>
            <a:pathLst>
              <a:path extrusionOk="0" h="903257" w="1374647">
                <a:moveTo>
                  <a:pt x="0" y="217172"/>
                </a:moveTo>
                <a:cubicBezTo>
                  <a:pt x="196787" y="60771"/>
                  <a:pt x="541782" y="-90676"/>
                  <a:pt x="778193" y="66010"/>
                </a:cubicBezTo>
                <a:cubicBezTo>
                  <a:pt x="953643" y="182310"/>
                  <a:pt x="1001649" y="413482"/>
                  <a:pt x="1084422" y="593219"/>
                </a:cubicBezTo>
                <a:cubicBezTo>
                  <a:pt x="1145000" y="724664"/>
                  <a:pt x="1238441" y="845060"/>
                  <a:pt x="1374648" y="90325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7" name="Google Shape;1757;p19"/>
          <p:cNvGrpSpPr/>
          <p:nvPr/>
        </p:nvGrpSpPr>
        <p:grpSpPr>
          <a:xfrm rot="-765376">
            <a:off x="197079" y="3994494"/>
            <a:ext cx="816585" cy="796185"/>
            <a:chOff x="2215400" y="2087432"/>
            <a:chExt cx="816600" cy="796200"/>
          </a:xfrm>
        </p:grpSpPr>
        <p:sp>
          <p:nvSpPr>
            <p:cNvPr id="1758" name="Google Shape;1758;p19"/>
            <p:cNvSpPr/>
            <p:nvPr/>
          </p:nvSpPr>
          <p:spPr>
            <a:xfrm>
              <a:off x="2215400" y="2087432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759" name="Google Shape;1759;p19"/>
            <p:cNvGrpSpPr/>
            <p:nvPr/>
          </p:nvGrpSpPr>
          <p:grpSpPr>
            <a:xfrm>
              <a:off x="2449668" y="2366600"/>
              <a:ext cx="348064" cy="237864"/>
              <a:chOff x="6436261" y="2861696"/>
              <a:chExt cx="348064" cy="237864"/>
            </a:xfrm>
          </p:grpSpPr>
          <p:grpSp>
            <p:nvGrpSpPr>
              <p:cNvPr id="1760" name="Google Shape;1760;p19"/>
              <p:cNvGrpSpPr/>
              <p:nvPr/>
            </p:nvGrpSpPr>
            <p:grpSpPr>
              <a:xfrm>
                <a:off x="6436261" y="2861696"/>
                <a:ext cx="348064" cy="237864"/>
                <a:chOff x="7780520" y="3322700"/>
                <a:chExt cx="314848" cy="215145"/>
              </a:xfrm>
            </p:grpSpPr>
            <p:sp>
              <p:nvSpPr>
                <p:cNvPr id="1761" name="Google Shape;1761;p19"/>
                <p:cNvSpPr/>
                <p:nvPr/>
              </p:nvSpPr>
              <p:spPr>
                <a:xfrm>
                  <a:off x="7780520" y="3371801"/>
                  <a:ext cx="314848" cy="166044"/>
                </a:xfrm>
                <a:custGeom>
                  <a:rect b="b" l="l" r="r" t="t"/>
                  <a:pathLst>
                    <a:path extrusionOk="0" h="166044" w="314848">
                      <a:moveTo>
                        <a:pt x="308967" y="12335"/>
                      </a:moveTo>
                      <a:lnTo>
                        <a:pt x="233910" y="12335"/>
                      </a:lnTo>
                      <a:cubicBezTo>
                        <a:pt x="225814" y="12621"/>
                        <a:pt x="225718" y="24336"/>
                        <a:pt x="233910" y="24622"/>
                      </a:cubicBezTo>
                      <a:lnTo>
                        <a:pt x="265247" y="24622"/>
                      </a:lnTo>
                      <a:lnTo>
                        <a:pt x="265247" y="36909"/>
                      </a:lnTo>
                      <a:lnTo>
                        <a:pt x="222385" y="36909"/>
                      </a:lnTo>
                      <a:cubicBezTo>
                        <a:pt x="198953" y="2143"/>
                        <a:pt x="205811" y="6239"/>
                        <a:pt x="163710" y="6144"/>
                      </a:cubicBezTo>
                      <a:cubicBezTo>
                        <a:pt x="163425" y="-2048"/>
                        <a:pt x="151709" y="-2048"/>
                        <a:pt x="151423" y="6144"/>
                      </a:cubicBezTo>
                      <a:cubicBezTo>
                        <a:pt x="109228" y="6144"/>
                        <a:pt x="116181" y="2143"/>
                        <a:pt x="92750" y="36909"/>
                      </a:cubicBezTo>
                      <a:lnTo>
                        <a:pt x="49887" y="36909"/>
                      </a:lnTo>
                      <a:lnTo>
                        <a:pt x="49887" y="24622"/>
                      </a:lnTo>
                      <a:lnTo>
                        <a:pt x="81034" y="24622"/>
                      </a:lnTo>
                      <a:cubicBezTo>
                        <a:pt x="84082" y="24622"/>
                        <a:pt x="86844" y="22431"/>
                        <a:pt x="87320" y="19383"/>
                      </a:cubicBezTo>
                      <a:cubicBezTo>
                        <a:pt x="87892" y="15573"/>
                        <a:pt x="84939" y="12335"/>
                        <a:pt x="81224" y="12335"/>
                      </a:cubicBezTo>
                      <a:lnTo>
                        <a:pt x="6358" y="12335"/>
                      </a:lnTo>
                      <a:cubicBezTo>
                        <a:pt x="3310" y="12335"/>
                        <a:pt x="547" y="14526"/>
                        <a:pt x="71" y="17574"/>
                      </a:cubicBezTo>
                      <a:cubicBezTo>
                        <a:pt x="-500" y="21384"/>
                        <a:pt x="2452" y="24622"/>
                        <a:pt x="6167" y="24622"/>
                      </a:cubicBezTo>
                      <a:lnTo>
                        <a:pt x="37504" y="24622"/>
                      </a:lnTo>
                      <a:lnTo>
                        <a:pt x="37504" y="36909"/>
                      </a:lnTo>
                      <a:cubicBezTo>
                        <a:pt x="25979" y="35862"/>
                        <a:pt x="16168" y="43482"/>
                        <a:pt x="15978" y="55388"/>
                      </a:cubicBezTo>
                      <a:cubicBezTo>
                        <a:pt x="15978" y="65580"/>
                        <a:pt x="24265" y="73866"/>
                        <a:pt x="34456" y="73866"/>
                      </a:cubicBezTo>
                      <a:lnTo>
                        <a:pt x="69318" y="73866"/>
                      </a:lnTo>
                      <a:lnTo>
                        <a:pt x="58459" y="92631"/>
                      </a:lnTo>
                      <a:cubicBezTo>
                        <a:pt x="56840" y="95488"/>
                        <a:pt x="55983" y="98631"/>
                        <a:pt x="55983" y="101775"/>
                      </a:cubicBezTo>
                      <a:lnTo>
                        <a:pt x="55983" y="147685"/>
                      </a:lnTo>
                      <a:cubicBezTo>
                        <a:pt x="56936" y="172069"/>
                        <a:pt x="91988" y="172164"/>
                        <a:pt x="92844" y="147685"/>
                      </a:cubicBezTo>
                      <a:lnTo>
                        <a:pt x="92844" y="106632"/>
                      </a:lnTo>
                      <a:lnTo>
                        <a:pt x="104846" y="85868"/>
                      </a:lnTo>
                      <a:cubicBezTo>
                        <a:pt x="106656" y="86439"/>
                        <a:pt x="124372" y="86154"/>
                        <a:pt x="126659" y="86154"/>
                      </a:cubicBezTo>
                      <a:cubicBezTo>
                        <a:pt x="130373" y="86154"/>
                        <a:pt x="133326" y="82915"/>
                        <a:pt x="132754" y="79105"/>
                      </a:cubicBezTo>
                      <a:cubicBezTo>
                        <a:pt x="132278" y="76057"/>
                        <a:pt x="129516" y="73866"/>
                        <a:pt x="126468" y="73866"/>
                      </a:cubicBezTo>
                      <a:lnTo>
                        <a:pt x="108180" y="73866"/>
                      </a:lnTo>
                      <a:cubicBezTo>
                        <a:pt x="104751" y="73866"/>
                        <a:pt x="102084" y="71009"/>
                        <a:pt x="101989" y="67580"/>
                      </a:cubicBezTo>
                      <a:cubicBezTo>
                        <a:pt x="101893" y="64151"/>
                        <a:pt x="99227" y="61579"/>
                        <a:pt x="95797" y="61579"/>
                      </a:cubicBezTo>
                      <a:lnTo>
                        <a:pt x="34456" y="61579"/>
                      </a:lnTo>
                      <a:cubicBezTo>
                        <a:pt x="26360" y="61293"/>
                        <a:pt x="26265" y="49578"/>
                        <a:pt x="34456" y="49292"/>
                      </a:cubicBezTo>
                      <a:lnTo>
                        <a:pt x="95988" y="49292"/>
                      </a:lnTo>
                      <a:cubicBezTo>
                        <a:pt x="98084" y="49292"/>
                        <a:pt x="99988" y="48244"/>
                        <a:pt x="101131" y="46530"/>
                      </a:cubicBezTo>
                      <a:lnTo>
                        <a:pt x="113419" y="28051"/>
                      </a:lnTo>
                      <a:cubicBezTo>
                        <a:pt x="115609" y="24717"/>
                        <a:pt x="119800" y="18526"/>
                        <a:pt x="123706" y="18526"/>
                      </a:cubicBezTo>
                      <a:lnTo>
                        <a:pt x="191333" y="18526"/>
                      </a:lnTo>
                      <a:cubicBezTo>
                        <a:pt x="195238" y="18526"/>
                        <a:pt x="199334" y="24717"/>
                        <a:pt x="201620" y="28051"/>
                      </a:cubicBezTo>
                      <a:lnTo>
                        <a:pt x="213907" y="46530"/>
                      </a:lnTo>
                      <a:cubicBezTo>
                        <a:pt x="215050" y="48244"/>
                        <a:pt x="216955" y="49292"/>
                        <a:pt x="219051" y="49292"/>
                      </a:cubicBezTo>
                      <a:lnTo>
                        <a:pt x="280582" y="49292"/>
                      </a:lnTo>
                      <a:cubicBezTo>
                        <a:pt x="288678" y="49578"/>
                        <a:pt x="288774" y="61293"/>
                        <a:pt x="280582" y="61579"/>
                      </a:cubicBezTo>
                      <a:lnTo>
                        <a:pt x="218956" y="61579"/>
                      </a:lnTo>
                      <a:cubicBezTo>
                        <a:pt x="215527" y="61579"/>
                        <a:pt x="212860" y="64437"/>
                        <a:pt x="212860" y="67866"/>
                      </a:cubicBezTo>
                      <a:cubicBezTo>
                        <a:pt x="212860" y="71295"/>
                        <a:pt x="210097" y="73866"/>
                        <a:pt x="206668" y="73866"/>
                      </a:cubicBezTo>
                      <a:lnTo>
                        <a:pt x="188380" y="73866"/>
                      </a:lnTo>
                      <a:cubicBezTo>
                        <a:pt x="185332" y="73866"/>
                        <a:pt x="182570" y="76057"/>
                        <a:pt x="182094" y="79105"/>
                      </a:cubicBezTo>
                      <a:cubicBezTo>
                        <a:pt x="181522" y="82915"/>
                        <a:pt x="184475" y="86154"/>
                        <a:pt x="188190" y="86154"/>
                      </a:cubicBezTo>
                      <a:cubicBezTo>
                        <a:pt x="190381" y="86058"/>
                        <a:pt x="208193" y="86439"/>
                        <a:pt x="210002" y="85868"/>
                      </a:cubicBezTo>
                      <a:lnTo>
                        <a:pt x="222003" y="106632"/>
                      </a:lnTo>
                      <a:lnTo>
                        <a:pt x="222003" y="147685"/>
                      </a:lnTo>
                      <a:cubicBezTo>
                        <a:pt x="222956" y="172164"/>
                        <a:pt x="258008" y="172164"/>
                        <a:pt x="258866" y="147685"/>
                      </a:cubicBezTo>
                      <a:lnTo>
                        <a:pt x="258866" y="101775"/>
                      </a:lnTo>
                      <a:cubicBezTo>
                        <a:pt x="258866" y="98631"/>
                        <a:pt x="258008" y="95488"/>
                        <a:pt x="256389" y="92631"/>
                      </a:cubicBezTo>
                      <a:lnTo>
                        <a:pt x="245626" y="73866"/>
                      </a:lnTo>
                      <a:lnTo>
                        <a:pt x="280487" y="73866"/>
                      </a:lnTo>
                      <a:cubicBezTo>
                        <a:pt x="290679" y="73866"/>
                        <a:pt x="298870" y="65580"/>
                        <a:pt x="298870" y="55388"/>
                      </a:cubicBezTo>
                      <a:cubicBezTo>
                        <a:pt x="298680" y="43482"/>
                        <a:pt x="288869" y="35862"/>
                        <a:pt x="277344" y="36909"/>
                      </a:cubicBezTo>
                      <a:lnTo>
                        <a:pt x="277344" y="24622"/>
                      </a:lnTo>
                      <a:lnTo>
                        <a:pt x="308491" y="24622"/>
                      </a:lnTo>
                      <a:cubicBezTo>
                        <a:pt x="311539" y="24622"/>
                        <a:pt x="314301" y="22431"/>
                        <a:pt x="314777" y="19383"/>
                      </a:cubicBezTo>
                      <a:cubicBezTo>
                        <a:pt x="315349" y="15573"/>
                        <a:pt x="312396" y="12335"/>
                        <a:pt x="308681" y="12335"/>
                      </a:cubicBezTo>
                      <a:lnTo>
                        <a:pt x="308681" y="12335"/>
                      </a:lnTo>
                      <a:close/>
                      <a:moveTo>
                        <a:pt x="94464" y="79677"/>
                      </a:moveTo>
                      <a:lnTo>
                        <a:pt x="81700" y="101870"/>
                      </a:lnTo>
                      <a:cubicBezTo>
                        <a:pt x="81129" y="102822"/>
                        <a:pt x="80843" y="103870"/>
                        <a:pt x="80843" y="104918"/>
                      </a:cubicBezTo>
                      <a:lnTo>
                        <a:pt x="80843" y="147399"/>
                      </a:lnTo>
                      <a:cubicBezTo>
                        <a:pt x="80843" y="150447"/>
                        <a:pt x="78652" y="153210"/>
                        <a:pt x="75604" y="153686"/>
                      </a:cubicBezTo>
                      <a:cubicBezTo>
                        <a:pt x="71795" y="154257"/>
                        <a:pt x="68556" y="151305"/>
                        <a:pt x="68556" y="147590"/>
                      </a:cubicBezTo>
                      <a:lnTo>
                        <a:pt x="68556" y="101679"/>
                      </a:lnTo>
                      <a:cubicBezTo>
                        <a:pt x="68556" y="100727"/>
                        <a:pt x="68842" y="99679"/>
                        <a:pt x="69413" y="98631"/>
                      </a:cubicBezTo>
                      <a:lnTo>
                        <a:pt x="83796" y="73771"/>
                      </a:lnTo>
                      <a:lnTo>
                        <a:pt x="91130" y="73771"/>
                      </a:lnTo>
                      <a:cubicBezTo>
                        <a:pt x="91892" y="75962"/>
                        <a:pt x="93035" y="77867"/>
                        <a:pt x="94464" y="79581"/>
                      </a:cubicBezTo>
                      <a:close/>
                      <a:moveTo>
                        <a:pt x="246007" y="98727"/>
                      </a:moveTo>
                      <a:cubicBezTo>
                        <a:pt x="246578" y="99679"/>
                        <a:pt x="246864" y="100727"/>
                        <a:pt x="246864" y="101775"/>
                      </a:cubicBezTo>
                      <a:lnTo>
                        <a:pt x="246864" y="147495"/>
                      </a:lnTo>
                      <a:cubicBezTo>
                        <a:pt x="246864" y="150543"/>
                        <a:pt x="244673" y="153305"/>
                        <a:pt x="241625" y="153781"/>
                      </a:cubicBezTo>
                      <a:cubicBezTo>
                        <a:pt x="237815" y="154353"/>
                        <a:pt x="234577" y="151400"/>
                        <a:pt x="234577" y="147685"/>
                      </a:cubicBezTo>
                      <a:lnTo>
                        <a:pt x="234577" y="105013"/>
                      </a:lnTo>
                      <a:cubicBezTo>
                        <a:pt x="234577" y="103965"/>
                        <a:pt x="234291" y="102918"/>
                        <a:pt x="233720" y="101965"/>
                      </a:cubicBezTo>
                      <a:lnTo>
                        <a:pt x="220956" y="79772"/>
                      </a:lnTo>
                      <a:cubicBezTo>
                        <a:pt x="222385" y="78057"/>
                        <a:pt x="223528" y="76057"/>
                        <a:pt x="224290" y="73962"/>
                      </a:cubicBezTo>
                      <a:lnTo>
                        <a:pt x="231624" y="73962"/>
                      </a:lnTo>
                      <a:lnTo>
                        <a:pt x="246007" y="988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2" name="Google Shape;1762;p19"/>
                <p:cNvSpPr/>
                <p:nvPr/>
              </p:nvSpPr>
              <p:spPr>
                <a:xfrm>
                  <a:off x="7897487" y="3322700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10358" y="24860"/>
                      </a:moveTo>
                      <a:cubicBezTo>
                        <a:pt x="18455" y="16764"/>
                        <a:pt x="29313" y="12287"/>
                        <a:pt x="40838" y="12287"/>
                      </a:cubicBezTo>
                      <a:cubicBezTo>
                        <a:pt x="52364" y="12287"/>
                        <a:pt x="63127" y="16764"/>
                        <a:pt x="71318" y="24860"/>
                      </a:cubicBezTo>
                      <a:cubicBezTo>
                        <a:pt x="72557" y="26099"/>
                        <a:pt x="74080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3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cubicBezTo>
                        <a:pt x="26170" y="0"/>
                        <a:pt x="12263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2"/>
                        <a:pt x="8072" y="27242"/>
                        <a:pt x="10453" y="24860"/>
                      </a:cubicBezTo>
                      <a:lnTo>
                        <a:pt x="10453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3" name="Google Shape;1763;p19"/>
                <p:cNvSpPr/>
                <p:nvPr/>
              </p:nvSpPr>
              <p:spPr>
                <a:xfrm>
                  <a:off x="7914791" y="3347298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4" y="12168"/>
                      </a:cubicBezTo>
                      <a:cubicBezTo>
                        <a:pt x="28487" y="12168"/>
                        <a:pt x="33059" y="14073"/>
                        <a:pt x="36583" y="17597"/>
                      </a:cubicBezTo>
                      <a:cubicBezTo>
                        <a:pt x="37821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64" name="Google Shape;1764;p19"/>
              <p:cNvSpPr/>
              <p:nvPr/>
            </p:nvSpPr>
            <p:spPr>
              <a:xfrm>
                <a:off x="6569753" y="2963635"/>
                <a:ext cx="81569" cy="129142"/>
              </a:xfrm>
              <a:custGeom>
                <a:rect b="b" l="l" r="r" t="t"/>
                <a:pathLst>
                  <a:path extrusionOk="0" h="116871" w="73818">
                    <a:moveTo>
                      <a:pt x="0" y="104584"/>
                    </a:moveTo>
                    <a:lnTo>
                      <a:pt x="0" y="12287"/>
                    </a:lnTo>
                    <a:cubicBezTo>
                      <a:pt x="0" y="5525"/>
                      <a:pt x="5524" y="0"/>
                      <a:pt x="12287" y="0"/>
                    </a:cubicBezTo>
                    <a:lnTo>
                      <a:pt x="61531" y="0"/>
                    </a:lnTo>
                    <a:cubicBezTo>
                      <a:pt x="68294" y="0"/>
                      <a:pt x="73819" y="5525"/>
                      <a:pt x="73819" y="12287"/>
                    </a:cubicBezTo>
                    <a:lnTo>
                      <a:pt x="73819" y="104584"/>
                    </a:lnTo>
                    <a:cubicBezTo>
                      <a:pt x="73819" y="111347"/>
                      <a:pt x="68294" y="116872"/>
                      <a:pt x="61531" y="116872"/>
                    </a:cubicBezTo>
                    <a:lnTo>
                      <a:pt x="12287" y="116872"/>
                    </a:lnTo>
                    <a:cubicBezTo>
                      <a:pt x="5524" y="116872"/>
                      <a:pt x="0" y="111347"/>
                      <a:pt x="0" y="1045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65" name="Google Shape;1765;p19"/>
              <p:cNvGrpSpPr/>
              <p:nvPr/>
            </p:nvGrpSpPr>
            <p:grpSpPr>
              <a:xfrm>
                <a:off x="6590286" y="2983986"/>
                <a:ext cx="40750" cy="88433"/>
                <a:chOff x="7919846" y="3433309"/>
                <a:chExt cx="36861" cy="79986"/>
              </a:xfrm>
            </p:grpSpPr>
            <p:sp>
              <p:nvSpPr>
                <p:cNvPr id="1766" name="Google Shape;1766;p19"/>
                <p:cNvSpPr/>
                <p:nvPr/>
              </p:nvSpPr>
              <p:spPr>
                <a:xfrm>
                  <a:off x="7919846" y="3476457"/>
                  <a:ext cx="36861" cy="36838"/>
                </a:xfrm>
                <a:custGeom>
                  <a:rect b="b" l="l" r="r" t="t"/>
                  <a:pathLst>
                    <a:path extrusionOk="0" h="36838" w="36861">
                      <a:moveTo>
                        <a:pt x="18479" y="36838"/>
                      </a:moveTo>
                      <a:cubicBezTo>
                        <a:pt x="8287" y="36838"/>
                        <a:pt x="0" y="28551"/>
                        <a:pt x="0" y="18359"/>
                      </a:cubicBezTo>
                      <a:cubicBezTo>
                        <a:pt x="953" y="-6120"/>
                        <a:pt x="36005" y="-6120"/>
                        <a:pt x="36862" y="18359"/>
                      </a:cubicBezTo>
                      <a:cubicBezTo>
                        <a:pt x="36862" y="28551"/>
                        <a:pt x="28575" y="36838"/>
                        <a:pt x="18383" y="36838"/>
                      </a:cubicBezTo>
                      <a:close/>
                      <a:moveTo>
                        <a:pt x="18479" y="12263"/>
                      </a:moveTo>
                      <a:cubicBezTo>
                        <a:pt x="15050" y="12263"/>
                        <a:pt x="12288" y="15026"/>
                        <a:pt x="12288" y="18455"/>
                      </a:cubicBezTo>
                      <a:cubicBezTo>
                        <a:pt x="12573" y="26646"/>
                        <a:pt x="24289" y="26646"/>
                        <a:pt x="24575" y="18455"/>
                      </a:cubicBezTo>
                      <a:cubicBezTo>
                        <a:pt x="24575" y="15026"/>
                        <a:pt x="21813" y="12263"/>
                        <a:pt x="18383" y="12263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7" name="Google Shape;1767;p19"/>
                <p:cNvSpPr/>
                <p:nvPr/>
              </p:nvSpPr>
              <p:spPr>
                <a:xfrm>
                  <a:off x="7932039" y="3433309"/>
                  <a:ext cx="12287" cy="52339"/>
                </a:xfrm>
                <a:custGeom>
                  <a:rect b="b" l="l" r="r" t="t"/>
                  <a:pathLst>
                    <a:path extrusionOk="0" h="52339" w="12287">
                      <a:moveTo>
                        <a:pt x="0" y="45982"/>
                      </a:moveTo>
                      <a:lnTo>
                        <a:pt x="0" y="6357"/>
                      </a:lnTo>
                      <a:cubicBezTo>
                        <a:pt x="0" y="3310"/>
                        <a:pt x="2191" y="547"/>
                        <a:pt x="5239" y="71"/>
                      </a:cubicBezTo>
                      <a:cubicBezTo>
                        <a:pt x="9049" y="-501"/>
                        <a:pt x="12287" y="2452"/>
                        <a:pt x="12287" y="6167"/>
                      </a:cubicBezTo>
                      <a:lnTo>
                        <a:pt x="12287" y="46172"/>
                      </a:lnTo>
                      <a:cubicBezTo>
                        <a:pt x="12287" y="49887"/>
                        <a:pt x="9049" y="52840"/>
                        <a:pt x="5239" y="52268"/>
                      </a:cubicBezTo>
                      <a:cubicBezTo>
                        <a:pt x="2191" y="51792"/>
                        <a:pt x="0" y="49030"/>
                        <a:pt x="0" y="45982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768" name="Google Shape;1768;p19"/>
          <p:cNvGrpSpPr/>
          <p:nvPr/>
        </p:nvGrpSpPr>
        <p:grpSpPr>
          <a:xfrm rot="976699">
            <a:off x="8164309" y="4205860"/>
            <a:ext cx="816590" cy="795890"/>
            <a:chOff x="8164275" y="4206051"/>
            <a:chExt cx="816600" cy="795900"/>
          </a:xfrm>
        </p:grpSpPr>
        <p:sp>
          <p:nvSpPr>
            <p:cNvPr id="1769" name="Google Shape;1769;p19"/>
            <p:cNvSpPr/>
            <p:nvPr/>
          </p:nvSpPr>
          <p:spPr>
            <a:xfrm>
              <a:off x="8164275" y="4206051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770" name="Google Shape;1770;p19"/>
            <p:cNvGrpSpPr/>
            <p:nvPr/>
          </p:nvGrpSpPr>
          <p:grpSpPr>
            <a:xfrm>
              <a:off x="8398517" y="4447565"/>
              <a:ext cx="348118" cy="312870"/>
              <a:chOff x="8075422" y="3435312"/>
              <a:chExt cx="348118" cy="312870"/>
            </a:xfrm>
          </p:grpSpPr>
          <p:sp>
            <p:nvSpPr>
              <p:cNvPr id="1771" name="Google Shape;1771;p19"/>
              <p:cNvSpPr/>
              <p:nvPr/>
            </p:nvSpPr>
            <p:spPr>
              <a:xfrm>
                <a:off x="8167874" y="3537460"/>
                <a:ext cx="163139" cy="149457"/>
              </a:xfrm>
              <a:custGeom>
                <a:rect b="b" l="l" r="r" t="t"/>
                <a:pathLst>
                  <a:path extrusionOk="0" h="135255" w="147637">
                    <a:moveTo>
                      <a:pt x="147542" y="135255"/>
                    </a:moveTo>
                    <a:lnTo>
                      <a:pt x="147542" y="12287"/>
                    </a:lnTo>
                    <a:cubicBezTo>
                      <a:pt x="147542" y="5525"/>
                      <a:pt x="142018" y="0"/>
                      <a:pt x="135255" y="0"/>
                    </a:cubicBezTo>
                    <a:lnTo>
                      <a:pt x="12288" y="0"/>
                    </a:lnTo>
                    <a:cubicBezTo>
                      <a:pt x="5525" y="0"/>
                      <a:pt x="0" y="5525"/>
                      <a:pt x="0" y="12287"/>
                    </a:cubicBezTo>
                    <a:lnTo>
                      <a:pt x="0" y="135255"/>
                    </a:lnTo>
                    <a:lnTo>
                      <a:pt x="147638" y="135255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72" name="Google Shape;1772;p19"/>
              <p:cNvGrpSpPr/>
              <p:nvPr/>
            </p:nvGrpSpPr>
            <p:grpSpPr>
              <a:xfrm>
                <a:off x="8075422" y="3435312"/>
                <a:ext cx="348118" cy="312870"/>
                <a:chOff x="9263253" y="3841527"/>
                <a:chExt cx="314896" cy="282987"/>
              </a:xfrm>
            </p:grpSpPr>
            <p:sp>
              <p:nvSpPr>
                <p:cNvPr id="1773" name="Google Shape;1773;p19"/>
                <p:cNvSpPr/>
                <p:nvPr/>
              </p:nvSpPr>
              <p:spPr>
                <a:xfrm>
                  <a:off x="9263253" y="3841527"/>
                  <a:ext cx="314896" cy="282987"/>
                </a:xfrm>
                <a:custGeom>
                  <a:rect b="b" l="l" r="r" t="t"/>
                  <a:pathLst>
                    <a:path extrusionOk="0" h="282987" w="314896">
                      <a:moveTo>
                        <a:pt x="284130" y="61627"/>
                      </a:moveTo>
                      <a:lnTo>
                        <a:pt x="89821" y="61627"/>
                      </a:lnTo>
                      <a:lnTo>
                        <a:pt x="89821" y="49340"/>
                      </a:lnTo>
                      <a:lnTo>
                        <a:pt x="255461" y="49340"/>
                      </a:lnTo>
                      <a:cubicBezTo>
                        <a:pt x="265176" y="49340"/>
                        <a:pt x="273462" y="42005"/>
                        <a:pt x="274225" y="32290"/>
                      </a:cubicBezTo>
                      <a:cubicBezTo>
                        <a:pt x="275082" y="21431"/>
                        <a:pt x="266509" y="12383"/>
                        <a:pt x="255841" y="12383"/>
                      </a:cubicBezTo>
                      <a:lnTo>
                        <a:pt x="89821" y="12383"/>
                      </a:lnTo>
                      <a:lnTo>
                        <a:pt x="89821" y="6191"/>
                      </a:lnTo>
                      <a:cubicBezTo>
                        <a:pt x="89821" y="2762"/>
                        <a:pt x="87058" y="0"/>
                        <a:pt x="83629" y="0"/>
                      </a:cubicBezTo>
                      <a:lnTo>
                        <a:pt x="59055" y="0"/>
                      </a:lnTo>
                      <a:cubicBezTo>
                        <a:pt x="48863" y="0"/>
                        <a:pt x="40577" y="8287"/>
                        <a:pt x="40577" y="18479"/>
                      </a:cubicBezTo>
                      <a:lnTo>
                        <a:pt x="40577" y="61532"/>
                      </a:lnTo>
                      <a:lnTo>
                        <a:pt x="30766" y="61532"/>
                      </a:lnTo>
                      <a:cubicBezTo>
                        <a:pt x="13811" y="61532"/>
                        <a:pt x="0" y="75343"/>
                        <a:pt x="0" y="92297"/>
                      </a:cubicBezTo>
                      <a:lnTo>
                        <a:pt x="0" y="252222"/>
                      </a:lnTo>
                      <a:cubicBezTo>
                        <a:pt x="0" y="269177"/>
                        <a:pt x="13811" y="282988"/>
                        <a:pt x="30766" y="282988"/>
                      </a:cubicBezTo>
                      <a:lnTo>
                        <a:pt x="284130" y="282988"/>
                      </a:lnTo>
                      <a:cubicBezTo>
                        <a:pt x="301085" y="282988"/>
                        <a:pt x="314896" y="269177"/>
                        <a:pt x="314896" y="252222"/>
                      </a:cubicBezTo>
                      <a:lnTo>
                        <a:pt x="314896" y="92297"/>
                      </a:lnTo>
                      <a:cubicBezTo>
                        <a:pt x="314896" y="75343"/>
                        <a:pt x="301085" y="61532"/>
                        <a:pt x="284130" y="61532"/>
                      </a:cubicBezTo>
                      <a:close/>
                      <a:moveTo>
                        <a:pt x="255841" y="24765"/>
                      </a:moveTo>
                      <a:cubicBezTo>
                        <a:pt x="263937" y="25051"/>
                        <a:pt x="264033" y="36767"/>
                        <a:pt x="255841" y="37052"/>
                      </a:cubicBezTo>
                      <a:lnTo>
                        <a:pt x="89821" y="37052"/>
                      </a:lnTo>
                      <a:lnTo>
                        <a:pt x="89821" y="24765"/>
                      </a:lnTo>
                      <a:lnTo>
                        <a:pt x="255841" y="24765"/>
                      </a:lnTo>
                      <a:close/>
                      <a:moveTo>
                        <a:pt x="52864" y="18574"/>
                      </a:moveTo>
                      <a:cubicBezTo>
                        <a:pt x="52864" y="15145"/>
                        <a:pt x="55626" y="12383"/>
                        <a:pt x="59055" y="12383"/>
                      </a:cubicBezTo>
                      <a:lnTo>
                        <a:pt x="77533" y="12383"/>
                      </a:lnTo>
                      <a:lnTo>
                        <a:pt x="77533" y="61627"/>
                      </a:lnTo>
                      <a:lnTo>
                        <a:pt x="52959" y="61627"/>
                      </a:lnTo>
                      <a:lnTo>
                        <a:pt x="52959" y="18574"/>
                      </a:lnTo>
                      <a:close/>
                      <a:moveTo>
                        <a:pt x="30766" y="73914"/>
                      </a:moveTo>
                      <a:lnTo>
                        <a:pt x="284130" y="73914"/>
                      </a:lnTo>
                      <a:cubicBezTo>
                        <a:pt x="294322" y="73914"/>
                        <a:pt x="302609" y="82201"/>
                        <a:pt x="302609" y="92392"/>
                      </a:cubicBezTo>
                      <a:lnTo>
                        <a:pt x="302609" y="227743"/>
                      </a:lnTo>
                      <a:cubicBezTo>
                        <a:pt x="297466" y="223838"/>
                        <a:pt x="291084" y="221552"/>
                        <a:pt x="284130" y="221552"/>
                      </a:cubicBezTo>
                      <a:lnTo>
                        <a:pt x="30766" y="221552"/>
                      </a:lnTo>
                      <a:cubicBezTo>
                        <a:pt x="23813" y="221552"/>
                        <a:pt x="17430" y="223838"/>
                        <a:pt x="12287" y="227743"/>
                      </a:cubicBezTo>
                      <a:lnTo>
                        <a:pt x="12287" y="92392"/>
                      </a:lnTo>
                      <a:cubicBezTo>
                        <a:pt x="12287" y="82201"/>
                        <a:pt x="20574" y="73914"/>
                        <a:pt x="30766" y="73914"/>
                      </a:cubicBezTo>
                      <a:lnTo>
                        <a:pt x="30766" y="73914"/>
                      </a:lnTo>
                      <a:close/>
                      <a:moveTo>
                        <a:pt x="284130" y="270700"/>
                      </a:moveTo>
                      <a:lnTo>
                        <a:pt x="30766" y="270700"/>
                      </a:lnTo>
                      <a:cubicBezTo>
                        <a:pt x="20574" y="270700"/>
                        <a:pt x="12287" y="262414"/>
                        <a:pt x="12287" y="252222"/>
                      </a:cubicBezTo>
                      <a:cubicBezTo>
                        <a:pt x="12287" y="242030"/>
                        <a:pt x="20574" y="233744"/>
                        <a:pt x="30766" y="233744"/>
                      </a:cubicBezTo>
                      <a:lnTo>
                        <a:pt x="284130" y="233744"/>
                      </a:lnTo>
                      <a:cubicBezTo>
                        <a:pt x="308514" y="234601"/>
                        <a:pt x="308610" y="269653"/>
                        <a:pt x="284130" y="2706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4" name="Google Shape;1774;p19"/>
                <p:cNvSpPr/>
                <p:nvPr/>
              </p:nvSpPr>
              <p:spPr>
                <a:xfrm>
                  <a:off x="9294673" y="4087557"/>
                  <a:ext cx="36873" cy="12382"/>
                </a:xfrm>
                <a:custGeom>
                  <a:rect b="b" l="l" r="r" t="t"/>
                  <a:pathLst>
                    <a:path extrusionOk="0" h="12382" w="36873">
                      <a:moveTo>
                        <a:pt x="30682" y="95"/>
                      </a:moveTo>
                      <a:lnTo>
                        <a:pt x="6108" y="95"/>
                      </a:lnTo>
                      <a:cubicBezTo>
                        <a:pt x="-1988" y="381"/>
                        <a:pt x="-2084" y="12097"/>
                        <a:pt x="6108" y="12383"/>
                      </a:cubicBezTo>
                      <a:lnTo>
                        <a:pt x="30682" y="12383"/>
                      </a:lnTo>
                      <a:cubicBezTo>
                        <a:pt x="34112" y="12383"/>
                        <a:pt x="36874" y="9620"/>
                        <a:pt x="36874" y="6191"/>
                      </a:cubicBezTo>
                      <a:cubicBezTo>
                        <a:pt x="36874" y="2762"/>
                        <a:pt x="34112" y="0"/>
                        <a:pt x="30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5" name="Google Shape;1775;p19"/>
                <p:cNvSpPr/>
                <p:nvPr/>
              </p:nvSpPr>
              <p:spPr>
                <a:xfrm>
                  <a:off x="9349930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6" name="Google Shape;1776;p19"/>
                <p:cNvSpPr/>
                <p:nvPr/>
              </p:nvSpPr>
              <p:spPr>
                <a:xfrm>
                  <a:off x="9380601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7" name="Google Shape;1777;p19"/>
                <p:cNvSpPr/>
                <p:nvPr/>
              </p:nvSpPr>
              <p:spPr>
                <a:xfrm>
                  <a:off x="9411366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8" name="Google Shape;1778;p19"/>
                <p:cNvSpPr/>
                <p:nvPr/>
              </p:nvSpPr>
              <p:spPr>
                <a:xfrm>
                  <a:off x="9442132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9" name="Google Shape;1779;p19"/>
                <p:cNvSpPr/>
                <p:nvPr/>
              </p:nvSpPr>
              <p:spPr>
                <a:xfrm>
                  <a:off x="9472898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0" name="Google Shape;1780;p19"/>
                <p:cNvSpPr/>
                <p:nvPr/>
              </p:nvSpPr>
              <p:spPr>
                <a:xfrm>
                  <a:off x="9503664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1" name="Google Shape;1781;p19"/>
                <p:cNvSpPr/>
                <p:nvPr/>
              </p:nvSpPr>
              <p:spPr>
                <a:xfrm>
                  <a:off x="9534429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2" name="Google Shape;1782;p19"/>
                <p:cNvSpPr/>
                <p:nvPr/>
              </p:nvSpPr>
              <p:spPr>
                <a:xfrm>
                  <a:off x="9379862" y="3970876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10358" y="24860"/>
                      </a:moveTo>
                      <a:cubicBezTo>
                        <a:pt x="18455" y="16764"/>
                        <a:pt x="29313" y="12287"/>
                        <a:pt x="40838" y="12287"/>
                      </a:cubicBezTo>
                      <a:cubicBezTo>
                        <a:pt x="52364" y="12287"/>
                        <a:pt x="63127" y="16764"/>
                        <a:pt x="71318" y="24860"/>
                      </a:cubicBezTo>
                      <a:cubicBezTo>
                        <a:pt x="72557" y="26099"/>
                        <a:pt x="74080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2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cubicBezTo>
                        <a:pt x="26170" y="0"/>
                        <a:pt x="12263" y="5715"/>
                        <a:pt x="1786" y="16192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2"/>
                        <a:pt x="8072" y="27242"/>
                        <a:pt x="10453" y="24860"/>
                      </a:cubicBezTo>
                      <a:lnTo>
                        <a:pt x="10453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3" name="Google Shape;1783;p19"/>
                <p:cNvSpPr/>
                <p:nvPr/>
              </p:nvSpPr>
              <p:spPr>
                <a:xfrm>
                  <a:off x="9397167" y="3995451"/>
                  <a:ext cx="47107" cy="19572"/>
                </a:xfrm>
                <a:custGeom>
                  <a:rect b="b" l="l" r="r" t="t"/>
                  <a:pathLst>
                    <a:path extrusionOk="0" h="19572" w="47107">
                      <a:moveTo>
                        <a:pt x="23534" y="0"/>
                      </a:moveTo>
                      <a:cubicBezTo>
                        <a:pt x="15343" y="0"/>
                        <a:pt x="7627" y="3238"/>
                        <a:pt x="1817" y="9049"/>
                      </a:cubicBezTo>
                      <a:cubicBezTo>
                        <a:pt x="-3707" y="14954"/>
                        <a:pt x="4579" y="23336"/>
                        <a:pt x="10485" y="17717"/>
                      </a:cubicBezTo>
                      <a:cubicBezTo>
                        <a:pt x="17343" y="10573"/>
                        <a:pt x="29725" y="10573"/>
                        <a:pt x="36583" y="17717"/>
                      </a:cubicBezTo>
                      <a:cubicBezTo>
                        <a:pt x="42489" y="23241"/>
                        <a:pt x="50871" y="14954"/>
                        <a:pt x="45251" y="9049"/>
                      </a:cubicBezTo>
                      <a:cubicBezTo>
                        <a:pt x="39441" y="3238"/>
                        <a:pt x="31725" y="0"/>
                        <a:pt x="23534" y="0"/>
                      </a:cubicBezTo>
                      <a:lnTo>
                        <a:pt x="235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4" name="Google Shape;1784;p19"/>
                <p:cNvSpPr/>
                <p:nvPr/>
              </p:nvSpPr>
              <p:spPr>
                <a:xfrm>
                  <a:off x="9414510" y="402002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lnTo>
                        <a:pt x="60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785" name="Google Shape;1785;p19"/>
          <p:cNvSpPr/>
          <p:nvPr/>
        </p:nvSpPr>
        <p:spPr>
          <a:xfrm>
            <a:off x="8623526" y="-322773"/>
            <a:ext cx="1284453" cy="1157720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Google Shape;1786;p19"/>
          <p:cNvSpPr/>
          <p:nvPr/>
        </p:nvSpPr>
        <p:spPr>
          <a:xfrm>
            <a:off x="7947951" y="-457075"/>
            <a:ext cx="1527617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7" name="Google Shape;1787;p19"/>
          <p:cNvGrpSpPr/>
          <p:nvPr/>
        </p:nvGrpSpPr>
        <p:grpSpPr>
          <a:xfrm rot="879610">
            <a:off x="8164524" y="333727"/>
            <a:ext cx="816647" cy="795946"/>
            <a:chOff x="6112100" y="970707"/>
            <a:chExt cx="816600" cy="795900"/>
          </a:xfrm>
        </p:grpSpPr>
        <p:sp>
          <p:nvSpPr>
            <p:cNvPr id="1788" name="Google Shape;1788;p19"/>
            <p:cNvSpPr/>
            <p:nvPr/>
          </p:nvSpPr>
          <p:spPr>
            <a:xfrm>
              <a:off x="6112100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789" name="Google Shape;1789;p19"/>
            <p:cNvGrpSpPr/>
            <p:nvPr/>
          </p:nvGrpSpPr>
          <p:grpSpPr>
            <a:xfrm>
              <a:off x="6346473" y="1194813"/>
              <a:ext cx="347855" cy="347687"/>
              <a:chOff x="5617114" y="2806577"/>
              <a:chExt cx="347855" cy="347687"/>
            </a:xfrm>
          </p:grpSpPr>
          <p:sp>
            <p:nvSpPr>
              <p:cNvPr id="1790" name="Google Shape;1790;p19"/>
              <p:cNvSpPr/>
              <p:nvPr/>
            </p:nvSpPr>
            <p:spPr>
              <a:xfrm>
                <a:off x="5650915" y="2889287"/>
                <a:ext cx="280073" cy="176716"/>
              </a:xfrm>
              <a:custGeom>
                <a:rect b="b" l="l" r="r" t="t"/>
                <a:pathLst>
                  <a:path extrusionOk="0" h="159924" w="253460">
                    <a:moveTo>
                      <a:pt x="95" y="0"/>
                    </a:moveTo>
                    <a:lnTo>
                      <a:pt x="95" y="159925"/>
                    </a:lnTo>
                    <a:lnTo>
                      <a:pt x="253460" y="159925"/>
                    </a:lnTo>
                    <a:lnTo>
                      <a:pt x="253460" y="0"/>
                    </a:lnTo>
                    <a:lnTo>
                      <a:pt x="204311" y="0"/>
                    </a:lnTo>
                    <a:cubicBezTo>
                      <a:pt x="204311" y="13525"/>
                      <a:pt x="193262" y="24575"/>
                      <a:pt x="179642" y="24575"/>
                    </a:cubicBezTo>
                    <a:lnTo>
                      <a:pt x="66866" y="24575"/>
                    </a:lnTo>
                    <a:cubicBezTo>
                      <a:pt x="54483" y="24860"/>
                      <a:pt x="45434" y="11240"/>
                      <a:pt x="5048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19"/>
              <p:cNvSpPr/>
              <p:nvPr/>
            </p:nvSpPr>
            <p:spPr>
              <a:xfrm>
                <a:off x="5617114" y="2806577"/>
                <a:ext cx="347855" cy="347687"/>
              </a:xfrm>
              <a:custGeom>
                <a:rect b="b" l="l" r="r" t="t"/>
                <a:pathLst>
                  <a:path extrusionOk="0" h="314649" w="314801">
                    <a:moveTo>
                      <a:pt x="296418" y="44044"/>
                    </a:moveTo>
                    <a:lnTo>
                      <a:pt x="218122" y="44044"/>
                    </a:lnTo>
                    <a:cubicBezTo>
                      <a:pt x="211836" y="-6152"/>
                      <a:pt x="143256" y="-16725"/>
                      <a:pt x="122206" y="29471"/>
                    </a:cubicBezTo>
                    <a:cubicBezTo>
                      <a:pt x="112109" y="30614"/>
                      <a:pt x="103251" y="36139"/>
                      <a:pt x="97727" y="44044"/>
                    </a:cubicBezTo>
                    <a:lnTo>
                      <a:pt x="18479" y="44044"/>
                    </a:lnTo>
                    <a:cubicBezTo>
                      <a:pt x="8287" y="44044"/>
                      <a:pt x="0" y="52331"/>
                      <a:pt x="0" y="62523"/>
                    </a:cubicBezTo>
                    <a:lnTo>
                      <a:pt x="0" y="247022"/>
                    </a:lnTo>
                    <a:cubicBezTo>
                      <a:pt x="0" y="257214"/>
                      <a:pt x="8287" y="265501"/>
                      <a:pt x="18479" y="265501"/>
                    </a:cubicBezTo>
                    <a:lnTo>
                      <a:pt x="125730" y="265501"/>
                    </a:lnTo>
                    <a:lnTo>
                      <a:pt x="115824" y="302362"/>
                    </a:lnTo>
                    <a:lnTo>
                      <a:pt x="108204" y="302362"/>
                    </a:lnTo>
                    <a:cubicBezTo>
                      <a:pt x="100108" y="302648"/>
                      <a:pt x="100013" y="314364"/>
                      <a:pt x="108204" y="314650"/>
                    </a:cubicBezTo>
                    <a:lnTo>
                      <a:pt x="206597" y="314650"/>
                    </a:lnTo>
                    <a:cubicBezTo>
                      <a:pt x="214694" y="314364"/>
                      <a:pt x="214789" y="302648"/>
                      <a:pt x="206597" y="302362"/>
                    </a:cubicBezTo>
                    <a:lnTo>
                      <a:pt x="198977" y="302362"/>
                    </a:lnTo>
                    <a:lnTo>
                      <a:pt x="189071" y="265501"/>
                    </a:lnTo>
                    <a:lnTo>
                      <a:pt x="296323" y="265501"/>
                    </a:lnTo>
                    <a:cubicBezTo>
                      <a:pt x="306514" y="265501"/>
                      <a:pt x="314801" y="257214"/>
                      <a:pt x="314801" y="247022"/>
                    </a:cubicBezTo>
                    <a:lnTo>
                      <a:pt x="314801" y="62523"/>
                    </a:lnTo>
                    <a:cubicBezTo>
                      <a:pt x="314801" y="52331"/>
                      <a:pt x="306514" y="44044"/>
                      <a:pt x="296323" y="44044"/>
                    </a:cubicBezTo>
                    <a:close/>
                    <a:moveTo>
                      <a:pt x="126111" y="41473"/>
                    </a:moveTo>
                    <a:cubicBezTo>
                      <a:pt x="128778" y="41568"/>
                      <a:pt x="131350" y="39949"/>
                      <a:pt x="132207" y="37377"/>
                    </a:cubicBezTo>
                    <a:cubicBezTo>
                      <a:pt x="146876" y="-2533"/>
                      <a:pt x="205550" y="7468"/>
                      <a:pt x="206121" y="50045"/>
                    </a:cubicBezTo>
                    <a:cubicBezTo>
                      <a:pt x="206121" y="53284"/>
                      <a:pt x="208502" y="56046"/>
                      <a:pt x="211741" y="56332"/>
                    </a:cubicBezTo>
                    <a:cubicBezTo>
                      <a:pt x="222599" y="57189"/>
                      <a:pt x="230791" y="67571"/>
                      <a:pt x="228314" y="78811"/>
                    </a:cubicBezTo>
                    <a:cubicBezTo>
                      <a:pt x="226409" y="87288"/>
                      <a:pt x="218599" y="93289"/>
                      <a:pt x="209931" y="93289"/>
                    </a:cubicBezTo>
                    <a:lnTo>
                      <a:pt x="97536" y="93289"/>
                    </a:lnTo>
                    <a:cubicBezTo>
                      <a:pt x="82201" y="92717"/>
                      <a:pt x="82105" y="70619"/>
                      <a:pt x="97536" y="70048"/>
                    </a:cubicBezTo>
                    <a:cubicBezTo>
                      <a:pt x="100965" y="70048"/>
                      <a:pt x="103727" y="67285"/>
                      <a:pt x="103727" y="63856"/>
                    </a:cubicBezTo>
                    <a:cubicBezTo>
                      <a:pt x="103727" y="51474"/>
                      <a:pt x="113729" y="41473"/>
                      <a:pt x="126111" y="41473"/>
                    </a:cubicBezTo>
                    <a:close/>
                    <a:moveTo>
                      <a:pt x="157448" y="179109"/>
                    </a:moveTo>
                    <a:cubicBezTo>
                      <a:pt x="162496" y="179109"/>
                      <a:pt x="166688" y="183205"/>
                      <a:pt x="166688" y="188348"/>
                    </a:cubicBezTo>
                    <a:cubicBezTo>
                      <a:pt x="166211" y="200540"/>
                      <a:pt x="148685" y="200540"/>
                      <a:pt x="148209" y="188348"/>
                    </a:cubicBezTo>
                    <a:cubicBezTo>
                      <a:pt x="148209" y="183300"/>
                      <a:pt x="152305" y="179109"/>
                      <a:pt x="157448" y="179109"/>
                    </a:cubicBezTo>
                    <a:close/>
                    <a:moveTo>
                      <a:pt x="18479" y="56332"/>
                    </a:moveTo>
                    <a:lnTo>
                      <a:pt x="92297" y="56332"/>
                    </a:lnTo>
                    <a:cubicBezTo>
                      <a:pt x="92107" y="56998"/>
                      <a:pt x="92012" y="57665"/>
                      <a:pt x="91916" y="58427"/>
                    </a:cubicBezTo>
                    <a:cubicBezTo>
                      <a:pt x="64865" y="65666"/>
                      <a:pt x="69342" y="104909"/>
                      <a:pt x="97631" y="105576"/>
                    </a:cubicBezTo>
                    <a:cubicBezTo>
                      <a:pt x="97631" y="105576"/>
                      <a:pt x="120587" y="105576"/>
                      <a:pt x="120587" y="105576"/>
                    </a:cubicBezTo>
                    <a:lnTo>
                      <a:pt x="120587" y="128436"/>
                    </a:lnTo>
                    <a:lnTo>
                      <a:pt x="105918" y="138723"/>
                    </a:lnTo>
                    <a:cubicBezTo>
                      <a:pt x="92393" y="126150"/>
                      <a:pt x="69818" y="135961"/>
                      <a:pt x="69818" y="154534"/>
                    </a:cubicBezTo>
                    <a:cubicBezTo>
                      <a:pt x="69818" y="166441"/>
                      <a:pt x="79438" y="176061"/>
                      <a:pt x="91345" y="176061"/>
                    </a:cubicBezTo>
                    <a:cubicBezTo>
                      <a:pt x="105156" y="176251"/>
                      <a:pt x="115729" y="162535"/>
                      <a:pt x="112204" y="149296"/>
                    </a:cubicBezTo>
                    <a:lnTo>
                      <a:pt x="130207" y="136627"/>
                    </a:lnTo>
                    <a:cubicBezTo>
                      <a:pt x="131826" y="135484"/>
                      <a:pt x="132779" y="133579"/>
                      <a:pt x="132779" y="131579"/>
                    </a:cubicBezTo>
                    <a:lnTo>
                      <a:pt x="132779" y="105576"/>
                    </a:lnTo>
                    <a:lnTo>
                      <a:pt x="151257" y="105576"/>
                    </a:lnTo>
                    <a:cubicBezTo>
                      <a:pt x="151257" y="105576"/>
                      <a:pt x="151257" y="167965"/>
                      <a:pt x="151257" y="167965"/>
                    </a:cubicBezTo>
                    <a:cubicBezTo>
                      <a:pt x="127826" y="175394"/>
                      <a:pt x="132493" y="209589"/>
                      <a:pt x="157448" y="210160"/>
                    </a:cubicBezTo>
                    <a:cubicBezTo>
                      <a:pt x="182309" y="209589"/>
                      <a:pt x="187071" y="175394"/>
                      <a:pt x="163639" y="167965"/>
                    </a:cubicBezTo>
                    <a:lnTo>
                      <a:pt x="163639" y="105576"/>
                    </a:lnTo>
                    <a:lnTo>
                      <a:pt x="182118" y="105576"/>
                    </a:lnTo>
                    <a:lnTo>
                      <a:pt x="182118" y="131579"/>
                    </a:lnTo>
                    <a:cubicBezTo>
                      <a:pt x="182118" y="133579"/>
                      <a:pt x="183071" y="135484"/>
                      <a:pt x="184690" y="136627"/>
                    </a:cubicBezTo>
                    <a:lnTo>
                      <a:pt x="202692" y="149296"/>
                    </a:lnTo>
                    <a:cubicBezTo>
                      <a:pt x="199168" y="162631"/>
                      <a:pt x="209740" y="176251"/>
                      <a:pt x="223552" y="176061"/>
                    </a:cubicBezTo>
                    <a:cubicBezTo>
                      <a:pt x="235458" y="176061"/>
                      <a:pt x="245078" y="166441"/>
                      <a:pt x="245078" y="154534"/>
                    </a:cubicBezTo>
                    <a:cubicBezTo>
                      <a:pt x="245078" y="135865"/>
                      <a:pt x="222504" y="126055"/>
                      <a:pt x="208979" y="138723"/>
                    </a:cubicBezTo>
                    <a:lnTo>
                      <a:pt x="194310" y="128436"/>
                    </a:lnTo>
                    <a:lnTo>
                      <a:pt x="194310" y="105576"/>
                    </a:lnTo>
                    <a:lnTo>
                      <a:pt x="210312" y="105576"/>
                    </a:lnTo>
                    <a:cubicBezTo>
                      <a:pt x="235458" y="105766"/>
                      <a:pt x="250127" y="76144"/>
                      <a:pt x="234887" y="56332"/>
                    </a:cubicBezTo>
                    <a:lnTo>
                      <a:pt x="296323" y="56332"/>
                    </a:lnTo>
                    <a:cubicBezTo>
                      <a:pt x="299752" y="56332"/>
                      <a:pt x="302514" y="59094"/>
                      <a:pt x="302514" y="62523"/>
                    </a:cubicBezTo>
                    <a:lnTo>
                      <a:pt x="302514" y="228544"/>
                    </a:lnTo>
                    <a:lnTo>
                      <a:pt x="12192" y="228544"/>
                    </a:lnTo>
                    <a:lnTo>
                      <a:pt x="12192" y="62523"/>
                    </a:lnTo>
                    <a:cubicBezTo>
                      <a:pt x="12192" y="59094"/>
                      <a:pt x="14954" y="56332"/>
                      <a:pt x="18383" y="56332"/>
                    </a:cubicBezTo>
                    <a:close/>
                    <a:moveTo>
                      <a:pt x="100584" y="154344"/>
                    </a:moveTo>
                    <a:cubicBezTo>
                      <a:pt x="100584" y="159392"/>
                      <a:pt x="96488" y="163583"/>
                      <a:pt x="91345" y="163583"/>
                    </a:cubicBezTo>
                    <a:cubicBezTo>
                      <a:pt x="79153" y="163107"/>
                      <a:pt x="79153" y="145581"/>
                      <a:pt x="91345" y="145105"/>
                    </a:cubicBezTo>
                    <a:cubicBezTo>
                      <a:pt x="96393" y="145105"/>
                      <a:pt x="100584" y="149200"/>
                      <a:pt x="100584" y="154344"/>
                    </a:cubicBezTo>
                    <a:close/>
                    <a:moveTo>
                      <a:pt x="223552" y="145105"/>
                    </a:moveTo>
                    <a:cubicBezTo>
                      <a:pt x="228600" y="145105"/>
                      <a:pt x="232791" y="149200"/>
                      <a:pt x="232791" y="154344"/>
                    </a:cubicBezTo>
                    <a:cubicBezTo>
                      <a:pt x="232315" y="166536"/>
                      <a:pt x="214789" y="166536"/>
                      <a:pt x="214313" y="154344"/>
                    </a:cubicBezTo>
                    <a:cubicBezTo>
                      <a:pt x="214313" y="149296"/>
                      <a:pt x="218408" y="145105"/>
                      <a:pt x="223552" y="145105"/>
                    </a:cubicBezTo>
                    <a:close/>
                    <a:moveTo>
                      <a:pt x="186309" y="302362"/>
                    </a:moveTo>
                    <a:lnTo>
                      <a:pt x="128588" y="302362"/>
                    </a:lnTo>
                    <a:lnTo>
                      <a:pt x="138494" y="265501"/>
                    </a:lnTo>
                    <a:lnTo>
                      <a:pt x="176498" y="265501"/>
                    </a:lnTo>
                    <a:lnTo>
                      <a:pt x="186404" y="302362"/>
                    </a:lnTo>
                    <a:close/>
                    <a:moveTo>
                      <a:pt x="296418" y="253118"/>
                    </a:moveTo>
                    <a:lnTo>
                      <a:pt x="18383" y="253118"/>
                    </a:lnTo>
                    <a:cubicBezTo>
                      <a:pt x="14954" y="253118"/>
                      <a:pt x="12192" y="250356"/>
                      <a:pt x="12192" y="246927"/>
                    </a:cubicBezTo>
                    <a:lnTo>
                      <a:pt x="12192" y="240736"/>
                    </a:lnTo>
                    <a:lnTo>
                      <a:pt x="302514" y="240736"/>
                    </a:lnTo>
                    <a:lnTo>
                      <a:pt x="302514" y="246927"/>
                    </a:lnTo>
                    <a:cubicBezTo>
                      <a:pt x="302514" y="250356"/>
                      <a:pt x="299752" y="253118"/>
                      <a:pt x="296323" y="2531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3" name="Google Shape;1793;p20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794" name="Google Shape;1794;p20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795" name="Google Shape;1795;p20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6" name="Google Shape;1796;p20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7" name="Google Shape;1797;p20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8" name="Google Shape;1798;p20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9" name="Google Shape;1799;p20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0" name="Google Shape;1800;p20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1" name="Google Shape;1801;p20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2" name="Google Shape;1802;p20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3" name="Google Shape;1803;p20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4" name="Google Shape;1804;p20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5" name="Google Shape;1805;p20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6" name="Google Shape;1806;p20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7" name="Google Shape;1807;p20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8" name="Google Shape;1808;p20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9" name="Google Shape;1809;p20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0" name="Google Shape;1810;p20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1" name="Google Shape;1811;p20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2" name="Google Shape;1812;p20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3" name="Google Shape;1813;p20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4" name="Google Shape;1814;p20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5" name="Google Shape;1815;p20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6" name="Google Shape;1816;p20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7" name="Google Shape;1817;p20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8" name="Google Shape;1818;p20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9" name="Google Shape;1819;p20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0" name="Google Shape;1820;p20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821" name="Google Shape;1821;p20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2" name="Google Shape;1822;p20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3" name="Google Shape;1823;p20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4" name="Google Shape;1824;p20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5" name="Google Shape;1825;p20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6" name="Google Shape;1826;p20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7" name="Google Shape;1827;p20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8" name="Google Shape;1828;p20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9" name="Google Shape;1829;p20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0" name="Google Shape;1830;p20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1" name="Google Shape;1831;p20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2" name="Google Shape;1832;p20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3" name="Google Shape;1833;p20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4" name="Google Shape;1834;p20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5" name="Google Shape;1835;p20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6" name="Google Shape;1836;p20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7" name="Google Shape;1837;p20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8" name="Google Shape;1838;p20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9" name="Google Shape;1839;p20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0" name="Google Shape;1840;p20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1" name="Google Shape;1841;p20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2" name="Google Shape;1842;p20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3" name="Google Shape;1843;p20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4" name="Google Shape;1844;p20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5" name="Google Shape;1845;p20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6" name="Google Shape;1846;p20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7" name="Google Shape;1847;p20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8" name="Google Shape;1848;p20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9" name="Google Shape;1849;p20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0" name="Google Shape;1850;p20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1" name="Google Shape;1851;p20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2" name="Google Shape;1852;p20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3" name="Google Shape;1853;p20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4" name="Google Shape;1854;p20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5" name="Google Shape;1855;p20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6" name="Google Shape;1856;p20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7" name="Google Shape;1857;p20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8" name="Google Shape;1858;p20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9" name="Google Shape;1859;p20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0" name="Google Shape;1860;p20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1" name="Google Shape;1861;p20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2" name="Google Shape;1862;p20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3" name="Google Shape;1863;p20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4" name="Google Shape;1864;p20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5" name="Google Shape;1865;p20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6" name="Google Shape;1866;p20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7" name="Google Shape;1867;p20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8" name="Google Shape;1868;p20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9" name="Google Shape;1869;p20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0" name="Google Shape;187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1" name="Google Shape;1871;p20"/>
          <p:cNvSpPr txBox="1"/>
          <p:nvPr>
            <p:ph idx="1" type="subTitle"/>
          </p:nvPr>
        </p:nvSpPr>
        <p:spPr>
          <a:xfrm>
            <a:off x="720000" y="1821725"/>
            <a:ext cx="4129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2" name="Google Shape;1872;p20"/>
          <p:cNvSpPr txBox="1"/>
          <p:nvPr>
            <p:ph idx="2" type="subTitle"/>
          </p:nvPr>
        </p:nvSpPr>
        <p:spPr>
          <a:xfrm>
            <a:off x="720000" y="2848902"/>
            <a:ext cx="4129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3" name="Google Shape;1873;p20"/>
          <p:cNvSpPr txBox="1"/>
          <p:nvPr>
            <p:ph idx="3" type="subTitle"/>
          </p:nvPr>
        </p:nvSpPr>
        <p:spPr>
          <a:xfrm>
            <a:off x="720025" y="3819400"/>
            <a:ext cx="4129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4" name="Google Shape;1874;p20"/>
          <p:cNvSpPr txBox="1"/>
          <p:nvPr>
            <p:ph idx="4" type="subTitle"/>
          </p:nvPr>
        </p:nvSpPr>
        <p:spPr>
          <a:xfrm>
            <a:off x="720000" y="1491000"/>
            <a:ext cx="4129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75" name="Google Shape;1875;p20"/>
          <p:cNvSpPr txBox="1"/>
          <p:nvPr>
            <p:ph idx="5" type="subTitle"/>
          </p:nvPr>
        </p:nvSpPr>
        <p:spPr>
          <a:xfrm>
            <a:off x="720011" y="2518269"/>
            <a:ext cx="4129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76" name="Google Shape;1876;p20"/>
          <p:cNvSpPr txBox="1"/>
          <p:nvPr>
            <p:ph idx="6" type="subTitle"/>
          </p:nvPr>
        </p:nvSpPr>
        <p:spPr>
          <a:xfrm>
            <a:off x="720013" y="3488776"/>
            <a:ext cx="4129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77" name="Google Shape;1877;p20"/>
          <p:cNvSpPr/>
          <p:nvPr/>
        </p:nvSpPr>
        <p:spPr>
          <a:xfrm rot="10195540">
            <a:off x="-1202362" y="-197404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p20"/>
          <p:cNvSpPr/>
          <p:nvPr/>
        </p:nvSpPr>
        <p:spPr>
          <a:xfrm flipH="1" rot="535229">
            <a:off x="-87418" y="4548393"/>
            <a:ext cx="1223973" cy="956912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20"/>
          <p:cNvSpPr/>
          <p:nvPr/>
        </p:nvSpPr>
        <p:spPr>
          <a:xfrm rot="6014975">
            <a:off x="6420684" y="2753097"/>
            <a:ext cx="2654195" cy="2596244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Google Shape;1880;p20"/>
          <p:cNvSpPr/>
          <p:nvPr/>
        </p:nvSpPr>
        <p:spPr>
          <a:xfrm rot="6014975">
            <a:off x="6918199" y="1942394"/>
            <a:ext cx="3156670" cy="210025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1" name="Google Shape;1881;p20"/>
          <p:cNvGrpSpPr/>
          <p:nvPr/>
        </p:nvGrpSpPr>
        <p:grpSpPr>
          <a:xfrm rot="-673607">
            <a:off x="7972167" y="1592972"/>
            <a:ext cx="816630" cy="795929"/>
            <a:chOff x="4813201" y="970707"/>
            <a:chExt cx="816600" cy="795900"/>
          </a:xfrm>
        </p:grpSpPr>
        <p:sp>
          <p:nvSpPr>
            <p:cNvPr id="1882" name="Google Shape;1882;p20"/>
            <p:cNvSpPr/>
            <p:nvPr/>
          </p:nvSpPr>
          <p:spPr>
            <a:xfrm>
              <a:off x="48132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883" name="Google Shape;1883;p20"/>
            <p:cNvGrpSpPr/>
            <p:nvPr/>
          </p:nvGrpSpPr>
          <p:grpSpPr>
            <a:xfrm>
              <a:off x="5069923" y="1194477"/>
              <a:ext cx="303156" cy="348359"/>
              <a:chOff x="4820001" y="2806305"/>
              <a:chExt cx="303156" cy="348359"/>
            </a:xfrm>
          </p:grpSpPr>
          <p:sp>
            <p:nvSpPr>
              <p:cNvPr id="1884" name="Google Shape;1884;p20"/>
              <p:cNvSpPr/>
              <p:nvPr/>
            </p:nvSpPr>
            <p:spPr>
              <a:xfrm>
                <a:off x="4857488" y="2866225"/>
                <a:ext cx="228395" cy="228606"/>
              </a:xfrm>
              <a:custGeom>
                <a:rect b="b" l="l" r="r" t="t"/>
                <a:pathLst>
                  <a:path extrusionOk="0" h="206883" w="206692">
                    <a:moveTo>
                      <a:pt x="178975" y="27718"/>
                    </a:moveTo>
                    <a:lnTo>
                      <a:pt x="130969" y="0"/>
                    </a:lnTo>
                    <a:lnTo>
                      <a:pt x="103346" y="16002"/>
                    </a:lnTo>
                    <a:lnTo>
                      <a:pt x="75724" y="0"/>
                    </a:lnTo>
                    <a:lnTo>
                      <a:pt x="27717" y="27718"/>
                    </a:lnTo>
                    <a:lnTo>
                      <a:pt x="27717" y="59722"/>
                    </a:lnTo>
                    <a:lnTo>
                      <a:pt x="0" y="75724"/>
                    </a:lnTo>
                    <a:lnTo>
                      <a:pt x="0" y="131159"/>
                    </a:lnTo>
                    <a:lnTo>
                      <a:pt x="27717" y="147161"/>
                    </a:lnTo>
                    <a:lnTo>
                      <a:pt x="27717" y="179165"/>
                    </a:lnTo>
                    <a:lnTo>
                      <a:pt x="75724" y="206883"/>
                    </a:lnTo>
                    <a:lnTo>
                      <a:pt x="103346" y="190881"/>
                    </a:lnTo>
                    <a:lnTo>
                      <a:pt x="130969" y="206883"/>
                    </a:lnTo>
                    <a:lnTo>
                      <a:pt x="178975" y="179165"/>
                    </a:lnTo>
                    <a:lnTo>
                      <a:pt x="178975" y="147161"/>
                    </a:lnTo>
                    <a:lnTo>
                      <a:pt x="206692" y="131159"/>
                    </a:lnTo>
                    <a:lnTo>
                      <a:pt x="206692" y="75724"/>
                    </a:lnTo>
                    <a:lnTo>
                      <a:pt x="178975" y="59722"/>
                    </a:lnTo>
                    <a:lnTo>
                      <a:pt x="178975" y="27718"/>
                    </a:lnTo>
                    <a:close/>
                    <a:moveTo>
                      <a:pt x="75628" y="87440"/>
                    </a:moveTo>
                    <a:lnTo>
                      <a:pt x="103346" y="71438"/>
                    </a:lnTo>
                    <a:lnTo>
                      <a:pt x="131064" y="87440"/>
                    </a:lnTo>
                    <a:lnTo>
                      <a:pt x="131064" y="119444"/>
                    </a:lnTo>
                    <a:lnTo>
                      <a:pt x="103346" y="135446"/>
                    </a:lnTo>
                    <a:lnTo>
                      <a:pt x="75628" y="119444"/>
                    </a:lnTo>
                    <a:lnTo>
                      <a:pt x="75628" y="8744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85" name="Google Shape;1885;p20"/>
              <p:cNvGrpSpPr/>
              <p:nvPr/>
            </p:nvGrpSpPr>
            <p:grpSpPr>
              <a:xfrm>
                <a:off x="4820001" y="2806305"/>
                <a:ext cx="303156" cy="348359"/>
                <a:chOff x="6318503" y="3272599"/>
                <a:chExt cx="274225" cy="315086"/>
              </a:xfrm>
            </p:grpSpPr>
            <p:sp>
              <p:nvSpPr>
                <p:cNvPr id="1886" name="Google Shape;1886;p20"/>
                <p:cNvSpPr/>
                <p:nvPr/>
              </p:nvSpPr>
              <p:spPr>
                <a:xfrm>
                  <a:off x="6421755" y="3511390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3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4" y="58388"/>
                        <a:pt x="67627" y="56388"/>
                        <a:pt x="67627" y="54197"/>
                      </a:cubicBezTo>
                      <a:lnTo>
                        <a:pt x="67627" y="22193"/>
                      </a:lnTo>
                      <a:cubicBezTo>
                        <a:pt x="67627" y="20003"/>
                        <a:pt x="66484" y="18002"/>
                        <a:pt x="64579" y="16859"/>
                      </a:cubicBez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2" y="32861"/>
                      </a:moveTo>
                      <a:lnTo>
                        <a:pt x="27717" y="41720"/>
                      </a:lnTo>
                      <a:lnTo>
                        <a:pt x="27717" y="59436"/>
                      </a:lnTo>
                      <a:lnTo>
                        <a:pt x="12382" y="50578"/>
                      </a:lnTo>
                      <a:lnTo>
                        <a:pt x="12382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5" y="32957"/>
                      </a:lnTo>
                      <a:lnTo>
                        <a:pt x="55435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7" name="Google Shape;1887;p20"/>
                <p:cNvSpPr/>
                <p:nvPr/>
              </p:nvSpPr>
              <p:spPr>
                <a:xfrm>
                  <a:off x="6318503" y="3332320"/>
                  <a:ext cx="67722" cy="76295"/>
                </a:xfrm>
                <a:custGeom>
                  <a:rect b="b" l="l" r="r" t="t"/>
                  <a:pathLst>
                    <a:path extrusionOk="0" h="76295" w="67722">
                      <a:moveTo>
                        <a:pt x="3143" y="59531"/>
                      </a:moveTo>
                      <a:lnTo>
                        <a:pt x="30766" y="75438"/>
                      </a:lnTo>
                      <a:cubicBezTo>
                        <a:pt x="31718" y="76010"/>
                        <a:pt x="32766" y="76295"/>
                        <a:pt x="33909" y="76295"/>
                      </a:cubicBezTo>
                      <a:cubicBezTo>
                        <a:pt x="35052" y="76295"/>
                        <a:pt x="36100" y="76010"/>
                        <a:pt x="37052" y="75438"/>
                      </a:cubicBezTo>
                      <a:lnTo>
                        <a:pt x="64675" y="59531"/>
                      </a:lnTo>
                      <a:cubicBezTo>
                        <a:pt x="66580" y="58388"/>
                        <a:pt x="67723" y="56388"/>
                        <a:pt x="67723" y="54197"/>
                      </a:cubicBezTo>
                      <a:lnTo>
                        <a:pt x="67723" y="22193"/>
                      </a:lnTo>
                      <a:cubicBezTo>
                        <a:pt x="67723" y="20002"/>
                        <a:pt x="66580" y="18002"/>
                        <a:pt x="64675" y="16859"/>
                      </a:cubicBez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48" y="59531"/>
                      </a:lnTo>
                      <a:close/>
                      <a:moveTo>
                        <a:pt x="12383" y="32861"/>
                      </a:moveTo>
                      <a:lnTo>
                        <a:pt x="27718" y="41720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8" name="Google Shape;1888;p20"/>
                <p:cNvSpPr/>
                <p:nvPr/>
              </p:nvSpPr>
              <p:spPr>
                <a:xfrm>
                  <a:off x="6525101" y="3332416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5" y="58388"/>
                        <a:pt x="67628" y="56388"/>
                        <a:pt x="67628" y="54197"/>
                      </a:cubicBezTo>
                      <a:lnTo>
                        <a:pt x="67628" y="20002"/>
                      </a:lnTo>
                      <a:cubicBezTo>
                        <a:pt x="67628" y="18288"/>
                        <a:pt x="66294" y="16954"/>
                        <a:pt x="64579" y="16954"/>
                      </a:cubicBezTo>
                      <a:lnTo>
                        <a:pt x="64579" y="16954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3" y="32861"/>
                      </a:moveTo>
                      <a:lnTo>
                        <a:pt x="27718" y="41719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9" name="Google Shape;1889;p20"/>
                <p:cNvSpPr/>
                <p:nvPr/>
              </p:nvSpPr>
              <p:spPr>
                <a:xfrm>
                  <a:off x="6318599" y="3272599"/>
                  <a:ext cx="274129" cy="255365"/>
                </a:xfrm>
                <a:custGeom>
                  <a:rect b="b" l="l" r="r" t="t"/>
                  <a:pathLst>
                    <a:path extrusionOk="0" h="255365" w="274129">
                      <a:moveTo>
                        <a:pt x="271177" y="195929"/>
                      </a:moveTo>
                      <a:lnTo>
                        <a:pt x="243554" y="179927"/>
                      </a:lnTo>
                      <a:cubicBezTo>
                        <a:pt x="241649" y="178784"/>
                        <a:pt x="239268" y="178784"/>
                        <a:pt x="237363" y="179927"/>
                      </a:cubicBezTo>
                      <a:lnTo>
                        <a:pt x="212788" y="194120"/>
                      </a:lnTo>
                      <a:lnTo>
                        <a:pt x="170974" y="169926"/>
                      </a:lnTo>
                      <a:lnTo>
                        <a:pt x="170974" y="141542"/>
                      </a:lnTo>
                      <a:cubicBezTo>
                        <a:pt x="170974" y="139351"/>
                        <a:pt x="169831" y="137350"/>
                        <a:pt x="167926" y="136208"/>
                      </a:cubicBezTo>
                      <a:lnTo>
                        <a:pt x="143351" y="122015"/>
                      </a:lnTo>
                      <a:lnTo>
                        <a:pt x="143351" y="73723"/>
                      </a:lnTo>
                      <a:lnTo>
                        <a:pt x="167926" y="59531"/>
                      </a:lnTo>
                      <a:cubicBezTo>
                        <a:pt x="169831" y="58388"/>
                        <a:pt x="170974" y="56388"/>
                        <a:pt x="170974" y="54197"/>
                      </a:cubicBezTo>
                      <a:lnTo>
                        <a:pt x="170974" y="22193"/>
                      </a:lnTo>
                      <a:cubicBezTo>
                        <a:pt x="170974" y="20002"/>
                        <a:pt x="169831" y="18002"/>
                        <a:pt x="167926" y="16859"/>
                      </a:cubicBezTo>
                      <a:lnTo>
                        <a:pt x="140208" y="857"/>
                      </a:lnTo>
                      <a:cubicBezTo>
                        <a:pt x="138303" y="-286"/>
                        <a:pt x="135922" y="-286"/>
                        <a:pt x="134017" y="857"/>
                      </a:cubicBezTo>
                      <a:lnTo>
                        <a:pt x="106299" y="16859"/>
                      </a:lnTo>
                      <a:cubicBezTo>
                        <a:pt x="104394" y="18002"/>
                        <a:pt x="103251" y="20002"/>
                        <a:pt x="103251" y="22193"/>
                      </a:cubicBezTo>
                      <a:lnTo>
                        <a:pt x="103251" y="54197"/>
                      </a:lnTo>
                      <a:cubicBezTo>
                        <a:pt x="103251" y="56388"/>
                        <a:pt x="104394" y="58388"/>
                        <a:pt x="106299" y="59531"/>
                      </a:cubicBezTo>
                      <a:lnTo>
                        <a:pt x="130873" y="73723"/>
                      </a:lnTo>
                      <a:lnTo>
                        <a:pt x="130873" y="122015"/>
                      </a:lnTo>
                      <a:lnTo>
                        <a:pt x="106299" y="136208"/>
                      </a:lnTo>
                      <a:cubicBezTo>
                        <a:pt x="104394" y="137350"/>
                        <a:pt x="103251" y="139351"/>
                        <a:pt x="103251" y="141542"/>
                      </a:cubicBezTo>
                      <a:lnTo>
                        <a:pt x="103251" y="169926"/>
                      </a:lnTo>
                      <a:lnTo>
                        <a:pt x="61436" y="194120"/>
                      </a:lnTo>
                      <a:lnTo>
                        <a:pt x="36862" y="179927"/>
                      </a:lnTo>
                      <a:cubicBezTo>
                        <a:pt x="34957" y="178784"/>
                        <a:pt x="32576" y="178784"/>
                        <a:pt x="30671" y="179927"/>
                      </a:cubicBezTo>
                      <a:lnTo>
                        <a:pt x="3048" y="195929"/>
                      </a:lnTo>
                      <a:cubicBezTo>
                        <a:pt x="1143" y="197072"/>
                        <a:pt x="0" y="199072"/>
                        <a:pt x="0" y="201263"/>
                      </a:cubicBezTo>
                      <a:lnTo>
                        <a:pt x="0" y="233267"/>
                      </a:lnTo>
                      <a:cubicBezTo>
                        <a:pt x="0" y="235458"/>
                        <a:pt x="1143" y="237458"/>
                        <a:pt x="3048" y="238601"/>
                      </a:cubicBezTo>
                      <a:lnTo>
                        <a:pt x="30671" y="254508"/>
                      </a:lnTo>
                      <a:cubicBezTo>
                        <a:pt x="32480" y="255651"/>
                        <a:pt x="35147" y="255651"/>
                        <a:pt x="36957" y="254508"/>
                      </a:cubicBezTo>
                      <a:lnTo>
                        <a:pt x="64579" y="238601"/>
                      </a:lnTo>
                      <a:cubicBezTo>
                        <a:pt x="66485" y="237458"/>
                        <a:pt x="67628" y="235458"/>
                        <a:pt x="67628" y="233267"/>
                      </a:cubicBezTo>
                      <a:lnTo>
                        <a:pt x="67628" y="204883"/>
                      </a:lnTo>
                      <a:lnTo>
                        <a:pt x="109442" y="180689"/>
                      </a:lnTo>
                      <a:lnTo>
                        <a:pt x="133921" y="194881"/>
                      </a:lnTo>
                      <a:cubicBezTo>
                        <a:pt x="134874" y="195453"/>
                        <a:pt x="135922" y="195739"/>
                        <a:pt x="137065" y="195739"/>
                      </a:cubicBezTo>
                      <a:cubicBezTo>
                        <a:pt x="138208" y="195739"/>
                        <a:pt x="139255" y="195453"/>
                        <a:pt x="140208" y="194881"/>
                      </a:cubicBezTo>
                      <a:lnTo>
                        <a:pt x="164687" y="180689"/>
                      </a:lnTo>
                      <a:lnTo>
                        <a:pt x="206502" y="204883"/>
                      </a:lnTo>
                      <a:lnTo>
                        <a:pt x="206502" y="233267"/>
                      </a:lnTo>
                      <a:cubicBezTo>
                        <a:pt x="206502" y="235458"/>
                        <a:pt x="207645" y="237458"/>
                        <a:pt x="209550" y="238601"/>
                      </a:cubicBezTo>
                      <a:lnTo>
                        <a:pt x="237172" y="254508"/>
                      </a:lnTo>
                      <a:cubicBezTo>
                        <a:pt x="238982" y="255651"/>
                        <a:pt x="241649" y="255651"/>
                        <a:pt x="243459" y="254508"/>
                      </a:cubicBezTo>
                      <a:lnTo>
                        <a:pt x="271081" y="238601"/>
                      </a:lnTo>
                      <a:cubicBezTo>
                        <a:pt x="272987" y="237458"/>
                        <a:pt x="274130" y="235458"/>
                        <a:pt x="274130" y="233267"/>
                      </a:cubicBezTo>
                      <a:lnTo>
                        <a:pt x="274130" y="199072"/>
                      </a:lnTo>
                      <a:cubicBezTo>
                        <a:pt x="274130" y="197358"/>
                        <a:pt x="272796" y="196025"/>
                        <a:pt x="271081" y="196025"/>
                      </a:cubicBezTo>
                      <a:lnTo>
                        <a:pt x="271081" y="196025"/>
                      </a:lnTo>
                      <a:close/>
                      <a:moveTo>
                        <a:pt x="240316" y="192405"/>
                      </a:moveTo>
                      <a:lnTo>
                        <a:pt x="255651" y="201263"/>
                      </a:lnTo>
                      <a:lnTo>
                        <a:pt x="240316" y="210121"/>
                      </a:lnTo>
                      <a:lnTo>
                        <a:pt x="224980" y="201263"/>
                      </a:lnTo>
                      <a:lnTo>
                        <a:pt x="240316" y="192405"/>
                      </a:lnTo>
                      <a:close/>
                      <a:moveTo>
                        <a:pt x="115538" y="152305"/>
                      </a:moveTo>
                      <a:lnTo>
                        <a:pt x="130873" y="161163"/>
                      </a:lnTo>
                      <a:lnTo>
                        <a:pt x="130873" y="178879"/>
                      </a:lnTo>
                      <a:lnTo>
                        <a:pt x="115538" y="170021"/>
                      </a:lnTo>
                      <a:lnTo>
                        <a:pt x="115538" y="152305"/>
                      </a:lnTo>
                      <a:close/>
                      <a:moveTo>
                        <a:pt x="136970" y="132779"/>
                      </a:moveTo>
                      <a:lnTo>
                        <a:pt x="152305" y="141637"/>
                      </a:lnTo>
                      <a:lnTo>
                        <a:pt x="136970" y="150495"/>
                      </a:lnTo>
                      <a:lnTo>
                        <a:pt x="121634" y="141637"/>
                      </a:lnTo>
                      <a:lnTo>
                        <a:pt x="136970" y="132779"/>
                      </a:lnTo>
                      <a:close/>
                      <a:moveTo>
                        <a:pt x="143256" y="161163"/>
                      </a:moveTo>
                      <a:lnTo>
                        <a:pt x="158591" y="152305"/>
                      </a:lnTo>
                      <a:lnTo>
                        <a:pt x="158591" y="170021"/>
                      </a:lnTo>
                      <a:lnTo>
                        <a:pt x="143256" y="178879"/>
                      </a:lnTo>
                      <a:lnTo>
                        <a:pt x="143256" y="161163"/>
                      </a:lnTo>
                      <a:close/>
                      <a:moveTo>
                        <a:pt x="143256" y="59531"/>
                      </a:moveTo>
                      <a:lnTo>
                        <a:pt x="143256" y="41815"/>
                      </a:lnTo>
                      <a:lnTo>
                        <a:pt x="158591" y="32956"/>
                      </a:lnTo>
                      <a:lnTo>
                        <a:pt x="158591" y="50673"/>
                      </a:lnTo>
                      <a:lnTo>
                        <a:pt x="143256" y="59531"/>
                      </a:lnTo>
                      <a:close/>
                      <a:moveTo>
                        <a:pt x="136970" y="13335"/>
                      </a:moveTo>
                      <a:lnTo>
                        <a:pt x="152305" y="22193"/>
                      </a:lnTo>
                      <a:lnTo>
                        <a:pt x="136970" y="31051"/>
                      </a:lnTo>
                      <a:lnTo>
                        <a:pt x="121634" y="22193"/>
                      </a:lnTo>
                      <a:lnTo>
                        <a:pt x="136970" y="13335"/>
                      </a:lnTo>
                      <a:close/>
                      <a:moveTo>
                        <a:pt x="115538" y="50578"/>
                      </a:moveTo>
                      <a:lnTo>
                        <a:pt x="115538" y="32861"/>
                      </a:lnTo>
                      <a:lnTo>
                        <a:pt x="130873" y="41719"/>
                      </a:lnTo>
                      <a:lnTo>
                        <a:pt x="130873" y="59436"/>
                      </a:lnTo>
                      <a:lnTo>
                        <a:pt x="115538" y="50578"/>
                      </a:lnTo>
                      <a:close/>
                      <a:moveTo>
                        <a:pt x="33623" y="192310"/>
                      </a:moveTo>
                      <a:lnTo>
                        <a:pt x="48959" y="201168"/>
                      </a:lnTo>
                      <a:lnTo>
                        <a:pt x="33623" y="210026"/>
                      </a:lnTo>
                      <a:lnTo>
                        <a:pt x="18288" y="201168"/>
                      </a:lnTo>
                      <a:lnTo>
                        <a:pt x="33623" y="192310"/>
                      </a:lnTo>
                      <a:close/>
                      <a:moveTo>
                        <a:pt x="12192" y="211836"/>
                      </a:moveTo>
                      <a:lnTo>
                        <a:pt x="27527" y="220694"/>
                      </a:lnTo>
                      <a:lnTo>
                        <a:pt x="27527" y="238411"/>
                      </a:lnTo>
                      <a:lnTo>
                        <a:pt x="12192" y="229552"/>
                      </a:lnTo>
                      <a:lnTo>
                        <a:pt x="12192" y="211836"/>
                      </a:lnTo>
                      <a:close/>
                      <a:moveTo>
                        <a:pt x="55245" y="229552"/>
                      </a:moveTo>
                      <a:lnTo>
                        <a:pt x="39910" y="238411"/>
                      </a:lnTo>
                      <a:lnTo>
                        <a:pt x="39910" y="220694"/>
                      </a:lnTo>
                      <a:lnTo>
                        <a:pt x="55245" y="211836"/>
                      </a:lnTo>
                      <a:lnTo>
                        <a:pt x="55245" y="229552"/>
                      </a:lnTo>
                      <a:close/>
                      <a:moveTo>
                        <a:pt x="218885" y="211836"/>
                      </a:moveTo>
                      <a:lnTo>
                        <a:pt x="234220" y="220694"/>
                      </a:lnTo>
                      <a:lnTo>
                        <a:pt x="234220" y="238411"/>
                      </a:lnTo>
                      <a:lnTo>
                        <a:pt x="218885" y="229552"/>
                      </a:lnTo>
                      <a:lnTo>
                        <a:pt x="218885" y="211836"/>
                      </a:lnTo>
                      <a:close/>
                      <a:moveTo>
                        <a:pt x="246602" y="238506"/>
                      </a:moveTo>
                      <a:lnTo>
                        <a:pt x="246602" y="220789"/>
                      </a:lnTo>
                      <a:lnTo>
                        <a:pt x="261938" y="211931"/>
                      </a:lnTo>
                      <a:lnTo>
                        <a:pt x="261938" y="229648"/>
                      </a:lnTo>
                      <a:lnTo>
                        <a:pt x="246602" y="2385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890" name="Google Shape;1890;p20"/>
          <p:cNvGrpSpPr/>
          <p:nvPr/>
        </p:nvGrpSpPr>
        <p:grpSpPr>
          <a:xfrm rot="1127405">
            <a:off x="7463118" y="4078429"/>
            <a:ext cx="816596" cy="795896"/>
            <a:chOff x="3514301" y="4321376"/>
            <a:chExt cx="816600" cy="795900"/>
          </a:xfrm>
        </p:grpSpPr>
        <p:sp>
          <p:nvSpPr>
            <p:cNvPr id="1891" name="Google Shape;1891;p20"/>
            <p:cNvSpPr/>
            <p:nvPr/>
          </p:nvSpPr>
          <p:spPr>
            <a:xfrm>
              <a:off x="3514301" y="432137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892" name="Google Shape;1892;p20"/>
            <p:cNvGrpSpPr/>
            <p:nvPr/>
          </p:nvGrpSpPr>
          <p:grpSpPr>
            <a:xfrm>
              <a:off x="3748477" y="4544975"/>
              <a:ext cx="348248" cy="348701"/>
              <a:chOff x="5616943" y="3417765"/>
              <a:chExt cx="348248" cy="348701"/>
            </a:xfrm>
          </p:grpSpPr>
          <p:sp>
            <p:nvSpPr>
              <p:cNvPr id="1893" name="Google Shape;1893;p20"/>
              <p:cNvSpPr/>
              <p:nvPr/>
            </p:nvSpPr>
            <p:spPr>
              <a:xfrm>
                <a:off x="5692403" y="3500077"/>
                <a:ext cx="197135" cy="183557"/>
              </a:xfrm>
              <a:custGeom>
                <a:rect b="b" l="l" r="r" t="t"/>
                <a:pathLst>
                  <a:path extrusionOk="0" h="166115" w="178403">
                    <a:moveTo>
                      <a:pt x="95" y="0"/>
                    </a:moveTo>
                    <a:lnTo>
                      <a:pt x="178403" y="0"/>
                    </a:lnTo>
                    <a:lnTo>
                      <a:pt x="178403" y="116872"/>
                    </a:lnTo>
                    <a:lnTo>
                      <a:pt x="129159" y="166116"/>
                    </a:lnTo>
                    <a:lnTo>
                      <a:pt x="0" y="16611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94" name="Google Shape;1894;p20"/>
              <p:cNvGrpSpPr/>
              <p:nvPr/>
            </p:nvGrpSpPr>
            <p:grpSpPr>
              <a:xfrm>
                <a:off x="5616943" y="3417765"/>
                <a:ext cx="348248" cy="348701"/>
                <a:chOff x="7039391" y="3825656"/>
                <a:chExt cx="315014" cy="315395"/>
              </a:xfrm>
            </p:grpSpPr>
            <p:sp>
              <p:nvSpPr>
                <p:cNvPr id="1895" name="Google Shape;1895;p20"/>
                <p:cNvSpPr/>
                <p:nvPr/>
              </p:nvSpPr>
              <p:spPr>
                <a:xfrm>
                  <a:off x="7132415" y="3952517"/>
                  <a:ext cx="36861" cy="61293"/>
                </a:xfrm>
                <a:custGeom>
                  <a:rect b="b" l="l" r="r" t="t"/>
                  <a:pathLst>
                    <a:path extrusionOk="0" h="61293" w="36861">
                      <a:moveTo>
                        <a:pt x="18383" y="12168"/>
                      </a:moveTo>
                      <a:cubicBezTo>
                        <a:pt x="21812" y="12168"/>
                        <a:pt x="24575" y="14930"/>
                        <a:pt x="24575" y="18359"/>
                      </a:cubicBezTo>
                      <a:cubicBezTo>
                        <a:pt x="24860" y="26551"/>
                        <a:pt x="36576" y="26456"/>
                        <a:pt x="36862" y="18359"/>
                      </a:cubicBezTo>
                      <a:cubicBezTo>
                        <a:pt x="35909" y="-6120"/>
                        <a:pt x="857" y="-6120"/>
                        <a:pt x="0" y="18359"/>
                      </a:cubicBezTo>
                      <a:lnTo>
                        <a:pt x="0" y="42934"/>
                      </a:lnTo>
                      <a:cubicBezTo>
                        <a:pt x="953" y="67413"/>
                        <a:pt x="36004" y="67413"/>
                        <a:pt x="36862" y="42934"/>
                      </a:cubicBezTo>
                      <a:cubicBezTo>
                        <a:pt x="36862" y="39505"/>
                        <a:pt x="34100" y="36743"/>
                        <a:pt x="30671" y="36743"/>
                      </a:cubicBezTo>
                      <a:cubicBezTo>
                        <a:pt x="27242" y="36743"/>
                        <a:pt x="24479" y="39505"/>
                        <a:pt x="24479" y="42934"/>
                      </a:cubicBezTo>
                      <a:cubicBezTo>
                        <a:pt x="24194" y="51030"/>
                        <a:pt x="12478" y="51125"/>
                        <a:pt x="12192" y="42934"/>
                      </a:cubicBezTo>
                      <a:lnTo>
                        <a:pt x="12192" y="18359"/>
                      </a:lnTo>
                      <a:cubicBezTo>
                        <a:pt x="12192" y="14930"/>
                        <a:pt x="14954" y="12168"/>
                        <a:pt x="18383" y="121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6" name="Google Shape;1896;p20"/>
                <p:cNvSpPr/>
                <p:nvPr/>
              </p:nvSpPr>
              <p:spPr>
                <a:xfrm>
                  <a:off x="7224712" y="3952327"/>
                  <a:ext cx="36861" cy="61388"/>
                </a:xfrm>
                <a:custGeom>
                  <a:rect b="b" l="l" r="r" t="t"/>
                  <a:pathLst>
                    <a:path extrusionOk="0" h="61388" w="36861">
                      <a:moveTo>
                        <a:pt x="31623" y="71"/>
                      </a:moveTo>
                      <a:cubicBezTo>
                        <a:pt x="27813" y="-500"/>
                        <a:pt x="24574" y="2452"/>
                        <a:pt x="24574" y="6167"/>
                      </a:cubicBezTo>
                      <a:lnTo>
                        <a:pt x="24574" y="42838"/>
                      </a:lnTo>
                      <a:cubicBezTo>
                        <a:pt x="24574" y="45886"/>
                        <a:pt x="22384" y="48649"/>
                        <a:pt x="19336" y="49125"/>
                      </a:cubicBezTo>
                      <a:cubicBezTo>
                        <a:pt x="15526" y="49696"/>
                        <a:pt x="12287" y="46744"/>
                        <a:pt x="12287" y="4302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43029"/>
                      </a:lnTo>
                      <a:cubicBezTo>
                        <a:pt x="953" y="67508"/>
                        <a:pt x="36004" y="67508"/>
                        <a:pt x="36862" y="43029"/>
                      </a:cubicBezTo>
                      <a:lnTo>
                        <a:pt x="36862" y="6358"/>
                      </a:lnTo>
                      <a:cubicBezTo>
                        <a:pt x="36862" y="3310"/>
                        <a:pt x="34671" y="547"/>
                        <a:pt x="31623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7" name="Google Shape;1897;p20"/>
                <p:cNvSpPr/>
                <p:nvPr/>
              </p:nvSpPr>
              <p:spPr>
                <a:xfrm>
                  <a:off x="7178516" y="3952398"/>
                  <a:ext cx="36838" cy="61543"/>
                </a:xfrm>
                <a:custGeom>
                  <a:rect b="b" l="l" r="r" t="t"/>
                  <a:pathLst>
                    <a:path extrusionOk="0" h="61543" w="36838">
                      <a:moveTo>
                        <a:pt x="1847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55436"/>
                      </a:lnTo>
                      <a:cubicBezTo>
                        <a:pt x="286" y="63532"/>
                        <a:pt x="12002" y="63627"/>
                        <a:pt x="12287" y="55436"/>
                      </a:cubicBezTo>
                      <a:lnTo>
                        <a:pt x="12287" y="36957"/>
                      </a:lnTo>
                      <a:lnTo>
                        <a:pt x="18479" y="36957"/>
                      </a:lnTo>
                      <a:cubicBezTo>
                        <a:pt x="42958" y="36004"/>
                        <a:pt x="42958" y="953"/>
                        <a:pt x="18479" y="95"/>
                      </a:cubicBezTo>
                      <a:close/>
                      <a:moveTo>
                        <a:pt x="18479" y="24575"/>
                      </a:move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18479" y="12287"/>
                      </a:lnTo>
                      <a:cubicBezTo>
                        <a:pt x="26670" y="12573"/>
                        <a:pt x="26670" y="24289"/>
                        <a:pt x="18479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8" name="Google Shape;1898;p20"/>
                <p:cNvSpPr/>
                <p:nvPr/>
              </p:nvSpPr>
              <p:spPr>
                <a:xfrm>
                  <a:off x="7039391" y="3825656"/>
                  <a:ext cx="315014" cy="315395"/>
                </a:xfrm>
                <a:custGeom>
                  <a:rect b="b" l="l" r="r" t="t"/>
                  <a:pathLst>
                    <a:path extrusionOk="0" h="315395" w="315014">
                      <a:moveTo>
                        <a:pt x="296572" y="175891"/>
                      </a:moveTo>
                      <a:cubicBezTo>
                        <a:pt x="321052" y="174938"/>
                        <a:pt x="321052" y="139886"/>
                        <a:pt x="296572" y="139029"/>
                      </a:cubicBezTo>
                      <a:lnTo>
                        <a:pt x="280571" y="139029"/>
                      </a:lnTo>
                      <a:lnTo>
                        <a:pt x="280571" y="114454"/>
                      </a:lnTo>
                      <a:lnTo>
                        <a:pt x="296192" y="114454"/>
                      </a:lnTo>
                      <a:cubicBezTo>
                        <a:pt x="305907" y="114454"/>
                        <a:pt x="314194" y="107120"/>
                        <a:pt x="314956" y="97405"/>
                      </a:cubicBezTo>
                      <a:cubicBezTo>
                        <a:pt x="315813" y="86546"/>
                        <a:pt x="307240" y="77497"/>
                        <a:pt x="296572" y="77497"/>
                      </a:cubicBezTo>
                      <a:lnTo>
                        <a:pt x="280571" y="77497"/>
                      </a:lnTo>
                      <a:lnTo>
                        <a:pt x="280571" y="59019"/>
                      </a:lnTo>
                      <a:cubicBezTo>
                        <a:pt x="280571" y="48827"/>
                        <a:pt x="272284" y="40540"/>
                        <a:pt x="262092" y="40540"/>
                      </a:cubicBezTo>
                      <a:lnTo>
                        <a:pt x="237518" y="40540"/>
                      </a:lnTo>
                      <a:lnTo>
                        <a:pt x="237518" y="18442"/>
                      </a:lnTo>
                      <a:cubicBezTo>
                        <a:pt x="237518" y="7775"/>
                        <a:pt x="228469" y="-798"/>
                        <a:pt x="217610" y="59"/>
                      </a:cubicBezTo>
                      <a:cubicBezTo>
                        <a:pt x="207895" y="821"/>
                        <a:pt x="200561" y="9108"/>
                        <a:pt x="200561" y="18823"/>
                      </a:cubicBezTo>
                      <a:lnTo>
                        <a:pt x="200561" y="40636"/>
                      </a:lnTo>
                      <a:cubicBezTo>
                        <a:pt x="200561" y="40636"/>
                        <a:pt x="175986" y="40636"/>
                        <a:pt x="175986" y="40636"/>
                      </a:cubicBezTo>
                      <a:lnTo>
                        <a:pt x="175986" y="18823"/>
                      </a:lnTo>
                      <a:cubicBezTo>
                        <a:pt x="175986" y="9108"/>
                        <a:pt x="168652" y="821"/>
                        <a:pt x="158936" y="59"/>
                      </a:cubicBezTo>
                      <a:cubicBezTo>
                        <a:pt x="148078" y="-798"/>
                        <a:pt x="139029" y="7775"/>
                        <a:pt x="139029" y="18442"/>
                      </a:cubicBezTo>
                      <a:lnTo>
                        <a:pt x="139029" y="40540"/>
                      </a:lnTo>
                      <a:lnTo>
                        <a:pt x="114454" y="40540"/>
                      </a:lnTo>
                      <a:lnTo>
                        <a:pt x="114454" y="18442"/>
                      </a:lnTo>
                      <a:cubicBezTo>
                        <a:pt x="114454" y="7775"/>
                        <a:pt x="105406" y="-798"/>
                        <a:pt x="94547" y="59"/>
                      </a:cubicBezTo>
                      <a:cubicBezTo>
                        <a:pt x="84832" y="821"/>
                        <a:pt x="77497" y="9108"/>
                        <a:pt x="77497" y="18823"/>
                      </a:cubicBezTo>
                      <a:lnTo>
                        <a:pt x="77497" y="40636"/>
                      </a:lnTo>
                      <a:cubicBezTo>
                        <a:pt x="77497" y="40636"/>
                        <a:pt x="52923" y="40636"/>
                        <a:pt x="52923" y="40636"/>
                      </a:cubicBezTo>
                      <a:cubicBezTo>
                        <a:pt x="42731" y="40636"/>
                        <a:pt x="34445" y="48922"/>
                        <a:pt x="34445" y="59114"/>
                      </a:cubicBezTo>
                      <a:lnTo>
                        <a:pt x="34445" y="77593"/>
                      </a:lnTo>
                      <a:lnTo>
                        <a:pt x="18823" y="77593"/>
                      </a:lnTo>
                      <a:cubicBezTo>
                        <a:pt x="9108" y="77593"/>
                        <a:pt x="821" y="84927"/>
                        <a:pt x="59" y="94642"/>
                      </a:cubicBezTo>
                      <a:cubicBezTo>
                        <a:pt x="-798" y="105501"/>
                        <a:pt x="7774" y="114550"/>
                        <a:pt x="18443" y="114550"/>
                      </a:cubicBezTo>
                      <a:lnTo>
                        <a:pt x="34445" y="114550"/>
                      </a:lnTo>
                      <a:lnTo>
                        <a:pt x="34445" y="139124"/>
                      </a:lnTo>
                      <a:cubicBezTo>
                        <a:pt x="34445" y="139124"/>
                        <a:pt x="18823" y="139124"/>
                        <a:pt x="18823" y="139124"/>
                      </a:cubicBezTo>
                      <a:cubicBezTo>
                        <a:pt x="9108" y="139124"/>
                        <a:pt x="821" y="146459"/>
                        <a:pt x="59" y="156174"/>
                      </a:cubicBezTo>
                      <a:cubicBezTo>
                        <a:pt x="-798" y="167032"/>
                        <a:pt x="7774" y="176081"/>
                        <a:pt x="18443" y="176081"/>
                      </a:cubicBezTo>
                      <a:lnTo>
                        <a:pt x="34445" y="176081"/>
                      </a:lnTo>
                      <a:lnTo>
                        <a:pt x="34445" y="200656"/>
                      </a:lnTo>
                      <a:lnTo>
                        <a:pt x="18823" y="200656"/>
                      </a:lnTo>
                      <a:cubicBezTo>
                        <a:pt x="9108" y="200656"/>
                        <a:pt x="821" y="207990"/>
                        <a:pt x="59" y="217705"/>
                      </a:cubicBezTo>
                      <a:cubicBezTo>
                        <a:pt x="-798" y="228564"/>
                        <a:pt x="7774" y="237613"/>
                        <a:pt x="18443" y="237613"/>
                      </a:cubicBezTo>
                      <a:lnTo>
                        <a:pt x="34445" y="237613"/>
                      </a:lnTo>
                      <a:lnTo>
                        <a:pt x="34445" y="256091"/>
                      </a:lnTo>
                      <a:cubicBezTo>
                        <a:pt x="34445" y="266283"/>
                        <a:pt x="42731" y="274570"/>
                        <a:pt x="52923" y="274570"/>
                      </a:cubicBezTo>
                      <a:lnTo>
                        <a:pt x="77497" y="274570"/>
                      </a:lnTo>
                      <a:lnTo>
                        <a:pt x="77497" y="296382"/>
                      </a:lnTo>
                      <a:cubicBezTo>
                        <a:pt x="77497" y="306097"/>
                        <a:pt x="84832" y="314384"/>
                        <a:pt x="94547" y="315146"/>
                      </a:cubicBezTo>
                      <a:cubicBezTo>
                        <a:pt x="105406" y="316004"/>
                        <a:pt x="114454" y="307431"/>
                        <a:pt x="114454" y="296763"/>
                      </a:cubicBezTo>
                      <a:lnTo>
                        <a:pt x="114454" y="274665"/>
                      </a:lnTo>
                      <a:lnTo>
                        <a:pt x="139029" y="274665"/>
                      </a:lnTo>
                      <a:lnTo>
                        <a:pt x="139029" y="296477"/>
                      </a:lnTo>
                      <a:cubicBezTo>
                        <a:pt x="139029" y="306193"/>
                        <a:pt x="146363" y="314480"/>
                        <a:pt x="156079" y="315242"/>
                      </a:cubicBezTo>
                      <a:cubicBezTo>
                        <a:pt x="166937" y="316099"/>
                        <a:pt x="175986" y="307526"/>
                        <a:pt x="175986" y="296858"/>
                      </a:cubicBezTo>
                      <a:lnTo>
                        <a:pt x="175986" y="274760"/>
                      </a:lnTo>
                      <a:lnTo>
                        <a:pt x="200561" y="274760"/>
                      </a:lnTo>
                      <a:lnTo>
                        <a:pt x="200561" y="296572"/>
                      </a:lnTo>
                      <a:cubicBezTo>
                        <a:pt x="200561" y="306288"/>
                        <a:pt x="207895" y="314575"/>
                        <a:pt x="217610" y="315337"/>
                      </a:cubicBezTo>
                      <a:cubicBezTo>
                        <a:pt x="228469" y="316194"/>
                        <a:pt x="237518" y="307621"/>
                        <a:pt x="237518" y="296954"/>
                      </a:cubicBezTo>
                      <a:lnTo>
                        <a:pt x="237518" y="274855"/>
                      </a:lnTo>
                      <a:lnTo>
                        <a:pt x="262092" y="274855"/>
                      </a:lnTo>
                      <a:cubicBezTo>
                        <a:pt x="272284" y="274855"/>
                        <a:pt x="280571" y="266569"/>
                        <a:pt x="280571" y="256377"/>
                      </a:cubicBezTo>
                      <a:lnTo>
                        <a:pt x="280571" y="237898"/>
                      </a:lnTo>
                      <a:lnTo>
                        <a:pt x="296192" y="237898"/>
                      </a:lnTo>
                      <a:cubicBezTo>
                        <a:pt x="305907" y="237898"/>
                        <a:pt x="314194" y="230564"/>
                        <a:pt x="314956" y="220849"/>
                      </a:cubicBezTo>
                      <a:cubicBezTo>
                        <a:pt x="315813" y="209990"/>
                        <a:pt x="307240" y="200942"/>
                        <a:pt x="296572" y="200942"/>
                      </a:cubicBezTo>
                      <a:lnTo>
                        <a:pt x="280571" y="200942"/>
                      </a:lnTo>
                      <a:lnTo>
                        <a:pt x="280571" y="176367"/>
                      </a:lnTo>
                      <a:cubicBezTo>
                        <a:pt x="280571" y="176367"/>
                        <a:pt x="296572" y="176367"/>
                        <a:pt x="296572" y="176367"/>
                      </a:cubicBezTo>
                      <a:close/>
                      <a:moveTo>
                        <a:pt x="296572" y="151316"/>
                      </a:moveTo>
                      <a:cubicBezTo>
                        <a:pt x="304764" y="151602"/>
                        <a:pt x="304764" y="163318"/>
                        <a:pt x="296572" y="163604"/>
                      </a:cubicBezTo>
                      <a:lnTo>
                        <a:pt x="280571" y="163604"/>
                      </a:lnTo>
                      <a:lnTo>
                        <a:pt x="280571" y="151316"/>
                      </a:lnTo>
                      <a:lnTo>
                        <a:pt x="296572" y="151316"/>
                      </a:lnTo>
                      <a:close/>
                      <a:moveTo>
                        <a:pt x="296572" y="89785"/>
                      </a:moveTo>
                      <a:cubicBezTo>
                        <a:pt x="304764" y="90071"/>
                        <a:pt x="304764" y="101786"/>
                        <a:pt x="296572" y="102072"/>
                      </a:cubicBezTo>
                      <a:lnTo>
                        <a:pt x="280571" y="102072"/>
                      </a:lnTo>
                      <a:lnTo>
                        <a:pt x="280571" y="89785"/>
                      </a:lnTo>
                      <a:lnTo>
                        <a:pt x="296572" y="89785"/>
                      </a:lnTo>
                      <a:close/>
                      <a:moveTo>
                        <a:pt x="212943" y="18442"/>
                      </a:moveTo>
                      <a:cubicBezTo>
                        <a:pt x="213229" y="10251"/>
                        <a:pt x="224945" y="10251"/>
                        <a:pt x="225230" y="18442"/>
                      </a:cubicBezTo>
                      <a:lnTo>
                        <a:pt x="225230" y="40540"/>
                      </a:lnTo>
                      <a:lnTo>
                        <a:pt x="212943" y="40540"/>
                      </a:lnTo>
                      <a:lnTo>
                        <a:pt x="212943" y="18442"/>
                      </a:lnTo>
                      <a:close/>
                      <a:moveTo>
                        <a:pt x="151412" y="18442"/>
                      </a:moveTo>
                      <a:cubicBezTo>
                        <a:pt x="151697" y="10251"/>
                        <a:pt x="163413" y="10251"/>
                        <a:pt x="163699" y="18442"/>
                      </a:cubicBezTo>
                      <a:lnTo>
                        <a:pt x="163699" y="40540"/>
                      </a:lnTo>
                      <a:lnTo>
                        <a:pt x="151412" y="40540"/>
                      </a:lnTo>
                      <a:lnTo>
                        <a:pt x="151412" y="18442"/>
                      </a:lnTo>
                      <a:close/>
                      <a:moveTo>
                        <a:pt x="89880" y="18442"/>
                      </a:moveTo>
                      <a:cubicBezTo>
                        <a:pt x="90166" y="10251"/>
                        <a:pt x="101881" y="10251"/>
                        <a:pt x="102167" y="18442"/>
                      </a:cubicBezTo>
                      <a:lnTo>
                        <a:pt x="102167" y="40540"/>
                      </a:lnTo>
                      <a:lnTo>
                        <a:pt x="89880" y="40540"/>
                      </a:lnTo>
                      <a:lnTo>
                        <a:pt x="89880" y="18442"/>
                      </a:lnTo>
                      <a:close/>
                      <a:moveTo>
                        <a:pt x="18538" y="102072"/>
                      </a:moveTo>
                      <a:cubicBezTo>
                        <a:pt x="10346" y="101786"/>
                        <a:pt x="10346" y="90071"/>
                        <a:pt x="18538" y="89785"/>
                      </a:cubicBezTo>
                      <a:lnTo>
                        <a:pt x="34540" y="89785"/>
                      </a:lnTo>
                      <a:lnTo>
                        <a:pt x="34540" y="102072"/>
                      </a:lnTo>
                      <a:lnTo>
                        <a:pt x="18538" y="102072"/>
                      </a:lnTo>
                      <a:close/>
                      <a:moveTo>
                        <a:pt x="18538" y="163604"/>
                      </a:moveTo>
                      <a:cubicBezTo>
                        <a:pt x="10346" y="163318"/>
                        <a:pt x="10346" y="151602"/>
                        <a:pt x="18538" y="151316"/>
                      </a:cubicBezTo>
                      <a:lnTo>
                        <a:pt x="34540" y="151316"/>
                      </a:lnTo>
                      <a:lnTo>
                        <a:pt x="34540" y="163604"/>
                      </a:lnTo>
                      <a:lnTo>
                        <a:pt x="18538" y="163604"/>
                      </a:lnTo>
                      <a:close/>
                      <a:moveTo>
                        <a:pt x="18538" y="225135"/>
                      </a:moveTo>
                      <a:cubicBezTo>
                        <a:pt x="10346" y="224849"/>
                        <a:pt x="10346" y="213134"/>
                        <a:pt x="18538" y="212848"/>
                      </a:cubicBezTo>
                      <a:lnTo>
                        <a:pt x="34540" y="212848"/>
                      </a:lnTo>
                      <a:lnTo>
                        <a:pt x="34540" y="225135"/>
                      </a:lnTo>
                      <a:lnTo>
                        <a:pt x="18538" y="225135"/>
                      </a:lnTo>
                      <a:close/>
                      <a:moveTo>
                        <a:pt x="102167" y="296477"/>
                      </a:moveTo>
                      <a:cubicBezTo>
                        <a:pt x="101881" y="304669"/>
                        <a:pt x="90166" y="304669"/>
                        <a:pt x="89880" y="296477"/>
                      </a:cubicBezTo>
                      <a:lnTo>
                        <a:pt x="89880" y="274379"/>
                      </a:lnTo>
                      <a:lnTo>
                        <a:pt x="102167" y="274379"/>
                      </a:lnTo>
                      <a:lnTo>
                        <a:pt x="102167" y="296477"/>
                      </a:lnTo>
                      <a:close/>
                      <a:moveTo>
                        <a:pt x="163699" y="296477"/>
                      </a:moveTo>
                      <a:cubicBezTo>
                        <a:pt x="163413" y="304669"/>
                        <a:pt x="151697" y="304669"/>
                        <a:pt x="151412" y="296477"/>
                      </a:cubicBezTo>
                      <a:lnTo>
                        <a:pt x="151412" y="274379"/>
                      </a:lnTo>
                      <a:lnTo>
                        <a:pt x="163699" y="274379"/>
                      </a:lnTo>
                      <a:lnTo>
                        <a:pt x="163699" y="296477"/>
                      </a:lnTo>
                      <a:close/>
                      <a:moveTo>
                        <a:pt x="225230" y="296477"/>
                      </a:moveTo>
                      <a:cubicBezTo>
                        <a:pt x="224945" y="304669"/>
                        <a:pt x="213229" y="304669"/>
                        <a:pt x="212943" y="296477"/>
                      </a:cubicBezTo>
                      <a:lnTo>
                        <a:pt x="212943" y="274379"/>
                      </a:lnTo>
                      <a:lnTo>
                        <a:pt x="225230" y="274379"/>
                      </a:lnTo>
                      <a:lnTo>
                        <a:pt x="225230" y="296477"/>
                      </a:lnTo>
                      <a:close/>
                      <a:moveTo>
                        <a:pt x="262092" y="261997"/>
                      </a:moveTo>
                      <a:lnTo>
                        <a:pt x="53018" y="261997"/>
                      </a:lnTo>
                      <a:cubicBezTo>
                        <a:pt x="49589" y="261997"/>
                        <a:pt x="46827" y="259234"/>
                        <a:pt x="46827" y="255805"/>
                      </a:cubicBezTo>
                      <a:lnTo>
                        <a:pt x="46827" y="59019"/>
                      </a:lnTo>
                      <a:cubicBezTo>
                        <a:pt x="46827" y="55590"/>
                        <a:pt x="49589" y="52828"/>
                        <a:pt x="53018" y="52828"/>
                      </a:cubicBezTo>
                      <a:lnTo>
                        <a:pt x="262092" y="52828"/>
                      </a:lnTo>
                      <a:cubicBezTo>
                        <a:pt x="265521" y="52828"/>
                        <a:pt x="268283" y="55590"/>
                        <a:pt x="268283" y="59019"/>
                      </a:cubicBezTo>
                      <a:lnTo>
                        <a:pt x="268283" y="255805"/>
                      </a:lnTo>
                      <a:cubicBezTo>
                        <a:pt x="268283" y="259234"/>
                        <a:pt x="265521" y="261997"/>
                        <a:pt x="262092" y="261997"/>
                      </a:cubicBezTo>
                      <a:close/>
                      <a:moveTo>
                        <a:pt x="296572" y="212752"/>
                      </a:moveTo>
                      <a:cubicBezTo>
                        <a:pt x="304764" y="213038"/>
                        <a:pt x="304764" y="224754"/>
                        <a:pt x="296572" y="225040"/>
                      </a:cubicBezTo>
                      <a:lnTo>
                        <a:pt x="280571" y="225040"/>
                      </a:lnTo>
                      <a:lnTo>
                        <a:pt x="280571" y="212752"/>
                      </a:lnTo>
                      <a:lnTo>
                        <a:pt x="296572" y="21275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3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06" name="Google Shape;106;p3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07" name="Google Shape;107;p3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3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3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33" name="Google Shape;133;p3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3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3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3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3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3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3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3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3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3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3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3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3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3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3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3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3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3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3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3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3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3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3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3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3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3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3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3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3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3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3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3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3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3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3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3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3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3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3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3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3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3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3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3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3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3"/>
          <p:cNvSpPr txBox="1"/>
          <p:nvPr>
            <p:ph type="title"/>
          </p:nvPr>
        </p:nvSpPr>
        <p:spPr>
          <a:xfrm>
            <a:off x="713225" y="2321100"/>
            <a:ext cx="5067600" cy="10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3"/>
          <p:cNvSpPr txBox="1"/>
          <p:nvPr>
            <p:ph hasCustomPrompt="1" idx="2" type="title"/>
          </p:nvPr>
        </p:nvSpPr>
        <p:spPr>
          <a:xfrm>
            <a:off x="800179" y="1266900"/>
            <a:ext cx="1292700" cy="850200"/>
          </a:xfrm>
          <a:prstGeom prst="rect">
            <a:avLst/>
          </a:prstGeom>
          <a:solidFill>
            <a:schemeClr val="accen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"/>
          <p:cNvSpPr txBox="1"/>
          <p:nvPr>
            <p:ph idx="1" type="subTitle"/>
          </p:nvPr>
        </p:nvSpPr>
        <p:spPr>
          <a:xfrm>
            <a:off x="713225" y="3501600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"/>
          <p:cNvSpPr/>
          <p:nvPr/>
        </p:nvSpPr>
        <p:spPr>
          <a:xfrm rot="7607991">
            <a:off x="6444255" y="3927937"/>
            <a:ext cx="2940255" cy="1628387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 rot="1402940">
            <a:off x="7956315" y="27137"/>
            <a:ext cx="1757987" cy="1422118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 rot="1402940">
            <a:off x="7213733" y="-413481"/>
            <a:ext cx="2090798" cy="115043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3"/>
          <p:cNvGrpSpPr/>
          <p:nvPr/>
        </p:nvGrpSpPr>
        <p:grpSpPr>
          <a:xfrm rot="10800000">
            <a:off x="-505585" y="-862028"/>
            <a:ext cx="1828410" cy="1815102"/>
            <a:chOff x="3506361" y="3788953"/>
            <a:chExt cx="1828410" cy="1815102"/>
          </a:xfrm>
        </p:grpSpPr>
        <p:sp>
          <p:nvSpPr>
            <p:cNvPr id="189" name="Google Shape;189;p3"/>
            <p:cNvSpPr/>
            <p:nvPr/>
          </p:nvSpPr>
          <p:spPr>
            <a:xfrm rot="-710660">
              <a:off x="3624971" y="3901939"/>
              <a:ext cx="1222962" cy="128140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 rot="2052709">
              <a:off x="3753664" y="4052152"/>
              <a:ext cx="1333810" cy="1288704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3"/>
          <p:cNvSpPr/>
          <p:nvPr/>
        </p:nvSpPr>
        <p:spPr>
          <a:xfrm rot="-2704239">
            <a:off x="-16475" y="4188139"/>
            <a:ext cx="662317" cy="1358096"/>
          </a:xfrm>
          <a:custGeom>
            <a:rect b="b" l="l" r="r" t="t"/>
            <a:pathLst>
              <a:path extrusionOk="0" h="1110195" w="461976">
                <a:moveTo>
                  <a:pt x="0" y="15582"/>
                </a:moveTo>
                <a:cubicBezTo>
                  <a:pt x="179356" y="-45282"/>
                  <a:pt x="364903" y="80638"/>
                  <a:pt x="431387" y="246087"/>
                </a:cubicBezTo>
                <a:cubicBezTo>
                  <a:pt x="510731" y="443541"/>
                  <a:pt x="423386" y="660044"/>
                  <a:pt x="310325" y="824350"/>
                </a:cubicBezTo>
                <a:cubicBezTo>
                  <a:pt x="240030" y="926553"/>
                  <a:pt x="155448" y="1017422"/>
                  <a:pt x="73438" y="111019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3"/>
          <p:cNvGrpSpPr/>
          <p:nvPr/>
        </p:nvGrpSpPr>
        <p:grpSpPr>
          <a:xfrm rot="1243542">
            <a:off x="8143938" y="3690109"/>
            <a:ext cx="816613" cy="795912"/>
            <a:chOff x="10917276" y="953070"/>
            <a:chExt cx="816600" cy="795900"/>
          </a:xfrm>
        </p:grpSpPr>
        <p:sp>
          <p:nvSpPr>
            <p:cNvPr id="193" name="Google Shape;193;p3"/>
            <p:cNvSpPr/>
            <p:nvPr/>
          </p:nvSpPr>
          <p:spPr>
            <a:xfrm>
              <a:off x="10917276" y="95307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94" name="Google Shape;194;p3"/>
            <p:cNvGrpSpPr/>
            <p:nvPr/>
          </p:nvGrpSpPr>
          <p:grpSpPr>
            <a:xfrm>
              <a:off x="11135829" y="1161254"/>
              <a:ext cx="379494" cy="379527"/>
              <a:chOff x="5614692" y="1583885"/>
              <a:chExt cx="348224" cy="348254"/>
            </a:xfrm>
          </p:grpSpPr>
          <p:sp>
            <p:nvSpPr>
              <p:cNvPr id="195" name="Google Shape;195;p3"/>
              <p:cNvSpPr/>
              <p:nvPr/>
            </p:nvSpPr>
            <p:spPr>
              <a:xfrm>
                <a:off x="5679977" y="1649175"/>
                <a:ext cx="217449" cy="217449"/>
              </a:xfrm>
              <a:custGeom>
                <a:rect b="b" l="l" r="r" t="t"/>
                <a:pathLst>
                  <a:path extrusionOk="0" h="196786" w="196786">
                    <a:moveTo>
                      <a:pt x="0" y="0"/>
                    </a:moveTo>
                    <a:lnTo>
                      <a:pt x="196787" y="0"/>
                    </a:lnTo>
                    <a:lnTo>
                      <a:pt x="196787" y="196787"/>
                    </a:lnTo>
                    <a:lnTo>
                      <a:pt x="0" y="196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6" name="Google Shape;196;p3"/>
              <p:cNvGrpSpPr/>
              <p:nvPr/>
            </p:nvGrpSpPr>
            <p:grpSpPr>
              <a:xfrm>
                <a:off x="5614692" y="1583885"/>
                <a:ext cx="348224" cy="348254"/>
                <a:chOff x="7037355" y="2166937"/>
                <a:chExt cx="314992" cy="314991"/>
              </a:xfrm>
            </p:grpSpPr>
            <p:sp>
              <p:nvSpPr>
                <p:cNvPr id="197" name="Google Shape;197;p3"/>
                <p:cNvSpPr/>
                <p:nvPr/>
              </p:nvSpPr>
              <p:spPr>
                <a:xfrm>
                  <a:off x="7037355" y="216693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30766" y="86201"/>
                      </a:lnTo>
                      <a:cubicBezTo>
                        <a:pt x="34195" y="86201"/>
                        <a:pt x="36957" y="83439"/>
                        <a:pt x="36957" y="80010"/>
                      </a:cubicBezTo>
                      <a:lnTo>
                        <a:pt x="36957" y="36862"/>
                      </a:lnTo>
                      <a:lnTo>
                        <a:pt x="80010" y="36862"/>
                      </a:lnTo>
                      <a:cubicBezTo>
                        <a:pt x="83439" y="36862"/>
                        <a:pt x="86201" y="34100"/>
                        <a:pt x="86201" y="30671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24575"/>
                      </a:moveTo>
                      <a:lnTo>
                        <a:pt x="30766" y="24575"/>
                      </a:lnTo>
                      <a:cubicBezTo>
                        <a:pt x="27337" y="24575"/>
                        <a:pt x="24575" y="27337"/>
                        <a:pt x="24575" y="30766"/>
                      </a:cubicBezTo>
                      <a:lnTo>
                        <a:pt x="24575" y="73819"/>
                      </a:ln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24575"/>
                      </a:lnTo>
                      <a:lnTo>
                        <a:pt x="73819" y="24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7037355" y="239572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49244"/>
                      </a:moveTo>
                      <a:lnTo>
                        <a:pt x="36957" y="49244"/>
                      </a:lnTo>
                      <a:lnTo>
                        <a:pt x="36957" y="6191"/>
                      </a:lnTo>
                      <a:cubicBezTo>
                        <a:pt x="36957" y="2762"/>
                        <a:pt x="34195" y="0"/>
                        <a:pt x="30766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55435"/>
                      </a:lnTo>
                      <a:cubicBezTo>
                        <a:pt x="86201" y="52006"/>
                        <a:pt x="83439" y="49244"/>
                        <a:pt x="80010" y="49244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24575" y="12287"/>
                      </a:lnTo>
                      <a:lnTo>
                        <a:pt x="24575" y="55340"/>
                      </a:lnTo>
                      <a:cubicBezTo>
                        <a:pt x="24575" y="58769"/>
                        <a:pt x="27337" y="61531"/>
                        <a:pt x="30766" y="61531"/>
                      </a:cubicBezTo>
                      <a:lnTo>
                        <a:pt x="73819" y="61531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7266146" y="239572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55436" y="0"/>
                      </a:lnTo>
                      <a:cubicBezTo>
                        <a:pt x="52006" y="0"/>
                        <a:pt x="49244" y="2762"/>
                        <a:pt x="49244" y="6191"/>
                      </a:cubicBezTo>
                      <a:lnTo>
                        <a:pt x="49244" y="49244"/>
                      </a:lnTo>
                      <a:lnTo>
                        <a:pt x="6191" y="49244"/>
                      </a:lnTo>
                      <a:cubicBezTo>
                        <a:pt x="2762" y="49244"/>
                        <a:pt x="0" y="52006"/>
                        <a:pt x="0" y="55435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61531"/>
                      </a:lnTo>
                      <a:lnTo>
                        <a:pt x="55340" y="61531"/>
                      </a:lnTo>
                      <a:cubicBezTo>
                        <a:pt x="58769" y="61531"/>
                        <a:pt x="61531" y="58769"/>
                        <a:pt x="61531" y="55340"/>
                      </a:cubicBezTo>
                      <a:lnTo>
                        <a:pt x="61531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7266146" y="216693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0766"/>
                      </a:lnTo>
                      <a:cubicBezTo>
                        <a:pt x="0" y="34195"/>
                        <a:pt x="2762" y="36957"/>
                        <a:pt x="6191" y="36957"/>
                      </a:cubicBezTo>
                      <a:lnTo>
                        <a:pt x="49244" y="36957"/>
                      </a:lnTo>
                      <a:lnTo>
                        <a:pt x="49244" y="80010"/>
                      </a:lnTo>
                      <a:cubicBezTo>
                        <a:pt x="49244" y="83439"/>
                        <a:pt x="52006" y="86201"/>
                        <a:pt x="55436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61531" y="73819"/>
                      </a:lnTo>
                      <a:lnTo>
                        <a:pt x="61531" y="30766"/>
                      </a:lnTo>
                      <a:cubicBezTo>
                        <a:pt x="61531" y="27337"/>
                        <a:pt x="58769" y="24575"/>
                        <a:pt x="55340" y="24575"/>
                      </a:cubicBez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7139463" y="2250719"/>
                  <a:ext cx="110680" cy="147246"/>
                </a:xfrm>
                <a:custGeom>
                  <a:rect b="b" l="l" r="r" t="t"/>
                  <a:pathLst>
                    <a:path extrusionOk="0" h="147246" w="110680">
                      <a:moveTo>
                        <a:pt x="53340" y="37"/>
                      </a:moveTo>
                      <a:cubicBezTo>
                        <a:pt x="23432" y="1085"/>
                        <a:pt x="0" y="26136"/>
                        <a:pt x="0" y="56044"/>
                      </a:cubicBezTo>
                      <a:lnTo>
                        <a:pt x="0" y="92239"/>
                      </a:lnTo>
                      <a:cubicBezTo>
                        <a:pt x="2762" y="165582"/>
                        <a:pt x="107918" y="165582"/>
                        <a:pt x="110681" y="92239"/>
                      </a:cubicBezTo>
                      <a:lnTo>
                        <a:pt x="110681" y="55378"/>
                      </a:lnTo>
                      <a:cubicBezTo>
                        <a:pt x="110681" y="24136"/>
                        <a:pt x="84773" y="-1106"/>
                        <a:pt x="53245" y="37"/>
                      </a:cubicBezTo>
                      <a:close/>
                      <a:moveTo>
                        <a:pt x="12383" y="91763"/>
                      </a:moveTo>
                      <a:lnTo>
                        <a:pt x="12383" y="79952"/>
                      </a:lnTo>
                      <a:cubicBezTo>
                        <a:pt x="30194" y="79190"/>
                        <a:pt x="44577" y="71570"/>
                        <a:pt x="55436" y="57283"/>
                      </a:cubicBezTo>
                      <a:cubicBezTo>
                        <a:pt x="66294" y="71570"/>
                        <a:pt x="80677" y="79095"/>
                        <a:pt x="98489" y="79952"/>
                      </a:cubicBezTo>
                      <a:lnTo>
                        <a:pt x="98489" y="92335"/>
                      </a:lnTo>
                      <a:cubicBezTo>
                        <a:pt x="98489" y="116623"/>
                        <a:pt x="78296" y="136245"/>
                        <a:pt x="53816" y="135388"/>
                      </a:cubicBezTo>
                      <a:cubicBezTo>
                        <a:pt x="29337" y="134530"/>
                        <a:pt x="12383" y="115099"/>
                        <a:pt x="12383" y="91858"/>
                      </a:cubicBezTo>
                      <a:close/>
                      <a:moveTo>
                        <a:pt x="98489" y="67474"/>
                      </a:moveTo>
                      <a:cubicBezTo>
                        <a:pt x="82106" y="66617"/>
                        <a:pt x="69723" y="58521"/>
                        <a:pt x="60770" y="42995"/>
                      </a:cubicBezTo>
                      <a:cubicBezTo>
                        <a:pt x="58579" y="38899"/>
                        <a:pt x="52292" y="38899"/>
                        <a:pt x="50102" y="42995"/>
                      </a:cubicBezTo>
                      <a:cubicBezTo>
                        <a:pt x="41053" y="58616"/>
                        <a:pt x="28766" y="66617"/>
                        <a:pt x="12383" y="67474"/>
                      </a:cubicBezTo>
                      <a:lnTo>
                        <a:pt x="12383" y="55759"/>
                      </a:lnTo>
                      <a:cubicBezTo>
                        <a:pt x="12383" y="32518"/>
                        <a:pt x="30575" y="13087"/>
                        <a:pt x="53816" y="12229"/>
                      </a:cubicBezTo>
                      <a:cubicBezTo>
                        <a:pt x="78296" y="11372"/>
                        <a:pt x="98489" y="30994"/>
                        <a:pt x="98489" y="55282"/>
                      </a:cubicBezTo>
                      <a:lnTo>
                        <a:pt x="98489" y="67474"/>
                      </a:lnTo>
                      <a:lnTo>
                        <a:pt x="98489" y="67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7207376" y="233381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7170419" y="233381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7182754" y="2355151"/>
                  <a:ext cx="24574" cy="12287"/>
                </a:xfrm>
                <a:custGeom>
                  <a:rect b="b" l="l" r="r" t="t"/>
                  <a:pathLst>
                    <a:path extrusionOk="0" h="12287" w="24574">
                      <a:moveTo>
                        <a:pt x="18431" y="0"/>
                      </a:moveTo>
                      <a:lnTo>
                        <a:pt x="6144" y="0"/>
                      </a:lnTo>
                      <a:cubicBezTo>
                        <a:pt x="-2048" y="286"/>
                        <a:pt x="-2048" y="12002"/>
                        <a:pt x="6144" y="12287"/>
                      </a:cubicBezTo>
                      <a:lnTo>
                        <a:pt x="18431" y="12287"/>
                      </a:lnTo>
                      <a:cubicBezTo>
                        <a:pt x="26623" y="12002"/>
                        <a:pt x="26623" y="286"/>
                        <a:pt x="184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0" name="Google Shape;1900;p21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901" name="Google Shape;1901;p21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902" name="Google Shape;1902;p21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3" name="Google Shape;1903;p21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4" name="Google Shape;1904;p21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5" name="Google Shape;1905;p21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6" name="Google Shape;1906;p21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7" name="Google Shape;1907;p21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8" name="Google Shape;1908;p21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9" name="Google Shape;1909;p21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0" name="Google Shape;1910;p21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1" name="Google Shape;1911;p21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2" name="Google Shape;1912;p21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3" name="Google Shape;1913;p21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4" name="Google Shape;1914;p21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5" name="Google Shape;1915;p21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6" name="Google Shape;1916;p21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7" name="Google Shape;1917;p21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8" name="Google Shape;1918;p21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9" name="Google Shape;1919;p21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0" name="Google Shape;1920;p21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1" name="Google Shape;1921;p21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2" name="Google Shape;1922;p21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3" name="Google Shape;1923;p21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4" name="Google Shape;1924;p21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5" name="Google Shape;1925;p21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6" name="Google Shape;1926;p21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7" name="Google Shape;1927;p21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928" name="Google Shape;1928;p21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9" name="Google Shape;1929;p21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0" name="Google Shape;1930;p21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1" name="Google Shape;1931;p21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2" name="Google Shape;1932;p21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3" name="Google Shape;1933;p21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4" name="Google Shape;1934;p21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5" name="Google Shape;1935;p21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6" name="Google Shape;1936;p21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7" name="Google Shape;1937;p21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8" name="Google Shape;1938;p21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9" name="Google Shape;1939;p21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0" name="Google Shape;1940;p21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1" name="Google Shape;1941;p21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2" name="Google Shape;1942;p21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3" name="Google Shape;1943;p21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4" name="Google Shape;1944;p21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5" name="Google Shape;1945;p21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6" name="Google Shape;1946;p21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7" name="Google Shape;1947;p21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8" name="Google Shape;1948;p21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9" name="Google Shape;1949;p21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0" name="Google Shape;1950;p21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1" name="Google Shape;1951;p21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2" name="Google Shape;1952;p21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3" name="Google Shape;1953;p21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4" name="Google Shape;1954;p21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5" name="Google Shape;1955;p21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6" name="Google Shape;1956;p21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7" name="Google Shape;1957;p21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8" name="Google Shape;1958;p21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9" name="Google Shape;1959;p21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0" name="Google Shape;1960;p21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1" name="Google Shape;1961;p21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2" name="Google Shape;1962;p21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3" name="Google Shape;1963;p21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4" name="Google Shape;1964;p21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5" name="Google Shape;1965;p21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6" name="Google Shape;1966;p21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7" name="Google Shape;1967;p21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8" name="Google Shape;1968;p21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9" name="Google Shape;1969;p21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0" name="Google Shape;1970;p21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1" name="Google Shape;1971;p21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2" name="Google Shape;1972;p21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3" name="Google Shape;1973;p21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4" name="Google Shape;1974;p21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5" name="Google Shape;1975;p21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6" name="Google Shape;1976;p21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77" name="Google Shape;197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8" name="Google Shape;1978;p21"/>
          <p:cNvSpPr txBox="1"/>
          <p:nvPr>
            <p:ph idx="1" type="subTitle"/>
          </p:nvPr>
        </p:nvSpPr>
        <p:spPr>
          <a:xfrm>
            <a:off x="1190035" y="2086265"/>
            <a:ext cx="295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9" name="Google Shape;1979;p21"/>
          <p:cNvSpPr txBox="1"/>
          <p:nvPr>
            <p:ph idx="2" type="subTitle"/>
          </p:nvPr>
        </p:nvSpPr>
        <p:spPr>
          <a:xfrm>
            <a:off x="4995665" y="2086265"/>
            <a:ext cx="295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0" name="Google Shape;1980;p21"/>
          <p:cNvSpPr txBox="1"/>
          <p:nvPr>
            <p:ph idx="3" type="subTitle"/>
          </p:nvPr>
        </p:nvSpPr>
        <p:spPr>
          <a:xfrm>
            <a:off x="1190035" y="3552775"/>
            <a:ext cx="295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1" name="Google Shape;1981;p21"/>
          <p:cNvSpPr txBox="1"/>
          <p:nvPr>
            <p:ph idx="4" type="subTitle"/>
          </p:nvPr>
        </p:nvSpPr>
        <p:spPr>
          <a:xfrm>
            <a:off x="4995665" y="3552775"/>
            <a:ext cx="295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2" name="Google Shape;1982;p21"/>
          <p:cNvSpPr txBox="1"/>
          <p:nvPr>
            <p:ph idx="5" type="subTitle"/>
          </p:nvPr>
        </p:nvSpPr>
        <p:spPr>
          <a:xfrm>
            <a:off x="1190035" y="1589625"/>
            <a:ext cx="2958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3" name="Google Shape;1983;p21"/>
          <p:cNvSpPr txBox="1"/>
          <p:nvPr>
            <p:ph idx="6" type="subTitle"/>
          </p:nvPr>
        </p:nvSpPr>
        <p:spPr>
          <a:xfrm>
            <a:off x="1190035" y="3056234"/>
            <a:ext cx="2958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4" name="Google Shape;1984;p21"/>
          <p:cNvSpPr txBox="1"/>
          <p:nvPr>
            <p:ph idx="7" type="subTitle"/>
          </p:nvPr>
        </p:nvSpPr>
        <p:spPr>
          <a:xfrm>
            <a:off x="4995660" y="1589625"/>
            <a:ext cx="2958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5" name="Google Shape;1985;p21"/>
          <p:cNvSpPr txBox="1"/>
          <p:nvPr>
            <p:ph idx="8" type="subTitle"/>
          </p:nvPr>
        </p:nvSpPr>
        <p:spPr>
          <a:xfrm>
            <a:off x="4995660" y="3056234"/>
            <a:ext cx="2958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6" name="Google Shape;1986;p21"/>
          <p:cNvSpPr/>
          <p:nvPr/>
        </p:nvSpPr>
        <p:spPr>
          <a:xfrm rot="-4579905">
            <a:off x="7060291" y="3473895"/>
            <a:ext cx="2940865" cy="1628725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21"/>
          <p:cNvSpPr/>
          <p:nvPr/>
        </p:nvSpPr>
        <p:spPr>
          <a:xfrm rot="10087241">
            <a:off x="-530413" y="-322895"/>
            <a:ext cx="966608" cy="1281402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21"/>
          <p:cNvSpPr/>
          <p:nvPr/>
        </p:nvSpPr>
        <p:spPr>
          <a:xfrm rot="-9900054">
            <a:off x="-1372326" y="3789942"/>
            <a:ext cx="2939767" cy="1628117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9" name="Google Shape;1989;p21"/>
          <p:cNvGrpSpPr/>
          <p:nvPr/>
        </p:nvGrpSpPr>
        <p:grpSpPr>
          <a:xfrm rot="1344154">
            <a:off x="120892" y="4221778"/>
            <a:ext cx="816574" cy="796175"/>
            <a:chOff x="9618375" y="3186726"/>
            <a:chExt cx="816600" cy="796200"/>
          </a:xfrm>
        </p:grpSpPr>
        <p:sp>
          <p:nvSpPr>
            <p:cNvPr id="1990" name="Google Shape;1990;p21"/>
            <p:cNvSpPr/>
            <p:nvPr/>
          </p:nvSpPr>
          <p:spPr>
            <a:xfrm>
              <a:off x="9618375" y="3186726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991" name="Google Shape;1991;p21"/>
            <p:cNvGrpSpPr/>
            <p:nvPr/>
          </p:nvGrpSpPr>
          <p:grpSpPr>
            <a:xfrm>
              <a:off x="9837070" y="3398948"/>
              <a:ext cx="379212" cy="371609"/>
              <a:chOff x="3978027" y="2198780"/>
              <a:chExt cx="347965" cy="340988"/>
            </a:xfrm>
          </p:grpSpPr>
          <p:grpSp>
            <p:nvGrpSpPr>
              <p:cNvPr id="1992" name="Google Shape;1992;p21"/>
              <p:cNvGrpSpPr/>
              <p:nvPr/>
            </p:nvGrpSpPr>
            <p:grpSpPr>
              <a:xfrm>
                <a:off x="4043093" y="2368619"/>
                <a:ext cx="218205" cy="115756"/>
                <a:chOff x="5615737" y="2876718"/>
                <a:chExt cx="197381" cy="104700"/>
              </a:xfrm>
            </p:grpSpPr>
            <p:sp>
              <p:nvSpPr>
                <p:cNvPr id="1993" name="Google Shape;1993;p21"/>
                <p:cNvSpPr/>
                <p:nvPr/>
              </p:nvSpPr>
              <p:spPr>
                <a:xfrm>
                  <a:off x="5725198" y="2877326"/>
                  <a:ext cx="72733" cy="47218"/>
                </a:xfrm>
                <a:custGeom>
                  <a:rect b="b" l="l" r="r" t="t"/>
                  <a:pathLst>
                    <a:path extrusionOk="0" h="47218" w="72733">
                      <a:moveTo>
                        <a:pt x="3137" y="11510"/>
                      </a:moveTo>
                      <a:lnTo>
                        <a:pt x="63525" y="46372"/>
                      </a:lnTo>
                      <a:cubicBezTo>
                        <a:pt x="66383" y="48086"/>
                        <a:pt x="70193" y="47134"/>
                        <a:pt x="71907" y="44086"/>
                      </a:cubicBezTo>
                      <a:cubicBezTo>
                        <a:pt x="73622" y="41133"/>
                        <a:pt x="72574" y="37419"/>
                        <a:pt x="69621" y="35704"/>
                      </a:cubicBezTo>
                      <a:lnTo>
                        <a:pt x="9233" y="842"/>
                      </a:lnTo>
                      <a:cubicBezTo>
                        <a:pt x="2089" y="-2968"/>
                        <a:pt x="-3816" y="7129"/>
                        <a:pt x="3042" y="115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4" name="Google Shape;1994;p21"/>
                <p:cNvSpPr/>
                <p:nvPr/>
              </p:nvSpPr>
              <p:spPr>
                <a:xfrm>
                  <a:off x="5630789" y="2876718"/>
                  <a:ext cx="73754" cy="47836"/>
                </a:xfrm>
                <a:custGeom>
                  <a:rect b="b" l="l" r="r" t="t"/>
                  <a:pathLst>
                    <a:path extrusionOk="0" h="47836" w="73754">
                      <a:moveTo>
                        <a:pt x="6106" y="47837"/>
                      </a:moveTo>
                      <a:cubicBezTo>
                        <a:pt x="7154" y="47837"/>
                        <a:pt x="8201" y="47551"/>
                        <a:pt x="9154" y="46980"/>
                      </a:cubicBezTo>
                      <a:lnTo>
                        <a:pt x="70685" y="11452"/>
                      </a:lnTo>
                      <a:cubicBezTo>
                        <a:pt x="73638" y="9737"/>
                        <a:pt x="74590" y="6022"/>
                        <a:pt x="72971" y="3069"/>
                      </a:cubicBezTo>
                      <a:cubicBezTo>
                        <a:pt x="71257" y="117"/>
                        <a:pt x="67542" y="-836"/>
                        <a:pt x="64589" y="783"/>
                      </a:cubicBezTo>
                      <a:lnTo>
                        <a:pt x="3058" y="36312"/>
                      </a:lnTo>
                      <a:cubicBezTo>
                        <a:pt x="-2371" y="39455"/>
                        <a:pt x="-86" y="47742"/>
                        <a:pt x="6106" y="47742"/>
                      </a:cubicBezTo>
                      <a:lnTo>
                        <a:pt x="6106" y="4774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5" name="Google Shape;1995;p21"/>
                <p:cNvSpPr/>
                <p:nvPr/>
              </p:nvSpPr>
              <p:spPr>
                <a:xfrm>
                  <a:off x="5615737" y="2909053"/>
                  <a:ext cx="197381" cy="72365"/>
                </a:xfrm>
                <a:custGeom>
                  <a:rect b="b" l="l" r="r" t="t"/>
                  <a:pathLst>
                    <a:path extrusionOk="0" h="72365" w="197381">
                      <a:moveTo>
                        <a:pt x="191179" y="60079"/>
                      </a:moveTo>
                      <a:lnTo>
                        <a:pt x="104787" y="60079"/>
                      </a:lnTo>
                      <a:lnTo>
                        <a:pt x="104787" y="6358"/>
                      </a:lnTo>
                      <a:cubicBezTo>
                        <a:pt x="104787" y="3310"/>
                        <a:pt x="102596" y="547"/>
                        <a:pt x="99548" y="71"/>
                      </a:cubicBezTo>
                      <a:cubicBezTo>
                        <a:pt x="95738" y="-500"/>
                        <a:pt x="92500" y="2452"/>
                        <a:pt x="92500" y="6167"/>
                      </a:cubicBezTo>
                      <a:lnTo>
                        <a:pt x="92500" y="60079"/>
                      </a:lnTo>
                      <a:lnTo>
                        <a:pt x="6108" y="60079"/>
                      </a:lnTo>
                      <a:cubicBezTo>
                        <a:pt x="-1988" y="60364"/>
                        <a:pt x="-2084" y="72080"/>
                        <a:pt x="6108" y="72366"/>
                      </a:cubicBezTo>
                      <a:lnTo>
                        <a:pt x="191274" y="72366"/>
                      </a:lnTo>
                      <a:cubicBezTo>
                        <a:pt x="199370" y="72080"/>
                        <a:pt x="199465" y="60364"/>
                        <a:pt x="191274" y="60079"/>
                      </a:cubicBezTo>
                      <a:lnTo>
                        <a:pt x="191274" y="6007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6" name="Google Shape;1996;p21"/>
              <p:cNvGrpSpPr/>
              <p:nvPr/>
            </p:nvGrpSpPr>
            <p:grpSpPr>
              <a:xfrm>
                <a:off x="3990348" y="2259437"/>
                <a:ext cx="323507" cy="280330"/>
                <a:chOff x="5568025" y="2777965"/>
                <a:chExt cx="292634" cy="253555"/>
              </a:xfrm>
            </p:grpSpPr>
            <p:sp>
              <p:nvSpPr>
                <p:cNvPr id="1997" name="Google Shape;1997;p21"/>
                <p:cNvSpPr/>
                <p:nvPr/>
              </p:nvSpPr>
              <p:spPr>
                <a:xfrm>
                  <a:off x="5568025" y="2946367"/>
                  <a:ext cx="63916" cy="85153"/>
                </a:xfrm>
                <a:custGeom>
                  <a:rect b="b" l="l" r="r" t="t"/>
                  <a:pathLst>
                    <a:path extrusionOk="0" h="85153" w="63916">
                      <a:moveTo>
                        <a:pt x="63916" y="29813"/>
                      </a:moveTo>
                      <a:cubicBezTo>
                        <a:pt x="63916" y="19050"/>
                        <a:pt x="61249" y="8953"/>
                        <a:pt x="56582" y="0"/>
                      </a:cubicBezTo>
                      <a:lnTo>
                        <a:pt x="7338" y="0"/>
                      </a:lnTo>
                      <a:cubicBezTo>
                        <a:pt x="-9045" y="29432"/>
                        <a:pt x="3242" y="69532"/>
                        <a:pt x="31913" y="85153"/>
                      </a:cubicBezTo>
                      <a:cubicBezTo>
                        <a:pt x="51058" y="74104"/>
                        <a:pt x="63821" y="53435"/>
                        <a:pt x="63821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8" name="Google Shape;1998;p21"/>
                <p:cNvSpPr/>
                <p:nvPr/>
              </p:nvSpPr>
              <p:spPr>
                <a:xfrm>
                  <a:off x="5796724" y="2946367"/>
                  <a:ext cx="63935" cy="85153"/>
                </a:xfrm>
                <a:custGeom>
                  <a:rect b="b" l="l" r="r" t="t"/>
                  <a:pathLst>
                    <a:path extrusionOk="0" h="85153" w="63935">
                      <a:moveTo>
                        <a:pt x="95" y="29813"/>
                      </a:moveTo>
                      <a:cubicBezTo>
                        <a:pt x="95" y="53435"/>
                        <a:pt x="12954" y="74104"/>
                        <a:pt x="32004" y="85153"/>
                      </a:cubicBezTo>
                      <a:cubicBezTo>
                        <a:pt x="60770" y="69532"/>
                        <a:pt x="72962" y="29432"/>
                        <a:pt x="56579" y="0"/>
                      </a:cubicBezTo>
                      <a:lnTo>
                        <a:pt x="7334" y="0"/>
                      </a:lnTo>
                      <a:cubicBezTo>
                        <a:pt x="2667" y="8858"/>
                        <a:pt x="0" y="19050"/>
                        <a:pt x="0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9" name="Google Shape;1999;p21"/>
                <p:cNvSpPr/>
                <p:nvPr/>
              </p:nvSpPr>
              <p:spPr>
                <a:xfrm>
                  <a:off x="5690330" y="2777965"/>
                  <a:ext cx="48006" cy="151066"/>
                </a:xfrm>
                <a:custGeom>
                  <a:rect b="b" l="l" r="r" t="t"/>
                  <a:pathLst>
                    <a:path extrusionOk="0" h="151066" w="48006">
                      <a:moveTo>
                        <a:pt x="48006" y="137255"/>
                      </a:moveTo>
                      <a:lnTo>
                        <a:pt x="48006" y="13811"/>
                      </a:lnTo>
                      <a:lnTo>
                        <a:pt x="24003" y="0"/>
                      </a:lnTo>
                      <a:lnTo>
                        <a:pt x="0" y="13811"/>
                      </a:lnTo>
                      <a:lnTo>
                        <a:pt x="0" y="137255"/>
                      </a:lnTo>
                      <a:lnTo>
                        <a:pt x="24003" y="151067"/>
                      </a:lnTo>
                      <a:lnTo>
                        <a:pt x="48006" y="137255"/>
                      </a:ln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00" name="Google Shape;2000;p21"/>
              <p:cNvSpPr/>
              <p:nvPr/>
            </p:nvSpPr>
            <p:spPr>
              <a:xfrm>
                <a:off x="3978027" y="2198780"/>
                <a:ext cx="347965" cy="254287"/>
              </a:xfrm>
              <a:custGeom>
                <a:rect b="b" l="l" r="r" t="t"/>
                <a:pathLst>
                  <a:path extrusionOk="0" h="230124" w="314900">
                    <a:moveTo>
                      <a:pt x="271848" y="56674"/>
                    </a:moveTo>
                    <a:cubicBezTo>
                      <a:pt x="268418" y="56674"/>
                      <a:pt x="265180" y="57055"/>
                      <a:pt x="262037" y="57817"/>
                    </a:cubicBezTo>
                    <a:cubicBezTo>
                      <a:pt x="263084" y="42196"/>
                      <a:pt x="252321" y="28194"/>
                      <a:pt x="237462" y="25241"/>
                    </a:cubicBezTo>
                    <a:lnTo>
                      <a:pt x="237462" y="14859"/>
                    </a:lnTo>
                    <a:cubicBezTo>
                      <a:pt x="237462" y="6668"/>
                      <a:pt x="230795" y="0"/>
                      <a:pt x="222603" y="0"/>
                    </a:cubicBezTo>
                    <a:lnTo>
                      <a:pt x="194409" y="0"/>
                    </a:lnTo>
                    <a:cubicBezTo>
                      <a:pt x="187647" y="0"/>
                      <a:pt x="182122" y="5525"/>
                      <a:pt x="182122" y="12287"/>
                    </a:cubicBezTo>
                    <a:lnTo>
                      <a:pt x="182122" y="24575"/>
                    </a:lnTo>
                    <a:lnTo>
                      <a:pt x="136592" y="24575"/>
                    </a:lnTo>
                    <a:lnTo>
                      <a:pt x="136592" y="12287"/>
                    </a:lnTo>
                    <a:cubicBezTo>
                      <a:pt x="136592" y="5525"/>
                      <a:pt x="131068" y="0"/>
                      <a:pt x="124305" y="0"/>
                    </a:cubicBezTo>
                    <a:lnTo>
                      <a:pt x="99064" y="0"/>
                    </a:lnTo>
                    <a:cubicBezTo>
                      <a:pt x="88872" y="0"/>
                      <a:pt x="80585" y="8287"/>
                      <a:pt x="80585" y="18479"/>
                    </a:cubicBezTo>
                    <a:lnTo>
                      <a:pt x="80585" y="24765"/>
                    </a:lnTo>
                    <a:cubicBezTo>
                      <a:pt x="64107" y="26289"/>
                      <a:pt x="51725" y="41053"/>
                      <a:pt x="52773" y="57817"/>
                    </a:cubicBezTo>
                    <a:cubicBezTo>
                      <a:pt x="26388" y="51245"/>
                      <a:pt x="-377" y="72390"/>
                      <a:pt x="4" y="99822"/>
                    </a:cubicBezTo>
                    <a:cubicBezTo>
                      <a:pt x="4" y="99822"/>
                      <a:pt x="4" y="211646"/>
                      <a:pt x="4" y="211646"/>
                    </a:cubicBezTo>
                    <a:cubicBezTo>
                      <a:pt x="4" y="221837"/>
                      <a:pt x="8291" y="230124"/>
                      <a:pt x="18387" y="230124"/>
                    </a:cubicBezTo>
                    <a:lnTo>
                      <a:pt x="67632" y="230124"/>
                    </a:lnTo>
                    <a:cubicBezTo>
                      <a:pt x="77823" y="230124"/>
                      <a:pt x="86110" y="221837"/>
                      <a:pt x="86110" y="211646"/>
                    </a:cubicBezTo>
                    <a:lnTo>
                      <a:pt x="86110" y="103537"/>
                    </a:lnTo>
                    <a:lnTo>
                      <a:pt x="157452" y="62389"/>
                    </a:lnTo>
                    <a:lnTo>
                      <a:pt x="228795" y="103537"/>
                    </a:lnTo>
                    <a:lnTo>
                      <a:pt x="228795" y="211646"/>
                    </a:lnTo>
                    <a:cubicBezTo>
                      <a:pt x="228795" y="221837"/>
                      <a:pt x="237081" y="230124"/>
                      <a:pt x="247273" y="230124"/>
                    </a:cubicBezTo>
                    <a:lnTo>
                      <a:pt x="300042" y="230124"/>
                    </a:lnTo>
                    <a:cubicBezTo>
                      <a:pt x="308233" y="230124"/>
                      <a:pt x="314901" y="223456"/>
                      <a:pt x="314901" y="215265"/>
                    </a:cubicBezTo>
                    <a:lnTo>
                      <a:pt x="314901" y="99917"/>
                    </a:lnTo>
                    <a:cubicBezTo>
                      <a:pt x="314901" y="76105"/>
                      <a:pt x="295565" y="56864"/>
                      <a:pt x="271848" y="56864"/>
                    </a:cubicBezTo>
                    <a:lnTo>
                      <a:pt x="271848" y="56864"/>
                    </a:lnTo>
                    <a:close/>
                    <a:moveTo>
                      <a:pt x="271848" y="68580"/>
                    </a:moveTo>
                    <a:cubicBezTo>
                      <a:pt x="288802" y="68580"/>
                      <a:pt x="302613" y="82391"/>
                      <a:pt x="302613" y="99346"/>
                    </a:cubicBezTo>
                    <a:lnTo>
                      <a:pt x="302613" y="192596"/>
                    </a:lnTo>
                    <a:lnTo>
                      <a:pt x="241082" y="192596"/>
                    </a:lnTo>
                    <a:cubicBezTo>
                      <a:pt x="241082" y="192596"/>
                      <a:pt x="241082" y="99441"/>
                      <a:pt x="241082" y="99346"/>
                    </a:cubicBezTo>
                    <a:cubicBezTo>
                      <a:pt x="241082" y="82391"/>
                      <a:pt x="254893" y="68675"/>
                      <a:pt x="271848" y="68675"/>
                    </a:cubicBezTo>
                    <a:close/>
                    <a:moveTo>
                      <a:pt x="249750" y="55435"/>
                    </a:moveTo>
                    <a:lnTo>
                      <a:pt x="249750" y="62770"/>
                    </a:lnTo>
                    <a:cubicBezTo>
                      <a:pt x="239939" y="68675"/>
                      <a:pt x="232700" y="78296"/>
                      <a:pt x="230033" y="89725"/>
                    </a:cubicBezTo>
                    <a:lnTo>
                      <a:pt x="163643" y="51435"/>
                    </a:lnTo>
                    <a:lnTo>
                      <a:pt x="163643" y="36957"/>
                    </a:lnTo>
                    <a:lnTo>
                      <a:pt x="231271" y="36957"/>
                    </a:lnTo>
                    <a:cubicBezTo>
                      <a:pt x="241463" y="36957"/>
                      <a:pt x="249750" y="45244"/>
                      <a:pt x="249750" y="55435"/>
                    </a:cubicBezTo>
                    <a:lnTo>
                      <a:pt x="249750" y="55435"/>
                    </a:lnTo>
                    <a:close/>
                    <a:moveTo>
                      <a:pt x="199934" y="12382"/>
                    </a:moveTo>
                    <a:lnTo>
                      <a:pt x="218984" y="12382"/>
                    </a:lnTo>
                    <a:cubicBezTo>
                      <a:pt x="222413" y="12382"/>
                      <a:pt x="225175" y="15145"/>
                      <a:pt x="225175" y="18574"/>
                    </a:cubicBezTo>
                    <a:lnTo>
                      <a:pt x="225175" y="24765"/>
                    </a:lnTo>
                    <a:lnTo>
                      <a:pt x="193838" y="24765"/>
                    </a:lnTo>
                    <a:lnTo>
                      <a:pt x="193838" y="18574"/>
                    </a:lnTo>
                    <a:cubicBezTo>
                      <a:pt x="193838" y="15145"/>
                      <a:pt x="196600" y="12382"/>
                      <a:pt x="200029" y="12382"/>
                    </a:cubicBezTo>
                    <a:close/>
                    <a:moveTo>
                      <a:pt x="99159" y="12382"/>
                    </a:moveTo>
                    <a:lnTo>
                      <a:pt x="118209" y="12382"/>
                    </a:lnTo>
                    <a:cubicBezTo>
                      <a:pt x="121638" y="12382"/>
                      <a:pt x="124401" y="15145"/>
                      <a:pt x="124401" y="18574"/>
                    </a:cubicBezTo>
                    <a:lnTo>
                      <a:pt x="124401" y="24765"/>
                    </a:lnTo>
                    <a:lnTo>
                      <a:pt x="93063" y="24765"/>
                    </a:lnTo>
                    <a:lnTo>
                      <a:pt x="93063" y="18574"/>
                    </a:lnTo>
                    <a:cubicBezTo>
                      <a:pt x="93063" y="15145"/>
                      <a:pt x="95826" y="12382"/>
                      <a:pt x="99255" y="12382"/>
                    </a:cubicBezTo>
                    <a:lnTo>
                      <a:pt x="99255" y="12382"/>
                    </a:lnTo>
                    <a:close/>
                    <a:moveTo>
                      <a:pt x="83729" y="36957"/>
                    </a:moveTo>
                    <a:lnTo>
                      <a:pt x="151356" y="36957"/>
                    </a:lnTo>
                    <a:lnTo>
                      <a:pt x="151356" y="51435"/>
                    </a:lnTo>
                    <a:lnTo>
                      <a:pt x="84967" y="89725"/>
                    </a:lnTo>
                    <a:cubicBezTo>
                      <a:pt x="82205" y="78296"/>
                      <a:pt x="74966" y="68675"/>
                      <a:pt x="65250" y="62770"/>
                    </a:cubicBezTo>
                    <a:lnTo>
                      <a:pt x="65250" y="55435"/>
                    </a:lnTo>
                    <a:cubicBezTo>
                      <a:pt x="65250" y="45244"/>
                      <a:pt x="73537" y="36957"/>
                      <a:pt x="83729" y="36957"/>
                    </a:cubicBezTo>
                    <a:close/>
                    <a:moveTo>
                      <a:pt x="43152" y="68580"/>
                    </a:moveTo>
                    <a:cubicBezTo>
                      <a:pt x="60107" y="68580"/>
                      <a:pt x="73918" y="82391"/>
                      <a:pt x="73918" y="99250"/>
                    </a:cubicBezTo>
                    <a:cubicBezTo>
                      <a:pt x="73918" y="99441"/>
                      <a:pt x="73918" y="192310"/>
                      <a:pt x="73918" y="192500"/>
                    </a:cubicBezTo>
                    <a:lnTo>
                      <a:pt x="12387" y="192500"/>
                    </a:lnTo>
                    <a:lnTo>
                      <a:pt x="12387" y="99250"/>
                    </a:lnTo>
                    <a:cubicBezTo>
                      <a:pt x="12387" y="82296"/>
                      <a:pt x="26198" y="68485"/>
                      <a:pt x="43152" y="68485"/>
                    </a:cubicBezTo>
                    <a:close/>
                    <a:moveTo>
                      <a:pt x="67727" y="217170"/>
                    </a:moveTo>
                    <a:lnTo>
                      <a:pt x="18483" y="217170"/>
                    </a:lnTo>
                    <a:cubicBezTo>
                      <a:pt x="15054" y="217170"/>
                      <a:pt x="12291" y="214408"/>
                      <a:pt x="12291" y="210979"/>
                    </a:cubicBezTo>
                    <a:lnTo>
                      <a:pt x="12291" y="204788"/>
                    </a:lnTo>
                    <a:lnTo>
                      <a:pt x="73823" y="204788"/>
                    </a:lnTo>
                    <a:lnTo>
                      <a:pt x="73823" y="210979"/>
                    </a:lnTo>
                    <a:cubicBezTo>
                      <a:pt x="73823" y="214408"/>
                      <a:pt x="71060" y="217170"/>
                      <a:pt x="67632" y="217170"/>
                    </a:cubicBezTo>
                    <a:close/>
                    <a:moveTo>
                      <a:pt x="296517" y="217170"/>
                    </a:moveTo>
                    <a:lnTo>
                      <a:pt x="247273" y="217170"/>
                    </a:lnTo>
                    <a:cubicBezTo>
                      <a:pt x="243844" y="217170"/>
                      <a:pt x="241082" y="214408"/>
                      <a:pt x="241082" y="210979"/>
                    </a:cubicBezTo>
                    <a:lnTo>
                      <a:pt x="241082" y="204788"/>
                    </a:lnTo>
                    <a:lnTo>
                      <a:pt x="302613" y="204788"/>
                    </a:lnTo>
                    <a:lnTo>
                      <a:pt x="302613" y="210979"/>
                    </a:lnTo>
                    <a:cubicBezTo>
                      <a:pt x="302613" y="214408"/>
                      <a:pt x="299851" y="217170"/>
                      <a:pt x="296422" y="2171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01" name="Google Shape;2001;p21"/>
          <p:cNvSpPr/>
          <p:nvPr/>
        </p:nvSpPr>
        <p:spPr>
          <a:xfrm rot="1402940">
            <a:off x="8209490" y="-33138"/>
            <a:ext cx="1757987" cy="1422118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21"/>
          <p:cNvSpPr/>
          <p:nvPr/>
        </p:nvSpPr>
        <p:spPr>
          <a:xfrm rot="1402940">
            <a:off x="7466908" y="-473756"/>
            <a:ext cx="2090798" cy="115043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4" name="Google Shape;2004;p22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005" name="Google Shape;2005;p22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006" name="Google Shape;2006;p22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7" name="Google Shape;2007;p22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8" name="Google Shape;2008;p22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9" name="Google Shape;2009;p22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0" name="Google Shape;2010;p22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1" name="Google Shape;2011;p22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2" name="Google Shape;2012;p22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3" name="Google Shape;2013;p22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4" name="Google Shape;2014;p22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5" name="Google Shape;2015;p22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6" name="Google Shape;2016;p22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7" name="Google Shape;2017;p22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8" name="Google Shape;2018;p22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9" name="Google Shape;2019;p22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0" name="Google Shape;2020;p22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1" name="Google Shape;2021;p22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2" name="Google Shape;2022;p22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3" name="Google Shape;2023;p22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4" name="Google Shape;2024;p22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5" name="Google Shape;2025;p22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6" name="Google Shape;2026;p22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7" name="Google Shape;2027;p22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8" name="Google Shape;2028;p22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9" name="Google Shape;2029;p22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0" name="Google Shape;2030;p22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1" name="Google Shape;2031;p22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032" name="Google Shape;2032;p22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3" name="Google Shape;2033;p22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4" name="Google Shape;2034;p22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5" name="Google Shape;2035;p22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6" name="Google Shape;2036;p22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7" name="Google Shape;2037;p22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8" name="Google Shape;2038;p22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9" name="Google Shape;2039;p22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0" name="Google Shape;2040;p22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1" name="Google Shape;2041;p22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2" name="Google Shape;2042;p22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3" name="Google Shape;2043;p22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4" name="Google Shape;2044;p22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5" name="Google Shape;2045;p22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6" name="Google Shape;2046;p22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7" name="Google Shape;2047;p22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8" name="Google Shape;2048;p22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9" name="Google Shape;2049;p22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0" name="Google Shape;2050;p22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1" name="Google Shape;2051;p22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2" name="Google Shape;2052;p22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3" name="Google Shape;2053;p22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4" name="Google Shape;2054;p22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5" name="Google Shape;2055;p22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6" name="Google Shape;2056;p22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7" name="Google Shape;2057;p22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8" name="Google Shape;2058;p22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9" name="Google Shape;2059;p22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0" name="Google Shape;2060;p22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1" name="Google Shape;2061;p22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2" name="Google Shape;2062;p22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3" name="Google Shape;2063;p22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4" name="Google Shape;2064;p22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5" name="Google Shape;2065;p22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6" name="Google Shape;2066;p22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7" name="Google Shape;2067;p22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8" name="Google Shape;2068;p22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9" name="Google Shape;2069;p22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0" name="Google Shape;2070;p22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1" name="Google Shape;2071;p22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2" name="Google Shape;2072;p22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3" name="Google Shape;2073;p22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4" name="Google Shape;2074;p22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5" name="Google Shape;2075;p22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Google Shape;2076;p22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7" name="Google Shape;2077;p22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8" name="Google Shape;2078;p22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9" name="Google Shape;2079;p22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0" name="Google Shape;2080;p22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1" name="Google Shape;208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2" name="Google Shape;2082;p22"/>
          <p:cNvSpPr txBox="1"/>
          <p:nvPr>
            <p:ph idx="1" type="subTitle"/>
          </p:nvPr>
        </p:nvSpPr>
        <p:spPr>
          <a:xfrm>
            <a:off x="720000" y="2325227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3" name="Google Shape;2083;p22"/>
          <p:cNvSpPr txBox="1"/>
          <p:nvPr>
            <p:ph idx="2" type="subTitle"/>
          </p:nvPr>
        </p:nvSpPr>
        <p:spPr>
          <a:xfrm>
            <a:off x="3467575" y="2325227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4" name="Google Shape;2084;p22"/>
          <p:cNvSpPr txBox="1"/>
          <p:nvPr>
            <p:ph idx="3" type="subTitle"/>
          </p:nvPr>
        </p:nvSpPr>
        <p:spPr>
          <a:xfrm>
            <a:off x="720000" y="3968598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5" name="Google Shape;2085;p22"/>
          <p:cNvSpPr txBox="1"/>
          <p:nvPr>
            <p:ph idx="4" type="subTitle"/>
          </p:nvPr>
        </p:nvSpPr>
        <p:spPr>
          <a:xfrm>
            <a:off x="3467575" y="3968598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6" name="Google Shape;2086;p22"/>
          <p:cNvSpPr txBox="1"/>
          <p:nvPr>
            <p:ph idx="5" type="subTitle"/>
          </p:nvPr>
        </p:nvSpPr>
        <p:spPr>
          <a:xfrm>
            <a:off x="6215150" y="2325227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7" name="Google Shape;2087;p22"/>
          <p:cNvSpPr txBox="1"/>
          <p:nvPr>
            <p:ph idx="6" type="subTitle"/>
          </p:nvPr>
        </p:nvSpPr>
        <p:spPr>
          <a:xfrm>
            <a:off x="6215150" y="3968598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8" name="Google Shape;2088;p22"/>
          <p:cNvSpPr txBox="1"/>
          <p:nvPr>
            <p:ph idx="7" type="subTitle"/>
          </p:nvPr>
        </p:nvSpPr>
        <p:spPr>
          <a:xfrm>
            <a:off x="721000" y="1506225"/>
            <a:ext cx="22068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89" name="Google Shape;2089;p22"/>
          <p:cNvSpPr txBox="1"/>
          <p:nvPr>
            <p:ph idx="8" type="subTitle"/>
          </p:nvPr>
        </p:nvSpPr>
        <p:spPr>
          <a:xfrm>
            <a:off x="3468575" y="1506225"/>
            <a:ext cx="22068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0" name="Google Shape;2090;p22"/>
          <p:cNvSpPr txBox="1"/>
          <p:nvPr>
            <p:ph idx="9" type="subTitle"/>
          </p:nvPr>
        </p:nvSpPr>
        <p:spPr>
          <a:xfrm>
            <a:off x="6216150" y="1506225"/>
            <a:ext cx="22068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1" name="Google Shape;2091;p22"/>
          <p:cNvSpPr txBox="1"/>
          <p:nvPr>
            <p:ph idx="13" type="subTitle"/>
          </p:nvPr>
        </p:nvSpPr>
        <p:spPr>
          <a:xfrm>
            <a:off x="721000" y="3149502"/>
            <a:ext cx="22068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2" name="Google Shape;2092;p22"/>
          <p:cNvSpPr txBox="1"/>
          <p:nvPr>
            <p:ph idx="14" type="subTitle"/>
          </p:nvPr>
        </p:nvSpPr>
        <p:spPr>
          <a:xfrm>
            <a:off x="3468575" y="3149502"/>
            <a:ext cx="22068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3" name="Google Shape;2093;p22"/>
          <p:cNvSpPr txBox="1"/>
          <p:nvPr>
            <p:ph idx="15" type="subTitle"/>
          </p:nvPr>
        </p:nvSpPr>
        <p:spPr>
          <a:xfrm>
            <a:off x="6216150" y="3149502"/>
            <a:ext cx="22068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4" name="Google Shape;2094;p22"/>
          <p:cNvSpPr/>
          <p:nvPr/>
        </p:nvSpPr>
        <p:spPr>
          <a:xfrm flipH="1">
            <a:off x="-694825" y="-322773"/>
            <a:ext cx="1284453" cy="1157720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Google Shape;2095;p22"/>
          <p:cNvSpPr/>
          <p:nvPr/>
        </p:nvSpPr>
        <p:spPr>
          <a:xfrm flipH="1">
            <a:off x="-262414" y="-457075"/>
            <a:ext cx="1527617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Google Shape;2096;p22"/>
          <p:cNvSpPr/>
          <p:nvPr/>
        </p:nvSpPr>
        <p:spPr>
          <a:xfrm flipH="1">
            <a:off x="7422733" y="-5659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p22"/>
          <p:cNvSpPr/>
          <p:nvPr/>
        </p:nvSpPr>
        <p:spPr>
          <a:xfrm flipH="1">
            <a:off x="7972710" y="4393467"/>
            <a:ext cx="1529295" cy="1004873"/>
          </a:xfrm>
          <a:custGeom>
            <a:rect b="b" l="l" r="r" t="t"/>
            <a:pathLst>
              <a:path extrusionOk="0" h="903257" w="1374647">
                <a:moveTo>
                  <a:pt x="0" y="217172"/>
                </a:moveTo>
                <a:cubicBezTo>
                  <a:pt x="196787" y="60771"/>
                  <a:pt x="541782" y="-90676"/>
                  <a:pt x="778193" y="66010"/>
                </a:cubicBezTo>
                <a:cubicBezTo>
                  <a:pt x="953643" y="182310"/>
                  <a:pt x="1001649" y="413482"/>
                  <a:pt x="1084422" y="593219"/>
                </a:cubicBezTo>
                <a:cubicBezTo>
                  <a:pt x="1145000" y="724664"/>
                  <a:pt x="1238441" y="845060"/>
                  <a:pt x="1374648" y="90325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8" name="Google Shape;2098;p22"/>
          <p:cNvGrpSpPr/>
          <p:nvPr/>
        </p:nvGrpSpPr>
        <p:grpSpPr>
          <a:xfrm rot="818662">
            <a:off x="8329278" y="3161021"/>
            <a:ext cx="816618" cy="795918"/>
            <a:chOff x="6112100" y="3204445"/>
            <a:chExt cx="816600" cy="795900"/>
          </a:xfrm>
        </p:grpSpPr>
        <p:sp>
          <p:nvSpPr>
            <p:cNvPr id="2099" name="Google Shape;2099;p22"/>
            <p:cNvSpPr/>
            <p:nvPr/>
          </p:nvSpPr>
          <p:spPr>
            <a:xfrm>
              <a:off x="6112100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100" name="Google Shape;2100;p22"/>
            <p:cNvGrpSpPr/>
            <p:nvPr/>
          </p:nvGrpSpPr>
          <p:grpSpPr>
            <a:xfrm>
              <a:off x="6330711" y="3446770"/>
              <a:ext cx="379378" cy="311219"/>
              <a:chOff x="3158596" y="2226524"/>
              <a:chExt cx="348118" cy="285574"/>
            </a:xfrm>
          </p:grpSpPr>
          <p:sp>
            <p:nvSpPr>
              <p:cNvPr id="2101" name="Google Shape;2101;p22"/>
              <p:cNvSpPr/>
              <p:nvPr/>
            </p:nvSpPr>
            <p:spPr>
              <a:xfrm>
                <a:off x="3264737" y="2342394"/>
                <a:ext cx="135879" cy="135484"/>
              </a:xfrm>
              <a:custGeom>
                <a:rect b="b" l="l" r="r" t="t"/>
                <a:pathLst>
                  <a:path extrusionOk="0" h="122610" w="122967">
                    <a:moveTo>
                      <a:pt x="61436" y="122611"/>
                    </a:moveTo>
                    <a:cubicBezTo>
                      <a:pt x="95345" y="122611"/>
                      <a:pt x="122968" y="94988"/>
                      <a:pt x="122968" y="61079"/>
                    </a:cubicBezTo>
                    <a:cubicBezTo>
                      <a:pt x="119825" y="-20360"/>
                      <a:pt x="3143" y="-20360"/>
                      <a:pt x="0" y="61079"/>
                    </a:cubicBezTo>
                    <a:cubicBezTo>
                      <a:pt x="0" y="94988"/>
                      <a:pt x="27622" y="122611"/>
                      <a:pt x="61531" y="1226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02" name="Google Shape;2102;p22"/>
              <p:cNvGrpSpPr/>
              <p:nvPr/>
            </p:nvGrpSpPr>
            <p:grpSpPr>
              <a:xfrm>
                <a:off x="3158596" y="2226524"/>
                <a:ext cx="348118" cy="285574"/>
                <a:chOff x="4815649" y="2748195"/>
                <a:chExt cx="314896" cy="258298"/>
              </a:xfrm>
            </p:grpSpPr>
            <p:sp>
              <p:nvSpPr>
                <p:cNvPr id="2103" name="Google Shape;2103;p22"/>
                <p:cNvSpPr/>
                <p:nvPr/>
              </p:nvSpPr>
              <p:spPr>
                <a:xfrm>
                  <a:off x="4815649" y="2748195"/>
                  <a:ext cx="314896" cy="258298"/>
                </a:xfrm>
                <a:custGeom>
                  <a:rect b="b" l="l" r="r" t="t"/>
                  <a:pathLst>
                    <a:path extrusionOk="0" h="258298" w="314896">
                      <a:moveTo>
                        <a:pt x="266128" y="243"/>
                      </a:moveTo>
                      <a:cubicBezTo>
                        <a:pt x="262318" y="-900"/>
                        <a:pt x="258223" y="2148"/>
                        <a:pt x="258318" y="6148"/>
                      </a:cubicBezTo>
                      <a:lnTo>
                        <a:pt x="258318" y="62441"/>
                      </a:lnTo>
                      <a:cubicBezTo>
                        <a:pt x="212503" y="76919"/>
                        <a:pt x="102394" y="76919"/>
                        <a:pt x="56579" y="62441"/>
                      </a:cubicBezTo>
                      <a:lnTo>
                        <a:pt x="56579" y="6339"/>
                      </a:lnTo>
                      <a:cubicBezTo>
                        <a:pt x="56579" y="5196"/>
                        <a:pt x="56293" y="3957"/>
                        <a:pt x="55721" y="3005"/>
                      </a:cubicBezTo>
                      <a:cubicBezTo>
                        <a:pt x="54197" y="624"/>
                        <a:pt x="51340" y="-424"/>
                        <a:pt x="48768" y="338"/>
                      </a:cubicBezTo>
                      <a:cubicBezTo>
                        <a:pt x="16859" y="9387"/>
                        <a:pt x="0" y="21960"/>
                        <a:pt x="0" y="36723"/>
                      </a:cubicBezTo>
                      <a:lnTo>
                        <a:pt x="0" y="209126"/>
                      </a:lnTo>
                      <a:cubicBezTo>
                        <a:pt x="0" y="223890"/>
                        <a:pt x="16859" y="236463"/>
                        <a:pt x="48768" y="245512"/>
                      </a:cubicBezTo>
                      <a:cubicBezTo>
                        <a:pt x="105823" y="262561"/>
                        <a:pt x="209074" y="262561"/>
                        <a:pt x="266128" y="245512"/>
                      </a:cubicBezTo>
                      <a:cubicBezTo>
                        <a:pt x="298037" y="236463"/>
                        <a:pt x="314897" y="223794"/>
                        <a:pt x="314897" y="209126"/>
                      </a:cubicBezTo>
                      <a:lnTo>
                        <a:pt x="314897" y="36723"/>
                      </a:lnTo>
                      <a:cubicBezTo>
                        <a:pt x="314897" y="22055"/>
                        <a:pt x="298037" y="9387"/>
                        <a:pt x="266128" y="338"/>
                      </a:cubicBezTo>
                      <a:lnTo>
                        <a:pt x="266128" y="338"/>
                      </a:lnTo>
                      <a:close/>
                      <a:moveTo>
                        <a:pt x="270605" y="14435"/>
                      </a:moveTo>
                      <a:cubicBezTo>
                        <a:pt x="314992" y="30342"/>
                        <a:pt x="311372" y="44343"/>
                        <a:pt x="270605" y="58726"/>
                      </a:cubicBezTo>
                      <a:lnTo>
                        <a:pt x="270605" y="14435"/>
                      </a:lnTo>
                      <a:close/>
                      <a:moveTo>
                        <a:pt x="270605" y="71680"/>
                      </a:moveTo>
                      <a:cubicBezTo>
                        <a:pt x="284417" y="67394"/>
                        <a:pt x="295180" y="62441"/>
                        <a:pt x="302609" y="56821"/>
                      </a:cubicBezTo>
                      <a:lnTo>
                        <a:pt x="302609" y="188647"/>
                      </a:lnTo>
                      <a:cubicBezTo>
                        <a:pt x="295180" y="183123"/>
                        <a:pt x="284512" y="178075"/>
                        <a:pt x="270605" y="173788"/>
                      </a:cubicBezTo>
                      <a:lnTo>
                        <a:pt x="270605" y="71585"/>
                      </a:lnTo>
                      <a:close/>
                      <a:moveTo>
                        <a:pt x="21146" y="25103"/>
                      </a:moveTo>
                      <a:cubicBezTo>
                        <a:pt x="26670" y="21293"/>
                        <a:pt x="34576" y="17578"/>
                        <a:pt x="44291" y="14340"/>
                      </a:cubicBezTo>
                      <a:lnTo>
                        <a:pt x="44291" y="58631"/>
                      </a:lnTo>
                      <a:cubicBezTo>
                        <a:pt x="18097" y="49392"/>
                        <a:pt x="1238" y="38343"/>
                        <a:pt x="21146" y="25103"/>
                      </a:cubicBezTo>
                      <a:close/>
                      <a:moveTo>
                        <a:pt x="44291" y="71680"/>
                      </a:moveTo>
                      <a:lnTo>
                        <a:pt x="44291" y="173883"/>
                      </a:lnTo>
                      <a:cubicBezTo>
                        <a:pt x="30480" y="178170"/>
                        <a:pt x="19717" y="183123"/>
                        <a:pt x="12287" y="188742"/>
                      </a:cubicBezTo>
                      <a:lnTo>
                        <a:pt x="12287" y="56916"/>
                      </a:lnTo>
                      <a:cubicBezTo>
                        <a:pt x="19717" y="62441"/>
                        <a:pt x="30385" y="67489"/>
                        <a:pt x="44291" y="71775"/>
                      </a:cubicBezTo>
                      <a:close/>
                      <a:moveTo>
                        <a:pt x="157448" y="245988"/>
                      </a:moveTo>
                      <a:cubicBezTo>
                        <a:pt x="68771" y="246273"/>
                        <a:pt x="-14478" y="221223"/>
                        <a:pt x="21146" y="197601"/>
                      </a:cubicBezTo>
                      <a:cubicBezTo>
                        <a:pt x="28099" y="192743"/>
                        <a:pt x="38862" y="188266"/>
                        <a:pt x="52197" y="184456"/>
                      </a:cubicBezTo>
                      <a:cubicBezTo>
                        <a:pt x="54864" y="183694"/>
                        <a:pt x="56674" y="181313"/>
                        <a:pt x="56674" y="178551"/>
                      </a:cubicBezTo>
                      <a:lnTo>
                        <a:pt x="56674" y="75109"/>
                      </a:lnTo>
                      <a:cubicBezTo>
                        <a:pt x="111728" y="89397"/>
                        <a:pt x="203263" y="89397"/>
                        <a:pt x="258413" y="75109"/>
                      </a:cubicBezTo>
                      <a:lnTo>
                        <a:pt x="258413" y="178551"/>
                      </a:lnTo>
                      <a:cubicBezTo>
                        <a:pt x="258413" y="181313"/>
                        <a:pt x="260223" y="183694"/>
                        <a:pt x="262890" y="184456"/>
                      </a:cubicBezTo>
                      <a:cubicBezTo>
                        <a:pt x="358807" y="212269"/>
                        <a:pt x="263366" y="245702"/>
                        <a:pt x="157543" y="2459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4" name="Google Shape;2104;p22"/>
                <p:cNvSpPr/>
                <p:nvPr/>
              </p:nvSpPr>
              <p:spPr>
                <a:xfrm>
                  <a:off x="4944806" y="2879923"/>
                  <a:ext cx="63033" cy="68444"/>
                </a:xfrm>
                <a:custGeom>
                  <a:rect b="b" l="l" r="r" t="t"/>
                  <a:pathLst>
                    <a:path extrusionOk="0" h="68444" w="63033">
                      <a:moveTo>
                        <a:pt x="56009" y="22058"/>
                      </a:moveTo>
                      <a:lnTo>
                        <a:pt x="21910" y="2436"/>
                      </a:lnTo>
                      <a:cubicBezTo>
                        <a:pt x="12766" y="-3946"/>
                        <a:pt x="-188" y="3008"/>
                        <a:pt x="2" y="14057"/>
                      </a:cubicBezTo>
                      <a:lnTo>
                        <a:pt x="2" y="54347"/>
                      </a:lnTo>
                      <a:cubicBezTo>
                        <a:pt x="2" y="56824"/>
                        <a:pt x="669" y="59205"/>
                        <a:pt x="1907" y="61396"/>
                      </a:cubicBezTo>
                      <a:cubicBezTo>
                        <a:pt x="4384" y="65682"/>
                        <a:pt x="9146" y="68444"/>
                        <a:pt x="14099" y="68444"/>
                      </a:cubicBezTo>
                      <a:cubicBezTo>
                        <a:pt x="16576" y="68444"/>
                        <a:pt x="18957" y="67778"/>
                        <a:pt x="21148" y="66539"/>
                      </a:cubicBezTo>
                      <a:lnTo>
                        <a:pt x="56104" y="46346"/>
                      </a:lnTo>
                      <a:cubicBezTo>
                        <a:pt x="65344" y="41203"/>
                        <a:pt x="65344" y="27106"/>
                        <a:pt x="56104" y="22058"/>
                      </a:cubicBezTo>
                      <a:close/>
                      <a:moveTo>
                        <a:pt x="50485" y="35107"/>
                      </a:moveTo>
                      <a:cubicBezTo>
                        <a:pt x="50485" y="35107"/>
                        <a:pt x="50104" y="35583"/>
                        <a:pt x="49818" y="35774"/>
                      </a:cubicBezTo>
                      <a:lnTo>
                        <a:pt x="14861" y="55967"/>
                      </a:lnTo>
                      <a:cubicBezTo>
                        <a:pt x="13909" y="56443"/>
                        <a:pt x="13051" y="56252"/>
                        <a:pt x="12480" y="55300"/>
                      </a:cubicBezTo>
                      <a:cubicBezTo>
                        <a:pt x="12289" y="55014"/>
                        <a:pt x="12194" y="54728"/>
                        <a:pt x="12194" y="54443"/>
                      </a:cubicBezTo>
                      <a:lnTo>
                        <a:pt x="12194" y="14057"/>
                      </a:lnTo>
                      <a:cubicBezTo>
                        <a:pt x="12194" y="12247"/>
                        <a:pt x="14290" y="11771"/>
                        <a:pt x="15433" y="12914"/>
                      </a:cubicBezTo>
                      <a:lnTo>
                        <a:pt x="49723" y="32726"/>
                      </a:lnTo>
                      <a:cubicBezTo>
                        <a:pt x="50580" y="33202"/>
                        <a:pt x="50866" y="34250"/>
                        <a:pt x="50389" y="35107"/>
                      </a:cubicBezTo>
                      <a:lnTo>
                        <a:pt x="50389" y="35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105" name="Google Shape;2105;p22"/>
          <p:cNvGrpSpPr/>
          <p:nvPr/>
        </p:nvGrpSpPr>
        <p:grpSpPr>
          <a:xfrm flipH="1" rot="2573809">
            <a:off x="-815629" y="4320360"/>
            <a:ext cx="1841432" cy="1151099"/>
            <a:chOff x="3631193" y="4003322"/>
            <a:chExt cx="1357550" cy="1151067"/>
          </a:xfrm>
        </p:grpSpPr>
        <p:sp>
          <p:nvSpPr>
            <p:cNvPr id="2106" name="Google Shape;2106;p22"/>
            <p:cNvSpPr/>
            <p:nvPr/>
          </p:nvSpPr>
          <p:spPr>
            <a:xfrm rot="-535229">
              <a:off x="3697982" y="4108368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22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" name="Google Shape;2109;p23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110" name="Google Shape;2110;p23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111" name="Google Shape;2111;p23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2" name="Google Shape;2112;p23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3" name="Google Shape;2113;p23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4" name="Google Shape;2114;p23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5" name="Google Shape;2115;p23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6" name="Google Shape;2116;p23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7" name="Google Shape;2117;p23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8" name="Google Shape;2118;p23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9" name="Google Shape;2119;p23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0" name="Google Shape;2120;p23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1" name="Google Shape;2121;p23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2" name="Google Shape;2122;p23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3" name="Google Shape;2123;p23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4" name="Google Shape;2124;p23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5" name="Google Shape;2125;p23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6" name="Google Shape;2126;p23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7" name="Google Shape;2127;p23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8" name="Google Shape;2128;p23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9" name="Google Shape;2129;p23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0" name="Google Shape;2130;p23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1" name="Google Shape;2131;p23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2" name="Google Shape;2132;p23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3" name="Google Shape;2133;p23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4" name="Google Shape;2134;p23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5" name="Google Shape;2135;p23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6" name="Google Shape;2136;p23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137" name="Google Shape;2137;p23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8" name="Google Shape;2138;p23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9" name="Google Shape;2139;p23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0" name="Google Shape;2140;p23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1" name="Google Shape;2141;p23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2" name="Google Shape;2142;p23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3" name="Google Shape;2143;p23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4" name="Google Shape;2144;p23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5" name="Google Shape;2145;p23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6" name="Google Shape;2146;p23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7" name="Google Shape;2147;p23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8" name="Google Shape;2148;p23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9" name="Google Shape;2149;p23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0" name="Google Shape;2150;p23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1" name="Google Shape;2151;p23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2" name="Google Shape;2152;p23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3" name="Google Shape;2153;p23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4" name="Google Shape;2154;p23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5" name="Google Shape;2155;p23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6" name="Google Shape;2156;p23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7" name="Google Shape;2157;p23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8" name="Google Shape;2158;p23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9" name="Google Shape;2159;p23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0" name="Google Shape;2160;p23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1" name="Google Shape;2161;p23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2" name="Google Shape;2162;p23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3" name="Google Shape;2163;p23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4" name="Google Shape;2164;p23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5" name="Google Shape;2165;p23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6" name="Google Shape;2166;p23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7" name="Google Shape;2167;p23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8" name="Google Shape;2168;p23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9" name="Google Shape;2169;p23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0" name="Google Shape;2170;p23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1" name="Google Shape;2171;p23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2" name="Google Shape;2172;p23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3" name="Google Shape;2173;p23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4" name="Google Shape;2174;p23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5" name="Google Shape;2175;p23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6" name="Google Shape;2176;p23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7" name="Google Shape;2177;p23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8" name="Google Shape;2178;p23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9" name="Google Shape;2179;p23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0" name="Google Shape;2180;p23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1" name="Google Shape;2181;p23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2" name="Google Shape;2182;p23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3" name="Google Shape;2183;p23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4" name="Google Shape;2184;p23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5" name="Google Shape;2185;p23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86" name="Google Shape;2186;p23"/>
          <p:cNvSpPr txBox="1"/>
          <p:nvPr>
            <p:ph hasCustomPrompt="1" type="title"/>
          </p:nvPr>
        </p:nvSpPr>
        <p:spPr>
          <a:xfrm>
            <a:off x="713225" y="61147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7" name="Google Shape;2187;p23"/>
          <p:cNvSpPr txBox="1"/>
          <p:nvPr>
            <p:ph idx="1" type="subTitle"/>
          </p:nvPr>
        </p:nvSpPr>
        <p:spPr>
          <a:xfrm>
            <a:off x="713225" y="1300395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8" name="Google Shape;2188;p23"/>
          <p:cNvSpPr txBox="1"/>
          <p:nvPr>
            <p:ph hasCustomPrompt="1" idx="2" type="title"/>
          </p:nvPr>
        </p:nvSpPr>
        <p:spPr>
          <a:xfrm>
            <a:off x="2223600" y="1963730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9" name="Google Shape;2189;p23"/>
          <p:cNvSpPr txBox="1"/>
          <p:nvPr>
            <p:ph idx="3" type="subTitle"/>
          </p:nvPr>
        </p:nvSpPr>
        <p:spPr>
          <a:xfrm>
            <a:off x="2223600" y="2652651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0" name="Google Shape;2190;p23"/>
          <p:cNvSpPr txBox="1"/>
          <p:nvPr>
            <p:ph hasCustomPrompt="1" idx="4" type="title"/>
          </p:nvPr>
        </p:nvSpPr>
        <p:spPr>
          <a:xfrm>
            <a:off x="3733975" y="3315986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1" name="Google Shape;2191;p23"/>
          <p:cNvSpPr txBox="1"/>
          <p:nvPr>
            <p:ph idx="5" type="subTitle"/>
          </p:nvPr>
        </p:nvSpPr>
        <p:spPr>
          <a:xfrm>
            <a:off x="3733975" y="4004906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2" name="Google Shape;2192;p23"/>
          <p:cNvSpPr/>
          <p:nvPr/>
        </p:nvSpPr>
        <p:spPr>
          <a:xfrm>
            <a:off x="-180326" y="3694225"/>
            <a:ext cx="2959423" cy="1639003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3" name="Google Shape;2193;p23"/>
          <p:cNvGrpSpPr/>
          <p:nvPr/>
        </p:nvGrpSpPr>
        <p:grpSpPr>
          <a:xfrm flipH="1" rot="472784">
            <a:off x="1161776" y="3823867"/>
            <a:ext cx="816635" cy="795934"/>
            <a:chOff x="6112100" y="970707"/>
            <a:chExt cx="816600" cy="795900"/>
          </a:xfrm>
        </p:grpSpPr>
        <p:sp>
          <p:nvSpPr>
            <p:cNvPr id="2194" name="Google Shape;2194;p23"/>
            <p:cNvSpPr/>
            <p:nvPr/>
          </p:nvSpPr>
          <p:spPr>
            <a:xfrm>
              <a:off x="6112100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195" name="Google Shape;2195;p23"/>
            <p:cNvGrpSpPr/>
            <p:nvPr/>
          </p:nvGrpSpPr>
          <p:grpSpPr>
            <a:xfrm>
              <a:off x="6346473" y="1194813"/>
              <a:ext cx="347855" cy="347687"/>
              <a:chOff x="5617114" y="2806577"/>
              <a:chExt cx="347855" cy="347687"/>
            </a:xfrm>
          </p:grpSpPr>
          <p:sp>
            <p:nvSpPr>
              <p:cNvPr id="2196" name="Google Shape;2196;p23"/>
              <p:cNvSpPr/>
              <p:nvPr/>
            </p:nvSpPr>
            <p:spPr>
              <a:xfrm>
                <a:off x="5650915" y="2889287"/>
                <a:ext cx="280073" cy="176716"/>
              </a:xfrm>
              <a:custGeom>
                <a:rect b="b" l="l" r="r" t="t"/>
                <a:pathLst>
                  <a:path extrusionOk="0" h="159924" w="253460">
                    <a:moveTo>
                      <a:pt x="95" y="0"/>
                    </a:moveTo>
                    <a:lnTo>
                      <a:pt x="95" y="159925"/>
                    </a:lnTo>
                    <a:lnTo>
                      <a:pt x="253460" y="159925"/>
                    </a:lnTo>
                    <a:lnTo>
                      <a:pt x="253460" y="0"/>
                    </a:lnTo>
                    <a:lnTo>
                      <a:pt x="204311" y="0"/>
                    </a:lnTo>
                    <a:cubicBezTo>
                      <a:pt x="204311" y="13525"/>
                      <a:pt x="193262" y="24575"/>
                      <a:pt x="179642" y="24575"/>
                    </a:cubicBezTo>
                    <a:lnTo>
                      <a:pt x="66866" y="24575"/>
                    </a:lnTo>
                    <a:cubicBezTo>
                      <a:pt x="54483" y="24860"/>
                      <a:pt x="45434" y="11240"/>
                      <a:pt x="5048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7" name="Google Shape;2197;p23"/>
              <p:cNvSpPr/>
              <p:nvPr/>
            </p:nvSpPr>
            <p:spPr>
              <a:xfrm>
                <a:off x="5617114" y="2806577"/>
                <a:ext cx="347855" cy="347687"/>
              </a:xfrm>
              <a:custGeom>
                <a:rect b="b" l="l" r="r" t="t"/>
                <a:pathLst>
                  <a:path extrusionOk="0" h="314649" w="314801">
                    <a:moveTo>
                      <a:pt x="296418" y="44044"/>
                    </a:moveTo>
                    <a:lnTo>
                      <a:pt x="218122" y="44044"/>
                    </a:lnTo>
                    <a:cubicBezTo>
                      <a:pt x="211836" y="-6152"/>
                      <a:pt x="143256" y="-16725"/>
                      <a:pt x="122206" y="29471"/>
                    </a:cubicBezTo>
                    <a:cubicBezTo>
                      <a:pt x="112109" y="30614"/>
                      <a:pt x="103251" y="36139"/>
                      <a:pt x="97727" y="44044"/>
                    </a:cubicBezTo>
                    <a:lnTo>
                      <a:pt x="18479" y="44044"/>
                    </a:lnTo>
                    <a:cubicBezTo>
                      <a:pt x="8287" y="44044"/>
                      <a:pt x="0" y="52331"/>
                      <a:pt x="0" y="62523"/>
                    </a:cubicBezTo>
                    <a:lnTo>
                      <a:pt x="0" y="247022"/>
                    </a:lnTo>
                    <a:cubicBezTo>
                      <a:pt x="0" y="257214"/>
                      <a:pt x="8287" y="265501"/>
                      <a:pt x="18479" y="265501"/>
                    </a:cubicBezTo>
                    <a:lnTo>
                      <a:pt x="125730" y="265501"/>
                    </a:lnTo>
                    <a:lnTo>
                      <a:pt x="115824" y="302362"/>
                    </a:lnTo>
                    <a:lnTo>
                      <a:pt x="108204" y="302362"/>
                    </a:lnTo>
                    <a:cubicBezTo>
                      <a:pt x="100108" y="302648"/>
                      <a:pt x="100013" y="314364"/>
                      <a:pt x="108204" y="314650"/>
                    </a:cubicBezTo>
                    <a:lnTo>
                      <a:pt x="206597" y="314650"/>
                    </a:lnTo>
                    <a:cubicBezTo>
                      <a:pt x="214694" y="314364"/>
                      <a:pt x="214789" y="302648"/>
                      <a:pt x="206597" y="302362"/>
                    </a:cubicBezTo>
                    <a:lnTo>
                      <a:pt x="198977" y="302362"/>
                    </a:lnTo>
                    <a:lnTo>
                      <a:pt x="189071" y="265501"/>
                    </a:lnTo>
                    <a:lnTo>
                      <a:pt x="296323" y="265501"/>
                    </a:lnTo>
                    <a:cubicBezTo>
                      <a:pt x="306514" y="265501"/>
                      <a:pt x="314801" y="257214"/>
                      <a:pt x="314801" y="247022"/>
                    </a:cubicBezTo>
                    <a:lnTo>
                      <a:pt x="314801" y="62523"/>
                    </a:lnTo>
                    <a:cubicBezTo>
                      <a:pt x="314801" y="52331"/>
                      <a:pt x="306514" y="44044"/>
                      <a:pt x="296323" y="44044"/>
                    </a:cubicBezTo>
                    <a:close/>
                    <a:moveTo>
                      <a:pt x="126111" y="41473"/>
                    </a:moveTo>
                    <a:cubicBezTo>
                      <a:pt x="128778" y="41568"/>
                      <a:pt x="131350" y="39949"/>
                      <a:pt x="132207" y="37377"/>
                    </a:cubicBezTo>
                    <a:cubicBezTo>
                      <a:pt x="146876" y="-2533"/>
                      <a:pt x="205550" y="7468"/>
                      <a:pt x="206121" y="50045"/>
                    </a:cubicBezTo>
                    <a:cubicBezTo>
                      <a:pt x="206121" y="53284"/>
                      <a:pt x="208502" y="56046"/>
                      <a:pt x="211741" y="56332"/>
                    </a:cubicBezTo>
                    <a:cubicBezTo>
                      <a:pt x="222599" y="57189"/>
                      <a:pt x="230791" y="67571"/>
                      <a:pt x="228314" y="78811"/>
                    </a:cubicBezTo>
                    <a:cubicBezTo>
                      <a:pt x="226409" y="87288"/>
                      <a:pt x="218599" y="93289"/>
                      <a:pt x="209931" y="93289"/>
                    </a:cubicBezTo>
                    <a:lnTo>
                      <a:pt x="97536" y="93289"/>
                    </a:lnTo>
                    <a:cubicBezTo>
                      <a:pt x="82201" y="92717"/>
                      <a:pt x="82105" y="70619"/>
                      <a:pt x="97536" y="70048"/>
                    </a:cubicBezTo>
                    <a:cubicBezTo>
                      <a:pt x="100965" y="70048"/>
                      <a:pt x="103727" y="67285"/>
                      <a:pt x="103727" y="63856"/>
                    </a:cubicBezTo>
                    <a:cubicBezTo>
                      <a:pt x="103727" y="51474"/>
                      <a:pt x="113729" y="41473"/>
                      <a:pt x="126111" y="41473"/>
                    </a:cubicBezTo>
                    <a:close/>
                    <a:moveTo>
                      <a:pt x="157448" y="179109"/>
                    </a:moveTo>
                    <a:cubicBezTo>
                      <a:pt x="162496" y="179109"/>
                      <a:pt x="166688" y="183205"/>
                      <a:pt x="166688" y="188348"/>
                    </a:cubicBezTo>
                    <a:cubicBezTo>
                      <a:pt x="166211" y="200540"/>
                      <a:pt x="148685" y="200540"/>
                      <a:pt x="148209" y="188348"/>
                    </a:cubicBezTo>
                    <a:cubicBezTo>
                      <a:pt x="148209" y="183300"/>
                      <a:pt x="152305" y="179109"/>
                      <a:pt x="157448" y="179109"/>
                    </a:cubicBezTo>
                    <a:close/>
                    <a:moveTo>
                      <a:pt x="18479" y="56332"/>
                    </a:moveTo>
                    <a:lnTo>
                      <a:pt x="92297" y="56332"/>
                    </a:lnTo>
                    <a:cubicBezTo>
                      <a:pt x="92107" y="56998"/>
                      <a:pt x="92012" y="57665"/>
                      <a:pt x="91916" y="58427"/>
                    </a:cubicBezTo>
                    <a:cubicBezTo>
                      <a:pt x="64865" y="65666"/>
                      <a:pt x="69342" y="104909"/>
                      <a:pt x="97631" y="105576"/>
                    </a:cubicBezTo>
                    <a:cubicBezTo>
                      <a:pt x="97631" y="105576"/>
                      <a:pt x="120587" y="105576"/>
                      <a:pt x="120587" y="105576"/>
                    </a:cubicBezTo>
                    <a:lnTo>
                      <a:pt x="120587" y="128436"/>
                    </a:lnTo>
                    <a:lnTo>
                      <a:pt x="105918" y="138723"/>
                    </a:lnTo>
                    <a:cubicBezTo>
                      <a:pt x="92393" y="126150"/>
                      <a:pt x="69818" y="135961"/>
                      <a:pt x="69818" y="154534"/>
                    </a:cubicBezTo>
                    <a:cubicBezTo>
                      <a:pt x="69818" y="166441"/>
                      <a:pt x="79438" y="176061"/>
                      <a:pt x="91345" y="176061"/>
                    </a:cubicBezTo>
                    <a:cubicBezTo>
                      <a:pt x="105156" y="176251"/>
                      <a:pt x="115729" y="162535"/>
                      <a:pt x="112204" y="149296"/>
                    </a:cubicBezTo>
                    <a:lnTo>
                      <a:pt x="130207" y="136627"/>
                    </a:lnTo>
                    <a:cubicBezTo>
                      <a:pt x="131826" y="135484"/>
                      <a:pt x="132779" y="133579"/>
                      <a:pt x="132779" y="131579"/>
                    </a:cubicBezTo>
                    <a:lnTo>
                      <a:pt x="132779" y="105576"/>
                    </a:lnTo>
                    <a:lnTo>
                      <a:pt x="151257" y="105576"/>
                    </a:lnTo>
                    <a:cubicBezTo>
                      <a:pt x="151257" y="105576"/>
                      <a:pt x="151257" y="167965"/>
                      <a:pt x="151257" y="167965"/>
                    </a:cubicBezTo>
                    <a:cubicBezTo>
                      <a:pt x="127826" y="175394"/>
                      <a:pt x="132493" y="209589"/>
                      <a:pt x="157448" y="210160"/>
                    </a:cubicBezTo>
                    <a:cubicBezTo>
                      <a:pt x="182309" y="209589"/>
                      <a:pt x="187071" y="175394"/>
                      <a:pt x="163639" y="167965"/>
                    </a:cubicBezTo>
                    <a:lnTo>
                      <a:pt x="163639" y="105576"/>
                    </a:lnTo>
                    <a:lnTo>
                      <a:pt x="182118" y="105576"/>
                    </a:lnTo>
                    <a:lnTo>
                      <a:pt x="182118" y="131579"/>
                    </a:lnTo>
                    <a:cubicBezTo>
                      <a:pt x="182118" y="133579"/>
                      <a:pt x="183071" y="135484"/>
                      <a:pt x="184690" y="136627"/>
                    </a:cubicBezTo>
                    <a:lnTo>
                      <a:pt x="202692" y="149296"/>
                    </a:lnTo>
                    <a:cubicBezTo>
                      <a:pt x="199168" y="162631"/>
                      <a:pt x="209740" y="176251"/>
                      <a:pt x="223552" y="176061"/>
                    </a:cubicBezTo>
                    <a:cubicBezTo>
                      <a:pt x="235458" y="176061"/>
                      <a:pt x="245078" y="166441"/>
                      <a:pt x="245078" y="154534"/>
                    </a:cubicBezTo>
                    <a:cubicBezTo>
                      <a:pt x="245078" y="135865"/>
                      <a:pt x="222504" y="126055"/>
                      <a:pt x="208979" y="138723"/>
                    </a:cubicBezTo>
                    <a:lnTo>
                      <a:pt x="194310" y="128436"/>
                    </a:lnTo>
                    <a:lnTo>
                      <a:pt x="194310" y="105576"/>
                    </a:lnTo>
                    <a:lnTo>
                      <a:pt x="210312" y="105576"/>
                    </a:lnTo>
                    <a:cubicBezTo>
                      <a:pt x="235458" y="105766"/>
                      <a:pt x="250127" y="76144"/>
                      <a:pt x="234887" y="56332"/>
                    </a:cubicBezTo>
                    <a:lnTo>
                      <a:pt x="296323" y="56332"/>
                    </a:lnTo>
                    <a:cubicBezTo>
                      <a:pt x="299752" y="56332"/>
                      <a:pt x="302514" y="59094"/>
                      <a:pt x="302514" y="62523"/>
                    </a:cubicBezTo>
                    <a:lnTo>
                      <a:pt x="302514" y="228544"/>
                    </a:lnTo>
                    <a:lnTo>
                      <a:pt x="12192" y="228544"/>
                    </a:lnTo>
                    <a:lnTo>
                      <a:pt x="12192" y="62523"/>
                    </a:lnTo>
                    <a:cubicBezTo>
                      <a:pt x="12192" y="59094"/>
                      <a:pt x="14954" y="56332"/>
                      <a:pt x="18383" y="56332"/>
                    </a:cubicBezTo>
                    <a:close/>
                    <a:moveTo>
                      <a:pt x="100584" y="154344"/>
                    </a:moveTo>
                    <a:cubicBezTo>
                      <a:pt x="100584" y="159392"/>
                      <a:pt x="96488" y="163583"/>
                      <a:pt x="91345" y="163583"/>
                    </a:cubicBezTo>
                    <a:cubicBezTo>
                      <a:pt x="79153" y="163107"/>
                      <a:pt x="79153" y="145581"/>
                      <a:pt x="91345" y="145105"/>
                    </a:cubicBezTo>
                    <a:cubicBezTo>
                      <a:pt x="96393" y="145105"/>
                      <a:pt x="100584" y="149200"/>
                      <a:pt x="100584" y="154344"/>
                    </a:cubicBezTo>
                    <a:close/>
                    <a:moveTo>
                      <a:pt x="223552" y="145105"/>
                    </a:moveTo>
                    <a:cubicBezTo>
                      <a:pt x="228600" y="145105"/>
                      <a:pt x="232791" y="149200"/>
                      <a:pt x="232791" y="154344"/>
                    </a:cubicBezTo>
                    <a:cubicBezTo>
                      <a:pt x="232315" y="166536"/>
                      <a:pt x="214789" y="166536"/>
                      <a:pt x="214313" y="154344"/>
                    </a:cubicBezTo>
                    <a:cubicBezTo>
                      <a:pt x="214313" y="149296"/>
                      <a:pt x="218408" y="145105"/>
                      <a:pt x="223552" y="145105"/>
                    </a:cubicBezTo>
                    <a:close/>
                    <a:moveTo>
                      <a:pt x="186309" y="302362"/>
                    </a:moveTo>
                    <a:lnTo>
                      <a:pt x="128588" y="302362"/>
                    </a:lnTo>
                    <a:lnTo>
                      <a:pt x="138494" y="265501"/>
                    </a:lnTo>
                    <a:lnTo>
                      <a:pt x="176498" y="265501"/>
                    </a:lnTo>
                    <a:lnTo>
                      <a:pt x="186404" y="302362"/>
                    </a:lnTo>
                    <a:close/>
                    <a:moveTo>
                      <a:pt x="296418" y="253118"/>
                    </a:moveTo>
                    <a:lnTo>
                      <a:pt x="18383" y="253118"/>
                    </a:lnTo>
                    <a:cubicBezTo>
                      <a:pt x="14954" y="253118"/>
                      <a:pt x="12192" y="250356"/>
                      <a:pt x="12192" y="246927"/>
                    </a:cubicBezTo>
                    <a:lnTo>
                      <a:pt x="12192" y="240736"/>
                    </a:lnTo>
                    <a:lnTo>
                      <a:pt x="302514" y="240736"/>
                    </a:lnTo>
                    <a:lnTo>
                      <a:pt x="302514" y="246927"/>
                    </a:lnTo>
                    <a:cubicBezTo>
                      <a:pt x="302514" y="250356"/>
                      <a:pt x="299752" y="253118"/>
                      <a:pt x="296323" y="2531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98" name="Google Shape;2198;p23"/>
          <p:cNvGrpSpPr/>
          <p:nvPr/>
        </p:nvGrpSpPr>
        <p:grpSpPr>
          <a:xfrm rot="1127405">
            <a:off x="304924" y="2762954"/>
            <a:ext cx="816596" cy="795896"/>
            <a:chOff x="3514301" y="4321376"/>
            <a:chExt cx="816600" cy="795900"/>
          </a:xfrm>
        </p:grpSpPr>
        <p:sp>
          <p:nvSpPr>
            <p:cNvPr id="2199" name="Google Shape;2199;p23"/>
            <p:cNvSpPr/>
            <p:nvPr/>
          </p:nvSpPr>
          <p:spPr>
            <a:xfrm>
              <a:off x="3514301" y="432137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200" name="Google Shape;2200;p23"/>
            <p:cNvGrpSpPr/>
            <p:nvPr/>
          </p:nvGrpSpPr>
          <p:grpSpPr>
            <a:xfrm>
              <a:off x="3748477" y="4544975"/>
              <a:ext cx="348248" cy="348701"/>
              <a:chOff x="5616943" y="3417765"/>
              <a:chExt cx="348248" cy="348701"/>
            </a:xfrm>
          </p:grpSpPr>
          <p:sp>
            <p:nvSpPr>
              <p:cNvPr id="2201" name="Google Shape;2201;p23"/>
              <p:cNvSpPr/>
              <p:nvPr/>
            </p:nvSpPr>
            <p:spPr>
              <a:xfrm>
                <a:off x="5692403" y="3500077"/>
                <a:ext cx="197135" cy="183557"/>
              </a:xfrm>
              <a:custGeom>
                <a:rect b="b" l="l" r="r" t="t"/>
                <a:pathLst>
                  <a:path extrusionOk="0" h="166115" w="178403">
                    <a:moveTo>
                      <a:pt x="95" y="0"/>
                    </a:moveTo>
                    <a:lnTo>
                      <a:pt x="178403" y="0"/>
                    </a:lnTo>
                    <a:lnTo>
                      <a:pt x="178403" y="116872"/>
                    </a:lnTo>
                    <a:lnTo>
                      <a:pt x="129159" y="166116"/>
                    </a:lnTo>
                    <a:lnTo>
                      <a:pt x="0" y="16611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02" name="Google Shape;2202;p23"/>
              <p:cNvGrpSpPr/>
              <p:nvPr/>
            </p:nvGrpSpPr>
            <p:grpSpPr>
              <a:xfrm>
                <a:off x="5616943" y="3417765"/>
                <a:ext cx="348248" cy="348701"/>
                <a:chOff x="7039391" y="3825656"/>
                <a:chExt cx="315014" cy="315395"/>
              </a:xfrm>
            </p:grpSpPr>
            <p:sp>
              <p:nvSpPr>
                <p:cNvPr id="2203" name="Google Shape;2203;p23"/>
                <p:cNvSpPr/>
                <p:nvPr/>
              </p:nvSpPr>
              <p:spPr>
                <a:xfrm>
                  <a:off x="7132415" y="3952517"/>
                  <a:ext cx="36861" cy="61293"/>
                </a:xfrm>
                <a:custGeom>
                  <a:rect b="b" l="l" r="r" t="t"/>
                  <a:pathLst>
                    <a:path extrusionOk="0" h="61293" w="36861">
                      <a:moveTo>
                        <a:pt x="18383" y="12168"/>
                      </a:moveTo>
                      <a:cubicBezTo>
                        <a:pt x="21812" y="12168"/>
                        <a:pt x="24575" y="14930"/>
                        <a:pt x="24575" y="18359"/>
                      </a:cubicBezTo>
                      <a:cubicBezTo>
                        <a:pt x="24860" y="26551"/>
                        <a:pt x="36576" y="26456"/>
                        <a:pt x="36862" y="18359"/>
                      </a:cubicBezTo>
                      <a:cubicBezTo>
                        <a:pt x="35909" y="-6120"/>
                        <a:pt x="857" y="-6120"/>
                        <a:pt x="0" y="18359"/>
                      </a:cubicBezTo>
                      <a:lnTo>
                        <a:pt x="0" y="42934"/>
                      </a:lnTo>
                      <a:cubicBezTo>
                        <a:pt x="953" y="67413"/>
                        <a:pt x="36004" y="67413"/>
                        <a:pt x="36862" y="42934"/>
                      </a:cubicBezTo>
                      <a:cubicBezTo>
                        <a:pt x="36862" y="39505"/>
                        <a:pt x="34100" y="36743"/>
                        <a:pt x="30671" y="36743"/>
                      </a:cubicBezTo>
                      <a:cubicBezTo>
                        <a:pt x="27242" y="36743"/>
                        <a:pt x="24479" y="39505"/>
                        <a:pt x="24479" y="42934"/>
                      </a:cubicBezTo>
                      <a:cubicBezTo>
                        <a:pt x="24194" y="51030"/>
                        <a:pt x="12478" y="51125"/>
                        <a:pt x="12192" y="42934"/>
                      </a:cubicBezTo>
                      <a:lnTo>
                        <a:pt x="12192" y="18359"/>
                      </a:lnTo>
                      <a:cubicBezTo>
                        <a:pt x="12192" y="14930"/>
                        <a:pt x="14954" y="12168"/>
                        <a:pt x="18383" y="121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23"/>
                <p:cNvSpPr/>
                <p:nvPr/>
              </p:nvSpPr>
              <p:spPr>
                <a:xfrm>
                  <a:off x="7224712" y="3952327"/>
                  <a:ext cx="36861" cy="61388"/>
                </a:xfrm>
                <a:custGeom>
                  <a:rect b="b" l="l" r="r" t="t"/>
                  <a:pathLst>
                    <a:path extrusionOk="0" h="61388" w="36861">
                      <a:moveTo>
                        <a:pt x="31623" y="71"/>
                      </a:moveTo>
                      <a:cubicBezTo>
                        <a:pt x="27813" y="-500"/>
                        <a:pt x="24574" y="2452"/>
                        <a:pt x="24574" y="6167"/>
                      </a:cubicBezTo>
                      <a:lnTo>
                        <a:pt x="24574" y="42838"/>
                      </a:lnTo>
                      <a:cubicBezTo>
                        <a:pt x="24574" y="45886"/>
                        <a:pt x="22384" y="48649"/>
                        <a:pt x="19336" y="49125"/>
                      </a:cubicBezTo>
                      <a:cubicBezTo>
                        <a:pt x="15526" y="49696"/>
                        <a:pt x="12287" y="46744"/>
                        <a:pt x="12287" y="4302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43029"/>
                      </a:lnTo>
                      <a:cubicBezTo>
                        <a:pt x="953" y="67508"/>
                        <a:pt x="36004" y="67508"/>
                        <a:pt x="36862" y="43029"/>
                      </a:cubicBezTo>
                      <a:lnTo>
                        <a:pt x="36862" y="6358"/>
                      </a:lnTo>
                      <a:cubicBezTo>
                        <a:pt x="36862" y="3310"/>
                        <a:pt x="34671" y="547"/>
                        <a:pt x="31623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23"/>
                <p:cNvSpPr/>
                <p:nvPr/>
              </p:nvSpPr>
              <p:spPr>
                <a:xfrm>
                  <a:off x="7178516" y="3952398"/>
                  <a:ext cx="36838" cy="61543"/>
                </a:xfrm>
                <a:custGeom>
                  <a:rect b="b" l="l" r="r" t="t"/>
                  <a:pathLst>
                    <a:path extrusionOk="0" h="61543" w="36838">
                      <a:moveTo>
                        <a:pt x="1847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55436"/>
                      </a:lnTo>
                      <a:cubicBezTo>
                        <a:pt x="286" y="63532"/>
                        <a:pt x="12002" y="63627"/>
                        <a:pt x="12287" y="55436"/>
                      </a:cubicBezTo>
                      <a:lnTo>
                        <a:pt x="12287" y="36957"/>
                      </a:lnTo>
                      <a:lnTo>
                        <a:pt x="18479" y="36957"/>
                      </a:lnTo>
                      <a:cubicBezTo>
                        <a:pt x="42958" y="36004"/>
                        <a:pt x="42958" y="953"/>
                        <a:pt x="18479" y="95"/>
                      </a:cubicBezTo>
                      <a:close/>
                      <a:moveTo>
                        <a:pt x="18479" y="24575"/>
                      </a:move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18479" y="12287"/>
                      </a:lnTo>
                      <a:cubicBezTo>
                        <a:pt x="26670" y="12573"/>
                        <a:pt x="26670" y="24289"/>
                        <a:pt x="18479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23"/>
                <p:cNvSpPr/>
                <p:nvPr/>
              </p:nvSpPr>
              <p:spPr>
                <a:xfrm>
                  <a:off x="7039391" y="3825656"/>
                  <a:ext cx="315014" cy="315395"/>
                </a:xfrm>
                <a:custGeom>
                  <a:rect b="b" l="l" r="r" t="t"/>
                  <a:pathLst>
                    <a:path extrusionOk="0" h="315395" w="315014">
                      <a:moveTo>
                        <a:pt x="296572" y="175891"/>
                      </a:moveTo>
                      <a:cubicBezTo>
                        <a:pt x="321052" y="174938"/>
                        <a:pt x="321052" y="139886"/>
                        <a:pt x="296572" y="139029"/>
                      </a:cubicBezTo>
                      <a:lnTo>
                        <a:pt x="280571" y="139029"/>
                      </a:lnTo>
                      <a:lnTo>
                        <a:pt x="280571" y="114454"/>
                      </a:lnTo>
                      <a:lnTo>
                        <a:pt x="296192" y="114454"/>
                      </a:lnTo>
                      <a:cubicBezTo>
                        <a:pt x="305907" y="114454"/>
                        <a:pt x="314194" y="107120"/>
                        <a:pt x="314956" y="97405"/>
                      </a:cubicBezTo>
                      <a:cubicBezTo>
                        <a:pt x="315813" y="86546"/>
                        <a:pt x="307240" y="77497"/>
                        <a:pt x="296572" y="77497"/>
                      </a:cubicBezTo>
                      <a:lnTo>
                        <a:pt x="280571" y="77497"/>
                      </a:lnTo>
                      <a:lnTo>
                        <a:pt x="280571" y="59019"/>
                      </a:lnTo>
                      <a:cubicBezTo>
                        <a:pt x="280571" y="48827"/>
                        <a:pt x="272284" y="40540"/>
                        <a:pt x="262092" y="40540"/>
                      </a:cubicBezTo>
                      <a:lnTo>
                        <a:pt x="237518" y="40540"/>
                      </a:lnTo>
                      <a:lnTo>
                        <a:pt x="237518" y="18442"/>
                      </a:lnTo>
                      <a:cubicBezTo>
                        <a:pt x="237518" y="7775"/>
                        <a:pt x="228469" y="-798"/>
                        <a:pt x="217610" y="59"/>
                      </a:cubicBezTo>
                      <a:cubicBezTo>
                        <a:pt x="207895" y="821"/>
                        <a:pt x="200561" y="9108"/>
                        <a:pt x="200561" y="18823"/>
                      </a:cubicBezTo>
                      <a:lnTo>
                        <a:pt x="200561" y="40636"/>
                      </a:lnTo>
                      <a:cubicBezTo>
                        <a:pt x="200561" y="40636"/>
                        <a:pt x="175986" y="40636"/>
                        <a:pt x="175986" y="40636"/>
                      </a:cubicBezTo>
                      <a:lnTo>
                        <a:pt x="175986" y="18823"/>
                      </a:lnTo>
                      <a:cubicBezTo>
                        <a:pt x="175986" y="9108"/>
                        <a:pt x="168652" y="821"/>
                        <a:pt x="158936" y="59"/>
                      </a:cubicBezTo>
                      <a:cubicBezTo>
                        <a:pt x="148078" y="-798"/>
                        <a:pt x="139029" y="7775"/>
                        <a:pt x="139029" y="18442"/>
                      </a:cubicBezTo>
                      <a:lnTo>
                        <a:pt x="139029" y="40540"/>
                      </a:lnTo>
                      <a:lnTo>
                        <a:pt x="114454" y="40540"/>
                      </a:lnTo>
                      <a:lnTo>
                        <a:pt x="114454" y="18442"/>
                      </a:lnTo>
                      <a:cubicBezTo>
                        <a:pt x="114454" y="7775"/>
                        <a:pt x="105406" y="-798"/>
                        <a:pt x="94547" y="59"/>
                      </a:cubicBezTo>
                      <a:cubicBezTo>
                        <a:pt x="84832" y="821"/>
                        <a:pt x="77497" y="9108"/>
                        <a:pt x="77497" y="18823"/>
                      </a:cubicBezTo>
                      <a:lnTo>
                        <a:pt x="77497" y="40636"/>
                      </a:lnTo>
                      <a:cubicBezTo>
                        <a:pt x="77497" y="40636"/>
                        <a:pt x="52923" y="40636"/>
                        <a:pt x="52923" y="40636"/>
                      </a:cubicBezTo>
                      <a:cubicBezTo>
                        <a:pt x="42731" y="40636"/>
                        <a:pt x="34445" y="48922"/>
                        <a:pt x="34445" y="59114"/>
                      </a:cubicBezTo>
                      <a:lnTo>
                        <a:pt x="34445" y="77593"/>
                      </a:lnTo>
                      <a:lnTo>
                        <a:pt x="18823" y="77593"/>
                      </a:lnTo>
                      <a:cubicBezTo>
                        <a:pt x="9108" y="77593"/>
                        <a:pt x="821" y="84927"/>
                        <a:pt x="59" y="94642"/>
                      </a:cubicBezTo>
                      <a:cubicBezTo>
                        <a:pt x="-798" y="105501"/>
                        <a:pt x="7774" y="114550"/>
                        <a:pt x="18443" y="114550"/>
                      </a:cubicBezTo>
                      <a:lnTo>
                        <a:pt x="34445" y="114550"/>
                      </a:lnTo>
                      <a:lnTo>
                        <a:pt x="34445" y="139124"/>
                      </a:lnTo>
                      <a:cubicBezTo>
                        <a:pt x="34445" y="139124"/>
                        <a:pt x="18823" y="139124"/>
                        <a:pt x="18823" y="139124"/>
                      </a:cubicBezTo>
                      <a:cubicBezTo>
                        <a:pt x="9108" y="139124"/>
                        <a:pt x="821" y="146459"/>
                        <a:pt x="59" y="156174"/>
                      </a:cubicBezTo>
                      <a:cubicBezTo>
                        <a:pt x="-798" y="167032"/>
                        <a:pt x="7774" y="176081"/>
                        <a:pt x="18443" y="176081"/>
                      </a:cubicBezTo>
                      <a:lnTo>
                        <a:pt x="34445" y="176081"/>
                      </a:lnTo>
                      <a:lnTo>
                        <a:pt x="34445" y="200656"/>
                      </a:lnTo>
                      <a:lnTo>
                        <a:pt x="18823" y="200656"/>
                      </a:lnTo>
                      <a:cubicBezTo>
                        <a:pt x="9108" y="200656"/>
                        <a:pt x="821" y="207990"/>
                        <a:pt x="59" y="217705"/>
                      </a:cubicBezTo>
                      <a:cubicBezTo>
                        <a:pt x="-798" y="228564"/>
                        <a:pt x="7774" y="237613"/>
                        <a:pt x="18443" y="237613"/>
                      </a:cubicBezTo>
                      <a:lnTo>
                        <a:pt x="34445" y="237613"/>
                      </a:lnTo>
                      <a:lnTo>
                        <a:pt x="34445" y="256091"/>
                      </a:lnTo>
                      <a:cubicBezTo>
                        <a:pt x="34445" y="266283"/>
                        <a:pt x="42731" y="274570"/>
                        <a:pt x="52923" y="274570"/>
                      </a:cubicBezTo>
                      <a:lnTo>
                        <a:pt x="77497" y="274570"/>
                      </a:lnTo>
                      <a:lnTo>
                        <a:pt x="77497" y="296382"/>
                      </a:lnTo>
                      <a:cubicBezTo>
                        <a:pt x="77497" y="306097"/>
                        <a:pt x="84832" y="314384"/>
                        <a:pt x="94547" y="315146"/>
                      </a:cubicBezTo>
                      <a:cubicBezTo>
                        <a:pt x="105406" y="316004"/>
                        <a:pt x="114454" y="307431"/>
                        <a:pt x="114454" y="296763"/>
                      </a:cubicBezTo>
                      <a:lnTo>
                        <a:pt x="114454" y="274665"/>
                      </a:lnTo>
                      <a:lnTo>
                        <a:pt x="139029" y="274665"/>
                      </a:lnTo>
                      <a:lnTo>
                        <a:pt x="139029" y="296477"/>
                      </a:lnTo>
                      <a:cubicBezTo>
                        <a:pt x="139029" y="306193"/>
                        <a:pt x="146363" y="314480"/>
                        <a:pt x="156079" y="315242"/>
                      </a:cubicBezTo>
                      <a:cubicBezTo>
                        <a:pt x="166937" y="316099"/>
                        <a:pt x="175986" y="307526"/>
                        <a:pt x="175986" y="296858"/>
                      </a:cubicBezTo>
                      <a:lnTo>
                        <a:pt x="175986" y="274760"/>
                      </a:lnTo>
                      <a:lnTo>
                        <a:pt x="200561" y="274760"/>
                      </a:lnTo>
                      <a:lnTo>
                        <a:pt x="200561" y="296572"/>
                      </a:lnTo>
                      <a:cubicBezTo>
                        <a:pt x="200561" y="306288"/>
                        <a:pt x="207895" y="314575"/>
                        <a:pt x="217610" y="315337"/>
                      </a:cubicBezTo>
                      <a:cubicBezTo>
                        <a:pt x="228469" y="316194"/>
                        <a:pt x="237518" y="307621"/>
                        <a:pt x="237518" y="296954"/>
                      </a:cubicBezTo>
                      <a:lnTo>
                        <a:pt x="237518" y="274855"/>
                      </a:lnTo>
                      <a:lnTo>
                        <a:pt x="262092" y="274855"/>
                      </a:lnTo>
                      <a:cubicBezTo>
                        <a:pt x="272284" y="274855"/>
                        <a:pt x="280571" y="266569"/>
                        <a:pt x="280571" y="256377"/>
                      </a:cubicBezTo>
                      <a:lnTo>
                        <a:pt x="280571" y="237898"/>
                      </a:lnTo>
                      <a:lnTo>
                        <a:pt x="296192" y="237898"/>
                      </a:lnTo>
                      <a:cubicBezTo>
                        <a:pt x="305907" y="237898"/>
                        <a:pt x="314194" y="230564"/>
                        <a:pt x="314956" y="220849"/>
                      </a:cubicBezTo>
                      <a:cubicBezTo>
                        <a:pt x="315813" y="209990"/>
                        <a:pt x="307240" y="200942"/>
                        <a:pt x="296572" y="200942"/>
                      </a:cubicBezTo>
                      <a:lnTo>
                        <a:pt x="280571" y="200942"/>
                      </a:lnTo>
                      <a:lnTo>
                        <a:pt x="280571" y="176367"/>
                      </a:lnTo>
                      <a:cubicBezTo>
                        <a:pt x="280571" y="176367"/>
                        <a:pt x="296572" y="176367"/>
                        <a:pt x="296572" y="176367"/>
                      </a:cubicBezTo>
                      <a:close/>
                      <a:moveTo>
                        <a:pt x="296572" y="151316"/>
                      </a:moveTo>
                      <a:cubicBezTo>
                        <a:pt x="304764" y="151602"/>
                        <a:pt x="304764" y="163318"/>
                        <a:pt x="296572" y="163604"/>
                      </a:cubicBezTo>
                      <a:lnTo>
                        <a:pt x="280571" y="163604"/>
                      </a:lnTo>
                      <a:lnTo>
                        <a:pt x="280571" y="151316"/>
                      </a:lnTo>
                      <a:lnTo>
                        <a:pt x="296572" y="151316"/>
                      </a:lnTo>
                      <a:close/>
                      <a:moveTo>
                        <a:pt x="296572" y="89785"/>
                      </a:moveTo>
                      <a:cubicBezTo>
                        <a:pt x="304764" y="90071"/>
                        <a:pt x="304764" y="101786"/>
                        <a:pt x="296572" y="102072"/>
                      </a:cubicBezTo>
                      <a:lnTo>
                        <a:pt x="280571" y="102072"/>
                      </a:lnTo>
                      <a:lnTo>
                        <a:pt x="280571" y="89785"/>
                      </a:lnTo>
                      <a:lnTo>
                        <a:pt x="296572" y="89785"/>
                      </a:lnTo>
                      <a:close/>
                      <a:moveTo>
                        <a:pt x="212943" y="18442"/>
                      </a:moveTo>
                      <a:cubicBezTo>
                        <a:pt x="213229" y="10251"/>
                        <a:pt x="224945" y="10251"/>
                        <a:pt x="225230" y="18442"/>
                      </a:cubicBezTo>
                      <a:lnTo>
                        <a:pt x="225230" y="40540"/>
                      </a:lnTo>
                      <a:lnTo>
                        <a:pt x="212943" y="40540"/>
                      </a:lnTo>
                      <a:lnTo>
                        <a:pt x="212943" y="18442"/>
                      </a:lnTo>
                      <a:close/>
                      <a:moveTo>
                        <a:pt x="151412" y="18442"/>
                      </a:moveTo>
                      <a:cubicBezTo>
                        <a:pt x="151697" y="10251"/>
                        <a:pt x="163413" y="10251"/>
                        <a:pt x="163699" y="18442"/>
                      </a:cubicBezTo>
                      <a:lnTo>
                        <a:pt x="163699" y="40540"/>
                      </a:lnTo>
                      <a:lnTo>
                        <a:pt x="151412" y="40540"/>
                      </a:lnTo>
                      <a:lnTo>
                        <a:pt x="151412" y="18442"/>
                      </a:lnTo>
                      <a:close/>
                      <a:moveTo>
                        <a:pt x="89880" y="18442"/>
                      </a:moveTo>
                      <a:cubicBezTo>
                        <a:pt x="90166" y="10251"/>
                        <a:pt x="101881" y="10251"/>
                        <a:pt x="102167" y="18442"/>
                      </a:cubicBezTo>
                      <a:lnTo>
                        <a:pt x="102167" y="40540"/>
                      </a:lnTo>
                      <a:lnTo>
                        <a:pt x="89880" y="40540"/>
                      </a:lnTo>
                      <a:lnTo>
                        <a:pt x="89880" y="18442"/>
                      </a:lnTo>
                      <a:close/>
                      <a:moveTo>
                        <a:pt x="18538" y="102072"/>
                      </a:moveTo>
                      <a:cubicBezTo>
                        <a:pt x="10346" y="101786"/>
                        <a:pt x="10346" y="90071"/>
                        <a:pt x="18538" y="89785"/>
                      </a:cubicBezTo>
                      <a:lnTo>
                        <a:pt x="34540" y="89785"/>
                      </a:lnTo>
                      <a:lnTo>
                        <a:pt x="34540" y="102072"/>
                      </a:lnTo>
                      <a:lnTo>
                        <a:pt x="18538" y="102072"/>
                      </a:lnTo>
                      <a:close/>
                      <a:moveTo>
                        <a:pt x="18538" y="163604"/>
                      </a:moveTo>
                      <a:cubicBezTo>
                        <a:pt x="10346" y="163318"/>
                        <a:pt x="10346" y="151602"/>
                        <a:pt x="18538" y="151316"/>
                      </a:cubicBezTo>
                      <a:lnTo>
                        <a:pt x="34540" y="151316"/>
                      </a:lnTo>
                      <a:lnTo>
                        <a:pt x="34540" y="163604"/>
                      </a:lnTo>
                      <a:lnTo>
                        <a:pt x="18538" y="163604"/>
                      </a:lnTo>
                      <a:close/>
                      <a:moveTo>
                        <a:pt x="18538" y="225135"/>
                      </a:moveTo>
                      <a:cubicBezTo>
                        <a:pt x="10346" y="224849"/>
                        <a:pt x="10346" y="213134"/>
                        <a:pt x="18538" y="212848"/>
                      </a:cubicBezTo>
                      <a:lnTo>
                        <a:pt x="34540" y="212848"/>
                      </a:lnTo>
                      <a:lnTo>
                        <a:pt x="34540" y="225135"/>
                      </a:lnTo>
                      <a:lnTo>
                        <a:pt x="18538" y="225135"/>
                      </a:lnTo>
                      <a:close/>
                      <a:moveTo>
                        <a:pt x="102167" y="296477"/>
                      </a:moveTo>
                      <a:cubicBezTo>
                        <a:pt x="101881" y="304669"/>
                        <a:pt x="90166" y="304669"/>
                        <a:pt x="89880" y="296477"/>
                      </a:cubicBezTo>
                      <a:lnTo>
                        <a:pt x="89880" y="274379"/>
                      </a:lnTo>
                      <a:lnTo>
                        <a:pt x="102167" y="274379"/>
                      </a:lnTo>
                      <a:lnTo>
                        <a:pt x="102167" y="296477"/>
                      </a:lnTo>
                      <a:close/>
                      <a:moveTo>
                        <a:pt x="163699" y="296477"/>
                      </a:moveTo>
                      <a:cubicBezTo>
                        <a:pt x="163413" y="304669"/>
                        <a:pt x="151697" y="304669"/>
                        <a:pt x="151412" y="296477"/>
                      </a:cubicBezTo>
                      <a:lnTo>
                        <a:pt x="151412" y="274379"/>
                      </a:lnTo>
                      <a:lnTo>
                        <a:pt x="163699" y="274379"/>
                      </a:lnTo>
                      <a:lnTo>
                        <a:pt x="163699" y="296477"/>
                      </a:lnTo>
                      <a:close/>
                      <a:moveTo>
                        <a:pt x="225230" y="296477"/>
                      </a:moveTo>
                      <a:cubicBezTo>
                        <a:pt x="224945" y="304669"/>
                        <a:pt x="213229" y="304669"/>
                        <a:pt x="212943" y="296477"/>
                      </a:cubicBezTo>
                      <a:lnTo>
                        <a:pt x="212943" y="274379"/>
                      </a:lnTo>
                      <a:lnTo>
                        <a:pt x="225230" y="274379"/>
                      </a:lnTo>
                      <a:lnTo>
                        <a:pt x="225230" y="296477"/>
                      </a:lnTo>
                      <a:close/>
                      <a:moveTo>
                        <a:pt x="262092" y="261997"/>
                      </a:moveTo>
                      <a:lnTo>
                        <a:pt x="53018" y="261997"/>
                      </a:lnTo>
                      <a:cubicBezTo>
                        <a:pt x="49589" y="261997"/>
                        <a:pt x="46827" y="259234"/>
                        <a:pt x="46827" y="255805"/>
                      </a:cubicBezTo>
                      <a:lnTo>
                        <a:pt x="46827" y="59019"/>
                      </a:lnTo>
                      <a:cubicBezTo>
                        <a:pt x="46827" y="55590"/>
                        <a:pt x="49589" y="52828"/>
                        <a:pt x="53018" y="52828"/>
                      </a:cubicBezTo>
                      <a:lnTo>
                        <a:pt x="262092" y="52828"/>
                      </a:lnTo>
                      <a:cubicBezTo>
                        <a:pt x="265521" y="52828"/>
                        <a:pt x="268283" y="55590"/>
                        <a:pt x="268283" y="59019"/>
                      </a:cubicBezTo>
                      <a:lnTo>
                        <a:pt x="268283" y="255805"/>
                      </a:lnTo>
                      <a:cubicBezTo>
                        <a:pt x="268283" y="259234"/>
                        <a:pt x="265521" y="261997"/>
                        <a:pt x="262092" y="261997"/>
                      </a:cubicBezTo>
                      <a:close/>
                      <a:moveTo>
                        <a:pt x="296572" y="212752"/>
                      </a:moveTo>
                      <a:cubicBezTo>
                        <a:pt x="304764" y="213038"/>
                        <a:pt x="304764" y="224754"/>
                        <a:pt x="296572" y="225040"/>
                      </a:cubicBezTo>
                      <a:lnTo>
                        <a:pt x="280571" y="225040"/>
                      </a:lnTo>
                      <a:lnTo>
                        <a:pt x="280571" y="212752"/>
                      </a:lnTo>
                      <a:lnTo>
                        <a:pt x="296572" y="21275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207" name="Google Shape;2207;p23"/>
          <p:cNvGrpSpPr/>
          <p:nvPr/>
        </p:nvGrpSpPr>
        <p:grpSpPr>
          <a:xfrm rot="-6209372">
            <a:off x="6993838" y="-479528"/>
            <a:ext cx="3219463" cy="2540797"/>
            <a:chOff x="3647823" y="4003322"/>
            <a:chExt cx="1357550" cy="1453236"/>
          </a:xfrm>
        </p:grpSpPr>
        <p:sp>
          <p:nvSpPr>
            <p:cNvPr id="2208" name="Google Shape;2208;p23"/>
            <p:cNvSpPr/>
            <p:nvPr/>
          </p:nvSpPr>
          <p:spPr>
            <a:xfrm rot="-535229">
              <a:off x="3714612" y="4410537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23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0" name="Google Shape;2210;p23"/>
          <p:cNvGrpSpPr/>
          <p:nvPr/>
        </p:nvGrpSpPr>
        <p:grpSpPr>
          <a:xfrm flipH="1" rot="943408">
            <a:off x="8022552" y="1031497"/>
            <a:ext cx="816616" cy="795916"/>
            <a:chOff x="4813201" y="970707"/>
            <a:chExt cx="816600" cy="795900"/>
          </a:xfrm>
        </p:grpSpPr>
        <p:sp>
          <p:nvSpPr>
            <p:cNvPr id="2211" name="Google Shape;2211;p23"/>
            <p:cNvSpPr/>
            <p:nvPr/>
          </p:nvSpPr>
          <p:spPr>
            <a:xfrm>
              <a:off x="48132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212" name="Google Shape;2212;p23"/>
            <p:cNvGrpSpPr/>
            <p:nvPr/>
          </p:nvGrpSpPr>
          <p:grpSpPr>
            <a:xfrm>
              <a:off x="5069923" y="1194477"/>
              <a:ext cx="303156" cy="348359"/>
              <a:chOff x="4820001" y="2806305"/>
              <a:chExt cx="303156" cy="348359"/>
            </a:xfrm>
          </p:grpSpPr>
          <p:sp>
            <p:nvSpPr>
              <p:cNvPr id="2213" name="Google Shape;2213;p23"/>
              <p:cNvSpPr/>
              <p:nvPr/>
            </p:nvSpPr>
            <p:spPr>
              <a:xfrm>
                <a:off x="4857488" y="2866225"/>
                <a:ext cx="228395" cy="228606"/>
              </a:xfrm>
              <a:custGeom>
                <a:rect b="b" l="l" r="r" t="t"/>
                <a:pathLst>
                  <a:path extrusionOk="0" h="206883" w="206692">
                    <a:moveTo>
                      <a:pt x="178975" y="27718"/>
                    </a:moveTo>
                    <a:lnTo>
                      <a:pt x="130969" y="0"/>
                    </a:lnTo>
                    <a:lnTo>
                      <a:pt x="103346" y="16002"/>
                    </a:lnTo>
                    <a:lnTo>
                      <a:pt x="75724" y="0"/>
                    </a:lnTo>
                    <a:lnTo>
                      <a:pt x="27717" y="27718"/>
                    </a:lnTo>
                    <a:lnTo>
                      <a:pt x="27717" y="59722"/>
                    </a:lnTo>
                    <a:lnTo>
                      <a:pt x="0" y="75724"/>
                    </a:lnTo>
                    <a:lnTo>
                      <a:pt x="0" y="131159"/>
                    </a:lnTo>
                    <a:lnTo>
                      <a:pt x="27717" y="147161"/>
                    </a:lnTo>
                    <a:lnTo>
                      <a:pt x="27717" y="179165"/>
                    </a:lnTo>
                    <a:lnTo>
                      <a:pt x="75724" y="206883"/>
                    </a:lnTo>
                    <a:lnTo>
                      <a:pt x="103346" y="190881"/>
                    </a:lnTo>
                    <a:lnTo>
                      <a:pt x="130969" y="206883"/>
                    </a:lnTo>
                    <a:lnTo>
                      <a:pt x="178975" y="179165"/>
                    </a:lnTo>
                    <a:lnTo>
                      <a:pt x="178975" y="147161"/>
                    </a:lnTo>
                    <a:lnTo>
                      <a:pt x="206692" y="131159"/>
                    </a:lnTo>
                    <a:lnTo>
                      <a:pt x="206692" y="75724"/>
                    </a:lnTo>
                    <a:lnTo>
                      <a:pt x="178975" y="59722"/>
                    </a:lnTo>
                    <a:lnTo>
                      <a:pt x="178975" y="27718"/>
                    </a:lnTo>
                    <a:close/>
                    <a:moveTo>
                      <a:pt x="75628" y="87440"/>
                    </a:moveTo>
                    <a:lnTo>
                      <a:pt x="103346" y="71438"/>
                    </a:lnTo>
                    <a:lnTo>
                      <a:pt x="131064" y="87440"/>
                    </a:lnTo>
                    <a:lnTo>
                      <a:pt x="131064" y="119444"/>
                    </a:lnTo>
                    <a:lnTo>
                      <a:pt x="103346" y="135446"/>
                    </a:lnTo>
                    <a:lnTo>
                      <a:pt x="75628" y="119444"/>
                    </a:lnTo>
                    <a:lnTo>
                      <a:pt x="75628" y="8744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14" name="Google Shape;2214;p23"/>
              <p:cNvGrpSpPr/>
              <p:nvPr/>
            </p:nvGrpSpPr>
            <p:grpSpPr>
              <a:xfrm>
                <a:off x="4820001" y="2806305"/>
                <a:ext cx="303156" cy="348359"/>
                <a:chOff x="6318503" y="3272599"/>
                <a:chExt cx="274225" cy="315086"/>
              </a:xfrm>
            </p:grpSpPr>
            <p:sp>
              <p:nvSpPr>
                <p:cNvPr id="2215" name="Google Shape;2215;p23"/>
                <p:cNvSpPr/>
                <p:nvPr/>
              </p:nvSpPr>
              <p:spPr>
                <a:xfrm>
                  <a:off x="6421755" y="3511390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3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4" y="58388"/>
                        <a:pt x="67627" y="56388"/>
                        <a:pt x="67627" y="54197"/>
                      </a:cubicBezTo>
                      <a:lnTo>
                        <a:pt x="67627" y="22193"/>
                      </a:lnTo>
                      <a:cubicBezTo>
                        <a:pt x="67627" y="20003"/>
                        <a:pt x="66484" y="18002"/>
                        <a:pt x="64579" y="16859"/>
                      </a:cubicBez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2" y="32861"/>
                      </a:moveTo>
                      <a:lnTo>
                        <a:pt x="27717" y="41720"/>
                      </a:lnTo>
                      <a:lnTo>
                        <a:pt x="27717" y="59436"/>
                      </a:lnTo>
                      <a:lnTo>
                        <a:pt x="12382" y="50578"/>
                      </a:lnTo>
                      <a:lnTo>
                        <a:pt x="12382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5" y="32957"/>
                      </a:lnTo>
                      <a:lnTo>
                        <a:pt x="55435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23"/>
                <p:cNvSpPr/>
                <p:nvPr/>
              </p:nvSpPr>
              <p:spPr>
                <a:xfrm>
                  <a:off x="6318503" y="3332320"/>
                  <a:ext cx="67722" cy="76295"/>
                </a:xfrm>
                <a:custGeom>
                  <a:rect b="b" l="l" r="r" t="t"/>
                  <a:pathLst>
                    <a:path extrusionOk="0" h="76295" w="67722">
                      <a:moveTo>
                        <a:pt x="3143" y="59531"/>
                      </a:moveTo>
                      <a:lnTo>
                        <a:pt x="30766" y="75438"/>
                      </a:lnTo>
                      <a:cubicBezTo>
                        <a:pt x="31718" y="76010"/>
                        <a:pt x="32766" y="76295"/>
                        <a:pt x="33909" y="76295"/>
                      </a:cubicBezTo>
                      <a:cubicBezTo>
                        <a:pt x="35052" y="76295"/>
                        <a:pt x="36100" y="76010"/>
                        <a:pt x="37052" y="75438"/>
                      </a:cubicBezTo>
                      <a:lnTo>
                        <a:pt x="64675" y="59531"/>
                      </a:lnTo>
                      <a:cubicBezTo>
                        <a:pt x="66580" y="58388"/>
                        <a:pt x="67723" y="56388"/>
                        <a:pt x="67723" y="54197"/>
                      </a:cubicBezTo>
                      <a:lnTo>
                        <a:pt x="67723" y="22193"/>
                      </a:lnTo>
                      <a:cubicBezTo>
                        <a:pt x="67723" y="20002"/>
                        <a:pt x="66580" y="18002"/>
                        <a:pt x="64675" y="16859"/>
                      </a:cubicBez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48" y="59531"/>
                      </a:lnTo>
                      <a:close/>
                      <a:moveTo>
                        <a:pt x="12383" y="32861"/>
                      </a:moveTo>
                      <a:lnTo>
                        <a:pt x="27718" y="41720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7" name="Google Shape;2217;p23"/>
                <p:cNvSpPr/>
                <p:nvPr/>
              </p:nvSpPr>
              <p:spPr>
                <a:xfrm>
                  <a:off x="6525101" y="3332416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5" y="58388"/>
                        <a:pt x="67628" y="56388"/>
                        <a:pt x="67628" y="54197"/>
                      </a:cubicBezTo>
                      <a:lnTo>
                        <a:pt x="67628" y="20002"/>
                      </a:lnTo>
                      <a:cubicBezTo>
                        <a:pt x="67628" y="18288"/>
                        <a:pt x="66294" y="16954"/>
                        <a:pt x="64579" y="16954"/>
                      </a:cubicBezTo>
                      <a:lnTo>
                        <a:pt x="64579" y="16954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3" y="32861"/>
                      </a:moveTo>
                      <a:lnTo>
                        <a:pt x="27718" y="41719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8" name="Google Shape;2218;p23"/>
                <p:cNvSpPr/>
                <p:nvPr/>
              </p:nvSpPr>
              <p:spPr>
                <a:xfrm>
                  <a:off x="6318599" y="3272599"/>
                  <a:ext cx="274129" cy="255365"/>
                </a:xfrm>
                <a:custGeom>
                  <a:rect b="b" l="l" r="r" t="t"/>
                  <a:pathLst>
                    <a:path extrusionOk="0" h="255365" w="274129">
                      <a:moveTo>
                        <a:pt x="271177" y="195929"/>
                      </a:moveTo>
                      <a:lnTo>
                        <a:pt x="243554" y="179927"/>
                      </a:lnTo>
                      <a:cubicBezTo>
                        <a:pt x="241649" y="178784"/>
                        <a:pt x="239268" y="178784"/>
                        <a:pt x="237363" y="179927"/>
                      </a:cubicBezTo>
                      <a:lnTo>
                        <a:pt x="212788" y="194120"/>
                      </a:lnTo>
                      <a:lnTo>
                        <a:pt x="170974" y="169926"/>
                      </a:lnTo>
                      <a:lnTo>
                        <a:pt x="170974" y="141542"/>
                      </a:lnTo>
                      <a:cubicBezTo>
                        <a:pt x="170974" y="139351"/>
                        <a:pt x="169831" y="137350"/>
                        <a:pt x="167926" y="136208"/>
                      </a:cubicBezTo>
                      <a:lnTo>
                        <a:pt x="143351" y="122015"/>
                      </a:lnTo>
                      <a:lnTo>
                        <a:pt x="143351" y="73723"/>
                      </a:lnTo>
                      <a:lnTo>
                        <a:pt x="167926" y="59531"/>
                      </a:lnTo>
                      <a:cubicBezTo>
                        <a:pt x="169831" y="58388"/>
                        <a:pt x="170974" y="56388"/>
                        <a:pt x="170974" y="54197"/>
                      </a:cubicBezTo>
                      <a:lnTo>
                        <a:pt x="170974" y="22193"/>
                      </a:lnTo>
                      <a:cubicBezTo>
                        <a:pt x="170974" y="20002"/>
                        <a:pt x="169831" y="18002"/>
                        <a:pt x="167926" y="16859"/>
                      </a:cubicBezTo>
                      <a:lnTo>
                        <a:pt x="140208" y="857"/>
                      </a:lnTo>
                      <a:cubicBezTo>
                        <a:pt x="138303" y="-286"/>
                        <a:pt x="135922" y="-286"/>
                        <a:pt x="134017" y="857"/>
                      </a:cubicBezTo>
                      <a:lnTo>
                        <a:pt x="106299" y="16859"/>
                      </a:lnTo>
                      <a:cubicBezTo>
                        <a:pt x="104394" y="18002"/>
                        <a:pt x="103251" y="20002"/>
                        <a:pt x="103251" y="22193"/>
                      </a:cubicBezTo>
                      <a:lnTo>
                        <a:pt x="103251" y="54197"/>
                      </a:lnTo>
                      <a:cubicBezTo>
                        <a:pt x="103251" y="56388"/>
                        <a:pt x="104394" y="58388"/>
                        <a:pt x="106299" y="59531"/>
                      </a:cubicBezTo>
                      <a:lnTo>
                        <a:pt x="130873" y="73723"/>
                      </a:lnTo>
                      <a:lnTo>
                        <a:pt x="130873" y="122015"/>
                      </a:lnTo>
                      <a:lnTo>
                        <a:pt x="106299" y="136208"/>
                      </a:lnTo>
                      <a:cubicBezTo>
                        <a:pt x="104394" y="137350"/>
                        <a:pt x="103251" y="139351"/>
                        <a:pt x="103251" y="141542"/>
                      </a:cubicBezTo>
                      <a:lnTo>
                        <a:pt x="103251" y="169926"/>
                      </a:lnTo>
                      <a:lnTo>
                        <a:pt x="61436" y="194120"/>
                      </a:lnTo>
                      <a:lnTo>
                        <a:pt x="36862" y="179927"/>
                      </a:lnTo>
                      <a:cubicBezTo>
                        <a:pt x="34957" y="178784"/>
                        <a:pt x="32576" y="178784"/>
                        <a:pt x="30671" y="179927"/>
                      </a:cubicBezTo>
                      <a:lnTo>
                        <a:pt x="3048" y="195929"/>
                      </a:lnTo>
                      <a:cubicBezTo>
                        <a:pt x="1143" y="197072"/>
                        <a:pt x="0" y="199072"/>
                        <a:pt x="0" y="201263"/>
                      </a:cubicBezTo>
                      <a:lnTo>
                        <a:pt x="0" y="233267"/>
                      </a:lnTo>
                      <a:cubicBezTo>
                        <a:pt x="0" y="235458"/>
                        <a:pt x="1143" y="237458"/>
                        <a:pt x="3048" y="238601"/>
                      </a:cubicBezTo>
                      <a:lnTo>
                        <a:pt x="30671" y="254508"/>
                      </a:lnTo>
                      <a:cubicBezTo>
                        <a:pt x="32480" y="255651"/>
                        <a:pt x="35147" y="255651"/>
                        <a:pt x="36957" y="254508"/>
                      </a:cubicBezTo>
                      <a:lnTo>
                        <a:pt x="64579" y="238601"/>
                      </a:lnTo>
                      <a:cubicBezTo>
                        <a:pt x="66485" y="237458"/>
                        <a:pt x="67628" y="235458"/>
                        <a:pt x="67628" y="233267"/>
                      </a:cubicBezTo>
                      <a:lnTo>
                        <a:pt x="67628" y="204883"/>
                      </a:lnTo>
                      <a:lnTo>
                        <a:pt x="109442" y="180689"/>
                      </a:lnTo>
                      <a:lnTo>
                        <a:pt x="133921" y="194881"/>
                      </a:lnTo>
                      <a:cubicBezTo>
                        <a:pt x="134874" y="195453"/>
                        <a:pt x="135922" y="195739"/>
                        <a:pt x="137065" y="195739"/>
                      </a:cubicBezTo>
                      <a:cubicBezTo>
                        <a:pt x="138208" y="195739"/>
                        <a:pt x="139255" y="195453"/>
                        <a:pt x="140208" y="194881"/>
                      </a:cubicBezTo>
                      <a:lnTo>
                        <a:pt x="164687" y="180689"/>
                      </a:lnTo>
                      <a:lnTo>
                        <a:pt x="206502" y="204883"/>
                      </a:lnTo>
                      <a:lnTo>
                        <a:pt x="206502" y="233267"/>
                      </a:lnTo>
                      <a:cubicBezTo>
                        <a:pt x="206502" y="235458"/>
                        <a:pt x="207645" y="237458"/>
                        <a:pt x="209550" y="238601"/>
                      </a:cubicBezTo>
                      <a:lnTo>
                        <a:pt x="237172" y="254508"/>
                      </a:lnTo>
                      <a:cubicBezTo>
                        <a:pt x="238982" y="255651"/>
                        <a:pt x="241649" y="255651"/>
                        <a:pt x="243459" y="254508"/>
                      </a:cubicBezTo>
                      <a:lnTo>
                        <a:pt x="271081" y="238601"/>
                      </a:lnTo>
                      <a:cubicBezTo>
                        <a:pt x="272987" y="237458"/>
                        <a:pt x="274130" y="235458"/>
                        <a:pt x="274130" y="233267"/>
                      </a:cubicBezTo>
                      <a:lnTo>
                        <a:pt x="274130" y="199072"/>
                      </a:lnTo>
                      <a:cubicBezTo>
                        <a:pt x="274130" y="197358"/>
                        <a:pt x="272796" y="196025"/>
                        <a:pt x="271081" y="196025"/>
                      </a:cubicBezTo>
                      <a:lnTo>
                        <a:pt x="271081" y="196025"/>
                      </a:lnTo>
                      <a:close/>
                      <a:moveTo>
                        <a:pt x="240316" y="192405"/>
                      </a:moveTo>
                      <a:lnTo>
                        <a:pt x="255651" y="201263"/>
                      </a:lnTo>
                      <a:lnTo>
                        <a:pt x="240316" y="210121"/>
                      </a:lnTo>
                      <a:lnTo>
                        <a:pt x="224980" y="201263"/>
                      </a:lnTo>
                      <a:lnTo>
                        <a:pt x="240316" y="192405"/>
                      </a:lnTo>
                      <a:close/>
                      <a:moveTo>
                        <a:pt x="115538" y="152305"/>
                      </a:moveTo>
                      <a:lnTo>
                        <a:pt x="130873" y="161163"/>
                      </a:lnTo>
                      <a:lnTo>
                        <a:pt x="130873" y="178879"/>
                      </a:lnTo>
                      <a:lnTo>
                        <a:pt x="115538" y="170021"/>
                      </a:lnTo>
                      <a:lnTo>
                        <a:pt x="115538" y="152305"/>
                      </a:lnTo>
                      <a:close/>
                      <a:moveTo>
                        <a:pt x="136970" y="132779"/>
                      </a:moveTo>
                      <a:lnTo>
                        <a:pt x="152305" y="141637"/>
                      </a:lnTo>
                      <a:lnTo>
                        <a:pt x="136970" y="150495"/>
                      </a:lnTo>
                      <a:lnTo>
                        <a:pt x="121634" y="141637"/>
                      </a:lnTo>
                      <a:lnTo>
                        <a:pt x="136970" y="132779"/>
                      </a:lnTo>
                      <a:close/>
                      <a:moveTo>
                        <a:pt x="143256" y="161163"/>
                      </a:moveTo>
                      <a:lnTo>
                        <a:pt x="158591" y="152305"/>
                      </a:lnTo>
                      <a:lnTo>
                        <a:pt x="158591" y="170021"/>
                      </a:lnTo>
                      <a:lnTo>
                        <a:pt x="143256" y="178879"/>
                      </a:lnTo>
                      <a:lnTo>
                        <a:pt x="143256" y="161163"/>
                      </a:lnTo>
                      <a:close/>
                      <a:moveTo>
                        <a:pt x="143256" y="59531"/>
                      </a:moveTo>
                      <a:lnTo>
                        <a:pt x="143256" y="41815"/>
                      </a:lnTo>
                      <a:lnTo>
                        <a:pt x="158591" y="32956"/>
                      </a:lnTo>
                      <a:lnTo>
                        <a:pt x="158591" y="50673"/>
                      </a:lnTo>
                      <a:lnTo>
                        <a:pt x="143256" y="59531"/>
                      </a:lnTo>
                      <a:close/>
                      <a:moveTo>
                        <a:pt x="136970" y="13335"/>
                      </a:moveTo>
                      <a:lnTo>
                        <a:pt x="152305" y="22193"/>
                      </a:lnTo>
                      <a:lnTo>
                        <a:pt x="136970" y="31051"/>
                      </a:lnTo>
                      <a:lnTo>
                        <a:pt x="121634" y="22193"/>
                      </a:lnTo>
                      <a:lnTo>
                        <a:pt x="136970" y="13335"/>
                      </a:lnTo>
                      <a:close/>
                      <a:moveTo>
                        <a:pt x="115538" y="50578"/>
                      </a:moveTo>
                      <a:lnTo>
                        <a:pt x="115538" y="32861"/>
                      </a:lnTo>
                      <a:lnTo>
                        <a:pt x="130873" y="41719"/>
                      </a:lnTo>
                      <a:lnTo>
                        <a:pt x="130873" y="59436"/>
                      </a:lnTo>
                      <a:lnTo>
                        <a:pt x="115538" y="50578"/>
                      </a:lnTo>
                      <a:close/>
                      <a:moveTo>
                        <a:pt x="33623" y="192310"/>
                      </a:moveTo>
                      <a:lnTo>
                        <a:pt x="48959" y="201168"/>
                      </a:lnTo>
                      <a:lnTo>
                        <a:pt x="33623" y="210026"/>
                      </a:lnTo>
                      <a:lnTo>
                        <a:pt x="18288" y="201168"/>
                      </a:lnTo>
                      <a:lnTo>
                        <a:pt x="33623" y="192310"/>
                      </a:lnTo>
                      <a:close/>
                      <a:moveTo>
                        <a:pt x="12192" y="211836"/>
                      </a:moveTo>
                      <a:lnTo>
                        <a:pt x="27527" y="220694"/>
                      </a:lnTo>
                      <a:lnTo>
                        <a:pt x="27527" y="238411"/>
                      </a:lnTo>
                      <a:lnTo>
                        <a:pt x="12192" y="229552"/>
                      </a:lnTo>
                      <a:lnTo>
                        <a:pt x="12192" y="211836"/>
                      </a:lnTo>
                      <a:close/>
                      <a:moveTo>
                        <a:pt x="55245" y="229552"/>
                      </a:moveTo>
                      <a:lnTo>
                        <a:pt x="39910" y="238411"/>
                      </a:lnTo>
                      <a:lnTo>
                        <a:pt x="39910" y="220694"/>
                      </a:lnTo>
                      <a:lnTo>
                        <a:pt x="55245" y="211836"/>
                      </a:lnTo>
                      <a:lnTo>
                        <a:pt x="55245" y="229552"/>
                      </a:lnTo>
                      <a:close/>
                      <a:moveTo>
                        <a:pt x="218885" y="211836"/>
                      </a:moveTo>
                      <a:lnTo>
                        <a:pt x="234220" y="220694"/>
                      </a:lnTo>
                      <a:lnTo>
                        <a:pt x="234220" y="238411"/>
                      </a:lnTo>
                      <a:lnTo>
                        <a:pt x="218885" y="229552"/>
                      </a:lnTo>
                      <a:lnTo>
                        <a:pt x="218885" y="211836"/>
                      </a:lnTo>
                      <a:close/>
                      <a:moveTo>
                        <a:pt x="246602" y="238506"/>
                      </a:moveTo>
                      <a:lnTo>
                        <a:pt x="246602" y="220789"/>
                      </a:lnTo>
                      <a:lnTo>
                        <a:pt x="261938" y="211931"/>
                      </a:lnTo>
                      <a:lnTo>
                        <a:pt x="261938" y="229648"/>
                      </a:lnTo>
                      <a:lnTo>
                        <a:pt x="246602" y="2385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0" name="Google Shape;2220;p24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221" name="Google Shape;2221;p24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222" name="Google Shape;2222;p24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3" name="Google Shape;2223;p24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4" name="Google Shape;2224;p24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5" name="Google Shape;2225;p24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6" name="Google Shape;2226;p24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7" name="Google Shape;2227;p24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8" name="Google Shape;2228;p24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9" name="Google Shape;2229;p24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0" name="Google Shape;2230;p24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1" name="Google Shape;2231;p24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2" name="Google Shape;2232;p24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3" name="Google Shape;2233;p24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4" name="Google Shape;2234;p24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5" name="Google Shape;2235;p24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6" name="Google Shape;2236;p24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7" name="Google Shape;2237;p24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8" name="Google Shape;2238;p24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9" name="Google Shape;2239;p24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0" name="Google Shape;2240;p24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1" name="Google Shape;2241;p24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2" name="Google Shape;2242;p24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3" name="Google Shape;2243;p24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4" name="Google Shape;2244;p24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5" name="Google Shape;2245;p24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6" name="Google Shape;2246;p24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7" name="Google Shape;2247;p24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248" name="Google Shape;2248;p24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9" name="Google Shape;2249;p24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0" name="Google Shape;2250;p24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1" name="Google Shape;2251;p24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2" name="Google Shape;2252;p24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3" name="Google Shape;2253;p24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4" name="Google Shape;2254;p24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5" name="Google Shape;2255;p24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6" name="Google Shape;2256;p24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7" name="Google Shape;2257;p24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8" name="Google Shape;2258;p24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9" name="Google Shape;2259;p24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0" name="Google Shape;2260;p24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1" name="Google Shape;2261;p24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2" name="Google Shape;2262;p24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3" name="Google Shape;2263;p24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4" name="Google Shape;2264;p24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5" name="Google Shape;2265;p24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6" name="Google Shape;2266;p24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7" name="Google Shape;2267;p24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8" name="Google Shape;2268;p24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9" name="Google Shape;2269;p24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0" name="Google Shape;2270;p24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1" name="Google Shape;2271;p24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2" name="Google Shape;2272;p24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3" name="Google Shape;2273;p24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4" name="Google Shape;2274;p24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5" name="Google Shape;2275;p24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6" name="Google Shape;2276;p24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7" name="Google Shape;2277;p24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8" name="Google Shape;2278;p24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9" name="Google Shape;2279;p24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0" name="Google Shape;2280;p24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1" name="Google Shape;2281;p24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2" name="Google Shape;2282;p24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3" name="Google Shape;2283;p24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4" name="Google Shape;2284;p24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5" name="Google Shape;2285;p24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6" name="Google Shape;2286;p24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7" name="Google Shape;2287;p24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8" name="Google Shape;2288;p24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9" name="Google Shape;2289;p24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0" name="Google Shape;2290;p24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1" name="Google Shape;2291;p24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2" name="Google Shape;2292;p24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3" name="Google Shape;2293;p24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4" name="Google Shape;2294;p24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5" name="Google Shape;2295;p24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6" name="Google Shape;2296;p24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97" name="Google Shape;2297;p24"/>
          <p:cNvSpPr txBox="1"/>
          <p:nvPr>
            <p:ph type="title"/>
          </p:nvPr>
        </p:nvSpPr>
        <p:spPr>
          <a:xfrm>
            <a:off x="2038200" y="2321100"/>
            <a:ext cx="5067600" cy="10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98" name="Google Shape;2298;p24"/>
          <p:cNvSpPr txBox="1"/>
          <p:nvPr>
            <p:ph hasCustomPrompt="1" idx="2" type="title"/>
          </p:nvPr>
        </p:nvSpPr>
        <p:spPr>
          <a:xfrm>
            <a:off x="3925650" y="1266900"/>
            <a:ext cx="1292700" cy="850200"/>
          </a:xfrm>
          <a:prstGeom prst="rect">
            <a:avLst/>
          </a:prstGeom>
          <a:solidFill>
            <a:schemeClr val="accen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9" name="Google Shape;2299;p24"/>
          <p:cNvSpPr txBox="1"/>
          <p:nvPr>
            <p:ph idx="1" type="subTitle"/>
          </p:nvPr>
        </p:nvSpPr>
        <p:spPr>
          <a:xfrm>
            <a:off x="2038200" y="3501600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0" name="Google Shape;2300;p24"/>
          <p:cNvSpPr/>
          <p:nvPr/>
        </p:nvSpPr>
        <p:spPr>
          <a:xfrm flipH="1" rot="4224538">
            <a:off x="7765641" y="3092806"/>
            <a:ext cx="1173714" cy="3022386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1" name="Google Shape;2301;p24"/>
          <p:cNvGrpSpPr/>
          <p:nvPr/>
        </p:nvGrpSpPr>
        <p:grpSpPr>
          <a:xfrm flipH="1" rot="8100000">
            <a:off x="-440996" y="-728481"/>
            <a:ext cx="1828392" cy="2076143"/>
            <a:chOff x="3506361" y="3788953"/>
            <a:chExt cx="1828410" cy="1815102"/>
          </a:xfrm>
        </p:grpSpPr>
        <p:sp>
          <p:nvSpPr>
            <p:cNvPr id="2302" name="Google Shape;2302;p24"/>
            <p:cNvSpPr/>
            <p:nvPr/>
          </p:nvSpPr>
          <p:spPr>
            <a:xfrm rot="-710660">
              <a:off x="3624971" y="3901939"/>
              <a:ext cx="1222962" cy="128140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24"/>
            <p:cNvSpPr/>
            <p:nvPr/>
          </p:nvSpPr>
          <p:spPr>
            <a:xfrm rot="2052709">
              <a:off x="3753664" y="4052152"/>
              <a:ext cx="1333810" cy="1288704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4" name="Google Shape;2304;p24"/>
          <p:cNvSpPr/>
          <p:nvPr/>
        </p:nvSpPr>
        <p:spPr>
          <a:xfrm flipH="1">
            <a:off x="6930176" y="-5124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305;p24"/>
          <p:cNvSpPr/>
          <p:nvPr/>
        </p:nvSpPr>
        <p:spPr>
          <a:xfrm flipH="1" rot="3725312">
            <a:off x="-516602" y="4255158"/>
            <a:ext cx="1710968" cy="1419226"/>
          </a:xfrm>
          <a:custGeom>
            <a:rect b="b" l="l" r="r" t="t"/>
            <a:pathLst>
              <a:path extrusionOk="0" h="69789" w="65261">
                <a:moveTo>
                  <a:pt x="26290" y="11420"/>
                </a:moveTo>
                <a:cubicBezTo>
                  <a:pt x="26377" y="11420"/>
                  <a:pt x="26485" y="11442"/>
                  <a:pt x="26571" y="11463"/>
                </a:cubicBezTo>
                <a:cubicBezTo>
                  <a:pt x="28537" y="12889"/>
                  <a:pt x="28991" y="14531"/>
                  <a:pt x="29509" y="16453"/>
                </a:cubicBezTo>
                <a:cubicBezTo>
                  <a:pt x="29963" y="18138"/>
                  <a:pt x="30503" y="20082"/>
                  <a:pt x="32209" y="22264"/>
                </a:cubicBezTo>
                <a:cubicBezTo>
                  <a:pt x="30719" y="22999"/>
                  <a:pt x="29163" y="23517"/>
                  <a:pt x="27543" y="23668"/>
                </a:cubicBezTo>
                <a:cubicBezTo>
                  <a:pt x="25902" y="23452"/>
                  <a:pt x="24649" y="22545"/>
                  <a:pt x="23871" y="21054"/>
                </a:cubicBezTo>
                <a:cubicBezTo>
                  <a:pt x="22769" y="18937"/>
                  <a:pt x="22856" y="15827"/>
                  <a:pt x="24087" y="13494"/>
                </a:cubicBezTo>
                <a:cubicBezTo>
                  <a:pt x="24519" y="12500"/>
                  <a:pt x="25318" y="11420"/>
                  <a:pt x="26290" y="11420"/>
                </a:cubicBezTo>
                <a:close/>
                <a:moveTo>
                  <a:pt x="57855" y="16157"/>
                </a:moveTo>
                <a:cubicBezTo>
                  <a:pt x="59502" y="16157"/>
                  <a:pt x="61272" y="16652"/>
                  <a:pt x="62906" y="18117"/>
                </a:cubicBezTo>
                <a:cubicBezTo>
                  <a:pt x="64915" y="21400"/>
                  <a:pt x="61264" y="24943"/>
                  <a:pt x="60097" y="25980"/>
                </a:cubicBezTo>
                <a:cubicBezTo>
                  <a:pt x="56425" y="29782"/>
                  <a:pt x="52710" y="31683"/>
                  <a:pt x="48843" y="31683"/>
                </a:cubicBezTo>
                <a:cubicBezTo>
                  <a:pt x="47028" y="31683"/>
                  <a:pt x="45170" y="31251"/>
                  <a:pt x="43291" y="30408"/>
                </a:cubicBezTo>
                <a:cubicBezTo>
                  <a:pt x="43291" y="30214"/>
                  <a:pt x="43291" y="29998"/>
                  <a:pt x="43291" y="29803"/>
                </a:cubicBezTo>
                <a:cubicBezTo>
                  <a:pt x="43939" y="24748"/>
                  <a:pt x="48994" y="18808"/>
                  <a:pt x="54330" y="16842"/>
                </a:cubicBezTo>
                <a:cubicBezTo>
                  <a:pt x="55346" y="16462"/>
                  <a:pt x="56563" y="16157"/>
                  <a:pt x="57855" y="16157"/>
                </a:cubicBezTo>
                <a:close/>
                <a:moveTo>
                  <a:pt x="32555" y="273"/>
                </a:moveTo>
                <a:cubicBezTo>
                  <a:pt x="35709" y="273"/>
                  <a:pt x="38496" y="1570"/>
                  <a:pt x="40267" y="3924"/>
                </a:cubicBezTo>
                <a:cubicBezTo>
                  <a:pt x="42384" y="6732"/>
                  <a:pt x="42557" y="10556"/>
                  <a:pt x="40742" y="14120"/>
                </a:cubicBezTo>
                <a:cubicBezTo>
                  <a:pt x="39057" y="17058"/>
                  <a:pt x="36033" y="20277"/>
                  <a:pt x="32447" y="22135"/>
                </a:cubicBezTo>
                <a:cubicBezTo>
                  <a:pt x="30740" y="19974"/>
                  <a:pt x="30222" y="18052"/>
                  <a:pt x="29768" y="16388"/>
                </a:cubicBezTo>
                <a:cubicBezTo>
                  <a:pt x="29228" y="14401"/>
                  <a:pt x="28775" y="12716"/>
                  <a:pt x="26722" y="11226"/>
                </a:cubicBezTo>
                <a:lnTo>
                  <a:pt x="26658" y="11204"/>
                </a:lnTo>
                <a:cubicBezTo>
                  <a:pt x="26527" y="11173"/>
                  <a:pt x="26400" y="11158"/>
                  <a:pt x="26274" y="11158"/>
                </a:cubicBezTo>
                <a:cubicBezTo>
                  <a:pt x="25195" y="11158"/>
                  <a:pt x="24312" y="12263"/>
                  <a:pt x="23828" y="13386"/>
                </a:cubicBezTo>
                <a:cubicBezTo>
                  <a:pt x="22575" y="15762"/>
                  <a:pt x="22510" y="18981"/>
                  <a:pt x="23633" y="21184"/>
                </a:cubicBezTo>
                <a:cubicBezTo>
                  <a:pt x="24454" y="22761"/>
                  <a:pt x="25794" y="23712"/>
                  <a:pt x="27522" y="23928"/>
                </a:cubicBezTo>
                <a:lnTo>
                  <a:pt x="27543" y="23949"/>
                </a:lnTo>
                <a:lnTo>
                  <a:pt x="27565" y="23949"/>
                </a:lnTo>
                <a:cubicBezTo>
                  <a:pt x="29142" y="23776"/>
                  <a:pt x="30784" y="23301"/>
                  <a:pt x="32382" y="22480"/>
                </a:cubicBezTo>
                <a:cubicBezTo>
                  <a:pt x="33527" y="23906"/>
                  <a:pt x="35190" y="25418"/>
                  <a:pt x="37653" y="27038"/>
                </a:cubicBezTo>
                <a:cubicBezTo>
                  <a:pt x="39468" y="28572"/>
                  <a:pt x="41261" y="29738"/>
                  <a:pt x="43032" y="30559"/>
                </a:cubicBezTo>
                <a:cubicBezTo>
                  <a:pt x="43118" y="34426"/>
                  <a:pt x="44609" y="37990"/>
                  <a:pt x="46035" y="41425"/>
                </a:cubicBezTo>
                <a:cubicBezTo>
                  <a:pt x="48195" y="46631"/>
                  <a:pt x="50441" y="52010"/>
                  <a:pt x="48238" y="58815"/>
                </a:cubicBezTo>
                <a:cubicBezTo>
                  <a:pt x="46942" y="63329"/>
                  <a:pt x="44047" y="66721"/>
                  <a:pt x="40051" y="68384"/>
                </a:cubicBezTo>
                <a:cubicBezTo>
                  <a:pt x="38261" y="69136"/>
                  <a:pt x="36330" y="69510"/>
                  <a:pt x="34354" y="69510"/>
                </a:cubicBezTo>
                <a:cubicBezTo>
                  <a:pt x="31560" y="69510"/>
                  <a:pt x="28674" y="68763"/>
                  <a:pt x="25966" y="67282"/>
                </a:cubicBezTo>
                <a:cubicBezTo>
                  <a:pt x="14021" y="62487"/>
                  <a:pt x="5034" y="52420"/>
                  <a:pt x="2464" y="41058"/>
                </a:cubicBezTo>
                <a:cubicBezTo>
                  <a:pt x="282" y="31380"/>
                  <a:pt x="3004" y="21767"/>
                  <a:pt x="10154" y="14012"/>
                </a:cubicBezTo>
                <a:cubicBezTo>
                  <a:pt x="16613" y="5933"/>
                  <a:pt x="23374" y="1375"/>
                  <a:pt x="30287" y="489"/>
                </a:cubicBezTo>
                <a:cubicBezTo>
                  <a:pt x="31064" y="338"/>
                  <a:pt x="31821" y="273"/>
                  <a:pt x="32555" y="273"/>
                </a:cubicBezTo>
                <a:close/>
                <a:moveTo>
                  <a:pt x="32597" y="1"/>
                </a:moveTo>
                <a:cubicBezTo>
                  <a:pt x="31830" y="1"/>
                  <a:pt x="31042" y="76"/>
                  <a:pt x="30244" y="230"/>
                </a:cubicBezTo>
                <a:cubicBezTo>
                  <a:pt x="23288" y="1138"/>
                  <a:pt x="16440" y="5717"/>
                  <a:pt x="9938" y="13839"/>
                </a:cubicBezTo>
                <a:cubicBezTo>
                  <a:pt x="2744" y="21659"/>
                  <a:pt x="1" y="31337"/>
                  <a:pt x="2204" y="41123"/>
                </a:cubicBezTo>
                <a:cubicBezTo>
                  <a:pt x="4775" y="52572"/>
                  <a:pt x="13848" y="62703"/>
                  <a:pt x="25837" y="67520"/>
                </a:cubicBezTo>
                <a:cubicBezTo>
                  <a:pt x="28602" y="69032"/>
                  <a:pt x="31518" y="69788"/>
                  <a:pt x="34370" y="69788"/>
                </a:cubicBezTo>
                <a:cubicBezTo>
                  <a:pt x="36379" y="69788"/>
                  <a:pt x="38323" y="69399"/>
                  <a:pt x="40159" y="68643"/>
                </a:cubicBezTo>
                <a:cubicBezTo>
                  <a:pt x="44220" y="66937"/>
                  <a:pt x="47179" y="63481"/>
                  <a:pt x="48497" y="58879"/>
                </a:cubicBezTo>
                <a:cubicBezTo>
                  <a:pt x="50722" y="51988"/>
                  <a:pt x="48476" y="46566"/>
                  <a:pt x="46294" y="41317"/>
                </a:cubicBezTo>
                <a:cubicBezTo>
                  <a:pt x="44825" y="37796"/>
                  <a:pt x="43421" y="34426"/>
                  <a:pt x="43313" y="30689"/>
                </a:cubicBezTo>
                <a:lnTo>
                  <a:pt x="43313" y="30689"/>
                </a:lnTo>
                <a:cubicBezTo>
                  <a:pt x="45205" y="31512"/>
                  <a:pt x="47079" y="31923"/>
                  <a:pt x="48914" y="31923"/>
                </a:cubicBezTo>
                <a:cubicBezTo>
                  <a:pt x="49005" y="31923"/>
                  <a:pt x="49097" y="31922"/>
                  <a:pt x="49188" y="31920"/>
                </a:cubicBezTo>
                <a:cubicBezTo>
                  <a:pt x="52990" y="31812"/>
                  <a:pt x="56728" y="29868"/>
                  <a:pt x="60292" y="26174"/>
                </a:cubicBezTo>
                <a:cubicBezTo>
                  <a:pt x="61502" y="25116"/>
                  <a:pt x="65260" y="21443"/>
                  <a:pt x="63122" y="17944"/>
                </a:cubicBezTo>
                <a:lnTo>
                  <a:pt x="63100" y="17922"/>
                </a:lnTo>
                <a:cubicBezTo>
                  <a:pt x="61396" y="16401"/>
                  <a:pt x="59556" y="15888"/>
                  <a:pt x="57844" y="15888"/>
                </a:cubicBezTo>
                <a:cubicBezTo>
                  <a:pt x="56518" y="15888"/>
                  <a:pt x="55269" y="16196"/>
                  <a:pt x="54222" y="16583"/>
                </a:cubicBezTo>
                <a:cubicBezTo>
                  <a:pt x="48821" y="18592"/>
                  <a:pt x="43680" y="24640"/>
                  <a:pt x="43032" y="29782"/>
                </a:cubicBezTo>
                <a:cubicBezTo>
                  <a:pt x="43032" y="29954"/>
                  <a:pt x="43032" y="30106"/>
                  <a:pt x="43032" y="30278"/>
                </a:cubicBezTo>
                <a:cubicBezTo>
                  <a:pt x="41325" y="29479"/>
                  <a:pt x="39597" y="28313"/>
                  <a:pt x="37826" y="26822"/>
                </a:cubicBezTo>
                <a:cubicBezTo>
                  <a:pt x="35406" y="25224"/>
                  <a:pt x="33765" y="23755"/>
                  <a:pt x="32641" y="22351"/>
                </a:cubicBezTo>
                <a:cubicBezTo>
                  <a:pt x="33549" y="21875"/>
                  <a:pt x="34456" y="21314"/>
                  <a:pt x="35342" y="20622"/>
                </a:cubicBezTo>
                <a:cubicBezTo>
                  <a:pt x="37610" y="18916"/>
                  <a:pt x="39619" y="16648"/>
                  <a:pt x="40980" y="14250"/>
                </a:cubicBezTo>
                <a:cubicBezTo>
                  <a:pt x="42837" y="10578"/>
                  <a:pt x="42665" y="6646"/>
                  <a:pt x="40483" y="3751"/>
                </a:cubicBezTo>
                <a:cubicBezTo>
                  <a:pt x="38669" y="1327"/>
                  <a:pt x="35813" y="1"/>
                  <a:pt x="32597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6" name="Google Shape;2306;p24"/>
          <p:cNvGrpSpPr/>
          <p:nvPr/>
        </p:nvGrpSpPr>
        <p:grpSpPr>
          <a:xfrm rot="1624651">
            <a:off x="304923" y="3336316"/>
            <a:ext cx="816608" cy="795908"/>
            <a:chOff x="3514301" y="970696"/>
            <a:chExt cx="816600" cy="795900"/>
          </a:xfrm>
        </p:grpSpPr>
        <p:sp>
          <p:nvSpPr>
            <p:cNvPr id="2307" name="Google Shape;2307;p24"/>
            <p:cNvSpPr/>
            <p:nvPr/>
          </p:nvSpPr>
          <p:spPr>
            <a:xfrm>
              <a:off x="3514301" y="97069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308" name="Google Shape;2308;p24"/>
            <p:cNvGrpSpPr/>
            <p:nvPr/>
          </p:nvGrpSpPr>
          <p:grpSpPr>
            <a:xfrm>
              <a:off x="3804002" y="1178881"/>
              <a:ext cx="237197" cy="379527"/>
              <a:chOff x="1578902" y="1583885"/>
              <a:chExt cx="217652" cy="348254"/>
            </a:xfrm>
          </p:grpSpPr>
          <p:sp>
            <p:nvSpPr>
              <p:cNvPr id="2309" name="Google Shape;2309;p24"/>
              <p:cNvSpPr/>
              <p:nvPr/>
            </p:nvSpPr>
            <p:spPr>
              <a:xfrm>
                <a:off x="1613020" y="1767437"/>
                <a:ext cx="149562" cy="130510"/>
              </a:xfrm>
              <a:custGeom>
                <a:rect b="b" l="l" r="r" t="t"/>
                <a:pathLst>
                  <a:path extrusionOk="0" h="118109" w="135350">
                    <a:moveTo>
                      <a:pt x="0" y="0"/>
                    </a:moveTo>
                    <a:lnTo>
                      <a:pt x="135350" y="0"/>
                    </a:lnTo>
                    <a:lnTo>
                      <a:pt x="135350" y="118110"/>
                    </a:lnTo>
                    <a:lnTo>
                      <a:pt x="0" y="118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10" name="Google Shape;2310;p24"/>
              <p:cNvGrpSpPr/>
              <p:nvPr/>
            </p:nvGrpSpPr>
            <p:grpSpPr>
              <a:xfrm>
                <a:off x="1578902" y="1583885"/>
                <a:ext cx="217652" cy="348254"/>
                <a:chOff x="3386708" y="2166937"/>
                <a:chExt cx="196881" cy="314991"/>
              </a:xfrm>
            </p:grpSpPr>
            <p:sp>
              <p:nvSpPr>
                <p:cNvPr id="2311" name="Google Shape;2311;p24"/>
                <p:cNvSpPr/>
                <p:nvPr/>
              </p:nvSpPr>
              <p:spPr>
                <a:xfrm>
                  <a:off x="3386708" y="2166937"/>
                  <a:ext cx="196881" cy="314991"/>
                </a:xfrm>
                <a:custGeom>
                  <a:rect b="b" l="l" r="r" t="t"/>
                  <a:pathLst>
                    <a:path extrusionOk="0" h="314991" w="196881">
                      <a:moveTo>
                        <a:pt x="178403" y="0"/>
                      </a:moveTo>
                      <a:lnTo>
                        <a:pt x="18479" y="0"/>
                      </a:lnTo>
                      <a:cubicBezTo>
                        <a:pt x="8287" y="0"/>
                        <a:pt x="0" y="8287"/>
                        <a:pt x="0" y="18479"/>
                      </a:cubicBezTo>
                      <a:lnTo>
                        <a:pt x="0" y="296513"/>
                      </a:lnTo>
                      <a:cubicBezTo>
                        <a:pt x="0" y="306705"/>
                        <a:pt x="8287" y="314992"/>
                        <a:pt x="18479" y="314992"/>
                      </a:cubicBezTo>
                      <a:lnTo>
                        <a:pt x="178403" y="314992"/>
                      </a:lnTo>
                      <a:cubicBezTo>
                        <a:pt x="188595" y="314992"/>
                        <a:pt x="196882" y="306705"/>
                        <a:pt x="196882" y="296513"/>
                      </a:cubicBezTo>
                      <a:lnTo>
                        <a:pt x="196882" y="18479"/>
                      </a:lnTo>
                      <a:cubicBezTo>
                        <a:pt x="196882" y="8287"/>
                        <a:pt x="188595" y="0"/>
                        <a:pt x="178403" y="0"/>
                      </a:cubicBezTo>
                      <a:close/>
                      <a:moveTo>
                        <a:pt x="178403" y="302609"/>
                      </a:moveTo>
                      <a:lnTo>
                        <a:pt x="18479" y="302609"/>
                      </a:lnTo>
                      <a:cubicBezTo>
                        <a:pt x="15050" y="302609"/>
                        <a:pt x="12287" y="299847"/>
                        <a:pt x="12287" y="296418"/>
                      </a:cubicBezTo>
                      <a:lnTo>
                        <a:pt x="12287" y="18479"/>
                      </a:lnTo>
                      <a:cubicBezTo>
                        <a:pt x="12287" y="15050"/>
                        <a:pt x="15050" y="12287"/>
                        <a:pt x="18479" y="12287"/>
                      </a:cubicBezTo>
                      <a:lnTo>
                        <a:pt x="178403" y="12287"/>
                      </a:lnTo>
                      <a:cubicBezTo>
                        <a:pt x="181832" y="12287"/>
                        <a:pt x="184595" y="15050"/>
                        <a:pt x="184595" y="18479"/>
                      </a:cubicBezTo>
                      <a:lnTo>
                        <a:pt x="184595" y="296513"/>
                      </a:lnTo>
                      <a:cubicBezTo>
                        <a:pt x="184595" y="299942"/>
                        <a:pt x="181832" y="302705"/>
                        <a:pt x="178403" y="3027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2" name="Google Shape;2312;p24"/>
                <p:cNvSpPr/>
                <p:nvPr/>
              </p:nvSpPr>
              <p:spPr>
                <a:xfrm>
                  <a:off x="3411283" y="2191511"/>
                  <a:ext cx="147732" cy="123063"/>
                </a:xfrm>
                <a:custGeom>
                  <a:rect b="b" l="l" r="r" t="t"/>
                  <a:pathLst>
                    <a:path extrusionOk="0" h="123063" w="147732">
                      <a:moveTo>
                        <a:pt x="141542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116872"/>
                      </a:lnTo>
                      <a:cubicBezTo>
                        <a:pt x="0" y="120301"/>
                        <a:pt x="2762" y="123063"/>
                        <a:pt x="6191" y="123063"/>
                      </a:cubicBezTo>
                      <a:lnTo>
                        <a:pt x="141542" y="123063"/>
                      </a:lnTo>
                      <a:cubicBezTo>
                        <a:pt x="144971" y="123063"/>
                        <a:pt x="147733" y="120301"/>
                        <a:pt x="147733" y="116872"/>
                      </a:cubicBezTo>
                      <a:lnTo>
                        <a:pt x="147733" y="6191"/>
                      </a:lnTo>
                      <a:cubicBezTo>
                        <a:pt x="147733" y="2762"/>
                        <a:pt x="144971" y="0"/>
                        <a:pt x="141542" y="0"/>
                      </a:cubicBezTo>
                      <a:close/>
                      <a:moveTo>
                        <a:pt x="12383" y="49244"/>
                      </a:moveTo>
                      <a:lnTo>
                        <a:pt x="135350" y="49244"/>
                      </a:lnTo>
                      <a:lnTo>
                        <a:pt x="135350" y="73819"/>
                      </a:lnTo>
                      <a:lnTo>
                        <a:pt x="12383" y="73819"/>
                      </a:lnTo>
                      <a:lnTo>
                        <a:pt x="12383" y="49244"/>
                      </a:lnTo>
                      <a:close/>
                      <a:moveTo>
                        <a:pt x="135350" y="12383"/>
                      </a:moveTo>
                      <a:lnTo>
                        <a:pt x="135350" y="36957"/>
                      </a:lnTo>
                      <a:lnTo>
                        <a:pt x="12383" y="36957"/>
                      </a:lnTo>
                      <a:lnTo>
                        <a:pt x="12383" y="12383"/>
                      </a:lnTo>
                      <a:lnTo>
                        <a:pt x="135350" y="12383"/>
                      </a:lnTo>
                      <a:close/>
                      <a:moveTo>
                        <a:pt x="12383" y="110776"/>
                      </a:moveTo>
                      <a:lnTo>
                        <a:pt x="12383" y="86201"/>
                      </a:lnTo>
                      <a:lnTo>
                        <a:pt x="135350" y="86201"/>
                      </a:lnTo>
                      <a:lnTo>
                        <a:pt x="135350" y="110776"/>
                      </a:lnTo>
                      <a:lnTo>
                        <a:pt x="12383" y="110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3" name="Google Shape;2313;p24"/>
                <p:cNvSpPr/>
                <p:nvPr/>
              </p:nvSpPr>
              <p:spPr>
                <a:xfrm>
                  <a:off x="3442239" y="2348959"/>
                  <a:ext cx="86106" cy="85844"/>
                </a:xfrm>
                <a:custGeom>
                  <a:rect b="b" l="l" r="r" t="t"/>
                  <a:pathLst>
                    <a:path extrusionOk="0" h="85844" w="86106">
                      <a:moveTo>
                        <a:pt x="43053" y="0"/>
                      </a:moveTo>
                      <a:cubicBezTo>
                        <a:pt x="19336" y="0"/>
                        <a:pt x="0" y="19336"/>
                        <a:pt x="0" y="43053"/>
                      </a:cubicBezTo>
                      <a:cubicBezTo>
                        <a:pt x="2191" y="100108"/>
                        <a:pt x="83915" y="100108"/>
                        <a:pt x="86106" y="43053"/>
                      </a:cubicBezTo>
                      <a:cubicBezTo>
                        <a:pt x="86106" y="19336"/>
                        <a:pt x="66770" y="0"/>
                        <a:pt x="43053" y="0"/>
                      </a:cubicBezTo>
                      <a:close/>
                      <a:moveTo>
                        <a:pt x="43053" y="73819"/>
                      </a:moveTo>
                      <a:cubicBezTo>
                        <a:pt x="26098" y="73819"/>
                        <a:pt x="12287" y="60007"/>
                        <a:pt x="12287" y="43053"/>
                      </a:cubicBezTo>
                      <a:cubicBezTo>
                        <a:pt x="13811" y="2286"/>
                        <a:pt x="72295" y="2286"/>
                        <a:pt x="73819" y="43053"/>
                      </a:cubicBezTo>
                      <a:cubicBezTo>
                        <a:pt x="73819" y="60007"/>
                        <a:pt x="60008" y="73819"/>
                        <a:pt x="43053" y="738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4" name="Google Shape;2314;p24"/>
                <p:cNvSpPr/>
                <p:nvPr/>
              </p:nvSpPr>
              <p:spPr>
                <a:xfrm>
                  <a:off x="3466814" y="2373629"/>
                  <a:ext cx="36861" cy="36837"/>
                </a:xfrm>
                <a:custGeom>
                  <a:rect b="b" l="l" r="r" t="t"/>
                  <a:pathLst>
                    <a:path extrusionOk="0" h="36837" w="36861">
                      <a:moveTo>
                        <a:pt x="18479" y="0"/>
                      </a:moveTo>
                      <a:cubicBezTo>
                        <a:pt x="8287" y="0"/>
                        <a:pt x="0" y="8287"/>
                        <a:pt x="0" y="18478"/>
                      </a:cubicBezTo>
                      <a:cubicBezTo>
                        <a:pt x="952" y="42958"/>
                        <a:pt x="36004" y="42958"/>
                        <a:pt x="36862" y="18478"/>
                      </a:cubicBezTo>
                      <a:cubicBezTo>
                        <a:pt x="36862" y="8287"/>
                        <a:pt x="28575" y="0"/>
                        <a:pt x="18383" y="0"/>
                      </a:cubicBezTo>
                      <a:close/>
                      <a:moveTo>
                        <a:pt x="18479" y="24575"/>
                      </a:moveTo>
                      <a:cubicBezTo>
                        <a:pt x="15050" y="24575"/>
                        <a:pt x="12287" y="21812"/>
                        <a:pt x="12287" y="18383"/>
                      </a:cubicBezTo>
                      <a:cubicBezTo>
                        <a:pt x="12573" y="10192"/>
                        <a:pt x="24289" y="10192"/>
                        <a:pt x="24575" y="18383"/>
                      </a:cubicBezTo>
                      <a:cubicBezTo>
                        <a:pt x="24575" y="21812"/>
                        <a:pt x="21812" y="24575"/>
                        <a:pt x="18383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315" name="Google Shape;2315;p24"/>
          <p:cNvGrpSpPr/>
          <p:nvPr/>
        </p:nvGrpSpPr>
        <p:grpSpPr>
          <a:xfrm rot="-558697">
            <a:off x="7764514" y="1612313"/>
            <a:ext cx="816581" cy="795881"/>
            <a:chOff x="3514301" y="2087570"/>
            <a:chExt cx="816600" cy="795900"/>
          </a:xfrm>
        </p:grpSpPr>
        <p:sp>
          <p:nvSpPr>
            <p:cNvPr id="2316" name="Google Shape;2316;p24"/>
            <p:cNvSpPr/>
            <p:nvPr/>
          </p:nvSpPr>
          <p:spPr>
            <a:xfrm>
              <a:off x="3514301" y="208757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317" name="Google Shape;2317;p24"/>
            <p:cNvGrpSpPr/>
            <p:nvPr/>
          </p:nvGrpSpPr>
          <p:grpSpPr>
            <a:xfrm>
              <a:off x="3732854" y="2295754"/>
              <a:ext cx="379494" cy="379527"/>
              <a:chOff x="5614692" y="1583885"/>
              <a:chExt cx="348224" cy="348254"/>
            </a:xfrm>
          </p:grpSpPr>
          <p:sp>
            <p:nvSpPr>
              <p:cNvPr id="2318" name="Google Shape;2318;p24"/>
              <p:cNvSpPr/>
              <p:nvPr/>
            </p:nvSpPr>
            <p:spPr>
              <a:xfrm>
                <a:off x="5679977" y="1649175"/>
                <a:ext cx="217449" cy="217449"/>
              </a:xfrm>
              <a:custGeom>
                <a:rect b="b" l="l" r="r" t="t"/>
                <a:pathLst>
                  <a:path extrusionOk="0" h="196786" w="196786">
                    <a:moveTo>
                      <a:pt x="0" y="0"/>
                    </a:moveTo>
                    <a:lnTo>
                      <a:pt x="196787" y="0"/>
                    </a:lnTo>
                    <a:lnTo>
                      <a:pt x="196787" y="196787"/>
                    </a:lnTo>
                    <a:lnTo>
                      <a:pt x="0" y="196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19" name="Google Shape;2319;p24"/>
              <p:cNvGrpSpPr/>
              <p:nvPr/>
            </p:nvGrpSpPr>
            <p:grpSpPr>
              <a:xfrm>
                <a:off x="5614692" y="1583885"/>
                <a:ext cx="348224" cy="348254"/>
                <a:chOff x="7037355" y="2166937"/>
                <a:chExt cx="314992" cy="314991"/>
              </a:xfrm>
            </p:grpSpPr>
            <p:sp>
              <p:nvSpPr>
                <p:cNvPr id="2320" name="Google Shape;2320;p24"/>
                <p:cNvSpPr/>
                <p:nvPr/>
              </p:nvSpPr>
              <p:spPr>
                <a:xfrm>
                  <a:off x="7037355" y="216693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30766" y="86201"/>
                      </a:lnTo>
                      <a:cubicBezTo>
                        <a:pt x="34195" y="86201"/>
                        <a:pt x="36957" y="83439"/>
                        <a:pt x="36957" y="80010"/>
                      </a:cubicBezTo>
                      <a:lnTo>
                        <a:pt x="36957" y="36862"/>
                      </a:lnTo>
                      <a:lnTo>
                        <a:pt x="80010" y="36862"/>
                      </a:lnTo>
                      <a:cubicBezTo>
                        <a:pt x="83439" y="36862"/>
                        <a:pt x="86201" y="34100"/>
                        <a:pt x="86201" y="30671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24575"/>
                      </a:moveTo>
                      <a:lnTo>
                        <a:pt x="30766" y="24575"/>
                      </a:lnTo>
                      <a:cubicBezTo>
                        <a:pt x="27337" y="24575"/>
                        <a:pt x="24575" y="27337"/>
                        <a:pt x="24575" y="30766"/>
                      </a:cubicBezTo>
                      <a:lnTo>
                        <a:pt x="24575" y="73819"/>
                      </a:ln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24575"/>
                      </a:lnTo>
                      <a:lnTo>
                        <a:pt x="73819" y="24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1" name="Google Shape;2321;p24"/>
                <p:cNvSpPr/>
                <p:nvPr/>
              </p:nvSpPr>
              <p:spPr>
                <a:xfrm>
                  <a:off x="7037355" y="239572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49244"/>
                      </a:moveTo>
                      <a:lnTo>
                        <a:pt x="36957" y="49244"/>
                      </a:lnTo>
                      <a:lnTo>
                        <a:pt x="36957" y="6191"/>
                      </a:lnTo>
                      <a:cubicBezTo>
                        <a:pt x="36957" y="2762"/>
                        <a:pt x="34195" y="0"/>
                        <a:pt x="30766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55435"/>
                      </a:lnTo>
                      <a:cubicBezTo>
                        <a:pt x="86201" y="52006"/>
                        <a:pt x="83439" y="49244"/>
                        <a:pt x="80010" y="49244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24575" y="12287"/>
                      </a:lnTo>
                      <a:lnTo>
                        <a:pt x="24575" y="55340"/>
                      </a:lnTo>
                      <a:cubicBezTo>
                        <a:pt x="24575" y="58769"/>
                        <a:pt x="27337" y="61531"/>
                        <a:pt x="30766" y="61531"/>
                      </a:cubicBezTo>
                      <a:lnTo>
                        <a:pt x="73819" y="61531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2" name="Google Shape;2322;p24"/>
                <p:cNvSpPr/>
                <p:nvPr/>
              </p:nvSpPr>
              <p:spPr>
                <a:xfrm>
                  <a:off x="7266146" y="239572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55436" y="0"/>
                      </a:lnTo>
                      <a:cubicBezTo>
                        <a:pt x="52006" y="0"/>
                        <a:pt x="49244" y="2762"/>
                        <a:pt x="49244" y="6191"/>
                      </a:cubicBezTo>
                      <a:lnTo>
                        <a:pt x="49244" y="49244"/>
                      </a:lnTo>
                      <a:lnTo>
                        <a:pt x="6191" y="49244"/>
                      </a:lnTo>
                      <a:cubicBezTo>
                        <a:pt x="2762" y="49244"/>
                        <a:pt x="0" y="52006"/>
                        <a:pt x="0" y="55435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61531"/>
                      </a:lnTo>
                      <a:lnTo>
                        <a:pt x="55340" y="61531"/>
                      </a:lnTo>
                      <a:cubicBezTo>
                        <a:pt x="58769" y="61531"/>
                        <a:pt x="61531" y="58769"/>
                        <a:pt x="61531" y="55340"/>
                      </a:cubicBezTo>
                      <a:lnTo>
                        <a:pt x="61531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3" name="Google Shape;2323;p24"/>
                <p:cNvSpPr/>
                <p:nvPr/>
              </p:nvSpPr>
              <p:spPr>
                <a:xfrm>
                  <a:off x="7266146" y="216693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0766"/>
                      </a:lnTo>
                      <a:cubicBezTo>
                        <a:pt x="0" y="34195"/>
                        <a:pt x="2762" y="36957"/>
                        <a:pt x="6191" y="36957"/>
                      </a:cubicBezTo>
                      <a:lnTo>
                        <a:pt x="49244" y="36957"/>
                      </a:lnTo>
                      <a:lnTo>
                        <a:pt x="49244" y="80010"/>
                      </a:lnTo>
                      <a:cubicBezTo>
                        <a:pt x="49244" y="83439"/>
                        <a:pt x="52006" y="86201"/>
                        <a:pt x="55436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61531" y="73819"/>
                      </a:lnTo>
                      <a:lnTo>
                        <a:pt x="61531" y="30766"/>
                      </a:lnTo>
                      <a:cubicBezTo>
                        <a:pt x="61531" y="27337"/>
                        <a:pt x="58769" y="24575"/>
                        <a:pt x="55340" y="24575"/>
                      </a:cubicBez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4" name="Google Shape;2324;p24"/>
                <p:cNvSpPr/>
                <p:nvPr/>
              </p:nvSpPr>
              <p:spPr>
                <a:xfrm>
                  <a:off x="7139463" y="2250719"/>
                  <a:ext cx="110680" cy="147246"/>
                </a:xfrm>
                <a:custGeom>
                  <a:rect b="b" l="l" r="r" t="t"/>
                  <a:pathLst>
                    <a:path extrusionOk="0" h="147246" w="110680">
                      <a:moveTo>
                        <a:pt x="53340" y="37"/>
                      </a:moveTo>
                      <a:cubicBezTo>
                        <a:pt x="23432" y="1085"/>
                        <a:pt x="0" y="26136"/>
                        <a:pt x="0" y="56044"/>
                      </a:cubicBezTo>
                      <a:lnTo>
                        <a:pt x="0" y="92239"/>
                      </a:lnTo>
                      <a:cubicBezTo>
                        <a:pt x="2762" y="165582"/>
                        <a:pt x="107918" y="165582"/>
                        <a:pt x="110681" y="92239"/>
                      </a:cubicBezTo>
                      <a:lnTo>
                        <a:pt x="110681" y="55378"/>
                      </a:lnTo>
                      <a:cubicBezTo>
                        <a:pt x="110681" y="24136"/>
                        <a:pt x="84773" y="-1106"/>
                        <a:pt x="53245" y="37"/>
                      </a:cubicBezTo>
                      <a:close/>
                      <a:moveTo>
                        <a:pt x="12383" y="91763"/>
                      </a:moveTo>
                      <a:lnTo>
                        <a:pt x="12383" y="79952"/>
                      </a:lnTo>
                      <a:cubicBezTo>
                        <a:pt x="30194" y="79190"/>
                        <a:pt x="44577" y="71570"/>
                        <a:pt x="55436" y="57283"/>
                      </a:cubicBezTo>
                      <a:cubicBezTo>
                        <a:pt x="66294" y="71570"/>
                        <a:pt x="80677" y="79095"/>
                        <a:pt x="98489" y="79952"/>
                      </a:cubicBezTo>
                      <a:lnTo>
                        <a:pt x="98489" y="92335"/>
                      </a:lnTo>
                      <a:cubicBezTo>
                        <a:pt x="98489" y="116623"/>
                        <a:pt x="78296" y="136245"/>
                        <a:pt x="53816" y="135388"/>
                      </a:cubicBezTo>
                      <a:cubicBezTo>
                        <a:pt x="29337" y="134530"/>
                        <a:pt x="12383" y="115099"/>
                        <a:pt x="12383" y="91858"/>
                      </a:cubicBezTo>
                      <a:close/>
                      <a:moveTo>
                        <a:pt x="98489" y="67474"/>
                      </a:moveTo>
                      <a:cubicBezTo>
                        <a:pt x="82106" y="66617"/>
                        <a:pt x="69723" y="58521"/>
                        <a:pt x="60770" y="42995"/>
                      </a:cubicBezTo>
                      <a:cubicBezTo>
                        <a:pt x="58579" y="38899"/>
                        <a:pt x="52292" y="38899"/>
                        <a:pt x="50102" y="42995"/>
                      </a:cubicBezTo>
                      <a:cubicBezTo>
                        <a:pt x="41053" y="58616"/>
                        <a:pt x="28766" y="66617"/>
                        <a:pt x="12383" y="67474"/>
                      </a:cubicBezTo>
                      <a:lnTo>
                        <a:pt x="12383" y="55759"/>
                      </a:lnTo>
                      <a:cubicBezTo>
                        <a:pt x="12383" y="32518"/>
                        <a:pt x="30575" y="13087"/>
                        <a:pt x="53816" y="12229"/>
                      </a:cubicBezTo>
                      <a:cubicBezTo>
                        <a:pt x="78296" y="11372"/>
                        <a:pt x="98489" y="30994"/>
                        <a:pt x="98489" y="55282"/>
                      </a:cubicBezTo>
                      <a:lnTo>
                        <a:pt x="98489" y="67474"/>
                      </a:lnTo>
                      <a:lnTo>
                        <a:pt x="98489" y="67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5" name="Google Shape;2325;p24"/>
                <p:cNvSpPr/>
                <p:nvPr/>
              </p:nvSpPr>
              <p:spPr>
                <a:xfrm>
                  <a:off x="7207376" y="233381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6" name="Google Shape;2326;p24"/>
                <p:cNvSpPr/>
                <p:nvPr/>
              </p:nvSpPr>
              <p:spPr>
                <a:xfrm>
                  <a:off x="7170419" y="233381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7" name="Google Shape;2327;p24"/>
                <p:cNvSpPr/>
                <p:nvPr/>
              </p:nvSpPr>
              <p:spPr>
                <a:xfrm>
                  <a:off x="7182754" y="2355151"/>
                  <a:ext cx="24574" cy="12287"/>
                </a:xfrm>
                <a:custGeom>
                  <a:rect b="b" l="l" r="r" t="t"/>
                  <a:pathLst>
                    <a:path extrusionOk="0" h="12287" w="24574">
                      <a:moveTo>
                        <a:pt x="18431" y="0"/>
                      </a:moveTo>
                      <a:lnTo>
                        <a:pt x="6144" y="0"/>
                      </a:lnTo>
                      <a:cubicBezTo>
                        <a:pt x="-2048" y="286"/>
                        <a:pt x="-2048" y="12002"/>
                        <a:pt x="6144" y="12287"/>
                      </a:cubicBezTo>
                      <a:lnTo>
                        <a:pt x="18431" y="12287"/>
                      </a:lnTo>
                      <a:cubicBezTo>
                        <a:pt x="26623" y="12002"/>
                        <a:pt x="26623" y="286"/>
                        <a:pt x="184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328" name="Google Shape;2328;p24"/>
          <p:cNvGrpSpPr/>
          <p:nvPr/>
        </p:nvGrpSpPr>
        <p:grpSpPr>
          <a:xfrm rot="569152">
            <a:off x="6731301" y="4285773"/>
            <a:ext cx="816578" cy="795879"/>
            <a:chOff x="3514301" y="3204456"/>
            <a:chExt cx="816600" cy="795900"/>
          </a:xfrm>
        </p:grpSpPr>
        <p:sp>
          <p:nvSpPr>
            <p:cNvPr id="2329" name="Google Shape;2329;p24"/>
            <p:cNvSpPr/>
            <p:nvPr/>
          </p:nvSpPr>
          <p:spPr>
            <a:xfrm>
              <a:off x="3514301" y="320445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330" name="Google Shape;2330;p24"/>
            <p:cNvGrpSpPr/>
            <p:nvPr/>
          </p:nvGrpSpPr>
          <p:grpSpPr>
            <a:xfrm>
              <a:off x="3766180" y="3428320"/>
              <a:ext cx="312842" cy="348172"/>
              <a:chOff x="2356956" y="3417661"/>
              <a:chExt cx="312842" cy="348172"/>
            </a:xfrm>
          </p:grpSpPr>
          <p:grpSp>
            <p:nvGrpSpPr>
              <p:cNvPr id="2331" name="Google Shape;2331;p24"/>
              <p:cNvGrpSpPr/>
              <p:nvPr/>
            </p:nvGrpSpPr>
            <p:grpSpPr>
              <a:xfrm>
                <a:off x="2356956" y="3417661"/>
                <a:ext cx="312842" cy="348172"/>
                <a:chOff x="4090511" y="3825562"/>
                <a:chExt cx="282987" cy="314917"/>
              </a:xfrm>
            </p:grpSpPr>
            <p:sp>
              <p:nvSpPr>
                <p:cNvPr id="2332" name="Google Shape;2332;p24"/>
                <p:cNvSpPr/>
                <p:nvPr/>
              </p:nvSpPr>
              <p:spPr>
                <a:xfrm>
                  <a:off x="4090511" y="3825562"/>
                  <a:ext cx="282987" cy="314917"/>
                </a:xfrm>
                <a:custGeom>
                  <a:rect b="b" l="l" r="r" t="t"/>
                  <a:pathLst>
                    <a:path extrusionOk="0" h="314917" w="282987">
                      <a:moveTo>
                        <a:pt x="282988" y="157506"/>
                      </a:moveTo>
                      <a:cubicBezTo>
                        <a:pt x="282988" y="143695"/>
                        <a:pt x="278035" y="130741"/>
                        <a:pt x="268891" y="120549"/>
                      </a:cubicBezTo>
                      <a:cubicBezTo>
                        <a:pt x="276606" y="95784"/>
                        <a:pt x="259366" y="68924"/>
                        <a:pt x="233744" y="65590"/>
                      </a:cubicBezTo>
                      <a:cubicBezTo>
                        <a:pt x="232791" y="44635"/>
                        <a:pt x="216789" y="27585"/>
                        <a:pt x="196310" y="24918"/>
                      </a:cubicBezTo>
                      <a:cubicBezTo>
                        <a:pt x="191452" y="-1085"/>
                        <a:pt x="157162" y="-8991"/>
                        <a:pt x="141446" y="12250"/>
                      </a:cubicBezTo>
                      <a:cubicBezTo>
                        <a:pt x="125730" y="-9086"/>
                        <a:pt x="91440" y="-1085"/>
                        <a:pt x="86582" y="24918"/>
                      </a:cubicBezTo>
                      <a:cubicBezTo>
                        <a:pt x="66103" y="27585"/>
                        <a:pt x="50102" y="44635"/>
                        <a:pt x="49149" y="65590"/>
                      </a:cubicBezTo>
                      <a:cubicBezTo>
                        <a:pt x="23527" y="68924"/>
                        <a:pt x="6286" y="95784"/>
                        <a:pt x="14002" y="120549"/>
                      </a:cubicBezTo>
                      <a:cubicBezTo>
                        <a:pt x="-4667" y="140552"/>
                        <a:pt x="-4667" y="174366"/>
                        <a:pt x="14002" y="194368"/>
                      </a:cubicBezTo>
                      <a:cubicBezTo>
                        <a:pt x="6286" y="219133"/>
                        <a:pt x="23527" y="245994"/>
                        <a:pt x="49149" y="249327"/>
                      </a:cubicBezTo>
                      <a:cubicBezTo>
                        <a:pt x="50102" y="270282"/>
                        <a:pt x="66103" y="287332"/>
                        <a:pt x="86582" y="289999"/>
                      </a:cubicBezTo>
                      <a:cubicBezTo>
                        <a:pt x="91440" y="316002"/>
                        <a:pt x="125730" y="323908"/>
                        <a:pt x="141446" y="302667"/>
                      </a:cubicBezTo>
                      <a:cubicBezTo>
                        <a:pt x="157162" y="324003"/>
                        <a:pt x="191452" y="316002"/>
                        <a:pt x="196310" y="289999"/>
                      </a:cubicBezTo>
                      <a:cubicBezTo>
                        <a:pt x="216789" y="287332"/>
                        <a:pt x="232791" y="270282"/>
                        <a:pt x="233744" y="249327"/>
                      </a:cubicBezTo>
                      <a:cubicBezTo>
                        <a:pt x="259366" y="245994"/>
                        <a:pt x="276606" y="219133"/>
                        <a:pt x="268891" y="194368"/>
                      </a:cubicBezTo>
                      <a:cubicBezTo>
                        <a:pt x="278035" y="184176"/>
                        <a:pt x="282988" y="171222"/>
                        <a:pt x="282988" y="157411"/>
                      </a:cubicBezTo>
                      <a:lnTo>
                        <a:pt x="282988" y="157411"/>
                      </a:lnTo>
                      <a:close/>
                      <a:moveTo>
                        <a:pt x="249365" y="228563"/>
                      </a:moveTo>
                      <a:cubicBezTo>
                        <a:pt x="243554" y="234373"/>
                        <a:pt x="235839" y="237516"/>
                        <a:pt x="227743" y="237516"/>
                      </a:cubicBezTo>
                      <a:cubicBezTo>
                        <a:pt x="224123" y="237326"/>
                        <a:pt x="220980" y="240659"/>
                        <a:pt x="221361" y="244279"/>
                      </a:cubicBezTo>
                      <a:cubicBezTo>
                        <a:pt x="223266" y="262186"/>
                        <a:pt x="208788" y="278188"/>
                        <a:pt x="190786" y="278093"/>
                      </a:cubicBezTo>
                      <a:cubicBezTo>
                        <a:pt x="187357" y="278093"/>
                        <a:pt x="184594" y="280855"/>
                        <a:pt x="184594" y="284284"/>
                      </a:cubicBezTo>
                      <a:cubicBezTo>
                        <a:pt x="184594" y="299715"/>
                        <a:pt x="165449" y="310859"/>
                        <a:pt x="149542" y="295047"/>
                      </a:cubicBezTo>
                      <a:cubicBezTo>
                        <a:pt x="148304" y="293809"/>
                        <a:pt x="147637" y="292190"/>
                        <a:pt x="147637" y="290475"/>
                      </a:cubicBezTo>
                      <a:lnTo>
                        <a:pt x="147637" y="201893"/>
                      </a:lnTo>
                      <a:cubicBezTo>
                        <a:pt x="147637" y="201321"/>
                        <a:pt x="147352" y="200750"/>
                        <a:pt x="146971" y="200369"/>
                      </a:cubicBezTo>
                      <a:cubicBezTo>
                        <a:pt x="141637" y="195225"/>
                        <a:pt x="135350" y="198845"/>
                        <a:pt x="135350" y="203988"/>
                      </a:cubicBezTo>
                      <a:lnTo>
                        <a:pt x="135350" y="290475"/>
                      </a:lnTo>
                      <a:cubicBezTo>
                        <a:pt x="135350" y="292190"/>
                        <a:pt x="134683" y="293809"/>
                        <a:pt x="133445" y="295047"/>
                      </a:cubicBezTo>
                      <a:cubicBezTo>
                        <a:pt x="117634" y="310859"/>
                        <a:pt x="98393" y="299715"/>
                        <a:pt x="98393" y="284284"/>
                      </a:cubicBezTo>
                      <a:cubicBezTo>
                        <a:pt x="98393" y="280855"/>
                        <a:pt x="95631" y="278093"/>
                        <a:pt x="92202" y="278093"/>
                      </a:cubicBezTo>
                      <a:cubicBezTo>
                        <a:pt x="74200" y="278188"/>
                        <a:pt x="59722" y="262186"/>
                        <a:pt x="61627" y="244279"/>
                      </a:cubicBezTo>
                      <a:cubicBezTo>
                        <a:pt x="62103" y="240755"/>
                        <a:pt x="59055" y="237421"/>
                        <a:pt x="55531" y="237516"/>
                      </a:cubicBezTo>
                      <a:cubicBezTo>
                        <a:pt x="38957" y="237992"/>
                        <a:pt x="24289" y="223324"/>
                        <a:pt x="24574" y="206750"/>
                      </a:cubicBezTo>
                      <a:cubicBezTo>
                        <a:pt x="24574" y="202750"/>
                        <a:pt x="25336" y="198845"/>
                        <a:pt x="26860" y="195225"/>
                      </a:cubicBezTo>
                      <a:cubicBezTo>
                        <a:pt x="27813" y="192939"/>
                        <a:pt x="27241" y="190272"/>
                        <a:pt x="25432" y="188462"/>
                      </a:cubicBezTo>
                      <a:cubicBezTo>
                        <a:pt x="8096" y="172365"/>
                        <a:pt x="8096" y="142647"/>
                        <a:pt x="25432" y="126550"/>
                      </a:cubicBezTo>
                      <a:cubicBezTo>
                        <a:pt x="27241" y="124836"/>
                        <a:pt x="27813" y="122169"/>
                        <a:pt x="26860" y="119787"/>
                      </a:cubicBezTo>
                      <a:cubicBezTo>
                        <a:pt x="22193" y="108548"/>
                        <a:pt x="24956" y="94927"/>
                        <a:pt x="33719" y="86450"/>
                      </a:cubicBezTo>
                      <a:cubicBezTo>
                        <a:pt x="39529" y="80640"/>
                        <a:pt x="47339" y="77496"/>
                        <a:pt x="55531" y="77496"/>
                      </a:cubicBezTo>
                      <a:cubicBezTo>
                        <a:pt x="59055" y="77496"/>
                        <a:pt x="62103" y="74258"/>
                        <a:pt x="61627" y="70733"/>
                      </a:cubicBezTo>
                      <a:cubicBezTo>
                        <a:pt x="61531" y="69686"/>
                        <a:pt x="61436" y="68638"/>
                        <a:pt x="61436" y="67686"/>
                      </a:cubicBezTo>
                      <a:cubicBezTo>
                        <a:pt x="61436" y="49302"/>
                        <a:pt x="77629" y="34634"/>
                        <a:pt x="96488" y="37205"/>
                      </a:cubicBezTo>
                      <a:cubicBezTo>
                        <a:pt x="97917" y="37396"/>
                        <a:pt x="99060" y="36158"/>
                        <a:pt x="98774" y="34729"/>
                      </a:cubicBezTo>
                      <a:cubicBezTo>
                        <a:pt x="95059" y="17298"/>
                        <a:pt x="116205" y="2820"/>
                        <a:pt x="133350" y="19965"/>
                      </a:cubicBezTo>
                      <a:cubicBezTo>
                        <a:pt x="134588" y="21203"/>
                        <a:pt x="135255" y="22823"/>
                        <a:pt x="135255" y="24537"/>
                      </a:cubicBezTo>
                      <a:lnTo>
                        <a:pt x="135255" y="113787"/>
                      </a:lnTo>
                      <a:cubicBezTo>
                        <a:pt x="135541" y="121978"/>
                        <a:pt x="147256" y="121883"/>
                        <a:pt x="147542" y="113787"/>
                      </a:cubicBezTo>
                      <a:lnTo>
                        <a:pt x="147542" y="24537"/>
                      </a:lnTo>
                      <a:cubicBezTo>
                        <a:pt x="147542" y="22823"/>
                        <a:pt x="148209" y="21203"/>
                        <a:pt x="149447" y="19965"/>
                      </a:cubicBezTo>
                      <a:cubicBezTo>
                        <a:pt x="166592" y="2916"/>
                        <a:pt x="187738" y="17394"/>
                        <a:pt x="184023" y="34729"/>
                      </a:cubicBezTo>
                      <a:cubicBezTo>
                        <a:pt x="183737" y="36158"/>
                        <a:pt x="184880" y="37396"/>
                        <a:pt x="186309" y="37205"/>
                      </a:cubicBezTo>
                      <a:cubicBezTo>
                        <a:pt x="205169" y="34634"/>
                        <a:pt x="221361" y="49302"/>
                        <a:pt x="221361" y="67686"/>
                      </a:cubicBezTo>
                      <a:cubicBezTo>
                        <a:pt x="221361" y="68733"/>
                        <a:pt x="221361" y="69781"/>
                        <a:pt x="221170" y="70733"/>
                      </a:cubicBezTo>
                      <a:cubicBezTo>
                        <a:pt x="220694" y="74353"/>
                        <a:pt x="223933" y="77687"/>
                        <a:pt x="227552" y="77496"/>
                      </a:cubicBezTo>
                      <a:cubicBezTo>
                        <a:pt x="244031" y="77115"/>
                        <a:pt x="258604" y="91784"/>
                        <a:pt x="258223" y="108262"/>
                      </a:cubicBezTo>
                      <a:cubicBezTo>
                        <a:pt x="258223" y="113120"/>
                        <a:pt x="257080" y="117787"/>
                        <a:pt x="254889" y="122169"/>
                      </a:cubicBezTo>
                      <a:cubicBezTo>
                        <a:pt x="254413" y="123026"/>
                        <a:pt x="254698" y="124074"/>
                        <a:pt x="255365" y="124645"/>
                      </a:cubicBezTo>
                      <a:cubicBezTo>
                        <a:pt x="265081" y="133027"/>
                        <a:pt x="270510" y="144743"/>
                        <a:pt x="270510" y="157411"/>
                      </a:cubicBezTo>
                      <a:cubicBezTo>
                        <a:pt x="270510" y="169127"/>
                        <a:pt x="265843" y="180176"/>
                        <a:pt x="257365" y="188367"/>
                      </a:cubicBezTo>
                      <a:cubicBezTo>
                        <a:pt x="255556" y="190082"/>
                        <a:pt x="254984" y="192749"/>
                        <a:pt x="255937" y="195130"/>
                      </a:cubicBezTo>
                      <a:cubicBezTo>
                        <a:pt x="260604" y="206370"/>
                        <a:pt x="257842" y="219990"/>
                        <a:pt x="249079" y="228467"/>
                      </a:cubicBezTo>
                      <a:lnTo>
                        <a:pt x="249079" y="2284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3" name="Google Shape;2333;p24"/>
                <p:cNvSpPr/>
                <p:nvPr/>
              </p:nvSpPr>
              <p:spPr>
                <a:xfrm>
                  <a:off x="4272272" y="3925466"/>
                  <a:ext cx="61148" cy="48046"/>
                </a:xfrm>
                <a:custGeom>
                  <a:rect b="b" l="l" r="r" t="t"/>
                  <a:pathLst>
                    <a:path extrusionOk="0" h="48046" w="61148">
                      <a:moveTo>
                        <a:pt x="57221" y="36076"/>
                      </a:moveTo>
                      <a:cubicBezTo>
                        <a:pt x="46839" y="32171"/>
                        <a:pt x="43981" y="18074"/>
                        <a:pt x="51982" y="10454"/>
                      </a:cubicBezTo>
                      <a:cubicBezTo>
                        <a:pt x="54364" y="8072"/>
                        <a:pt x="54364" y="4167"/>
                        <a:pt x="51982" y="1786"/>
                      </a:cubicBezTo>
                      <a:cubicBezTo>
                        <a:pt x="49601" y="-595"/>
                        <a:pt x="45696" y="-595"/>
                        <a:pt x="43315" y="1786"/>
                      </a:cubicBezTo>
                      <a:cubicBezTo>
                        <a:pt x="38076" y="7025"/>
                        <a:pt x="35123" y="14073"/>
                        <a:pt x="35123" y="21598"/>
                      </a:cubicBezTo>
                      <a:cubicBezTo>
                        <a:pt x="35123" y="23408"/>
                        <a:pt x="35314" y="25218"/>
                        <a:pt x="35599" y="27027"/>
                      </a:cubicBezTo>
                      <a:lnTo>
                        <a:pt x="6358" y="27027"/>
                      </a:lnTo>
                      <a:cubicBezTo>
                        <a:pt x="3310" y="27027"/>
                        <a:pt x="547" y="29218"/>
                        <a:pt x="71" y="32266"/>
                      </a:cubicBezTo>
                      <a:cubicBezTo>
                        <a:pt x="-500" y="36076"/>
                        <a:pt x="2452" y="39314"/>
                        <a:pt x="6167" y="39314"/>
                      </a:cubicBezTo>
                      <a:lnTo>
                        <a:pt x="41410" y="39314"/>
                      </a:lnTo>
                      <a:cubicBezTo>
                        <a:pt x="44362" y="42934"/>
                        <a:pt x="48172" y="45791"/>
                        <a:pt x="52744" y="47601"/>
                      </a:cubicBezTo>
                      <a:cubicBezTo>
                        <a:pt x="60364" y="50363"/>
                        <a:pt x="64746" y="39505"/>
                        <a:pt x="57316" y="36171"/>
                      </a:cubicBezTo>
                      <a:lnTo>
                        <a:pt x="57316" y="361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4" name="Google Shape;2334;p24"/>
                <p:cNvSpPr/>
                <p:nvPr/>
              </p:nvSpPr>
              <p:spPr>
                <a:xfrm>
                  <a:off x="4251959" y="4061364"/>
                  <a:ext cx="37290" cy="37242"/>
                </a:xfrm>
                <a:custGeom>
                  <a:rect b="b" l="l" r="r" t="t"/>
                  <a:pathLst>
                    <a:path extrusionOk="0" h="37242" w="37290">
                      <a:moveTo>
                        <a:pt x="31052" y="0"/>
                      </a:moveTo>
                      <a:cubicBezTo>
                        <a:pt x="13907" y="0"/>
                        <a:pt x="0" y="13907"/>
                        <a:pt x="0" y="31051"/>
                      </a:cubicBezTo>
                      <a:cubicBezTo>
                        <a:pt x="0" y="34480"/>
                        <a:pt x="2762" y="37243"/>
                        <a:pt x="6191" y="37243"/>
                      </a:cubicBezTo>
                      <a:cubicBezTo>
                        <a:pt x="9620" y="37243"/>
                        <a:pt x="12383" y="34480"/>
                        <a:pt x="12383" y="31051"/>
                      </a:cubicBezTo>
                      <a:cubicBezTo>
                        <a:pt x="12383" y="20669"/>
                        <a:pt x="20765" y="12287"/>
                        <a:pt x="31147" y="12287"/>
                      </a:cubicBezTo>
                      <a:cubicBezTo>
                        <a:pt x="39338" y="12001"/>
                        <a:pt x="39338" y="286"/>
                        <a:pt x="311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5" name="Google Shape;2335;p24"/>
                <p:cNvSpPr/>
                <p:nvPr/>
              </p:nvSpPr>
              <p:spPr>
                <a:xfrm>
                  <a:off x="4174807" y="3867709"/>
                  <a:ext cx="37242" cy="37254"/>
                </a:xfrm>
                <a:custGeom>
                  <a:rect b="b" l="l" r="r" t="t"/>
                  <a:pathLst>
                    <a:path extrusionOk="0" h="37254" w="37242">
                      <a:moveTo>
                        <a:pt x="37243" y="6108"/>
                      </a:moveTo>
                      <a:cubicBezTo>
                        <a:pt x="36957" y="-1988"/>
                        <a:pt x="25241" y="-2084"/>
                        <a:pt x="24955" y="6108"/>
                      </a:cubicBezTo>
                      <a:cubicBezTo>
                        <a:pt x="24955" y="16490"/>
                        <a:pt x="16573" y="24872"/>
                        <a:pt x="6191" y="24872"/>
                      </a:cubicBezTo>
                      <a:cubicBezTo>
                        <a:pt x="2762" y="24872"/>
                        <a:pt x="0" y="27635"/>
                        <a:pt x="0" y="31064"/>
                      </a:cubicBezTo>
                      <a:cubicBezTo>
                        <a:pt x="0" y="34492"/>
                        <a:pt x="2762" y="37255"/>
                        <a:pt x="6191" y="37255"/>
                      </a:cubicBezTo>
                      <a:cubicBezTo>
                        <a:pt x="23336" y="37255"/>
                        <a:pt x="37243" y="23348"/>
                        <a:pt x="37243" y="62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6" name="Google Shape;2336;p24"/>
                <p:cNvSpPr/>
                <p:nvPr/>
              </p:nvSpPr>
              <p:spPr>
                <a:xfrm>
                  <a:off x="4201382" y="3912226"/>
                  <a:ext cx="12287" cy="33289"/>
                </a:xfrm>
                <a:custGeom>
                  <a:rect b="b" l="l" r="r" t="t"/>
                  <a:pathLst>
                    <a:path extrusionOk="0" h="33289" w="12287">
                      <a:moveTo>
                        <a:pt x="0" y="6453"/>
                      </a:moveTo>
                      <a:lnTo>
                        <a:pt x="0" y="26932"/>
                      </a:lnTo>
                      <a:cubicBezTo>
                        <a:pt x="0" y="29980"/>
                        <a:pt x="2191" y="32742"/>
                        <a:pt x="5239" y="33218"/>
                      </a:cubicBezTo>
                      <a:cubicBezTo>
                        <a:pt x="9049" y="33790"/>
                        <a:pt x="12287" y="30837"/>
                        <a:pt x="12287" y="27122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1"/>
                        <a:pt x="5239" y="71"/>
                      </a:cubicBezTo>
                      <a:cubicBezTo>
                        <a:pt x="2191" y="547"/>
                        <a:pt x="0" y="3310"/>
                        <a:pt x="0" y="63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7" name="Google Shape;2337;p24"/>
                <p:cNvSpPr/>
                <p:nvPr/>
              </p:nvSpPr>
              <p:spPr>
                <a:xfrm>
                  <a:off x="4250626" y="3912417"/>
                  <a:ext cx="12287" cy="33289"/>
                </a:xfrm>
                <a:custGeom>
                  <a:rect b="b" l="l" r="r" t="t"/>
                  <a:pathLst>
                    <a:path extrusionOk="0" h="33289" w="12287">
                      <a:moveTo>
                        <a:pt x="12287" y="26836"/>
                      </a:moveTo>
                      <a:lnTo>
                        <a:pt x="12287" y="6358"/>
                      </a:lnTo>
                      <a:cubicBezTo>
                        <a:pt x="12287" y="3310"/>
                        <a:pt x="10097" y="547"/>
                        <a:pt x="7049" y="71"/>
                      </a:cubicBezTo>
                      <a:cubicBezTo>
                        <a:pt x="3239" y="-500"/>
                        <a:pt x="0" y="2452"/>
                        <a:pt x="0" y="6167"/>
                      </a:cubicBezTo>
                      <a:lnTo>
                        <a:pt x="0" y="27122"/>
                      </a:lnTo>
                      <a:cubicBezTo>
                        <a:pt x="0" y="30837"/>
                        <a:pt x="3239" y="33790"/>
                        <a:pt x="7049" y="33218"/>
                      </a:cubicBezTo>
                      <a:cubicBezTo>
                        <a:pt x="10097" y="32742"/>
                        <a:pt x="12287" y="29980"/>
                        <a:pt x="12287" y="269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8" name="Google Shape;2338;p24"/>
                <p:cNvSpPr/>
                <p:nvPr/>
              </p:nvSpPr>
              <p:spPr>
                <a:xfrm>
                  <a:off x="4130507" y="3992935"/>
                  <a:ext cx="61134" cy="47855"/>
                </a:xfrm>
                <a:custGeom>
                  <a:rect b="b" l="l" r="r" t="t"/>
                  <a:pathLst>
                    <a:path extrusionOk="0" h="47855" w="61134">
                      <a:moveTo>
                        <a:pt x="54968" y="8611"/>
                      </a:moveTo>
                      <a:lnTo>
                        <a:pt x="19725" y="8611"/>
                      </a:lnTo>
                      <a:cubicBezTo>
                        <a:pt x="16868" y="5087"/>
                        <a:pt x="13153" y="2325"/>
                        <a:pt x="8772" y="515"/>
                      </a:cubicBezTo>
                      <a:cubicBezTo>
                        <a:pt x="5819" y="-723"/>
                        <a:pt x="2295" y="325"/>
                        <a:pt x="771" y="3087"/>
                      </a:cubicBezTo>
                      <a:cubicBezTo>
                        <a:pt x="-1039" y="6421"/>
                        <a:pt x="485" y="10421"/>
                        <a:pt x="3819" y="11755"/>
                      </a:cubicBezTo>
                      <a:cubicBezTo>
                        <a:pt x="9819" y="14136"/>
                        <a:pt x="13629" y="19851"/>
                        <a:pt x="13629" y="26328"/>
                      </a:cubicBezTo>
                      <a:cubicBezTo>
                        <a:pt x="13629" y="30519"/>
                        <a:pt x="12010" y="34424"/>
                        <a:pt x="9057" y="37377"/>
                      </a:cubicBezTo>
                      <a:cubicBezTo>
                        <a:pt x="5152" y="41187"/>
                        <a:pt x="8010" y="47950"/>
                        <a:pt x="13439" y="47854"/>
                      </a:cubicBezTo>
                      <a:cubicBezTo>
                        <a:pt x="15058" y="47854"/>
                        <a:pt x="16582" y="47283"/>
                        <a:pt x="17820" y="46044"/>
                      </a:cubicBezTo>
                      <a:cubicBezTo>
                        <a:pt x="24393" y="39568"/>
                        <a:pt x="27250" y="29947"/>
                        <a:pt x="25536" y="20803"/>
                      </a:cubicBezTo>
                      <a:lnTo>
                        <a:pt x="54777" y="20803"/>
                      </a:lnTo>
                      <a:cubicBezTo>
                        <a:pt x="57825" y="20803"/>
                        <a:pt x="60588" y="18613"/>
                        <a:pt x="61064" y="15564"/>
                      </a:cubicBezTo>
                      <a:cubicBezTo>
                        <a:pt x="61635" y="11755"/>
                        <a:pt x="58683" y="8516"/>
                        <a:pt x="54968" y="8516"/>
                      </a:cubicBezTo>
                      <a:lnTo>
                        <a:pt x="54968" y="851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9" name="Google Shape;2339;p24"/>
                <p:cNvSpPr/>
                <p:nvPr/>
              </p:nvSpPr>
              <p:spPr>
                <a:xfrm>
                  <a:off x="4161234" y="3976972"/>
                  <a:ext cx="30098" cy="12287"/>
                </a:xfrm>
                <a:custGeom>
                  <a:rect b="b" l="l" r="r" t="t"/>
                  <a:pathLst>
                    <a:path extrusionOk="0" h="12287" w="30098">
                      <a:moveTo>
                        <a:pt x="6144" y="12287"/>
                      </a:moveTo>
                      <a:lnTo>
                        <a:pt x="23955" y="12287"/>
                      </a:lnTo>
                      <a:cubicBezTo>
                        <a:pt x="32147" y="12001"/>
                        <a:pt x="32147" y="286"/>
                        <a:pt x="23955" y="0"/>
                      </a:cubicBezTo>
                      <a:lnTo>
                        <a:pt x="6144" y="0"/>
                      </a:lnTo>
                      <a:cubicBezTo>
                        <a:pt x="-2048" y="286"/>
                        <a:pt x="-2048" y="12001"/>
                        <a:pt x="6144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0" name="Google Shape;2340;p24"/>
                <p:cNvSpPr/>
                <p:nvPr/>
              </p:nvSpPr>
              <p:spPr>
                <a:xfrm>
                  <a:off x="4161234" y="3952398"/>
                  <a:ext cx="30098" cy="12287"/>
                </a:xfrm>
                <a:custGeom>
                  <a:rect b="b" l="l" r="r" t="t"/>
                  <a:pathLst>
                    <a:path extrusionOk="0" h="12287" w="30098">
                      <a:moveTo>
                        <a:pt x="6144" y="12287"/>
                      </a:moveTo>
                      <a:lnTo>
                        <a:pt x="23955" y="12287"/>
                      </a:lnTo>
                      <a:cubicBezTo>
                        <a:pt x="32147" y="12002"/>
                        <a:pt x="32147" y="286"/>
                        <a:pt x="23955" y="0"/>
                      </a:cubicBezTo>
                      <a:lnTo>
                        <a:pt x="6144" y="0"/>
                      </a:lnTo>
                      <a:cubicBezTo>
                        <a:pt x="-2048" y="286"/>
                        <a:pt x="-2048" y="12002"/>
                        <a:pt x="6144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1" name="Google Shape;2341;p24"/>
                <p:cNvSpPr/>
                <p:nvPr/>
              </p:nvSpPr>
              <p:spPr>
                <a:xfrm>
                  <a:off x="4250626" y="4023478"/>
                  <a:ext cx="12287" cy="30431"/>
                </a:xfrm>
                <a:custGeom>
                  <a:rect b="b" l="l" r="r" t="t"/>
                  <a:pathLst>
                    <a:path extrusionOk="0" h="30431" w="12287">
                      <a:moveTo>
                        <a:pt x="12287" y="24074"/>
                      </a:moveTo>
                      <a:lnTo>
                        <a:pt x="12287" y="6358"/>
                      </a:lnTo>
                      <a:cubicBezTo>
                        <a:pt x="12287" y="3310"/>
                        <a:pt x="10097" y="547"/>
                        <a:pt x="7049" y="71"/>
                      </a:cubicBezTo>
                      <a:cubicBezTo>
                        <a:pt x="3239" y="-500"/>
                        <a:pt x="0" y="2452"/>
                        <a:pt x="0" y="6167"/>
                      </a:cubicBezTo>
                      <a:lnTo>
                        <a:pt x="0" y="24265"/>
                      </a:lnTo>
                      <a:cubicBezTo>
                        <a:pt x="0" y="27979"/>
                        <a:pt x="3239" y="30932"/>
                        <a:pt x="7049" y="30361"/>
                      </a:cubicBezTo>
                      <a:cubicBezTo>
                        <a:pt x="10097" y="29884"/>
                        <a:pt x="12287" y="27122"/>
                        <a:pt x="12287" y="240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2" name="Google Shape;2342;p24"/>
                <p:cNvSpPr/>
                <p:nvPr/>
              </p:nvSpPr>
              <p:spPr>
                <a:xfrm>
                  <a:off x="4201382" y="4023383"/>
                  <a:ext cx="12287" cy="30431"/>
                </a:xfrm>
                <a:custGeom>
                  <a:rect b="b" l="l" r="r" t="t"/>
                  <a:pathLst>
                    <a:path extrusionOk="0" h="30431" w="12287">
                      <a:moveTo>
                        <a:pt x="0" y="6358"/>
                      </a:moveTo>
                      <a:lnTo>
                        <a:pt x="0" y="24074"/>
                      </a:lnTo>
                      <a:cubicBezTo>
                        <a:pt x="0" y="27122"/>
                        <a:pt x="2191" y="29884"/>
                        <a:pt x="5239" y="30360"/>
                      </a:cubicBezTo>
                      <a:cubicBezTo>
                        <a:pt x="9049" y="30932"/>
                        <a:pt x="12287" y="27979"/>
                        <a:pt x="12287" y="24264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ubicBezTo>
                        <a:pt x="2191" y="547"/>
                        <a:pt x="0" y="3310"/>
                        <a:pt x="0" y="63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3" name="Google Shape;2343;p24"/>
                <p:cNvSpPr/>
                <p:nvPr/>
              </p:nvSpPr>
              <p:spPr>
                <a:xfrm>
                  <a:off x="4272272" y="3976972"/>
                  <a:ext cx="30408" cy="12287"/>
                </a:xfrm>
                <a:custGeom>
                  <a:rect b="b" l="l" r="r" t="t"/>
                  <a:pathLst>
                    <a:path extrusionOk="0" h="12287" w="30408">
                      <a:moveTo>
                        <a:pt x="2426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4265" y="12287"/>
                      </a:lnTo>
                      <a:cubicBezTo>
                        <a:pt x="32456" y="12001"/>
                        <a:pt x="32456" y="286"/>
                        <a:pt x="242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4" name="Google Shape;2344;p24"/>
                <p:cNvSpPr/>
                <p:nvPr/>
              </p:nvSpPr>
              <p:spPr>
                <a:xfrm>
                  <a:off x="4272272" y="4001547"/>
                  <a:ext cx="30408" cy="12287"/>
                </a:xfrm>
                <a:custGeom>
                  <a:rect b="b" l="l" r="r" t="t"/>
                  <a:pathLst>
                    <a:path extrusionOk="0" h="12287" w="30408">
                      <a:moveTo>
                        <a:pt x="2426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4265" y="12287"/>
                      </a:lnTo>
                      <a:cubicBezTo>
                        <a:pt x="32456" y="12001"/>
                        <a:pt x="32456" y="286"/>
                        <a:pt x="242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45" name="Google Shape;2345;p24"/>
              <p:cNvSpPr/>
              <p:nvPr/>
            </p:nvSpPr>
            <p:spPr>
              <a:xfrm>
                <a:off x="2459095" y="3537460"/>
                <a:ext cx="108724" cy="108724"/>
              </a:xfrm>
              <a:custGeom>
                <a:rect b="b" l="l" r="r" t="t"/>
                <a:pathLst>
                  <a:path extrusionOk="0" h="98393" w="98393">
                    <a:moveTo>
                      <a:pt x="12287" y="0"/>
                    </a:moveTo>
                    <a:lnTo>
                      <a:pt x="86106" y="0"/>
                    </a:lnTo>
                    <a:cubicBezTo>
                      <a:pt x="92869" y="0"/>
                      <a:pt x="98393" y="5525"/>
                      <a:pt x="98393" y="12287"/>
                    </a:cubicBezTo>
                    <a:lnTo>
                      <a:pt x="98393" y="86106"/>
                    </a:lnTo>
                    <a:cubicBezTo>
                      <a:pt x="98393" y="92869"/>
                      <a:pt x="92869" y="98393"/>
                      <a:pt x="86106" y="98393"/>
                    </a:cubicBezTo>
                    <a:lnTo>
                      <a:pt x="12287" y="98393"/>
                    </a:lnTo>
                    <a:cubicBezTo>
                      <a:pt x="5525" y="98393"/>
                      <a:pt x="0" y="92869"/>
                      <a:pt x="0" y="86106"/>
                    </a:cubicBezTo>
                    <a:lnTo>
                      <a:pt x="0" y="12287"/>
                    </a:lnTo>
                    <a:cubicBezTo>
                      <a:pt x="0" y="5525"/>
                      <a:pt x="5525" y="0"/>
                      <a:pt x="12287" y="0"/>
                    </a:cubicBezTo>
                    <a:lnTo>
                      <a:pt x="12287" y="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6" name="Google Shape;2346;p24"/>
              <p:cNvSpPr/>
              <p:nvPr/>
            </p:nvSpPr>
            <p:spPr>
              <a:xfrm>
                <a:off x="2479419" y="3557891"/>
                <a:ext cx="67992" cy="67992"/>
              </a:xfrm>
              <a:custGeom>
                <a:rect b="b" l="l" r="r" t="t"/>
                <a:pathLst>
                  <a:path extrusionOk="0" h="61531" w="61531">
                    <a:moveTo>
                      <a:pt x="55435" y="0"/>
                    </a:move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55340"/>
                    </a:lnTo>
                    <a:cubicBezTo>
                      <a:pt x="0" y="58769"/>
                      <a:pt x="2762" y="61532"/>
                      <a:pt x="6191" y="61532"/>
                    </a:cubicBezTo>
                    <a:lnTo>
                      <a:pt x="30766" y="61532"/>
                    </a:lnTo>
                    <a:cubicBezTo>
                      <a:pt x="32385" y="61532"/>
                      <a:pt x="34004" y="60865"/>
                      <a:pt x="35147" y="59722"/>
                    </a:cubicBezTo>
                    <a:lnTo>
                      <a:pt x="59722" y="35147"/>
                    </a:lnTo>
                    <a:cubicBezTo>
                      <a:pt x="60865" y="34004"/>
                      <a:pt x="61531" y="32385"/>
                      <a:pt x="61531" y="30766"/>
                    </a:cubicBezTo>
                    <a:lnTo>
                      <a:pt x="61531" y="6191"/>
                    </a:lnTo>
                    <a:cubicBezTo>
                      <a:pt x="61531" y="2762"/>
                      <a:pt x="58769" y="0"/>
                      <a:pt x="55340" y="0"/>
                    </a:cubicBezTo>
                    <a:lnTo>
                      <a:pt x="55340" y="0"/>
                    </a:lnTo>
                    <a:close/>
                    <a:moveTo>
                      <a:pt x="49244" y="28194"/>
                    </a:moveTo>
                    <a:lnTo>
                      <a:pt x="28289" y="49149"/>
                    </a:lnTo>
                    <a:lnTo>
                      <a:pt x="12383" y="49149"/>
                    </a:lnTo>
                    <a:lnTo>
                      <a:pt x="12383" y="12287"/>
                    </a:lnTo>
                    <a:lnTo>
                      <a:pt x="49244" y="12287"/>
                    </a:lnTo>
                    <a:lnTo>
                      <a:pt x="49244" y="28194"/>
                    </a:ln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25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349" name="Google Shape;2349;p25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350" name="Google Shape;2350;p25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1" name="Google Shape;2351;p25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2" name="Google Shape;2352;p25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3" name="Google Shape;2353;p25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4" name="Google Shape;2354;p25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5" name="Google Shape;2355;p25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6" name="Google Shape;2356;p25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7" name="Google Shape;2357;p25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8" name="Google Shape;2358;p25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9" name="Google Shape;2359;p25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0" name="Google Shape;2360;p25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1" name="Google Shape;2361;p25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2" name="Google Shape;2362;p25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3" name="Google Shape;2363;p25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4" name="Google Shape;2364;p25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5" name="Google Shape;2365;p25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6" name="Google Shape;2366;p25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7" name="Google Shape;2367;p25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8" name="Google Shape;2368;p25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9" name="Google Shape;2369;p25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0" name="Google Shape;2370;p25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1" name="Google Shape;2371;p25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2" name="Google Shape;2372;p25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3" name="Google Shape;2373;p25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4" name="Google Shape;2374;p25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5" name="Google Shape;2375;p25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76" name="Google Shape;2376;p25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7" name="Google Shape;2377;p25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8" name="Google Shape;2378;p25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9" name="Google Shape;2379;p25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0" name="Google Shape;2380;p25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1" name="Google Shape;2381;p25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2" name="Google Shape;2382;p25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3" name="Google Shape;2383;p25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4" name="Google Shape;2384;p25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5" name="Google Shape;2385;p25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6" name="Google Shape;2386;p25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7" name="Google Shape;2387;p25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8" name="Google Shape;2388;p25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9" name="Google Shape;2389;p25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0" name="Google Shape;2390;p25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1" name="Google Shape;2391;p25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2" name="Google Shape;2392;p25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3" name="Google Shape;2393;p25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4" name="Google Shape;2394;p25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5" name="Google Shape;2395;p25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6" name="Google Shape;2396;p25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7" name="Google Shape;2397;p25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8" name="Google Shape;2398;p25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9" name="Google Shape;2399;p25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0" name="Google Shape;2400;p25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1" name="Google Shape;2401;p25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2" name="Google Shape;2402;p25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3" name="Google Shape;2403;p25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4" name="Google Shape;2404;p25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5" name="Google Shape;2405;p25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6" name="Google Shape;2406;p25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7" name="Google Shape;2407;p25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8" name="Google Shape;2408;p25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9" name="Google Shape;2409;p25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0" name="Google Shape;2410;p25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1" name="Google Shape;2411;p25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2" name="Google Shape;2412;p25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3" name="Google Shape;2413;p25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4" name="Google Shape;2414;p25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5" name="Google Shape;2415;p25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6" name="Google Shape;2416;p25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7" name="Google Shape;2417;p25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8" name="Google Shape;2418;p25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9" name="Google Shape;2419;p25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0" name="Google Shape;2420;p25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1" name="Google Shape;2421;p25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2" name="Google Shape;2422;p25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3" name="Google Shape;2423;p25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4" name="Google Shape;2424;p25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25" name="Google Shape;242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6" name="Google Shape;2426;p25"/>
          <p:cNvSpPr/>
          <p:nvPr/>
        </p:nvSpPr>
        <p:spPr>
          <a:xfrm>
            <a:off x="6247114" y="-726193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25"/>
          <p:cNvSpPr/>
          <p:nvPr/>
        </p:nvSpPr>
        <p:spPr>
          <a:xfrm rot="-896439">
            <a:off x="8967179" y="-694255"/>
            <a:ext cx="3876063" cy="2311463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8" name="Google Shape;2428;p25"/>
          <p:cNvSpPr/>
          <p:nvPr/>
        </p:nvSpPr>
        <p:spPr>
          <a:xfrm>
            <a:off x="-371054" y="-131541"/>
            <a:ext cx="1702080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9" name="Google Shape;2429;p25"/>
          <p:cNvSpPr/>
          <p:nvPr/>
        </p:nvSpPr>
        <p:spPr>
          <a:xfrm rot="-4040824">
            <a:off x="275378" y="3961244"/>
            <a:ext cx="637085" cy="164053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0" name="Google Shape;2430;p25"/>
          <p:cNvSpPr/>
          <p:nvPr/>
        </p:nvSpPr>
        <p:spPr>
          <a:xfrm rot="10195540">
            <a:off x="7008413" y="4150646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1" name="Google Shape;2431;p25"/>
          <p:cNvGrpSpPr/>
          <p:nvPr/>
        </p:nvGrpSpPr>
        <p:grpSpPr>
          <a:xfrm rot="-1121208">
            <a:off x="8426973" y="914848"/>
            <a:ext cx="816614" cy="795913"/>
            <a:chOff x="6112100" y="2087560"/>
            <a:chExt cx="816600" cy="795900"/>
          </a:xfrm>
        </p:grpSpPr>
        <p:sp>
          <p:nvSpPr>
            <p:cNvPr id="2432" name="Google Shape;2432;p25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433" name="Google Shape;2433;p25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2434" name="Google Shape;2434;p25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2435" name="Google Shape;2435;p25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6" name="Google Shape;2436;p25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7" name="Google Shape;2437;p25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8" name="Google Shape;2438;p25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9" name="Google Shape;2439;p25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0" name="Google Shape;2440;p25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1" name="Google Shape;2441;p25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2" name="Google Shape;2442;p25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3" name="Google Shape;2443;p25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4" name="Google Shape;2444;p25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5" name="Google Shape;2445;p25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6" name="Google Shape;2446;p25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7" name="Google Shape;2447;p25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48" name="Google Shape;2448;p25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25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1" name="Google Shape;2451;p26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452" name="Google Shape;2452;p26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453" name="Google Shape;2453;p26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4" name="Google Shape;2454;p26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5" name="Google Shape;2455;p26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6" name="Google Shape;2456;p26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7" name="Google Shape;2457;p26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8" name="Google Shape;2458;p26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9" name="Google Shape;2459;p26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0" name="Google Shape;2460;p26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1" name="Google Shape;2461;p26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2" name="Google Shape;2462;p26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3" name="Google Shape;2463;p26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4" name="Google Shape;2464;p26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5" name="Google Shape;2465;p26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6" name="Google Shape;2466;p26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7" name="Google Shape;2467;p26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8" name="Google Shape;2468;p26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9" name="Google Shape;2469;p26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0" name="Google Shape;2470;p26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1" name="Google Shape;2471;p26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2" name="Google Shape;2472;p26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3" name="Google Shape;2473;p26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4" name="Google Shape;2474;p26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5" name="Google Shape;2475;p26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6" name="Google Shape;2476;p26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7" name="Google Shape;2477;p26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8" name="Google Shape;2478;p26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479" name="Google Shape;2479;p26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0" name="Google Shape;2480;p26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1" name="Google Shape;2481;p26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2" name="Google Shape;2482;p26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3" name="Google Shape;2483;p26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4" name="Google Shape;2484;p26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5" name="Google Shape;2485;p26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6" name="Google Shape;2486;p26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7" name="Google Shape;2487;p26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8" name="Google Shape;2488;p26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9" name="Google Shape;2489;p26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0" name="Google Shape;2490;p26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1" name="Google Shape;2491;p26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2" name="Google Shape;2492;p26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3" name="Google Shape;2493;p26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4" name="Google Shape;2494;p26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5" name="Google Shape;2495;p26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6" name="Google Shape;2496;p26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7" name="Google Shape;2497;p26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8" name="Google Shape;2498;p26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9" name="Google Shape;2499;p26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0" name="Google Shape;2500;p26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1" name="Google Shape;2501;p26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2" name="Google Shape;2502;p26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3" name="Google Shape;2503;p26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4" name="Google Shape;2504;p26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5" name="Google Shape;2505;p26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6" name="Google Shape;2506;p26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7" name="Google Shape;2507;p26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8" name="Google Shape;2508;p26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9" name="Google Shape;2509;p26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26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1" name="Google Shape;2511;p26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2" name="Google Shape;2512;p26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3" name="Google Shape;2513;p26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4" name="Google Shape;2514;p26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5" name="Google Shape;2515;p26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6" name="Google Shape;2516;p26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7" name="Google Shape;2517;p26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8" name="Google Shape;2518;p26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9" name="Google Shape;2519;p26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0" name="Google Shape;2520;p26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1" name="Google Shape;2521;p26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2" name="Google Shape;2522;p26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3" name="Google Shape;2523;p26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4" name="Google Shape;2524;p26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5" name="Google Shape;2525;p26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6" name="Google Shape;2526;p26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7" name="Google Shape;2527;p26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28" name="Google Shape;252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29" name="Google Shape;2529;p26"/>
          <p:cNvGrpSpPr/>
          <p:nvPr/>
        </p:nvGrpSpPr>
        <p:grpSpPr>
          <a:xfrm rot="-3690351">
            <a:off x="8126494" y="4028436"/>
            <a:ext cx="1841391" cy="1151119"/>
            <a:chOff x="3631193" y="4003322"/>
            <a:chExt cx="1357550" cy="1151067"/>
          </a:xfrm>
        </p:grpSpPr>
        <p:sp>
          <p:nvSpPr>
            <p:cNvPr id="2530" name="Google Shape;2530;p26"/>
            <p:cNvSpPr/>
            <p:nvPr/>
          </p:nvSpPr>
          <p:spPr>
            <a:xfrm rot="-535229">
              <a:off x="3697982" y="4108368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26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2" name="Google Shape;2532;p26"/>
          <p:cNvSpPr/>
          <p:nvPr/>
        </p:nvSpPr>
        <p:spPr>
          <a:xfrm>
            <a:off x="8623526" y="-322773"/>
            <a:ext cx="1284453" cy="1157720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3" name="Google Shape;2533;p26"/>
          <p:cNvSpPr/>
          <p:nvPr/>
        </p:nvSpPr>
        <p:spPr>
          <a:xfrm>
            <a:off x="7947951" y="-457075"/>
            <a:ext cx="1527617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4" name="Google Shape;2534;p26"/>
          <p:cNvSpPr/>
          <p:nvPr/>
        </p:nvSpPr>
        <p:spPr>
          <a:xfrm>
            <a:off x="-694825" y="-5659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Google Shape;2535;p26"/>
          <p:cNvSpPr/>
          <p:nvPr/>
        </p:nvSpPr>
        <p:spPr>
          <a:xfrm>
            <a:off x="-288850" y="4393467"/>
            <a:ext cx="1529295" cy="1004873"/>
          </a:xfrm>
          <a:custGeom>
            <a:rect b="b" l="l" r="r" t="t"/>
            <a:pathLst>
              <a:path extrusionOk="0" h="903257" w="1374647">
                <a:moveTo>
                  <a:pt x="0" y="217172"/>
                </a:moveTo>
                <a:cubicBezTo>
                  <a:pt x="196787" y="60771"/>
                  <a:pt x="541782" y="-90676"/>
                  <a:pt x="778193" y="66010"/>
                </a:cubicBezTo>
                <a:cubicBezTo>
                  <a:pt x="953643" y="182310"/>
                  <a:pt x="1001649" y="413482"/>
                  <a:pt x="1084422" y="593219"/>
                </a:cubicBezTo>
                <a:cubicBezTo>
                  <a:pt x="1145000" y="724664"/>
                  <a:pt x="1238441" y="845060"/>
                  <a:pt x="1374648" y="90325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6" name="Google Shape;2536;p26"/>
          <p:cNvGrpSpPr/>
          <p:nvPr/>
        </p:nvGrpSpPr>
        <p:grpSpPr>
          <a:xfrm rot="976699">
            <a:off x="8519172" y="4424685"/>
            <a:ext cx="816590" cy="795890"/>
            <a:chOff x="8164275" y="4206051"/>
            <a:chExt cx="816600" cy="795900"/>
          </a:xfrm>
        </p:grpSpPr>
        <p:sp>
          <p:nvSpPr>
            <p:cNvPr id="2537" name="Google Shape;2537;p26"/>
            <p:cNvSpPr/>
            <p:nvPr/>
          </p:nvSpPr>
          <p:spPr>
            <a:xfrm>
              <a:off x="8164275" y="4206051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538" name="Google Shape;2538;p26"/>
            <p:cNvGrpSpPr/>
            <p:nvPr/>
          </p:nvGrpSpPr>
          <p:grpSpPr>
            <a:xfrm>
              <a:off x="8398517" y="4447565"/>
              <a:ext cx="348118" cy="312870"/>
              <a:chOff x="8075422" y="3435312"/>
              <a:chExt cx="348118" cy="312870"/>
            </a:xfrm>
          </p:grpSpPr>
          <p:sp>
            <p:nvSpPr>
              <p:cNvPr id="2539" name="Google Shape;2539;p26"/>
              <p:cNvSpPr/>
              <p:nvPr/>
            </p:nvSpPr>
            <p:spPr>
              <a:xfrm>
                <a:off x="8167874" y="3537460"/>
                <a:ext cx="163139" cy="149457"/>
              </a:xfrm>
              <a:custGeom>
                <a:rect b="b" l="l" r="r" t="t"/>
                <a:pathLst>
                  <a:path extrusionOk="0" h="135255" w="147637">
                    <a:moveTo>
                      <a:pt x="147542" y="135255"/>
                    </a:moveTo>
                    <a:lnTo>
                      <a:pt x="147542" y="12287"/>
                    </a:lnTo>
                    <a:cubicBezTo>
                      <a:pt x="147542" y="5525"/>
                      <a:pt x="142018" y="0"/>
                      <a:pt x="135255" y="0"/>
                    </a:cubicBezTo>
                    <a:lnTo>
                      <a:pt x="12288" y="0"/>
                    </a:lnTo>
                    <a:cubicBezTo>
                      <a:pt x="5525" y="0"/>
                      <a:pt x="0" y="5525"/>
                      <a:pt x="0" y="12287"/>
                    </a:cubicBezTo>
                    <a:lnTo>
                      <a:pt x="0" y="135255"/>
                    </a:lnTo>
                    <a:lnTo>
                      <a:pt x="147638" y="135255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40" name="Google Shape;2540;p26"/>
              <p:cNvGrpSpPr/>
              <p:nvPr/>
            </p:nvGrpSpPr>
            <p:grpSpPr>
              <a:xfrm>
                <a:off x="8075422" y="3435312"/>
                <a:ext cx="348118" cy="312870"/>
                <a:chOff x="9263253" y="3841527"/>
                <a:chExt cx="314896" cy="282987"/>
              </a:xfrm>
            </p:grpSpPr>
            <p:sp>
              <p:nvSpPr>
                <p:cNvPr id="2541" name="Google Shape;2541;p26"/>
                <p:cNvSpPr/>
                <p:nvPr/>
              </p:nvSpPr>
              <p:spPr>
                <a:xfrm>
                  <a:off x="9263253" y="3841527"/>
                  <a:ext cx="314896" cy="282987"/>
                </a:xfrm>
                <a:custGeom>
                  <a:rect b="b" l="l" r="r" t="t"/>
                  <a:pathLst>
                    <a:path extrusionOk="0" h="282987" w="314896">
                      <a:moveTo>
                        <a:pt x="284130" y="61627"/>
                      </a:moveTo>
                      <a:lnTo>
                        <a:pt x="89821" y="61627"/>
                      </a:lnTo>
                      <a:lnTo>
                        <a:pt x="89821" y="49340"/>
                      </a:lnTo>
                      <a:lnTo>
                        <a:pt x="255461" y="49340"/>
                      </a:lnTo>
                      <a:cubicBezTo>
                        <a:pt x="265176" y="49340"/>
                        <a:pt x="273462" y="42005"/>
                        <a:pt x="274225" y="32290"/>
                      </a:cubicBezTo>
                      <a:cubicBezTo>
                        <a:pt x="275082" y="21431"/>
                        <a:pt x="266509" y="12383"/>
                        <a:pt x="255841" y="12383"/>
                      </a:cubicBezTo>
                      <a:lnTo>
                        <a:pt x="89821" y="12383"/>
                      </a:lnTo>
                      <a:lnTo>
                        <a:pt x="89821" y="6191"/>
                      </a:lnTo>
                      <a:cubicBezTo>
                        <a:pt x="89821" y="2762"/>
                        <a:pt x="87058" y="0"/>
                        <a:pt x="83629" y="0"/>
                      </a:cubicBezTo>
                      <a:lnTo>
                        <a:pt x="59055" y="0"/>
                      </a:lnTo>
                      <a:cubicBezTo>
                        <a:pt x="48863" y="0"/>
                        <a:pt x="40577" y="8287"/>
                        <a:pt x="40577" y="18479"/>
                      </a:cubicBezTo>
                      <a:lnTo>
                        <a:pt x="40577" y="61532"/>
                      </a:lnTo>
                      <a:lnTo>
                        <a:pt x="30766" y="61532"/>
                      </a:lnTo>
                      <a:cubicBezTo>
                        <a:pt x="13811" y="61532"/>
                        <a:pt x="0" y="75343"/>
                        <a:pt x="0" y="92297"/>
                      </a:cubicBezTo>
                      <a:lnTo>
                        <a:pt x="0" y="252222"/>
                      </a:lnTo>
                      <a:cubicBezTo>
                        <a:pt x="0" y="269177"/>
                        <a:pt x="13811" y="282988"/>
                        <a:pt x="30766" y="282988"/>
                      </a:cubicBezTo>
                      <a:lnTo>
                        <a:pt x="284130" y="282988"/>
                      </a:lnTo>
                      <a:cubicBezTo>
                        <a:pt x="301085" y="282988"/>
                        <a:pt x="314896" y="269177"/>
                        <a:pt x="314896" y="252222"/>
                      </a:cubicBezTo>
                      <a:lnTo>
                        <a:pt x="314896" y="92297"/>
                      </a:lnTo>
                      <a:cubicBezTo>
                        <a:pt x="314896" y="75343"/>
                        <a:pt x="301085" y="61532"/>
                        <a:pt x="284130" y="61532"/>
                      </a:cubicBezTo>
                      <a:close/>
                      <a:moveTo>
                        <a:pt x="255841" y="24765"/>
                      </a:moveTo>
                      <a:cubicBezTo>
                        <a:pt x="263937" y="25051"/>
                        <a:pt x="264033" y="36767"/>
                        <a:pt x="255841" y="37052"/>
                      </a:cubicBezTo>
                      <a:lnTo>
                        <a:pt x="89821" y="37052"/>
                      </a:lnTo>
                      <a:lnTo>
                        <a:pt x="89821" y="24765"/>
                      </a:lnTo>
                      <a:lnTo>
                        <a:pt x="255841" y="24765"/>
                      </a:lnTo>
                      <a:close/>
                      <a:moveTo>
                        <a:pt x="52864" y="18574"/>
                      </a:moveTo>
                      <a:cubicBezTo>
                        <a:pt x="52864" y="15145"/>
                        <a:pt x="55626" y="12383"/>
                        <a:pt x="59055" y="12383"/>
                      </a:cubicBezTo>
                      <a:lnTo>
                        <a:pt x="77533" y="12383"/>
                      </a:lnTo>
                      <a:lnTo>
                        <a:pt x="77533" y="61627"/>
                      </a:lnTo>
                      <a:lnTo>
                        <a:pt x="52959" y="61627"/>
                      </a:lnTo>
                      <a:lnTo>
                        <a:pt x="52959" y="18574"/>
                      </a:lnTo>
                      <a:close/>
                      <a:moveTo>
                        <a:pt x="30766" y="73914"/>
                      </a:moveTo>
                      <a:lnTo>
                        <a:pt x="284130" y="73914"/>
                      </a:lnTo>
                      <a:cubicBezTo>
                        <a:pt x="294322" y="73914"/>
                        <a:pt x="302609" y="82201"/>
                        <a:pt x="302609" y="92392"/>
                      </a:cubicBezTo>
                      <a:lnTo>
                        <a:pt x="302609" y="227743"/>
                      </a:lnTo>
                      <a:cubicBezTo>
                        <a:pt x="297466" y="223838"/>
                        <a:pt x="291084" y="221552"/>
                        <a:pt x="284130" y="221552"/>
                      </a:cubicBezTo>
                      <a:lnTo>
                        <a:pt x="30766" y="221552"/>
                      </a:lnTo>
                      <a:cubicBezTo>
                        <a:pt x="23813" y="221552"/>
                        <a:pt x="17430" y="223838"/>
                        <a:pt x="12287" y="227743"/>
                      </a:cubicBezTo>
                      <a:lnTo>
                        <a:pt x="12287" y="92392"/>
                      </a:lnTo>
                      <a:cubicBezTo>
                        <a:pt x="12287" y="82201"/>
                        <a:pt x="20574" y="73914"/>
                        <a:pt x="30766" y="73914"/>
                      </a:cubicBezTo>
                      <a:lnTo>
                        <a:pt x="30766" y="73914"/>
                      </a:lnTo>
                      <a:close/>
                      <a:moveTo>
                        <a:pt x="284130" y="270700"/>
                      </a:moveTo>
                      <a:lnTo>
                        <a:pt x="30766" y="270700"/>
                      </a:lnTo>
                      <a:cubicBezTo>
                        <a:pt x="20574" y="270700"/>
                        <a:pt x="12287" y="262414"/>
                        <a:pt x="12287" y="252222"/>
                      </a:cubicBezTo>
                      <a:cubicBezTo>
                        <a:pt x="12287" y="242030"/>
                        <a:pt x="20574" y="233744"/>
                        <a:pt x="30766" y="233744"/>
                      </a:cubicBezTo>
                      <a:lnTo>
                        <a:pt x="284130" y="233744"/>
                      </a:lnTo>
                      <a:cubicBezTo>
                        <a:pt x="308514" y="234601"/>
                        <a:pt x="308610" y="269653"/>
                        <a:pt x="284130" y="2706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2" name="Google Shape;2542;p26"/>
                <p:cNvSpPr/>
                <p:nvPr/>
              </p:nvSpPr>
              <p:spPr>
                <a:xfrm>
                  <a:off x="9294673" y="4087557"/>
                  <a:ext cx="36873" cy="12382"/>
                </a:xfrm>
                <a:custGeom>
                  <a:rect b="b" l="l" r="r" t="t"/>
                  <a:pathLst>
                    <a:path extrusionOk="0" h="12382" w="36873">
                      <a:moveTo>
                        <a:pt x="30682" y="95"/>
                      </a:moveTo>
                      <a:lnTo>
                        <a:pt x="6108" y="95"/>
                      </a:lnTo>
                      <a:cubicBezTo>
                        <a:pt x="-1988" y="381"/>
                        <a:pt x="-2084" y="12097"/>
                        <a:pt x="6108" y="12383"/>
                      </a:cubicBezTo>
                      <a:lnTo>
                        <a:pt x="30682" y="12383"/>
                      </a:lnTo>
                      <a:cubicBezTo>
                        <a:pt x="34112" y="12383"/>
                        <a:pt x="36874" y="9620"/>
                        <a:pt x="36874" y="6191"/>
                      </a:cubicBezTo>
                      <a:cubicBezTo>
                        <a:pt x="36874" y="2762"/>
                        <a:pt x="34112" y="0"/>
                        <a:pt x="30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3" name="Google Shape;2543;p26"/>
                <p:cNvSpPr/>
                <p:nvPr/>
              </p:nvSpPr>
              <p:spPr>
                <a:xfrm>
                  <a:off x="9349930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4" name="Google Shape;2544;p26"/>
                <p:cNvSpPr/>
                <p:nvPr/>
              </p:nvSpPr>
              <p:spPr>
                <a:xfrm>
                  <a:off x="9380601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5" name="Google Shape;2545;p26"/>
                <p:cNvSpPr/>
                <p:nvPr/>
              </p:nvSpPr>
              <p:spPr>
                <a:xfrm>
                  <a:off x="9411366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6" name="Google Shape;2546;p26"/>
                <p:cNvSpPr/>
                <p:nvPr/>
              </p:nvSpPr>
              <p:spPr>
                <a:xfrm>
                  <a:off x="9442132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7" name="Google Shape;2547;p26"/>
                <p:cNvSpPr/>
                <p:nvPr/>
              </p:nvSpPr>
              <p:spPr>
                <a:xfrm>
                  <a:off x="9472898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8" name="Google Shape;2548;p26"/>
                <p:cNvSpPr/>
                <p:nvPr/>
              </p:nvSpPr>
              <p:spPr>
                <a:xfrm>
                  <a:off x="9503664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9" name="Google Shape;2549;p26"/>
                <p:cNvSpPr/>
                <p:nvPr/>
              </p:nvSpPr>
              <p:spPr>
                <a:xfrm>
                  <a:off x="9534429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0" name="Google Shape;2550;p26"/>
                <p:cNvSpPr/>
                <p:nvPr/>
              </p:nvSpPr>
              <p:spPr>
                <a:xfrm>
                  <a:off x="9379862" y="3970876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10358" y="24860"/>
                      </a:moveTo>
                      <a:cubicBezTo>
                        <a:pt x="18455" y="16764"/>
                        <a:pt x="29313" y="12287"/>
                        <a:pt x="40838" y="12287"/>
                      </a:cubicBezTo>
                      <a:cubicBezTo>
                        <a:pt x="52364" y="12287"/>
                        <a:pt x="63127" y="16764"/>
                        <a:pt x="71318" y="24860"/>
                      </a:cubicBezTo>
                      <a:cubicBezTo>
                        <a:pt x="72557" y="26099"/>
                        <a:pt x="74080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2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cubicBezTo>
                        <a:pt x="26170" y="0"/>
                        <a:pt x="12263" y="5715"/>
                        <a:pt x="1786" y="16192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2"/>
                        <a:pt x="8072" y="27242"/>
                        <a:pt x="10453" y="24860"/>
                      </a:cubicBezTo>
                      <a:lnTo>
                        <a:pt x="10453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1" name="Google Shape;2551;p26"/>
                <p:cNvSpPr/>
                <p:nvPr/>
              </p:nvSpPr>
              <p:spPr>
                <a:xfrm>
                  <a:off x="9397167" y="3995451"/>
                  <a:ext cx="47107" cy="19572"/>
                </a:xfrm>
                <a:custGeom>
                  <a:rect b="b" l="l" r="r" t="t"/>
                  <a:pathLst>
                    <a:path extrusionOk="0" h="19572" w="47107">
                      <a:moveTo>
                        <a:pt x="23534" y="0"/>
                      </a:moveTo>
                      <a:cubicBezTo>
                        <a:pt x="15343" y="0"/>
                        <a:pt x="7627" y="3238"/>
                        <a:pt x="1817" y="9049"/>
                      </a:cubicBezTo>
                      <a:cubicBezTo>
                        <a:pt x="-3707" y="14954"/>
                        <a:pt x="4579" y="23336"/>
                        <a:pt x="10485" y="17717"/>
                      </a:cubicBezTo>
                      <a:cubicBezTo>
                        <a:pt x="17343" y="10573"/>
                        <a:pt x="29725" y="10573"/>
                        <a:pt x="36583" y="17717"/>
                      </a:cubicBezTo>
                      <a:cubicBezTo>
                        <a:pt x="42489" y="23241"/>
                        <a:pt x="50871" y="14954"/>
                        <a:pt x="45251" y="9049"/>
                      </a:cubicBezTo>
                      <a:cubicBezTo>
                        <a:pt x="39441" y="3238"/>
                        <a:pt x="31725" y="0"/>
                        <a:pt x="23534" y="0"/>
                      </a:cubicBezTo>
                      <a:lnTo>
                        <a:pt x="235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2" name="Google Shape;2552;p26"/>
                <p:cNvSpPr/>
                <p:nvPr/>
              </p:nvSpPr>
              <p:spPr>
                <a:xfrm>
                  <a:off x="9414510" y="402002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lnTo>
                        <a:pt x="60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4" name="Google Shape;2554;p27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555" name="Google Shape;2555;p27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556" name="Google Shape;2556;p27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7" name="Google Shape;2557;p27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8" name="Google Shape;2558;p27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9" name="Google Shape;2559;p27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0" name="Google Shape;2560;p27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1" name="Google Shape;2561;p27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2" name="Google Shape;2562;p27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3" name="Google Shape;2563;p27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4" name="Google Shape;2564;p27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5" name="Google Shape;2565;p27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6" name="Google Shape;2566;p27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7" name="Google Shape;2567;p27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8" name="Google Shape;2568;p27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9" name="Google Shape;2569;p27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0" name="Google Shape;2570;p27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1" name="Google Shape;2571;p27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2" name="Google Shape;2572;p27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3" name="Google Shape;2573;p27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4" name="Google Shape;2574;p27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5" name="Google Shape;2575;p27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6" name="Google Shape;2576;p27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7" name="Google Shape;2577;p27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8" name="Google Shape;2578;p27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9" name="Google Shape;2579;p27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0" name="Google Shape;2580;p27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1" name="Google Shape;2581;p27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582" name="Google Shape;2582;p27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3" name="Google Shape;2583;p27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4" name="Google Shape;2584;p27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5" name="Google Shape;2585;p27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6" name="Google Shape;2586;p27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7" name="Google Shape;2587;p27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8" name="Google Shape;2588;p27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9" name="Google Shape;2589;p27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0" name="Google Shape;2590;p27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1" name="Google Shape;2591;p27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2" name="Google Shape;2592;p27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3" name="Google Shape;2593;p27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4" name="Google Shape;2594;p27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5" name="Google Shape;2595;p27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6" name="Google Shape;2596;p27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7" name="Google Shape;2597;p27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8" name="Google Shape;2598;p27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9" name="Google Shape;2599;p27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0" name="Google Shape;2600;p27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1" name="Google Shape;2601;p27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2" name="Google Shape;2602;p27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3" name="Google Shape;2603;p27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4" name="Google Shape;2604;p27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5" name="Google Shape;2605;p27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6" name="Google Shape;2606;p27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7" name="Google Shape;2607;p27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8" name="Google Shape;2608;p27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9" name="Google Shape;2609;p27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0" name="Google Shape;2610;p27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1" name="Google Shape;2611;p27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2" name="Google Shape;2612;p27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3" name="Google Shape;2613;p27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4" name="Google Shape;2614;p27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5" name="Google Shape;2615;p27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6" name="Google Shape;2616;p27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7" name="Google Shape;2617;p27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8" name="Google Shape;2618;p27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9" name="Google Shape;2619;p27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0" name="Google Shape;2620;p27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1" name="Google Shape;2621;p27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2" name="Google Shape;2622;p27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3" name="Google Shape;2623;p27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4" name="Google Shape;2624;p27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5" name="Google Shape;2625;p27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6" name="Google Shape;2626;p27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7" name="Google Shape;2627;p27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8" name="Google Shape;2628;p27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9" name="Google Shape;2629;p27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0" name="Google Shape;2630;p27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1" name="Google Shape;2631;p27"/>
          <p:cNvSpPr/>
          <p:nvPr/>
        </p:nvSpPr>
        <p:spPr>
          <a:xfrm rot="6464972">
            <a:off x="7710826" y="4845238"/>
            <a:ext cx="1607862" cy="1573192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2" name="Google Shape;2632;p27"/>
          <p:cNvSpPr/>
          <p:nvPr/>
        </p:nvSpPr>
        <p:spPr>
          <a:xfrm rot="6464972">
            <a:off x="8090676" y="4417921"/>
            <a:ext cx="1912252" cy="12726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3" name="Google Shape;2633;p27"/>
          <p:cNvSpPr/>
          <p:nvPr/>
        </p:nvSpPr>
        <p:spPr>
          <a:xfrm rot="-6258832">
            <a:off x="-838331" y="3781068"/>
            <a:ext cx="2487924" cy="1645865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4" name="Google Shape;2634;p27"/>
          <p:cNvSpPr/>
          <p:nvPr/>
        </p:nvSpPr>
        <p:spPr>
          <a:xfrm>
            <a:off x="-807875" y="-5124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5" name="Google Shape;2635;p27"/>
          <p:cNvSpPr/>
          <p:nvPr/>
        </p:nvSpPr>
        <p:spPr>
          <a:xfrm rot="2993399">
            <a:off x="7595167" y="-196675"/>
            <a:ext cx="2272194" cy="1012533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6" name="Google Shape;263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37" name="Google Shape;2637;p27"/>
          <p:cNvGrpSpPr/>
          <p:nvPr/>
        </p:nvGrpSpPr>
        <p:grpSpPr>
          <a:xfrm rot="-765376">
            <a:off x="-2646" y="-122781"/>
            <a:ext cx="816585" cy="796185"/>
            <a:chOff x="2215400" y="2087432"/>
            <a:chExt cx="816600" cy="796200"/>
          </a:xfrm>
        </p:grpSpPr>
        <p:sp>
          <p:nvSpPr>
            <p:cNvPr id="2638" name="Google Shape;2638;p27"/>
            <p:cNvSpPr/>
            <p:nvPr/>
          </p:nvSpPr>
          <p:spPr>
            <a:xfrm>
              <a:off x="2215400" y="2087432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639" name="Google Shape;2639;p27"/>
            <p:cNvGrpSpPr/>
            <p:nvPr/>
          </p:nvGrpSpPr>
          <p:grpSpPr>
            <a:xfrm>
              <a:off x="2449668" y="2366600"/>
              <a:ext cx="348064" cy="237864"/>
              <a:chOff x="6436261" y="2861696"/>
              <a:chExt cx="348064" cy="237864"/>
            </a:xfrm>
          </p:grpSpPr>
          <p:grpSp>
            <p:nvGrpSpPr>
              <p:cNvPr id="2640" name="Google Shape;2640;p27"/>
              <p:cNvGrpSpPr/>
              <p:nvPr/>
            </p:nvGrpSpPr>
            <p:grpSpPr>
              <a:xfrm>
                <a:off x="6436261" y="2861696"/>
                <a:ext cx="348064" cy="237864"/>
                <a:chOff x="7780520" y="3322700"/>
                <a:chExt cx="314848" cy="215145"/>
              </a:xfrm>
            </p:grpSpPr>
            <p:sp>
              <p:nvSpPr>
                <p:cNvPr id="2641" name="Google Shape;2641;p27"/>
                <p:cNvSpPr/>
                <p:nvPr/>
              </p:nvSpPr>
              <p:spPr>
                <a:xfrm>
                  <a:off x="7780520" y="3371801"/>
                  <a:ext cx="314848" cy="166044"/>
                </a:xfrm>
                <a:custGeom>
                  <a:rect b="b" l="l" r="r" t="t"/>
                  <a:pathLst>
                    <a:path extrusionOk="0" h="166044" w="314848">
                      <a:moveTo>
                        <a:pt x="308967" y="12335"/>
                      </a:moveTo>
                      <a:lnTo>
                        <a:pt x="233910" y="12335"/>
                      </a:lnTo>
                      <a:cubicBezTo>
                        <a:pt x="225814" y="12621"/>
                        <a:pt x="225718" y="24336"/>
                        <a:pt x="233910" y="24622"/>
                      </a:cubicBezTo>
                      <a:lnTo>
                        <a:pt x="265247" y="24622"/>
                      </a:lnTo>
                      <a:lnTo>
                        <a:pt x="265247" y="36909"/>
                      </a:lnTo>
                      <a:lnTo>
                        <a:pt x="222385" y="36909"/>
                      </a:lnTo>
                      <a:cubicBezTo>
                        <a:pt x="198953" y="2143"/>
                        <a:pt x="205811" y="6239"/>
                        <a:pt x="163710" y="6144"/>
                      </a:cubicBezTo>
                      <a:cubicBezTo>
                        <a:pt x="163425" y="-2048"/>
                        <a:pt x="151709" y="-2048"/>
                        <a:pt x="151423" y="6144"/>
                      </a:cubicBezTo>
                      <a:cubicBezTo>
                        <a:pt x="109228" y="6144"/>
                        <a:pt x="116181" y="2143"/>
                        <a:pt x="92750" y="36909"/>
                      </a:cubicBezTo>
                      <a:lnTo>
                        <a:pt x="49887" y="36909"/>
                      </a:lnTo>
                      <a:lnTo>
                        <a:pt x="49887" y="24622"/>
                      </a:lnTo>
                      <a:lnTo>
                        <a:pt x="81034" y="24622"/>
                      </a:lnTo>
                      <a:cubicBezTo>
                        <a:pt x="84082" y="24622"/>
                        <a:pt x="86844" y="22431"/>
                        <a:pt x="87320" y="19383"/>
                      </a:cubicBezTo>
                      <a:cubicBezTo>
                        <a:pt x="87892" y="15573"/>
                        <a:pt x="84939" y="12335"/>
                        <a:pt x="81224" y="12335"/>
                      </a:cubicBezTo>
                      <a:lnTo>
                        <a:pt x="6358" y="12335"/>
                      </a:lnTo>
                      <a:cubicBezTo>
                        <a:pt x="3310" y="12335"/>
                        <a:pt x="547" y="14526"/>
                        <a:pt x="71" y="17574"/>
                      </a:cubicBezTo>
                      <a:cubicBezTo>
                        <a:pt x="-500" y="21384"/>
                        <a:pt x="2452" y="24622"/>
                        <a:pt x="6167" y="24622"/>
                      </a:cubicBezTo>
                      <a:lnTo>
                        <a:pt x="37504" y="24622"/>
                      </a:lnTo>
                      <a:lnTo>
                        <a:pt x="37504" y="36909"/>
                      </a:lnTo>
                      <a:cubicBezTo>
                        <a:pt x="25979" y="35862"/>
                        <a:pt x="16168" y="43482"/>
                        <a:pt x="15978" y="55388"/>
                      </a:cubicBezTo>
                      <a:cubicBezTo>
                        <a:pt x="15978" y="65580"/>
                        <a:pt x="24265" y="73866"/>
                        <a:pt x="34456" y="73866"/>
                      </a:cubicBezTo>
                      <a:lnTo>
                        <a:pt x="69318" y="73866"/>
                      </a:lnTo>
                      <a:lnTo>
                        <a:pt x="58459" y="92631"/>
                      </a:lnTo>
                      <a:cubicBezTo>
                        <a:pt x="56840" y="95488"/>
                        <a:pt x="55983" y="98631"/>
                        <a:pt x="55983" y="101775"/>
                      </a:cubicBezTo>
                      <a:lnTo>
                        <a:pt x="55983" y="147685"/>
                      </a:lnTo>
                      <a:cubicBezTo>
                        <a:pt x="56936" y="172069"/>
                        <a:pt x="91988" y="172164"/>
                        <a:pt x="92844" y="147685"/>
                      </a:cubicBezTo>
                      <a:lnTo>
                        <a:pt x="92844" y="106632"/>
                      </a:lnTo>
                      <a:lnTo>
                        <a:pt x="104846" y="85868"/>
                      </a:lnTo>
                      <a:cubicBezTo>
                        <a:pt x="106656" y="86439"/>
                        <a:pt x="124372" y="86154"/>
                        <a:pt x="126659" y="86154"/>
                      </a:cubicBezTo>
                      <a:cubicBezTo>
                        <a:pt x="130373" y="86154"/>
                        <a:pt x="133326" y="82915"/>
                        <a:pt x="132754" y="79105"/>
                      </a:cubicBezTo>
                      <a:cubicBezTo>
                        <a:pt x="132278" y="76057"/>
                        <a:pt x="129516" y="73866"/>
                        <a:pt x="126468" y="73866"/>
                      </a:cubicBezTo>
                      <a:lnTo>
                        <a:pt x="108180" y="73866"/>
                      </a:lnTo>
                      <a:cubicBezTo>
                        <a:pt x="104751" y="73866"/>
                        <a:pt x="102084" y="71009"/>
                        <a:pt x="101989" y="67580"/>
                      </a:cubicBezTo>
                      <a:cubicBezTo>
                        <a:pt x="101893" y="64151"/>
                        <a:pt x="99227" y="61579"/>
                        <a:pt x="95797" y="61579"/>
                      </a:cubicBezTo>
                      <a:lnTo>
                        <a:pt x="34456" y="61579"/>
                      </a:lnTo>
                      <a:cubicBezTo>
                        <a:pt x="26360" y="61293"/>
                        <a:pt x="26265" y="49578"/>
                        <a:pt x="34456" y="49292"/>
                      </a:cubicBezTo>
                      <a:lnTo>
                        <a:pt x="95988" y="49292"/>
                      </a:lnTo>
                      <a:cubicBezTo>
                        <a:pt x="98084" y="49292"/>
                        <a:pt x="99988" y="48244"/>
                        <a:pt x="101131" y="46530"/>
                      </a:cubicBezTo>
                      <a:lnTo>
                        <a:pt x="113419" y="28051"/>
                      </a:lnTo>
                      <a:cubicBezTo>
                        <a:pt x="115609" y="24717"/>
                        <a:pt x="119800" y="18526"/>
                        <a:pt x="123706" y="18526"/>
                      </a:cubicBezTo>
                      <a:lnTo>
                        <a:pt x="191333" y="18526"/>
                      </a:lnTo>
                      <a:cubicBezTo>
                        <a:pt x="195238" y="18526"/>
                        <a:pt x="199334" y="24717"/>
                        <a:pt x="201620" y="28051"/>
                      </a:cubicBezTo>
                      <a:lnTo>
                        <a:pt x="213907" y="46530"/>
                      </a:lnTo>
                      <a:cubicBezTo>
                        <a:pt x="215050" y="48244"/>
                        <a:pt x="216955" y="49292"/>
                        <a:pt x="219051" y="49292"/>
                      </a:cubicBezTo>
                      <a:lnTo>
                        <a:pt x="280582" y="49292"/>
                      </a:lnTo>
                      <a:cubicBezTo>
                        <a:pt x="288678" y="49578"/>
                        <a:pt x="288774" y="61293"/>
                        <a:pt x="280582" y="61579"/>
                      </a:cubicBezTo>
                      <a:lnTo>
                        <a:pt x="218956" y="61579"/>
                      </a:lnTo>
                      <a:cubicBezTo>
                        <a:pt x="215527" y="61579"/>
                        <a:pt x="212860" y="64437"/>
                        <a:pt x="212860" y="67866"/>
                      </a:cubicBezTo>
                      <a:cubicBezTo>
                        <a:pt x="212860" y="71295"/>
                        <a:pt x="210097" y="73866"/>
                        <a:pt x="206668" y="73866"/>
                      </a:cubicBezTo>
                      <a:lnTo>
                        <a:pt x="188380" y="73866"/>
                      </a:lnTo>
                      <a:cubicBezTo>
                        <a:pt x="185332" y="73866"/>
                        <a:pt x="182570" y="76057"/>
                        <a:pt x="182094" y="79105"/>
                      </a:cubicBezTo>
                      <a:cubicBezTo>
                        <a:pt x="181522" y="82915"/>
                        <a:pt x="184475" y="86154"/>
                        <a:pt x="188190" y="86154"/>
                      </a:cubicBezTo>
                      <a:cubicBezTo>
                        <a:pt x="190381" y="86058"/>
                        <a:pt x="208193" y="86439"/>
                        <a:pt x="210002" y="85868"/>
                      </a:cubicBezTo>
                      <a:lnTo>
                        <a:pt x="222003" y="106632"/>
                      </a:lnTo>
                      <a:lnTo>
                        <a:pt x="222003" y="147685"/>
                      </a:lnTo>
                      <a:cubicBezTo>
                        <a:pt x="222956" y="172164"/>
                        <a:pt x="258008" y="172164"/>
                        <a:pt x="258866" y="147685"/>
                      </a:cubicBezTo>
                      <a:lnTo>
                        <a:pt x="258866" y="101775"/>
                      </a:lnTo>
                      <a:cubicBezTo>
                        <a:pt x="258866" y="98631"/>
                        <a:pt x="258008" y="95488"/>
                        <a:pt x="256389" y="92631"/>
                      </a:cubicBezTo>
                      <a:lnTo>
                        <a:pt x="245626" y="73866"/>
                      </a:lnTo>
                      <a:lnTo>
                        <a:pt x="280487" y="73866"/>
                      </a:lnTo>
                      <a:cubicBezTo>
                        <a:pt x="290679" y="73866"/>
                        <a:pt x="298870" y="65580"/>
                        <a:pt x="298870" y="55388"/>
                      </a:cubicBezTo>
                      <a:cubicBezTo>
                        <a:pt x="298680" y="43482"/>
                        <a:pt x="288869" y="35862"/>
                        <a:pt x="277344" y="36909"/>
                      </a:cubicBezTo>
                      <a:lnTo>
                        <a:pt x="277344" y="24622"/>
                      </a:lnTo>
                      <a:lnTo>
                        <a:pt x="308491" y="24622"/>
                      </a:lnTo>
                      <a:cubicBezTo>
                        <a:pt x="311539" y="24622"/>
                        <a:pt x="314301" y="22431"/>
                        <a:pt x="314777" y="19383"/>
                      </a:cubicBezTo>
                      <a:cubicBezTo>
                        <a:pt x="315349" y="15573"/>
                        <a:pt x="312396" y="12335"/>
                        <a:pt x="308681" y="12335"/>
                      </a:cubicBezTo>
                      <a:lnTo>
                        <a:pt x="308681" y="12335"/>
                      </a:lnTo>
                      <a:close/>
                      <a:moveTo>
                        <a:pt x="94464" y="79677"/>
                      </a:moveTo>
                      <a:lnTo>
                        <a:pt x="81700" y="101870"/>
                      </a:lnTo>
                      <a:cubicBezTo>
                        <a:pt x="81129" y="102822"/>
                        <a:pt x="80843" y="103870"/>
                        <a:pt x="80843" y="104918"/>
                      </a:cubicBezTo>
                      <a:lnTo>
                        <a:pt x="80843" y="147399"/>
                      </a:lnTo>
                      <a:cubicBezTo>
                        <a:pt x="80843" y="150447"/>
                        <a:pt x="78652" y="153210"/>
                        <a:pt x="75604" y="153686"/>
                      </a:cubicBezTo>
                      <a:cubicBezTo>
                        <a:pt x="71795" y="154257"/>
                        <a:pt x="68556" y="151305"/>
                        <a:pt x="68556" y="147590"/>
                      </a:cubicBezTo>
                      <a:lnTo>
                        <a:pt x="68556" y="101679"/>
                      </a:lnTo>
                      <a:cubicBezTo>
                        <a:pt x="68556" y="100727"/>
                        <a:pt x="68842" y="99679"/>
                        <a:pt x="69413" y="98631"/>
                      </a:cubicBezTo>
                      <a:lnTo>
                        <a:pt x="83796" y="73771"/>
                      </a:lnTo>
                      <a:lnTo>
                        <a:pt x="91130" y="73771"/>
                      </a:lnTo>
                      <a:cubicBezTo>
                        <a:pt x="91892" y="75962"/>
                        <a:pt x="93035" y="77867"/>
                        <a:pt x="94464" y="79581"/>
                      </a:cubicBezTo>
                      <a:close/>
                      <a:moveTo>
                        <a:pt x="246007" y="98727"/>
                      </a:moveTo>
                      <a:cubicBezTo>
                        <a:pt x="246578" y="99679"/>
                        <a:pt x="246864" y="100727"/>
                        <a:pt x="246864" y="101775"/>
                      </a:cubicBezTo>
                      <a:lnTo>
                        <a:pt x="246864" y="147495"/>
                      </a:lnTo>
                      <a:cubicBezTo>
                        <a:pt x="246864" y="150543"/>
                        <a:pt x="244673" y="153305"/>
                        <a:pt x="241625" y="153781"/>
                      </a:cubicBezTo>
                      <a:cubicBezTo>
                        <a:pt x="237815" y="154353"/>
                        <a:pt x="234577" y="151400"/>
                        <a:pt x="234577" y="147685"/>
                      </a:cubicBezTo>
                      <a:lnTo>
                        <a:pt x="234577" y="105013"/>
                      </a:lnTo>
                      <a:cubicBezTo>
                        <a:pt x="234577" y="103965"/>
                        <a:pt x="234291" y="102918"/>
                        <a:pt x="233720" y="101965"/>
                      </a:cubicBezTo>
                      <a:lnTo>
                        <a:pt x="220956" y="79772"/>
                      </a:lnTo>
                      <a:cubicBezTo>
                        <a:pt x="222385" y="78057"/>
                        <a:pt x="223528" y="76057"/>
                        <a:pt x="224290" y="73962"/>
                      </a:cubicBezTo>
                      <a:lnTo>
                        <a:pt x="231624" y="73962"/>
                      </a:lnTo>
                      <a:lnTo>
                        <a:pt x="246007" y="988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2" name="Google Shape;2642;p27"/>
                <p:cNvSpPr/>
                <p:nvPr/>
              </p:nvSpPr>
              <p:spPr>
                <a:xfrm>
                  <a:off x="7897487" y="3322700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10358" y="24860"/>
                      </a:moveTo>
                      <a:cubicBezTo>
                        <a:pt x="18455" y="16764"/>
                        <a:pt x="29313" y="12287"/>
                        <a:pt x="40838" y="12287"/>
                      </a:cubicBezTo>
                      <a:cubicBezTo>
                        <a:pt x="52364" y="12287"/>
                        <a:pt x="63127" y="16764"/>
                        <a:pt x="71318" y="24860"/>
                      </a:cubicBezTo>
                      <a:cubicBezTo>
                        <a:pt x="72557" y="26099"/>
                        <a:pt x="74080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3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cubicBezTo>
                        <a:pt x="26170" y="0"/>
                        <a:pt x="12263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2"/>
                        <a:pt x="8072" y="27242"/>
                        <a:pt x="10453" y="24860"/>
                      </a:cubicBezTo>
                      <a:lnTo>
                        <a:pt x="10453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3" name="Google Shape;2643;p27"/>
                <p:cNvSpPr/>
                <p:nvPr/>
              </p:nvSpPr>
              <p:spPr>
                <a:xfrm>
                  <a:off x="7914791" y="3347298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4" y="12168"/>
                      </a:cubicBezTo>
                      <a:cubicBezTo>
                        <a:pt x="28487" y="12168"/>
                        <a:pt x="33059" y="14073"/>
                        <a:pt x="36583" y="17597"/>
                      </a:cubicBezTo>
                      <a:cubicBezTo>
                        <a:pt x="37821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44" name="Google Shape;2644;p27"/>
              <p:cNvSpPr/>
              <p:nvPr/>
            </p:nvSpPr>
            <p:spPr>
              <a:xfrm>
                <a:off x="6569753" y="2963635"/>
                <a:ext cx="81569" cy="129142"/>
              </a:xfrm>
              <a:custGeom>
                <a:rect b="b" l="l" r="r" t="t"/>
                <a:pathLst>
                  <a:path extrusionOk="0" h="116871" w="73818">
                    <a:moveTo>
                      <a:pt x="0" y="104584"/>
                    </a:moveTo>
                    <a:lnTo>
                      <a:pt x="0" y="12287"/>
                    </a:lnTo>
                    <a:cubicBezTo>
                      <a:pt x="0" y="5525"/>
                      <a:pt x="5524" y="0"/>
                      <a:pt x="12287" y="0"/>
                    </a:cubicBezTo>
                    <a:lnTo>
                      <a:pt x="61531" y="0"/>
                    </a:lnTo>
                    <a:cubicBezTo>
                      <a:pt x="68294" y="0"/>
                      <a:pt x="73819" y="5525"/>
                      <a:pt x="73819" y="12287"/>
                    </a:cubicBezTo>
                    <a:lnTo>
                      <a:pt x="73819" y="104584"/>
                    </a:lnTo>
                    <a:cubicBezTo>
                      <a:pt x="73819" y="111347"/>
                      <a:pt x="68294" y="116872"/>
                      <a:pt x="61531" y="116872"/>
                    </a:cubicBezTo>
                    <a:lnTo>
                      <a:pt x="12287" y="116872"/>
                    </a:lnTo>
                    <a:cubicBezTo>
                      <a:pt x="5524" y="116872"/>
                      <a:pt x="0" y="111347"/>
                      <a:pt x="0" y="1045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45" name="Google Shape;2645;p27"/>
              <p:cNvGrpSpPr/>
              <p:nvPr/>
            </p:nvGrpSpPr>
            <p:grpSpPr>
              <a:xfrm>
                <a:off x="6590286" y="2983986"/>
                <a:ext cx="40750" cy="88433"/>
                <a:chOff x="7919846" y="3433309"/>
                <a:chExt cx="36861" cy="79986"/>
              </a:xfrm>
            </p:grpSpPr>
            <p:sp>
              <p:nvSpPr>
                <p:cNvPr id="2646" name="Google Shape;2646;p27"/>
                <p:cNvSpPr/>
                <p:nvPr/>
              </p:nvSpPr>
              <p:spPr>
                <a:xfrm>
                  <a:off x="7919846" y="3476457"/>
                  <a:ext cx="36861" cy="36838"/>
                </a:xfrm>
                <a:custGeom>
                  <a:rect b="b" l="l" r="r" t="t"/>
                  <a:pathLst>
                    <a:path extrusionOk="0" h="36838" w="36861">
                      <a:moveTo>
                        <a:pt x="18479" y="36838"/>
                      </a:moveTo>
                      <a:cubicBezTo>
                        <a:pt x="8287" y="36838"/>
                        <a:pt x="0" y="28551"/>
                        <a:pt x="0" y="18359"/>
                      </a:cubicBezTo>
                      <a:cubicBezTo>
                        <a:pt x="953" y="-6120"/>
                        <a:pt x="36005" y="-6120"/>
                        <a:pt x="36862" y="18359"/>
                      </a:cubicBezTo>
                      <a:cubicBezTo>
                        <a:pt x="36862" y="28551"/>
                        <a:pt x="28575" y="36838"/>
                        <a:pt x="18383" y="36838"/>
                      </a:cubicBezTo>
                      <a:close/>
                      <a:moveTo>
                        <a:pt x="18479" y="12263"/>
                      </a:moveTo>
                      <a:cubicBezTo>
                        <a:pt x="15050" y="12263"/>
                        <a:pt x="12288" y="15026"/>
                        <a:pt x="12288" y="18455"/>
                      </a:cubicBezTo>
                      <a:cubicBezTo>
                        <a:pt x="12573" y="26646"/>
                        <a:pt x="24289" y="26646"/>
                        <a:pt x="24575" y="18455"/>
                      </a:cubicBezTo>
                      <a:cubicBezTo>
                        <a:pt x="24575" y="15026"/>
                        <a:pt x="21813" y="12263"/>
                        <a:pt x="18383" y="12263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7" name="Google Shape;2647;p27"/>
                <p:cNvSpPr/>
                <p:nvPr/>
              </p:nvSpPr>
              <p:spPr>
                <a:xfrm>
                  <a:off x="7932039" y="3433309"/>
                  <a:ext cx="12287" cy="52339"/>
                </a:xfrm>
                <a:custGeom>
                  <a:rect b="b" l="l" r="r" t="t"/>
                  <a:pathLst>
                    <a:path extrusionOk="0" h="52339" w="12287">
                      <a:moveTo>
                        <a:pt x="0" y="45982"/>
                      </a:moveTo>
                      <a:lnTo>
                        <a:pt x="0" y="6357"/>
                      </a:lnTo>
                      <a:cubicBezTo>
                        <a:pt x="0" y="3310"/>
                        <a:pt x="2191" y="547"/>
                        <a:pt x="5239" y="71"/>
                      </a:cubicBezTo>
                      <a:cubicBezTo>
                        <a:pt x="9049" y="-501"/>
                        <a:pt x="12287" y="2452"/>
                        <a:pt x="12287" y="6167"/>
                      </a:cubicBezTo>
                      <a:lnTo>
                        <a:pt x="12287" y="46172"/>
                      </a:lnTo>
                      <a:cubicBezTo>
                        <a:pt x="12287" y="49887"/>
                        <a:pt x="9049" y="52840"/>
                        <a:pt x="5239" y="52268"/>
                      </a:cubicBezTo>
                      <a:cubicBezTo>
                        <a:pt x="2191" y="51792"/>
                        <a:pt x="0" y="49030"/>
                        <a:pt x="0" y="45982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48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9" name="Google Shape;2649;p28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650" name="Google Shape;2650;p28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651" name="Google Shape;2651;p28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2" name="Google Shape;2652;p28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3" name="Google Shape;2653;p28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4" name="Google Shape;2654;p28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5" name="Google Shape;2655;p28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6" name="Google Shape;2656;p28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7" name="Google Shape;2657;p28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8" name="Google Shape;2658;p28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9" name="Google Shape;2659;p28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0" name="Google Shape;2660;p28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1" name="Google Shape;2661;p28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2" name="Google Shape;2662;p28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3" name="Google Shape;2663;p28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4" name="Google Shape;2664;p28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5" name="Google Shape;2665;p28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6" name="Google Shape;2666;p28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7" name="Google Shape;2667;p28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8" name="Google Shape;2668;p28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9" name="Google Shape;2669;p28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0" name="Google Shape;2670;p28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1" name="Google Shape;2671;p28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2" name="Google Shape;2672;p28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3" name="Google Shape;2673;p28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4" name="Google Shape;2674;p28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5" name="Google Shape;2675;p28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6" name="Google Shape;2676;p28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677" name="Google Shape;2677;p28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8" name="Google Shape;2678;p28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9" name="Google Shape;2679;p28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0" name="Google Shape;2680;p28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1" name="Google Shape;2681;p28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2" name="Google Shape;2682;p28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3" name="Google Shape;2683;p28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4" name="Google Shape;2684;p28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5" name="Google Shape;2685;p28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6" name="Google Shape;2686;p28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7" name="Google Shape;2687;p28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8" name="Google Shape;2688;p28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9" name="Google Shape;2689;p28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0" name="Google Shape;2690;p28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1" name="Google Shape;2691;p28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2" name="Google Shape;2692;p28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3" name="Google Shape;2693;p28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4" name="Google Shape;2694;p28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5" name="Google Shape;2695;p28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6" name="Google Shape;2696;p28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7" name="Google Shape;2697;p28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8" name="Google Shape;2698;p28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9" name="Google Shape;2699;p28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0" name="Google Shape;2700;p28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1" name="Google Shape;2701;p28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2" name="Google Shape;2702;p28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3" name="Google Shape;2703;p28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4" name="Google Shape;2704;p28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5" name="Google Shape;2705;p28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6" name="Google Shape;2706;p28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7" name="Google Shape;2707;p28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8" name="Google Shape;2708;p28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9" name="Google Shape;2709;p28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0" name="Google Shape;2710;p28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1" name="Google Shape;2711;p28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2" name="Google Shape;2712;p28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3" name="Google Shape;2713;p28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4" name="Google Shape;2714;p28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5" name="Google Shape;2715;p28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6" name="Google Shape;2716;p28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7" name="Google Shape;2717;p28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8" name="Google Shape;2718;p28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9" name="Google Shape;2719;p28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0" name="Google Shape;2720;p28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1" name="Google Shape;2721;p28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2" name="Google Shape;2722;p28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3" name="Google Shape;2723;p28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4" name="Google Shape;2724;p28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5" name="Google Shape;2725;p28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26" name="Google Shape;2726;p28"/>
          <p:cNvSpPr txBox="1"/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27" name="Google Shape;2727;p28"/>
          <p:cNvSpPr txBox="1"/>
          <p:nvPr>
            <p:ph idx="1" type="subTitle"/>
          </p:nvPr>
        </p:nvSpPr>
        <p:spPr>
          <a:xfrm>
            <a:off x="2347900" y="1488813"/>
            <a:ext cx="44481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8" name="Google Shape;2728;p28"/>
          <p:cNvSpPr txBox="1"/>
          <p:nvPr/>
        </p:nvSpPr>
        <p:spPr>
          <a:xfrm>
            <a:off x="2099100" y="372478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0" name="Google Shape;2730;p29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731" name="Google Shape;2731;p29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732" name="Google Shape;2732;p29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3" name="Google Shape;2733;p29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4" name="Google Shape;2734;p29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5" name="Google Shape;2735;p29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6" name="Google Shape;2736;p29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7" name="Google Shape;2737;p29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8" name="Google Shape;2738;p29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9" name="Google Shape;2739;p29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0" name="Google Shape;2740;p29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1" name="Google Shape;2741;p29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2" name="Google Shape;2742;p29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3" name="Google Shape;2743;p29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4" name="Google Shape;2744;p29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5" name="Google Shape;2745;p29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6" name="Google Shape;2746;p29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7" name="Google Shape;2747;p29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8" name="Google Shape;2748;p29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9" name="Google Shape;2749;p29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0" name="Google Shape;2750;p29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1" name="Google Shape;2751;p29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2" name="Google Shape;2752;p29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3" name="Google Shape;2753;p29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4" name="Google Shape;2754;p29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5" name="Google Shape;2755;p29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6" name="Google Shape;2756;p29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7" name="Google Shape;2757;p29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758" name="Google Shape;2758;p29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9" name="Google Shape;2759;p29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0" name="Google Shape;2760;p29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1" name="Google Shape;2761;p29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2" name="Google Shape;2762;p29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29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4" name="Google Shape;2764;p29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5" name="Google Shape;2765;p29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6" name="Google Shape;2766;p29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7" name="Google Shape;2767;p29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8" name="Google Shape;2768;p29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9" name="Google Shape;2769;p29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0" name="Google Shape;2770;p29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1" name="Google Shape;2771;p29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2" name="Google Shape;2772;p29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3" name="Google Shape;2773;p29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4" name="Google Shape;2774;p29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5" name="Google Shape;2775;p29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6" name="Google Shape;2776;p29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7" name="Google Shape;2777;p29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8" name="Google Shape;2778;p29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9" name="Google Shape;2779;p29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0" name="Google Shape;2780;p29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1" name="Google Shape;2781;p29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2" name="Google Shape;2782;p29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3" name="Google Shape;2783;p29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4" name="Google Shape;2784;p29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5" name="Google Shape;2785;p29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6" name="Google Shape;2786;p29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7" name="Google Shape;2787;p29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8" name="Google Shape;2788;p29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9" name="Google Shape;2789;p29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0" name="Google Shape;2790;p29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1" name="Google Shape;2791;p29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2" name="Google Shape;2792;p29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3" name="Google Shape;2793;p29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4" name="Google Shape;2794;p29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5" name="Google Shape;2795;p29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6" name="Google Shape;2796;p29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7" name="Google Shape;2797;p29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8" name="Google Shape;2798;p29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9" name="Google Shape;2799;p29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0" name="Google Shape;2800;p29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1" name="Google Shape;2801;p29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2" name="Google Shape;2802;p29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3" name="Google Shape;2803;p29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4" name="Google Shape;2804;p29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5" name="Google Shape;2805;p29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6" name="Google Shape;2806;p29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07" name="Google Shape;2807;p29"/>
          <p:cNvGrpSpPr/>
          <p:nvPr/>
        </p:nvGrpSpPr>
        <p:grpSpPr>
          <a:xfrm flipH="1" rot="2573809">
            <a:off x="-815629" y="4320360"/>
            <a:ext cx="1841432" cy="1151099"/>
            <a:chOff x="3631193" y="4003322"/>
            <a:chExt cx="1357550" cy="1151067"/>
          </a:xfrm>
        </p:grpSpPr>
        <p:sp>
          <p:nvSpPr>
            <p:cNvPr id="2808" name="Google Shape;2808;p29"/>
            <p:cNvSpPr/>
            <p:nvPr/>
          </p:nvSpPr>
          <p:spPr>
            <a:xfrm rot="-535229">
              <a:off x="3697982" y="4108368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29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0" name="Google Shape;2810;p29"/>
          <p:cNvSpPr/>
          <p:nvPr/>
        </p:nvSpPr>
        <p:spPr>
          <a:xfrm flipH="1">
            <a:off x="-694825" y="-322773"/>
            <a:ext cx="1284453" cy="1157720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1" name="Google Shape;2811;p29"/>
          <p:cNvSpPr/>
          <p:nvPr/>
        </p:nvSpPr>
        <p:spPr>
          <a:xfrm flipH="1">
            <a:off x="-262414" y="-457075"/>
            <a:ext cx="1527617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2" name="Google Shape;2812;p29"/>
          <p:cNvSpPr/>
          <p:nvPr/>
        </p:nvSpPr>
        <p:spPr>
          <a:xfrm flipH="1">
            <a:off x="7422733" y="-5659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3" name="Google Shape;2813;p29"/>
          <p:cNvSpPr/>
          <p:nvPr/>
        </p:nvSpPr>
        <p:spPr>
          <a:xfrm flipH="1">
            <a:off x="7972710" y="4393467"/>
            <a:ext cx="1529295" cy="1004873"/>
          </a:xfrm>
          <a:custGeom>
            <a:rect b="b" l="l" r="r" t="t"/>
            <a:pathLst>
              <a:path extrusionOk="0" h="903257" w="1374647">
                <a:moveTo>
                  <a:pt x="0" y="217172"/>
                </a:moveTo>
                <a:cubicBezTo>
                  <a:pt x="196787" y="60771"/>
                  <a:pt x="541782" y="-90676"/>
                  <a:pt x="778193" y="66010"/>
                </a:cubicBezTo>
                <a:cubicBezTo>
                  <a:pt x="953643" y="182310"/>
                  <a:pt x="1001649" y="413482"/>
                  <a:pt x="1084422" y="593219"/>
                </a:cubicBezTo>
                <a:cubicBezTo>
                  <a:pt x="1145000" y="724664"/>
                  <a:pt x="1238441" y="845060"/>
                  <a:pt x="1374648" y="90325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4" name="Google Shape;2814;p29"/>
          <p:cNvGrpSpPr/>
          <p:nvPr/>
        </p:nvGrpSpPr>
        <p:grpSpPr>
          <a:xfrm rot="818662">
            <a:off x="8329278" y="3161021"/>
            <a:ext cx="816618" cy="795918"/>
            <a:chOff x="6112100" y="3204445"/>
            <a:chExt cx="816600" cy="795900"/>
          </a:xfrm>
        </p:grpSpPr>
        <p:sp>
          <p:nvSpPr>
            <p:cNvPr id="2815" name="Google Shape;2815;p29"/>
            <p:cNvSpPr/>
            <p:nvPr/>
          </p:nvSpPr>
          <p:spPr>
            <a:xfrm>
              <a:off x="6112100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816" name="Google Shape;2816;p29"/>
            <p:cNvGrpSpPr/>
            <p:nvPr/>
          </p:nvGrpSpPr>
          <p:grpSpPr>
            <a:xfrm>
              <a:off x="6330711" y="3446770"/>
              <a:ext cx="379378" cy="311219"/>
              <a:chOff x="3158596" y="2226524"/>
              <a:chExt cx="348118" cy="285574"/>
            </a:xfrm>
          </p:grpSpPr>
          <p:sp>
            <p:nvSpPr>
              <p:cNvPr id="2817" name="Google Shape;2817;p29"/>
              <p:cNvSpPr/>
              <p:nvPr/>
            </p:nvSpPr>
            <p:spPr>
              <a:xfrm>
                <a:off x="3264737" y="2342394"/>
                <a:ext cx="135879" cy="135484"/>
              </a:xfrm>
              <a:custGeom>
                <a:rect b="b" l="l" r="r" t="t"/>
                <a:pathLst>
                  <a:path extrusionOk="0" h="122610" w="122967">
                    <a:moveTo>
                      <a:pt x="61436" y="122611"/>
                    </a:moveTo>
                    <a:cubicBezTo>
                      <a:pt x="95345" y="122611"/>
                      <a:pt x="122968" y="94988"/>
                      <a:pt x="122968" y="61079"/>
                    </a:cubicBezTo>
                    <a:cubicBezTo>
                      <a:pt x="119825" y="-20360"/>
                      <a:pt x="3143" y="-20360"/>
                      <a:pt x="0" y="61079"/>
                    </a:cubicBezTo>
                    <a:cubicBezTo>
                      <a:pt x="0" y="94988"/>
                      <a:pt x="27622" y="122611"/>
                      <a:pt x="61531" y="1226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18" name="Google Shape;2818;p29"/>
              <p:cNvGrpSpPr/>
              <p:nvPr/>
            </p:nvGrpSpPr>
            <p:grpSpPr>
              <a:xfrm>
                <a:off x="3158596" y="2226524"/>
                <a:ext cx="348118" cy="285574"/>
                <a:chOff x="4815649" y="2748195"/>
                <a:chExt cx="314896" cy="258298"/>
              </a:xfrm>
            </p:grpSpPr>
            <p:sp>
              <p:nvSpPr>
                <p:cNvPr id="2819" name="Google Shape;2819;p29"/>
                <p:cNvSpPr/>
                <p:nvPr/>
              </p:nvSpPr>
              <p:spPr>
                <a:xfrm>
                  <a:off x="4815649" y="2748195"/>
                  <a:ext cx="314896" cy="258298"/>
                </a:xfrm>
                <a:custGeom>
                  <a:rect b="b" l="l" r="r" t="t"/>
                  <a:pathLst>
                    <a:path extrusionOk="0" h="258298" w="314896">
                      <a:moveTo>
                        <a:pt x="266128" y="243"/>
                      </a:moveTo>
                      <a:cubicBezTo>
                        <a:pt x="262318" y="-900"/>
                        <a:pt x="258223" y="2148"/>
                        <a:pt x="258318" y="6148"/>
                      </a:cubicBezTo>
                      <a:lnTo>
                        <a:pt x="258318" y="62441"/>
                      </a:lnTo>
                      <a:cubicBezTo>
                        <a:pt x="212503" y="76919"/>
                        <a:pt x="102394" y="76919"/>
                        <a:pt x="56579" y="62441"/>
                      </a:cubicBezTo>
                      <a:lnTo>
                        <a:pt x="56579" y="6339"/>
                      </a:lnTo>
                      <a:cubicBezTo>
                        <a:pt x="56579" y="5196"/>
                        <a:pt x="56293" y="3957"/>
                        <a:pt x="55721" y="3005"/>
                      </a:cubicBezTo>
                      <a:cubicBezTo>
                        <a:pt x="54197" y="624"/>
                        <a:pt x="51340" y="-424"/>
                        <a:pt x="48768" y="338"/>
                      </a:cubicBezTo>
                      <a:cubicBezTo>
                        <a:pt x="16859" y="9387"/>
                        <a:pt x="0" y="21960"/>
                        <a:pt x="0" y="36723"/>
                      </a:cubicBezTo>
                      <a:lnTo>
                        <a:pt x="0" y="209126"/>
                      </a:lnTo>
                      <a:cubicBezTo>
                        <a:pt x="0" y="223890"/>
                        <a:pt x="16859" y="236463"/>
                        <a:pt x="48768" y="245512"/>
                      </a:cubicBezTo>
                      <a:cubicBezTo>
                        <a:pt x="105823" y="262561"/>
                        <a:pt x="209074" y="262561"/>
                        <a:pt x="266128" y="245512"/>
                      </a:cubicBezTo>
                      <a:cubicBezTo>
                        <a:pt x="298037" y="236463"/>
                        <a:pt x="314897" y="223794"/>
                        <a:pt x="314897" y="209126"/>
                      </a:cubicBezTo>
                      <a:lnTo>
                        <a:pt x="314897" y="36723"/>
                      </a:lnTo>
                      <a:cubicBezTo>
                        <a:pt x="314897" y="22055"/>
                        <a:pt x="298037" y="9387"/>
                        <a:pt x="266128" y="338"/>
                      </a:cubicBezTo>
                      <a:lnTo>
                        <a:pt x="266128" y="338"/>
                      </a:lnTo>
                      <a:close/>
                      <a:moveTo>
                        <a:pt x="270605" y="14435"/>
                      </a:moveTo>
                      <a:cubicBezTo>
                        <a:pt x="314992" y="30342"/>
                        <a:pt x="311372" y="44343"/>
                        <a:pt x="270605" y="58726"/>
                      </a:cubicBezTo>
                      <a:lnTo>
                        <a:pt x="270605" y="14435"/>
                      </a:lnTo>
                      <a:close/>
                      <a:moveTo>
                        <a:pt x="270605" y="71680"/>
                      </a:moveTo>
                      <a:cubicBezTo>
                        <a:pt x="284417" y="67394"/>
                        <a:pt x="295180" y="62441"/>
                        <a:pt x="302609" y="56821"/>
                      </a:cubicBezTo>
                      <a:lnTo>
                        <a:pt x="302609" y="188647"/>
                      </a:lnTo>
                      <a:cubicBezTo>
                        <a:pt x="295180" y="183123"/>
                        <a:pt x="284512" y="178075"/>
                        <a:pt x="270605" y="173788"/>
                      </a:cubicBezTo>
                      <a:lnTo>
                        <a:pt x="270605" y="71585"/>
                      </a:lnTo>
                      <a:close/>
                      <a:moveTo>
                        <a:pt x="21146" y="25103"/>
                      </a:moveTo>
                      <a:cubicBezTo>
                        <a:pt x="26670" y="21293"/>
                        <a:pt x="34576" y="17578"/>
                        <a:pt x="44291" y="14340"/>
                      </a:cubicBezTo>
                      <a:lnTo>
                        <a:pt x="44291" y="58631"/>
                      </a:lnTo>
                      <a:cubicBezTo>
                        <a:pt x="18097" y="49392"/>
                        <a:pt x="1238" y="38343"/>
                        <a:pt x="21146" y="25103"/>
                      </a:cubicBezTo>
                      <a:close/>
                      <a:moveTo>
                        <a:pt x="44291" y="71680"/>
                      </a:moveTo>
                      <a:lnTo>
                        <a:pt x="44291" y="173883"/>
                      </a:lnTo>
                      <a:cubicBezTo>
                        <a:pt x="30480" y="178170"/>
                        <a:pt x="19717" y="183123"/>
                        <a:pt x="12287" y="188742"/>
                      </a:cubicBezTo>
                      <a:lnTo>
                        <a:pt x="12287" y="56916"/>
                      </a:lnTo>
                      <a:cubicBezTo>
                        <a:pt x="19717" y="62441"/>
                        <a:pt x="30385" y="67489"/>
                        <a:pt x="44291" y="71775"/>
                      </a:cubicBezTo>
                      <a:close/>
                      <a:moveTo>
                        <a:pt x="157448" y="245988"/>
                      </a:moveTo>
                      <a:cubicBezTo>
                        <a:pt x="68771" y="246273"/>
                        <a:pt x="-14478" y="221223"/>
                        <a:pt x="21146" y="197601"/>
                      </a:cubicBezTo>
                      <a:cubicBezTo>
                        <a:pt x="28099" y="192743"/>
                        <a:pt x="38862" y="188266"/>
                        <a:pt x="52197" y="184456"/>
                      </a:cubicBezTo>
                      <a:cubicBezTo>
                        <a:pt x="54864" y="183694"/>
                        <a:pt x="56674" y="181313"/>
                        <a:pt x="56674" y="178551"/>
                      </a:cubicBezTo>
                      <a:lnTo>
                        <a:pt x="56674" y="75109"/>
                      </a:lnTo>
                      <a:cubicBezTo>
                        <a:pt x="111728" y="89397"/>
                        <a:pt x="203263" y="89397"/>
                        <a:pt x="258413" y="75109"/>
                      </a:cubicBezTo>
                      <a:lnTo>
                        <a:pt x="258413" y="178551"/>
                      </a:lnTo>
                      <a:cubicBezTo>
                        <a:pt x="258413" y="181313"/>
                        <a:pt x="260223" y="183694"/>
                        <a:pt x="262890" y="184456"/>
                      </a:cubicBezTo>
                      <a:cubicBezTo>
                        <a:pt x="358807" y="212269"/>
                        <a:pt x="263366" y="245702"/>
                        <a:pt x="157543" y="2459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0" name="Google Shape;2820;p29"/>
                <p:cNvSpPr/>
                <p:nvPr/>
              </p:nvSpPr>
              <p:spPr>
                <a:xfrm>
                  <a:off x="4944806" y="2879923"/>
                  <a:ext cx="63033" cy="68444"/>
                </a:xfrm>
                <a:custGeom>
                  <a:rect b="b" l="l" r="r" t="t"/>
                  <a:pathLst>
                    <a:path extrusionOk="0" h="68444" w="63033">
                      <a:moveTo>
                        <a:pt x="56009" y="22058"/>
                      </a:moveTo>
                      <a:lnTo>
                        <a:pt x="21910" y="2436"/>
                      </a:lnTo>
                      <a:cubicBezTo>
                        <a:pt x="12766" y="-3946"/>
                        <a:pt x="-188" y="3008"/>
                        <a:pt x="2" y="14057"/>
                      </a:cubicBezTo>
                      <a:lnTo>
                        <a:pt x="2" y="54347"/>
                      </a:lnTo>
                      <a:cubicBezTo>
                        <a:pt x="2" y="56824"/>
                        <a:pt x="669" y="59205"/>
                        <a:pt x="1907" y="61396"/>
                      </a:cubicBezTo>
                      <a:cubicBezTo>
                        <a:pt x="4384" y="65682"/>
                        <a:pt x="9146" y="68444"/>
                        <a:pt x="14099" y="68444"/>
                      </a:cubicBezTo>
                      <a:cubicBezTo>
                        <a:pt x="16576" y="68444"/>
                        <a:pt x="18957" y="67778"/>
                        <a:pt x="21148" y="66539"/>
                      </a:cubicBezTo>
                      <a:lnTo>
                        <a:pt x="56104" y="46346"/>
                      </a:lnTo>
                      <a:cubicBezTo>
                        <a:pt x="65344" y="41203"/>
                        <a:pt x="65344" y="27106"/>
                        <a:pt x="56104" y="22058"/>
                      </a:cubicBezTo>
                      <a:close/>
                      <a:moveTo>
                        <a:pt x="50485" y="35107"/>
                      </a:moveTo>
                      <a:cubicBezTo>
                        <a:pt x="50485" y="35107"/>
                        <a:pt x="50104" y="35583"/>
                        <a:pt x="49818" y="35774"/>
                      </a:cubicBezTo>
                      <a:lnTo>
                        <a:pt x="14861" y="55967"/>
                      </a:lnTo>
                      <a:cubicBezTo>
                        <a:pt x="13909" y="56443"/>
                        <a:pt x="13051" y="56252"/>
                        <a:pt x="12480" y="55300"/>
                      </a:cubicBezTo>
                      <a:cubicBezTo>
                        <a:pt x="12289" y="55014"/>
                        <a:pt x="12194" y="54728"/>
                        <a:pt x="12194" y="54443"/>
                      </a:cubicBezTo>
                      <a:lnTo>
                        <a:pt x="12194" y="14057"/>
                      </a:lnTo>
                      <a:cubicBezTo>
                        <a:pt x="12194" y="12247"/>
                        <a:pt x="14290" y="11771"/>
                        <a:pt x="15433" y="12914"/>
                      </a:cubicBezTo>
                      <a:lnTo>
                        <a:pt x="49723" y="32726"/>
                      </a:lnTo>
                      <a:cubicBezTo>
                        <a:pt x="50580" y="33202"/>
                        <a:pt x="50866" y="34250"/>
                        <a:pt x="50389" y="35107"/>
                      </a:cubicBezTo>
                      <a:lnTo>
                        <a:pt x="50389" y="35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2" name="Google Shape;2822;p30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823" name="Google Shape;2823;p30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824" name="Google Shape;2824;p30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5" name="Google Shape;2825;p30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6" name="Google Shape;2826;p30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7" name="Google Shape;2827;p30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8" name="Google Shape;2828;p30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9" name="Google Shape;2829;p30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0" name="Google Shape;2830;p30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1" name="Google Shape;2831;p30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2" name="Google Shape;2832;p30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3" name="Google Shape;2833;p30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4" name="Google Shape;2834;p30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5" name="Google Shape;2835;p30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6" name="Google Shape;2836;p30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7" name="Google Shape;2837;p30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8" name="Google Shape;2838;p30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9" name="Google Shape;2839;p30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0" name="Google Shape;2840;p30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1" name="Google Shape;2841;p30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2" name="Google Shape;2842;p30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3" name="Google Shape;2843;p30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4" name="Google Shape;2844;p30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5" name="Google Shape;2845;p30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6" name="Google Shape;2846;p30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7" name="Google Shape;2847;p30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8" name="Google Shape;2848;p30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9" name="Google Shape;2849;p30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850" name="Google Shape;2850;p30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1" name="Google Shape;2851;p30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2" name="Google Shape;2852;p30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3" name="Google Shape;2853;p30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4" name="Google Shape;2854;p30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5" name="Google Shape;2855;p30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6" name="Google Shape;2856;p30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7" name="Google Shape;2857;p30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8" name="Google Shape;2858;p30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9" name="Google Shape;2859;p30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0" name="Google Shape;2860;p30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1" name="Google Shape;2861;p30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2" name="Google Shape;2862;p30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3" name="Google Shape;2863;p30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4" name="Google Shape;2864;p30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5" name="Google Shape;2865;p30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6" name="Google Shape;2866;p30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7" name="Google Shape;2867;p30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8" name="Google Shape;2868;p30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9" name="Google Shape;2869;p30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0" name="Google Shape;2870;p30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1" name="Google Shape;2871;p30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2" name="Google Shape;2872;p30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3" name="Google Shape;2873;p30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4" name="Google Shape;2874;p30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5" name="Google Shape;2875;p30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6" name="Google Shape;2876;p30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7" name="Google Shape;2877;p30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8" name="Google Shape;2878;p30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9" name="Google Shape;2879;p30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0" name="Google Shape;2880;p30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1" name="Google Shape;2881;p30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2" name="Google Shape;2882;p30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3" name="Google Shape;2883;p30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4" name="Google Shape;2884;p30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5" name="Google Shape;2885;p30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6" name="Google Shape;2886;p30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7" name="Google Shape;2887;p30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8" name="Google Shape;2888;p30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9" name="Google Shape;2889;p30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0" name="Google Shape;2890;p30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1" name="Google Shape;2891;p30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2" name="Google Shape;2892;p30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3" name="Google Shape;2893;p30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4" name="Google Shape;2894;p30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5" name="Google Shape;2895;p30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6" name="Google Shape;2896;p30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7" name="Google Shape;2897;p30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8" name="Google Shape;2898;p30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99" name="Google Shape;2899;p30"/>
          <p:cNvSpPr/>
          <p:nvPr/>
        </p:nvSpPr>
        <p:spPr>
          <a:xfrm rot="1590866">
            <a:off x="7787272" y="-507680"/>
            <a:ext cx="2273258" cy="1013007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0" name="Google Shape;2900;p30"/>
          <p:cNvSpPr/>
          <p:nvPr/>
        </p:nvSpPr>
        <p:spPr>
          <a:xfrm rot="-6097236">
            <a:off x="-1148977" y="3922362"/>
            <a:ext cx="2273857" cy="1013274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1" name="Google Shape;2901;p30"/>
          <p:cNvSpPr/>
          <p:nvPr/>
        </p:nvSpPr>
        <p:spPr>
          <a:xfrm flipH="1" rot="8276296">
            <a:off x="-217145" y="-479868"/>
            <a:ext cx="1224600" cy="957403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2" name="Google Shape;2902;p30"/>
          <p:cNvSpPr/>
          <p:nvPr/>
        </p:nvSpPr>
        <p:spPr>
          <a:xfrm flipH="1" rot="8276296">
            <a:off x="-68991" y="-555480"/>
            <a:ext cx="1094916" cy="1078756"/>
          </a:xfrm>
          <a:custGeom>
            <a:rect b="b" l="l" r="r" t="t"/>
            <a:pathLst>
              <a:path extrusionOk="0" h="1078645" w="1094803">
                <a:moveTo>
                  <a:pt x="1094804" y="269306"/>
                </a:moveTo>
                <a:cubicBezTo>
                  <a:pt x="979265" y="248828"/>
                  <a:pt x="896683" y="156435"/>
                  <a:pt x="807720" y="88141"/>
                </a:cubicBezTo>
                <a:cubicBezTo>
                  <a:pt x="712470" y="15084"/>
                  <a:pt x="605028" y="-26636"/>
                  <a:pt x="487490" y="19085"/>
                </a:cubicBezTo>
                <a:cubicBezTo>
                  <a:pt x="224028" y="121573"/>
                  <a:pt x="222599" y="452472"/>
                  <a:pt x="180023" y="686120"/>
                </a:cubicBezTo>
                <a:cubicBezTo>
                  <a:pt x="153448" y="831853"/>
                  <a:pt x="102013" y="968537"/>
                  <a:pt x="0" y="107864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3" name="Google Shape;2903;p30"/>
          <p:cNvSpPr/>
          <p:nvPr/>
        </p:nvSpPr>
        <p:spPr>
          <a:xfrm rot="5176303">
            <a:off x="7603021" y="4004931"/>
            <a:ext cx="2395373" cy="132661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4" name="Google Shape;2904;p30"/>
          <p:cNvGrpSpPr/>
          <p:nvPr/>
        </p:nvGrpSpPr>
        <p:grpSpPr>
          <a:xfrm rot="1223304">
            <a:off x="8022441" y="470146"/>
            <a:ext cx="816641" cy="795940"/>
            <a:chOff x="3514301" y="3204456"/>
            <a:chExt cx="816600" cy="795900"/>
          </a:xfrm>
        </p:grpSpPr>
        <p:sp>
          <p:nvSpPr>
            <p:cNvPr id="2905" name="Google Shape;2905;p30"/>
            <p:cNvSpPr/>
            <p:nvPr/>
          </p:nvSpPr>
          <p:spPr>
            <a:xfrm>
              <a:off x="3514301" y="320445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06" name="Google Shape;2906;p30"/>
            <p:cNvGrpSpPr/>
            <p:nvPr/>
          </p:nvGrpSpPr>
          <p:grpSpPr>
            <a:xfrm>
              <a:off x="3766180" y="3428320"/>
              <a:ext cx="312842" cy="348172"/>
              <a:chOff x="2356956" y="3417661"/>
              <a:chExt cx="312842" cy="348172"/>
            </a:xfrm>
          </p:grpSpPr>
          <p:grpSp>
            <p:nvGrpSpPr>
              <p:cNvPr id="2907" name="Google Shape;2907;p30"/>
              <p:cNvGrpSpPr/>
              <p:nvPr/>
            </p:nvGrpSpPr>
            <p:grpSpPr>
              <a:xfrm>
                <a:off x="2356956" y="3417661"/>
                <a:ext cx="312842" cy="348172"/>
                <a:chOff x="4090511" y="3825562"/>
                <a:chExt cx="282987" cy="314917"/>
              </a:xfrm>
            </p:grpSpPr>
            <p:sp>
              <p:nvSpPr>
                <p:cNvPr id="2908" name="Google Shape;2908;p30"/>
                <p:cNvSpPr/>
                <p:nvPr/>
              </p:nvSpPr>
              <p:spPr>
                <a:xfrm>
                  <a:off x="4090511" y="3825562"/>
                  <a:ext cx="282987" cy="314917"/>
                </a:xfrm>
                <a:custGeom>
                  <a:rect b="b" l="l" r="r" t="t"/>
                  <a:pathLst>
                    <a:path extrusionOk="0" h="314917" w="282987">
                      <a:moveTo>
                        <a:pt x="282988" y="157506"/>
                      </a:moveTo>
                      <a:cubicBezTo>
                        <a:pt x="282988" y="143695"/>
                        <a:pt x="278035" y="130741"/>
                        <a:pt x="268891" y="120549"/>
                      </a:cubicBezTo>
                      <a:cubicBezTo>
                        <a:pt x="276606" y="95784"/>
                        <a:pt x="259366" y="68924"/>
                        <a:pt x="233744" y="65590"/>
                      </a:cubicBezTo>
                      <a:cubicBezTo>
                        <a:pt x="232791" y="44635"/>
                        <a:pt x="216789" y="27585"/>
                        <a:pt x="196310" y="24918"/>
                      </a:cubicBezTo>
                      <a:cubicBezTo>
                        <a:pt x="191452" y="-1085"/>
                        <a:pt x="157162" y="-8991"/>
                        <a:pt x="141446" y="12250"/>
                      </a:cubicBezTo>
                      <a:cubicBezTo>
                        <a:pt x="125730" y="-9086"/>
                        <a:pt x="91440" y="-1085"/>
                        <a:pt x="86582" y="24918"/>
                      </a:cubicBezTo>
                      <a:cubicBezTo>
                        <a:pt x="66103" y="27585"/>
                        <a:pt x="50102" y="44635"/>
                        <a:pt x="49149" y="65590"/>
                      </a:cubicBezTo>
                      <a:cubicBezTo>
                        <a:pt x="23527" y="68924"/>
                        <a:pt x="6286" y="95784"/>
                        <a:pt x="14002" y="120549"/>
                      </a:cubicBezTo>
                      <a:cubicBezTo>
                        <a:pt x="-4667" y="140552"/>
                        <a:pt x="-4667" y="174366"/>
                        <a:pt x="14002" y="194368"/>
                      </a:cubicBezTo>
                      <a:cubicBezTo>
                        <a:pt x="6286" y="219133"/>
                        <a:pt x="23527" y="245994"/>
                        <a:pt x="49149" y="249327"/>
                      </a:cubicBezTo>
                      <a:cubicBezTo>
                        <a:pt x="50102" y="270282"/>
                        <a:pt x="66103" y="287332"/>
                        <a:pt x="86582" y="289999"/>
                      </a:cubicBezTo>
                      <a:cubicBezTo>
                        <a:pt x="91440" y="316002"/>
                        <a:pt x="125730" y="323908"/>
                        <a:pt x="141446" y="302667"/>
                      </a:cubicBezTo>
                      <a:cubicBezTo>
                        <a:pt x="157162" y="324003"/>
                        <a:pt x="191452" y="316002"/>
                        <a:pt x="196310" y="289999"/>
                      </a:cubicBezTo>
                      <a:cubicBezTo>
                        <a:pt x="216789" y="287332"/>
                        <a:pt x="232791" y="270282"/>
                        <a:pt x="233744" y="249327"/>
                      </a:cubicBezTo>
                      <a:cubicBezTo>
                        <a:pt x="259366" y="245994"/>
                        <a:pt x="276606" y="219133"/>
                        <a:pt x="268891" y="194368"/>
                      </a:cubicBezTo>
                      <a:cubicBezTo>
                        <a:pt x="278035" y="184176"/>
                        <a:pt x="282988" y="171222"/>
                        <a:pt x="282988" y="157411"/>
                      </a:cubicBezTo>
                      <a:lnTo>
                        <a:pt x="282988" y="157411"/>
                      </a:lnTo>
                      <a:close/>
                      <a:moveTo>
                        <a:pt x="249365" y="228563"/>
                      </a:moveTo>
                      <a:cubicBezTo>
                        <a:pt x="243554" y="234373"/>
                        <a:pt x="235839" y="237516"/>
                        <a:pt x="227743" y="237516"/>
                      </a:cubicBezTo>
                      <a:cubicBezTo>
                        <a:pt x="224123" y="237326"/>
                        <a:pt x="220980" y="240659"/>
                        <a:pt x="221361" y="244279"/>
                      </a:cubicBezTo>
                      <a:cubicBezTo>
                        <a:pt x="223266" y="262186"/>
                        <a:pt x="208788" y="278188"/>
                        <a:pt x="190786" y="278093"/>
                      </a:cubicBezTo>
                      <a:cubicBezTo>
                        <a:pt x="187357" y="278093"/>
                        <a:pt x="184594" y="280855"/>
                        <a:pt x="184594" y="284284"/>
                      </a:cubicBezTo>
                      <a:cubicBezTo>
                        <a:pt x="184594" y="299715"/>
                        <a:pt x="165449" y="310859"/>
                        <a:pt x="149542" y="295047"/>
                      </a:cubicBezTo>
                      <a:cubicBezTo>
                        <a:pt x="148304" y="293809"/>
                        <a:pt x="147637" y="292190"/>
                        <a:pt x="147637" y="290475"/>
                      </a:cubicBezTo>
                      <a:lnTo>
                        <a:pt x="147637" y="201893"/>
                      </a:lnTo>
                      <a:cubicBezTo>
                        <a:pt x="147637" y="201321"/>
                        <a:pt x="147352" y="200750"/>
                        <a:pt x="146971" y="200369"/>
                      </a:cubicBezTo>
                      <a:cubicBezTo>
                        <a:pt x="141637" y="195225"/>
                        <a:pt x="135350" y="198845"/>
                        <a:pt x="135350" y="203988"/>
                      </a:cubicBezTo>
                      <a:lnTo>
                        <a:pt x="135350" y="290475"/>
                      </a:lnTo>
                      <a:cubicBezTo>
                        <a:pt x="135350" y="292190"/>
                        <a:pt x="134683" y="293809"/>
                        <a:pt x="133445" y="295047"/>
                      </a:cubicBezTo>
                      <a:cubicBezTo>
                        <a:pt x="117634" y="310859"/>
                        <a:pt x="98393" y="299715"/>
                        <a:pt x="98393" y="284284"/>
                      </a:cubicBezTo>
                      <a:cubicBezTo>
                        <a:pt x="98393" y="280855"/>
                        <a:pt x="95631" y="278093"/>
                        <a:pt x="92202" y="278093"/>
                      </a:cubicBezTo>
                      <a:cubicBezTo>
                        <a:pt x="74200" y="278188"/>
                        <a:pt x="59722" y="262186"/>
                        <a:pt x="61627" y="244279"/>
                      </a:cubicBezTo>
                      <a:cubicBezTo>
                        <a:pt x="62103" y="240755"/>
                        <a:pt x="59055" y="237421"/>
                        <a:pt x="55531" y="237516"/>
                      </a:cubicBezTo>
                      <a:cubicBezTo>
                        <a:pt x="38957" y="237992"/>
                        <a:pt x="24289" y="223324"/>
                        <a:pt x="24574" y="206750"/>
                      </a:cubicBezTo>
                      <a:cubicBezTo>
                        <a:pt x="24574" y="202750"/>
                        <a:pt x="25336" y="198845"/>
                        <a:pt x="26860" y="195225"/>
                      </a:cubicBezTo>
                      <a:cubicBezTo>
                        <a:pt x="27813" y="192939"/>
                        <a:pt x="27241" y="190272"/>
                        <a:pt x="25432" y="188462"/>
                      </a:cubicBezTo>
                      <a:cubicBezTo>
                        <a:pt x="8096" y="172365"/>
                        <a:pt x="8096" y="142647"/>
                        <a:pt x="25432" y="126550"/>
                      </a:cubicBezTo>
                      <a:cubicBezTo>
                        <a:pt x="27241" y="124836"/>
                        <a:pt x="27813" y="122169"/>
                        <a:pt x="26860" y="119787"/>
                      </a:cubicBezTo>
                      <a:cubicBezTo>
                        <a:pt x="22193" y="108548"/>
                        <a:pt x="24956" y="94927"/>
                        <a:pt x="33719" y="86450"/>
                      </a:cubicBezTo>
                      <a:cubicBezTo>
                        <a:pt x="39529" y="80640"/>
                        <a:pt x="47339" y="77496"/>
                        <a:pt x="55531" y="77496"/>
                      </a:cubicBezTo>
                      <a:cubicBezTo>
                        <a:pt x="59055" y="77496"/>
                        <a:pt x="62103" y="74258"/>
                        <a:pt x="61627" y="70733"/>
                      </a:cubicBezTo>
                      <a:cubicBezTo>
                        <a:pt x="61531" y="69686"/>
                        <a:pt x="61436" y="68638"/>
                        <a:pt x="61436" y="67686"/>
                      </a:cubicBezTo>
                      <a:cubicBezTo>
                        <a:pt x="61436" y="49302"/>
                        <a:pt x="77629" y="34634"/>
                        <a:pt x="96488" y="37205"/>
                      </a:cubicBezTo>
                      <a:cubicBezTo>
                        <a:pt x="97917" y="37396"/>
                        <a:pt x="99060" y="36158"/>
                        <a:pt x="98774" y="34729"/>
                      </a:cubicBezTo>
                      <a:cubicBezTo>
                        <a:pt x="95059" y="17298"/>
                        <a:pt x="116205" y="2820"/>
                        <a:pt x="133350" y="19965"/>
                      </a:cubicBezTo>
                      <a:cubicBezTo>
                        <a:pt x="134588" y="21203"/>
                        <a:pt x="135255" y="22823"/>
                        <a:pt x="135255" y="24537"/>
                      </a:cubicBezTo>
                      <a:lnTo>
                        <a:pt x="135255" y="113787"/>
                      </a:lnTo>
                      <a:cubicBezTo>
                        <a:pt x="135541" y="121978"/>
                        <a:pt x="147256" y="121883"/>
                        <a:pt x="147542" y="113787"/>
                      </a:cubicBezTo>
                      <a:lnTo>
                        <a:pt x="147542" y="24537"/>
                      </a:lnTo>
                      <a:cubicBezTo>
                        <a:pt x="147542" y="22823"/>
                        <a:pt x="148209" y="21203"/>
                        <a:pt x="149447" y="19965"/>
                      </a:cubicBezTo>
                      <a:cubicBezTo>
                        <a:pt x="166592" y="2916"/>
                        <a:pt x="187738" y="17394"/>
                        <a:pt x="184023" y="34729"/>
                      </a:cubicBezTo>
                      <a:cubicBezTo>
                        <a:pt x="183737" y="36158"/>
                        <a:pt x="184880" y="37396"/>
                        <a:pt x="186309" y="37205"/>
                      </a:cubicBezTo>
                      <a:cubicBezTo>
                        <a:pt x="205169" y="34634"/>
                        <a:pt x="221361" y="49302"/>
                        <a:pt x="221361" y="67686"/>
                      </a:cubicBezTo>
                      <a:cubicBezTo>
                        <a:pt x="221361" y="68733"/>
                        <a:pt x="221361" y="69781"/>
                        <a:pt x="221170" y="70733"/>
                      </a:cubicBezTo>
                      <a:cubicBezTo>
                        <a:pt x="220694" y="74353"/>
                        <a:pt x="223933" y="77687"/>
                        <a:pt x="227552" y="77496"/>
                      </a:cubicBezTo>
                      <a:cubicBezTo>
                        <a:pt x="244031" y="77115"/>
                        <a:pt x="258604" y="91784"/>
                        <a:pt x="258223" y="108262"/>
                      </a:cubicBezTo>
                      <a:cubicBezTo>
                        <a:pt x="258223" y="113120"/>
                        <a:pt x="257080" y="117787"/>
                        <a:pt x="254889" y="122169"/>
                      </a:cubicBezTo>
                      <a:cubicBezTo>
                        <a:pt x="254413" y="123026"/>
                        <a:pt x="254698" y="124074"/>
                        <a:pt x="255365" y="124645"/>
                      </a:cubicBezTo>
                      <a:cubicBezTo>
                        <a:pt x="265081" y="133027"/>
                        <a:pt x="270510" y="144743"/>
                        <a:pt x="270510" y="157411"/>
                      </a:cubicBezTo>
                      <a:cubicBezTo>
                        <a:pt x="270510" y="169127"/>
                        <a:pt x="265843" y="180176"/>
                        <a:pt x="257365" y="188367"/>
                      </a:cubicBezTo>
                      <a:cubicBezTo>
                        <a:pt x="255556" y="190082"/>
                        <a:pt x="254984" y="192749"/>
                        <a:pt x="255937" y="195130"/>
                      </a:cubicBezTo>
                      <a:cubicBezTo>
                        <a:pt x="260604" y="206370"/>
                        <a:pt x="257842" y="219990"/>
                        <a:pt x="249079" y="228467"/>
                      </a:cubicBezTo>
                      <a:lnTo>
                        <a:pt x="249079" y="2284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9" name="Google Shape;2909;p30"/>
                <p:cNvSpPr/>
                <p:nvPr/>
              </p:nvSpPr>
              <p:spPr>
                <a:xfrm>
                  <a:off x="4272272" y="3925466"/>
                  <a:ext cx="61148" cy="48046"/>
                </a:xfrm>
                <a:custGeom>
                  <a:rect b="b" l="l" r="r" t="t"/>
                  <a:pathLst>
                    <a:path extrusionOk="0" h="48046" w="61148">
                      <a:moveTo>
                        <a:pt x="57221" y="36076"/>
                      </a:moveTo>
                      <a:cubicBezTo>
                        <a:pt x="46839" y="32171"/>
                        <a:pt x="43981" y="18074"/>
                        <a:pt x="51982" y="10454"/>
                      </a:cubicBezTo>
                      <a:cubicBezTo>
                        <a:pt x="54364" y="8072"/>
                        <a:pt x="54364" y="4167"/>
                        <a:pt x="51982" y="1786"/>
                      </a:cubicBezTo>
                      <a:cubicBezTo>
                        <a:pt x="49601" y="-595"/>
                        <a:pt x="45696" y="-595"/>
                        <a:pt x="43315" y="1786"/>
                      </a:cubicBezTo>
                      <a:cubicBezTo>
                        <a:pt x="38076" y="7025"/>
                        <a:pt x="35123" y="14073"/>
                        <a:pt x="35123" y="21598"/>
                      </a:cubicBezTo>
                      <a:cubicBezTo>
                        <a:pt x="35123" y="23408"/>
                        <a:pt x="35314" y="25218"/>
                        <a:pt x="35599" y="27027"/>
                      </a:cubicBezTo>
                      <a:lnTo>
                        <a:pt x="6358" y="27027"/>
                      </a:lnTo>
                      <a:cubicBezTo>
                        <a:pt x="3310" y="27027"/>
                        <a:pt x="547" y="29218"/>
                        <a:pt x="71" y="32266"/>
                      </a:cubicBezTo>
                      <a:cubicBezTo>
                        <a:pt x="-500" y="36076"/>
                        <a:pt x="2452" y="39314"/>
                        <a:pt x="6167" y="39314"/>
                      </a:cubicBezTo>
                      <a:lnTo>
                        <a:pt x="41410" y="39314"/>
                      </a:lnTo>
                      <a:cubicBezTo>
                        <a:pt x="44362" y="42934"/>
                        <a:pt x="48172" y="45791"/>
                        <a:pt x="52744" y="47601"/>
                      </a:cubicBezTo>
                      <a:cubicBezTo>
                        <a:pt x="60364" y="50363"/>
                        <a:pt x="64746" y="39505"/>
                        <a:pt x="57316" y="36171"/>
                      </a:cubicBezTo>
                      <a:lnTo>
                        <a:pt x="57316" y="361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0" name="Google Shape;2910;p30"/>
                <p:cNvSpPr/>
                <p:nvPr/>
              </p:nvSpPr>
              <p:spPr>
                <a:xfrm>
                  <a:off x="4251959" y="4061364"/>
                  <a:ext cx="37290" cy="37242"/>
                </a:xfrm>
                <a:custGeom>
                  <a:rect b="b" l="l" r="r" t="t"/>
                  <a:pathLst>
                    <a:path extrusionOk="0" h="37242" w="37290">
                      <a:moveTo>
                        <a:pt x="31052" y="0"/>
                      </a:moveTo>
                      <a:cubicBezTo>
                        <a:pt x="13907" y="0"/>
                        <a:pt x="0" y="13907"/>
                        <a:pt x="0" y="31051"/>
                      </a:cubicBezTo>
                      <a:cubicBezTo>
                        <a:pt x="0" y="34480"/>
                        <a:pt x="2762" y="37243"/>
                        <a:pt x="6191" y="37243"/>
                      </a:cubicBezTo>
                      <a:cubicBezTo>
                        <a:pt x="9620" y="37243"/>
                        <a:pt x="12383" y="34480"/>
                        <a:pt x="12383" y="31051"/>
                      </a:cubicBezTo>
                      <a:cubicBezTo>
                        <a:pt x="12383" y="20669"/>
                        <a:pt x="20765" y="12287"/>
                        <a:pt x="31147" y="12287"/>
                      </a:cubicBezTo>
                      <a:cubicBezTo>
                        <a:pt x="39338" y="12001"/>
                        <a:pt x="39338" y="286"/>
                        <a:pt x="311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1" name="Google Shape;2911;p30"/>
                <p:cNvSpPr/>
                <p:nvPr/>
              </p:nvSpPr>
              <p:spPr>
                <a:xfrm>
                  <a:off x="4174807" y="3867709"/>
                  <a:ext cx="37242" cy="37254"/>
                </a:xfrm>
                <a:custGeom>
                  <a:rect b="b" l="l" r="r" t="t"/>
                  <a:pathLst>
                    <a:path extrusionOk="0" h="37254" w="37242">
                      <a:moveTo>
                        <a:pt x="37243" y="6108"/>
                      </a:moveTo>
                      <a:cubicBezTo>
                        <a:pt x="36957" y="-1988"/>
                        <a:pt x="25241" y="-2084"/>
                        <a:pt x="24955" y="6108"/>
                      </a:cubicBezTo>
                      <a:cubicBezTo>
                        <a:pt x="24955" y="16490"/>
                        <a:pt x="16573" y="24872"/>
                        <a:pt x="6191" y="24872"/>
                      </a:cubicBezTo>
                      <a:cubicBezTo>
                        <a:pt x="2762" y="24872"/>
                        <a:pt x="0" y="27635"/>
                        <a:pt x="0" y="31064"/>
                      </a:cubicBezTo>
                      <a:cubicBezTo>
                        <a:pt x="0" y="34492"/>
                        <a:pt x="2762" y="37255"/>
                        <a:pt x="6191" y="37255"/>
                      </a:cubicBezTo>
                      <a:cubicBezTo>
                        <a:pt x="23336" y="37255"/>
                        <a:pt x="37243" y="23348"/>
                        <a:pt x="37243" y="62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2" name="Google Shape;2912;p30"/>
                <p:cNvSpPr/>
                <p:nvPr/>
              </p:nvSpPr>
              <p:spPr>
                <a:xfrm>
                  <a:off x="4201382" y="3912226"/>
                  <a:ext cx="12287" cy="33289"/>
                </a:xfrm>
                <a:custGeom>
                  <a:rect b="b" l="l" r="r" t="t"/>
                  <a:pathLst>
                    <a:path extrusionOk="0" h="33289" w="12287">
                      <a:moveTo>
                        <a:pt x="0" y="6453"/>
                      </a:moveTo>
                      <a:lnTo>
                        <a:pt x="0" y="26932"/>
                      </a:lnTo>
                      <a:cubicBezTo>
                        <a:pt x="0" y="29980"/>
                        <a:pt x="2191" y="32742"/>
                        <a:pt x="5239" y="33218"/>
                      </a:cubicBezTo>
                      <a:cubicBezTo>
                        <a:pt x="9049" y="33790"/>
                        <a:pt x="12287" y="30837"/>
                        <a:pt x="12287" y="27122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1"/>
                        <a:pt x="5239" y="71"/>
                      </a:cubicBezTo>
                      <a:cubicBezTo>
                        <a:pt x="2191" y="547"/>
                        <a:pt x="0" y="3310"/>
                        <a:pt x="0" y="63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3" name="Google Shape;2913;p30"/>
                <p:cNvSpPr/>
                <p:nvPr/>
              </p:nvSpPr>
              <p:spPr>
                <a:xfrm>
                  <a:off x="4250626" y="3912417"/>
                  <a:ext cx="12287" cy="33289"/>
                </a:xfrm>
                <a:custGeom>
                  <a:rect b="b" l="l" r="r" t="t"/>
                  <a:pathLst>
                    <a:path extrusionOk="0" h="33289" w="12287">
                      <a:moveTo>
                        <a:pt x="12287" y="26836"/>
                      </a:moveTo>
                      <a:lnTo>
                        <a:pt x="12287" y="6358"/>
                      </a:lnTo>
                      <a:cubicBezTo>
                        <a:pt x="12287" y="3310"/>
                        <a:pt x="10097" y="547"/>
                        <a:pt x="7049" y="71"/>
                      </a:cubicBezTo>
                      <a:cubicBezTo>
                        <a:pt x="3239" y="-500"/>
                        <a:pt x="0" y="2452"/>
                        <a:pt x="0" y="6167"/>
                      </a:cubicBezTo>
                      <a:lnTo>
                        <a:pt x="0" y="27122"/>
                      </a:lnTo>
                      <a:cubicBezTo>
                        <a:pt x="0" y="30837"/>
                        <a:pt x="3239" y="33790"/>
                        <a:pt x="7049" y="33218"/>
                      </a:cubicBezTo>
                      <a:cubicBezTo>
                        <a:pt x="10097" y="32742"/>
                        <a:pt x="12287" y="29980"/>
                        <a:pt x="12287" y="269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4" name="Google Shape;2914;p30"/>
                <p:cNvSpPr/>
                <p:nvPr/>
              </p:nvSpPr>
              <p:spPr>
                <a:xfrm>
                  <a:off x="4130507" y="3992935"/>
                  <a:ext cx="61134" cy="47855"/>
                </a:xfrm>
                <a:custGeom>
                  <a:rect b="b" l="l" r="r" t="t"/>
                  <a:pathLst>
                    <a:path extrusionOk="0" h="47855" w="61134">
                      <a:moveTo>
                        <a:pt x="54968" y="8611"/>
                      </a:moveTo>
                      <a:lnTo>
                        <a:pt x="19725" y="8611"/>
                      </a:lnTo>
                      <a:cubicBezTo>
                        <a:pt x="16868" y="5087"/>
                        <a:pt x="13153" y="2325"/>
                        <a:pt x="8772" y="515"/>
                      </a:cubicBezTo>
                      <a:cubicBezTo>
                        <a:pt x="5819" y="-723"/>
                        <a:pt x="2295" y="325"/>
                        <a:pt x="771" y="3087"/>
                      </a:cubicBezTo>
                      <a:cubicBezTo>
                        <a:pt x="-1039" y="6421"/>
                        <a:pt x="485" y="10421"/>
                        <a:pt x="3819" y="11755"/>
                      </a:cubicBezTo>
                      <a:cubicBezTo>
                        <a:pt x="9819" y="14136"/>
                        <a:pt x="13629" y="19851"/>
                        <a:pt x="13629" y="26328"/>
                      </a:cubicBezTo>
                      <a:cubicBezTo>
                        <a:pt x="13629" y="30519"/>
                        <a:pt x="12010" y="34424"/>
                        <a:pt x="9057" y="37377"/>
                      </a:cubicBezTo>
                      <a:cubicBezTo>
                        <a:pt x="5152" y="41187"/>
                        <a:pt x="8010" y="47950"/>
                        <a:pt x="13439" y="47854"/>
                      </a:cubicBezTo>
                      <a:cubicBezTo>
                        <a:pt x="15058" y="47854"/>
                        <a:pt x="16582" y="47283"/>
                        <a:pt x="17820" y="46044"/>
                      </a:cubicBezTo>
                      <a:cubicBezTo>
                        <a:pt x="24393" y="39568"/>
                        <a:pt x="27250" y="29947"/>
                        <a:pt x="25536" y="20803"/>
                      </a:cubicBezTo>
                      <a:lnTo>
                        <a:pt x="54777" y="20803"/>
                      </a:lnTo>
                      <a:cubicBezTo>
                        <a:pt x="57825" y="20803"/>
                        <a:pt x="60588" y="18613"/>
                        <a:pt x="61064" y="15564"/>
                      </a:cubicBezTo>
                      <a:cubicBezTo>
                        <a:pt x="61635" y="11755"/>
                        <a:pt x="58683" y="8516"/>
                        <a:pt x="54968" y="8516"/>
                      </a:cubicBezTo>
                      <a:lnTo>
                        <a:pt x="54968" y="851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5" name="Google Shape;2915;p30"/>
                <p:cNvSpPr/>
                <p:nvPr/>
              </p:nvSpPr>
              <p:spPr>
                <a:xfrm>
                  <a:off x="4161234" y="3976972"/>
                  <a:ext cx="30098" cy="12287"/>
                </a:xfrm>
                <a:custGeom>
                  <a:rect b="b" l="l" r="r" t="t"/>
                  <a:pathLst>
                    <a:path extrusionOk="0" h="12287" w="30098">
                      <a:moveTo>
                        <a:pt x="6144" y="12287"/>
                      </a:moveTo>
                      <a:lnTo>
                        <a:pt x="23955" y="12287"/>
                      </a:lnTo>
                      <a:cubicBezTo>
                        <a:pt x="32147" y="12001"/>
                        <a:pt x="32147" y="286"/>
                        <a:pt x="23955" y="0"/>
                      </a:cubicBezTo>
                      <a:lnTo>
                        <a:pt x="6144" y="0"/>
                      </a:lnTo>
                      <a:cubicBezTo>
                        <a:pt x="-2048" y="286"/>
                        <a:pt x="-2048" y="12001"/>
                        <a:pt x="6144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6" name="Google Shape;2916;p30"/>
                <p:cNvSpPr/>
                <p:nvPr/>
              </p:nvSpPr>
              <p:spPr>
                <a:xfrm>
                  <a:off x="4161234" y="3952398"/>
                  <a:ext cx="30098" cy="12287"/>
                </a:xfrm>
                <a:custGeom>
                  <a:rect b="b" l="l" r="r" t="t"/>
                  <a:pathLst>
                    <a:path extrusionOk="0" h="12287" w="30098">
                      <a:moveTo>
                        <a:pt x="6144" y="12287"/>
                      </a:moveTo>
                      <a:lnTo>
                        <a:pt x="23955" y="12287"/>
                      </a:lnTo>
                      <a:cubicBezTo>
                        <a:pt x="32147" y="12002"/>
                        <a:pt x="32147" y="286"/>
                        <a:pt x="23955" y="0"/>
                      </a:cubicBezTo>
                      <a:lnTo>
                        <a:pt x="6144" y="0"/>
                      </a:lnTo>
                      <a:cubicBezTo>
                        <a:pt x="-2048" y="286"/>
                        <a:pt x="-2048" y="12002"/>
                        <a:pt x="6144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7" name="Google Shape;2917;p30"/>
                <p:cNvSpPr/>
                <p:nvPr/>
              </p:nvSpPr>
              <p:spPr>
                <a:xfrm>
                  <a:off x="4250626" y="4023478"/>
                  <a:ext cx="12287" cy="30431"/>
                </a:xfrm>
                <a:custGeom>
                  <a:rect b="b" l="l" r="r" t="t"/>
                  <a:pathLst>
                    <a:path extrusionOk="0" h="30431" w="12287">
                      <a:moveTo>
                        <a:pt x="12287" y="24074"/>
                      </a:moveTo>
                      <a:lnTo>
                        <a:pt x="12287" y="6358"/>
                      </a:lnTo>
                      <a:cubicBezTo>
                        <a:pt x="12287" y="3310"/>
                        <a:pt x="10097" y="547"/>
                        <a:pt x="7049" y="71"/>
                      </a:cubicBezTo>
                      <a:cubicBezTo>
                        <a:pt x="3239" y="-500"/>
                        <a:pt x="0" y="2452"/>
                        <a:pt x="0" y="6167"/>
                      </a:cubicBezTo>
                      <a:lnTo>
                        <a:pt x="0" y="24265"/>
                      </a:lnTo>
                      <a:cubicBezTo>
                        <a:pt x="0" y="27979"/>
                        <a:pt x="3239" y="30932"/>
                        <a:pt x="7049" y="30361"/>
                      </a:cubicBezTo>
                      <a:cubicBezTo>
                        <a:pt x="10097" y="29884"/>
                        <a:pt x="12287" y="27122"/>
                        <a:pt x="12287" y="240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8" name="Google Shape;2918;p30"/>
                <p:cNvSpPr/>
                <p:nvPr/>
              </p:nvSpPr>
              <p:spPr>
                <a:xfrm>
                  <a:off x="4201382" y="4023383"/>
                  <a:ext cx="12287" cy="30431"/>
                </a:xfrm>
                <a:custGeom>
                  <a:rect b="b" l="l" r="r" t="t"/>
                  <a:pathLst>
                    <a:path extrusionOk="0" h="30431" w="12287">
                      <a:moveTo>
                        <a:pt x="0" y="6358"/>
                      </a:moveTo>
                      <a:lnTo>
                        <a:pt x="0" y="24074"/>
                      </a:lnTo>
                      <a:cubicBezTo>
                        <a:pt x="0" y="27122"/>
                        <a:pt x="2191" y="29884"/>
                        <a:pt x="5239" y="30360"/>
                      </a:cubicBezTo>
                      <a:cubicBezTo>
                        <a:pt x="9049" y="30932"/>
                        <a:pt x="12287" y="27979"/>
                        <a:pt x="12287" y="24264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ubicBezTo>
                        <a:pt x="2191" y="547"/>
                        <a:pt x="0" y="3310"/>
                        <a:pt x="0" y="63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9" name="Google Shape;2919;p30"/>
                <p:cNvSpPr/>
                <p:nvPr/>
              </p:nvSpPr>
              <p:spPr>
                <a:xfrm>
                  <a:off x="4272272" y="3976972"/>
                  <a:ext cx="30408" cy="12287"/>
                </a:xfrm>
                <a:custGeom>
                  <a:rect b="b" l="l" r="r" t="t"/>
                  <a:pathLst>
                    <a:path extrusionOk="0" h="12287" w="30408">
                      <a:moveTo>
                        <a:pt x="2426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4265" y="12287"/>
                      </a:lnTo>
                      <a:cubicBezTo>
                        <a:pt x="32456" y="12001"/>
                        <a:pt x="32456" y="286"/>
                        <a:pt x="242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0" name="Google Shape;2920;p30"/>
                <p:cNvSpPr/>
                <p:nvPr/>
              </p:nvSpPr>
              <p:spPr>
                <a:xfrm>
                  <a:off x="4272272" y="4001547"/>
                  <a:ext cx="30408" cy="12287"/>
                </a:xfrm>
                <a:custGeom>
                  <a:rect b="b" l="l" r="r" t="t"/>
                  <a:pathLst>
                    <a:path extrusionOk="0" h="12287" w="30408">
                      <a:moveTo>
                        <a:pt x="2426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4265" y="12287"/>
                      </a:lnTo>
                      <a:cubicBezTo>
                        <a:pt x="32456" y="12001"/>
                        <a:pt x="32456" y="286"/>
                        <a:pt x="242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21" name="Google Shape;2921;p30"/>
              <p:cNvSpPr/>
              <p:nvPr/>
            </p:nvSpPr>
            <p:spPr>
              <a:xfrm>
                <a:off x="2459095" y="3537460"/>
                <a:ext cx="108724" cy="108724"/>
              </a:xfrm>
              <a:custGeom>
                <a:rect b="b" l="l" r="r" t="t"/>
                <a:pathLst>
                  <a:path extrusionOk="0" h="98393" w="98393">
                    <a:moveTo>
                      <a:pt x="12287" y="0"/>
                    </a:moveTo>
                    <a:lnTo>
                      <a:pt x="86106" y="0"/>
                    </a:lnTo>
                    <a:cubicBezTo>
                      <a:pt x="92869" y="0"/>
                      <a:pt x="98393" y="5525"/>
                      <a:pt x="98393" y="12287"/>
                    </a:cubicBezTo>
                    <a:lnTo>
                      <a:pt x="98393" y="86106"/>
                    </a:lnTo>
                    <a:cubicBezTo>
                      <a:pt x="98393" y="92869"/>
                      <a:pt x="92869" y="98393"/>
                      <a:pt x="86106" y="98393"/>
                    </a:cubicBezTo>
                    <a:lnTo>
                      <a:pt x="12287" y="98393"/>
                    </a:lnTo>
                    <a:cubicBezTo>
                      <a:pt x="5525" y="98393"/>
                      <a:pt x="0" y="92869"/>
                      <a:pt x="0" y="86106"/>
                    </a:cubicBezTo>
                    <a:lnTo>
                      <a:pt x="0" y="12287"/>
                    </a:lnTo>
                    <a:cubicBezTo>
                      <a:pt x="0" y="5525"/>
                      <a:pt x="5525" y="0"/>
                      <a:pt x="12287" y="0"/>
                    </a:cubicBezTo>
                    <a:lnTo>
                      <a:pt x="12287" y="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30"/>
              <p:cNvSpPr/>
              <p:nvPr/>
            </p:nvSpPr>
            <p:spPr>
              <a:xfrm>
                <a:off x="2479419" y="3557891"/>
                <a:ext cx="67992" cy="67992"/>
              </a:xfrm>
              <a:custGeom>
                <a:rect b="b" l="l" r="r" t="t"/>
                <a:pathLst>
                  <a:path extrusionOk="0" h="61531" w="61531">
                    <a:moveTo>
                      <a:pt x="55435" y="0"/>
                    </a:move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55340"/>
                    </a:lnTo>
                    <a:cubicBezTo>
                      <a:pt x="0" y="58769"/>
                      <a:pt x="2762" y="61532"/>
                      <a:pt x="6191" y="61532"/>
                    </a:cubicBezTo>
                    <a:lnTo>
                      <a:pt x="30766" y="61532"/>
                    </a:lnTo>
                    <a:cubicBezTo>
                      <a:pt x="32385" y="61532"/>
                      <a:pt x="34004" y="60865"/>
                      <a:pt x="35147" y="59722"/>
                    </a:cubicBezTo>
                    <a:lnTo>
                      <a:pt x="59722" y="35147"/>
                    </a:lnTo>
                    <a:cubicBezTo>
                      <a:pt x="60865" y="34004"/>
                      <a:pt x="61531" y="32385"/>
                      <a:pt x="61531" y="30766"/>
                    </a:cubicBezTo>
                    <a:lnTo>
                      <a:pt x="61531" y="6191"/>
                    </a:lnTo>
                    <a:cubicBezTo>
                      <a:pt x="61531" y="2762"/>
                      <a:pt x="58769" y="0"/>
                      <a:pt x="55340" y="0"/>
                    </a:cubicBezTo>
                    <a:lnTo>
                      <a:pt x="55340" y="0"/>
                    </a:lnTo>
                    <a:close/>
                    <a:moveTo>
                      <a:pt x="49244" y="28194"/>
                    </a:moveTo>
                    <a:lnTo>
                      <a:pt x="28289" y="49149"/>
                    </a:lnTo>
                    <a:lnTo>
                      <a:pt x="12383" y="49149"/>
                    </a:lnTo>
                    <a:lnTo>
                      <a:pt x="12383" y="12287"/>
                    </a:lnTo>
                    <a:lnTo>
                      <a:pt x="49244" y="12287"/>
                    </a:lnTo>
                    <a:lnTo>
                      <a:pt x="49244" y="28194"/>
                    </a:ln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4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07" name="Google Shape;207;p4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08" name="Google Shape;208;p4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4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4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4" name="Google Shape;234;p4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4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4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4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4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4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4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4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4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4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4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4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4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4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4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4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4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4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4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4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4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4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4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4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4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4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4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4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4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4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4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4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4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4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4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4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4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4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4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4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4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4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4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4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4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4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4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4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4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" name="Google Shape;28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4" name="Google Shape;284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85" name="Google Shape;285;p4"/>
          <p:cNvSpPr/>
          <p:nvPr/>
        </p:nvSpPr>
        <p:spPr>
          <a:xfrm>
            <a:off x="6247114" y="-726193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 rot="-896439">
            <a:off x="8967179" y="-694255"/>
            <a:ext cx="3876063" cy="2311463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-371054" y="-131541"/>
            <a:ext cx="1702080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 rot="-4040824">
            <a:off x="275378" y="3961244"/>
            <a:ext cx="637085" cy="164053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 rot="10195540">
            <a:off x="7008413" y="4150646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4"/>
          <p:cNvGrpSpPr/>
          <p:nvPr/>
        </p:nvGrpSpPr>
        <p:grpSpPr>
          <a:xfrm rot="1122295">
            <a:off x="7550672" y="-195564"/>
            <a:ext cx="816615" cy="795914"/>
            <a:chOff x="6112100" y="970706"/>
            <a:chExt cx="816600" cy="795900"/>
          </a:xfrm>
        </p:grpSpPr>
        <p:sp>
          <p:nvSpPr>
            <p:cNvPr id="291" name="Google Shape;291;p4"/>
            <p:cNvSpPr/>
            <p:nvPr/>
          </p:nvSpPr>
          <p:spPr>
            <a:xfrm>
              <a:off x="6112100" y="97070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2" name="Google Shape;292;p4"/>
            <p:cNvGrpSpPr/>
            <p:nvPr/>
          </p:nvGrpSpPr>
          <p:grpSpPr>
            <a:xfrm>
              <a:off x="6330654" y="1212966"/>
              <a:ext cx="379493" cy="311357"/>
              <a:chOff x="3974135" y="1615161"/>
              <a:chExt cx="348223" cy="285701"/>
            </a:xfrm>
          </p:grpSpPr>
          <p:sp>
            <p:nvSpPr>
              <p:cNvPr id="293" name="Google Shape;293;p4"/>
              <p:cNvSpPr/>
              <p:nvPr/>
            </p:nvSpPr>
            <p:spPr>
              <a:xfrm>
                <a:off x="4021942" y="1649175"/>
                <a:ext cx="252813" cy="183452"/>
              </a:xfrm>
              <a:custGeom>
                <a:rect b="b" l="l" r="r" t="t"/>
                <a:pathLst>
                  <a:path extrusionOk="0" h="166020" w="228790">
                    <a:moveTo>
                      <a:pt x="0" y="0"/>
                    </a:moveTo>
                    <a:lnTo>
                      <a:pt x="228790" y="0"/>
                    </a:lnTo>
                    <a:lnTo>
                      <a:pt x="228790" y="166021"/>
                    </a:lnTo>
                    <a:lnTo>
                      <a:pt x="0" y="166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4" name="Google Shape;294;p4"/>
              <p:cNvGrpSpPr/>
              <p:nvPr/>
            </p:nvGrpSpPr>
            <p:grpSpPr>
              <a:xfrm>
                <a:off x="3974135" y="1615161"/>
                <a:ext cx="348223" cy="285701"/>
                <a:chOff x="5553360" y="2195226"/>
                <a:chExt cx="314991" cy="258413"/>
              </a:xfrm>
            </p:grpSpPr>
            <p:sp>
              <p:nvSpPr>
                <p:cNvPr id="295" name="Google Shape;295;p4"/>
                <p:cNvSpPr/>
                <p:nvPr/>
              </p:nvSpPr>
              <p:spPr>
                <a:xfrm>
                  <a:off x="5553360" y="2195226"/>
                  <a:ext cx="314991" cy="258413"/>
                </a:xfrm>
                <a:custGeom>
                  <a:rect b="b" l="l" r="r" t="t"/>
                  <a:pathLst>
                    <a:path extrusionOk="0" h="258413" w="314991">
                      <a:moveTo>
                        <a:pt x="308896" y="215265"/>
                      </a:moveTo>
                      <a:lnTo>
                        <a:pt x="302705" y="215265"/>
                      </a:lnTo>
                      <a:lnTo>
                        <a:pt x="302705" y="18478"/>
                      </a:lnTo>
                      <a:cubicBezTo>
                        <a:pt x="302705" y="8287"/>
                        <a:pt x="294418" y="0"/>
                        <a:pt x="284226" y="0"/>
                      </a:cubicBezTo>
                      <a:lnTo>
                        <a:pt x="30861" y="0"/>
                      </a:lnTo>
                      <a:cubicBezTo>
                        <a:pt x="20669" y="0"/>
                        <a:pt x="12382" y="8287"/>
                        <a:pt x="12382" y="18478"/>
                      </a:cubicBezTo>
                      <a:lnTo>
                        <a:pt x="12382" y="215265"/>
                      </a:lnTo>
                      <a:lnTo>
                        <a:pt x="6191" y="215265"/>
                      </a:lnTo>
                      <a:cubicBezTo>
                        <a:pt x="2762" y="215265"/>
                        <a:pt x="0" y="218027"/>
                        <a:pt x="0" y="221456"/>
                      </a:cubicBezTo>
                      <a:lnTo>
                        <a:pt x="0" y="239935"/>
                      </a:lnTo>
                      <a:cubicBezTo>
                        <a:pt x="0" y="250127"/>
                        <a:pt x="8287" y="258413"/>
                        <a:pt x="18479" y="258413"/>
                      </a:cubicBezTo>
                      <a:lnTo>
                        <a:pt x="296513" y="258413"/>
                      </a:lnTo>
                      <a:cubicBezTo>
                        <a:pt x="306705" y="258413"/>
                        <a:pt x="314992" y="250127"/>
                        <a:pt x="314992" y="239935"/>
                      </a:cubicBezTo>
                      <a:lnTo>
                        <a:pt x="314992" y="221456"/>
                      </a:lnTo>
                      <a:cubicBezTo>
                        <a:pt x="314992" y="218027"/>
                        <a:pt x="312230" y="215265"/>
                        <a:pt x="308801" y="215265"/>
                      </a:cubicBezTo>
                      <a:close/>
                      <a:moveTo>
                        <a:pt x="30861" y="12287"/>
                      </a:moveTo>
                      <a:lnTo>
                        <a:pt x="284226" y="12287"/>
                      </a:lnTo>
                      <a:cubicBezTo>
                        <a:pt x="287655" y="12287"/>
                        <a:pt x="290417" y="15050"/>
                        <a:pt x="290417" y="18478"/>
                      </a:cubicBezTo>
                      <a:lnTo>
                        <a:pt x="290417" y="190691"/>
                      </a:lnTo>
                      <a:lnTo>
                        <a:pt x="24765" y="190691"/>
                      </a:lnTo>
                      <a:lnTo>
                        <a:pt x="24765" y="18478"/>
                      </a:lnTo>
                      <a:cubicBezTo>
                        <a:pt x="24765" y="15050"/>
                        <a:pt x="27527" y="12287"/>
                        <a:pt x="30956" y="12287"/>
                      </a:cubicBezTo>
                      <a:close/>
                      <a:moveTo>
                        <a:pt x="24670" y="202978"/>
                      </a:moveTo>
                      <a:lnTo>
                        <a:pt x="290322" y="202978"/>
                      </a:lnTo>
                      <a:lnTo>
                        <a:pt x="290322" y="215265"/>
                      </a:lnTo>
                      <a:lnTo>
                        <a:pt x="194405" y="215265"/>
                      </a:lnTo>
                      <a:cubicBezTo>
                        <a:pt x="190976" y="215265"/>
                        <a:pt x="188214" y="218027"/>
                        <a:pt x="188214" y="221456"/>
                      </a:cubicBezTo>
                      <a:lnTo>
                        <a:pt x="126682" y="221456"/>
                      </a:lnTo>
                      <a:cubicBezTo>
                        <a:pt x="126682" y="218027"/>
                        <a:pt x="123920" y="215265"/>
                        <a:pt x="120491" y="215265"/>
                      </a:cubicBezTo>
                      <a:lnTo>
                        <a:pt x="24574" y="215265"/>
                      </a:lnTo>
                      <a:lnTo>
                        <a:pt x="24574" y="202978"/>
                      </a:lnTo>
                      <a:close/>
                      <a:moveTo>
                        <a:pt x="302705" y="239840"/>
                      </a:moveTo>
                      <a:cubicBezTo>
                        <a:pt x="302705" y="243269"/>
                        <a:pt x="299942" y="246031"/>
                        <a:pt x="296513" y="246031"/>
                      </a:cubicBezTo>
                      <a:lnTo>
                        <a:pt x="18479" y="246031"/>
                      </a:lnTo>
                      <a:cubicBezTo>
                        <a:pt x="15049" y="246031"/>
                        <a:pt x="12287" y="243269"/>
                        <a:pt x="12287" y="239840"/>
                      </a:cubicBezTo>
                      <a:lnTo>
                        <a:pt x="12287" y="227552"/>
                      </a:lnTo>
                      <a:lnTo>
                        <a:pt x="116014" y="227552"/>
                      </a:lnTo>
                      <a:cubicBezTo>
                        <a:pt x="118110" y="231267"/>
                        <a:pt x="122111" y="233744"/>
                        <a:pt x="126682" y="233744"/>
                      </a:cubicBezTo>
                      <a:lnTo>
                        <a:pt x="188214" y="233744"/>
                      </a:lnTo>
                      <a:cubicBezTo>
                        <a:pt x="192786" y="233744"/>
                        <a:pt x="196691" y="231267"/>
                        <a:pt x="198882" y="227552"/>
                      </a:cubicBezTo>
                      <a:lnTo>
                        <a:pt x="302609" y="227552"/>
                      </a:lnTo>
                      <a:lnTo>
                        <a:pt x="302609" y="2398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4"/>
                <p:cNvSpPr/>
                <p:nvPr/>
              </p:nvSpPr>
              <p:spPr>
                <a:xfrm>
                  <a:off x="5615178" y="2244660"/>
                  <a:ext cx="81890" cy="26670"/>
                </a:xfrm>
                <a:custGeom>
                  <a:rect b="b" l="l" r="r" t="t"/>
                  <a:pathLst>
                    <a:path extrusionOk="0" h="26670" w="81890">
                      <a:moveTo>
                        <a:pt x="6191" y="26670"/>
                      </a:moveTo>
                      <a:cubicBezTo>
                        <a:pt x="7810" y="26670"/>
                        <a:pt x="9334" y="26098"/>
                        <a:pt x="10572" y="24860"/>
                      </a:cubicBezTo>
                      <a:cubicBezTo>
                        <a:pt x="26574" y="8192"/>
                        <a:pt x="55435" y="8192"/>
                        <a:pt x="71437" y="24860"/>
                      </a:cubicBezTo>
                      <a:cubicBezTo>
                        <a:pt x="73818" y="27242"/>
                        <a:pt x="77723" y="27242"/>
                        <a:pt x="80104" y="24860"/>
                      </a:cubicBezTo>
                      <a:cubicBezTo>
                        <a:pt x="82486" y="22479"/>
                        <a:pt x="82486" y="18574"/>
                        <a:pt x="80104" y="16192"/>
                      </a:cubicBezTo>
                      <a:cubicBezTo>
                        <a:pt x="69627" y="5715"/>
                        <a:pt x="55720" y="0"/>
                        <a:pt x="40957" y="0"/>
                      </a:cubicBezTo>
                      <a:cubicBezTo>
                        <a:pt x="26193" y="0"/>
                        <a:pt x="12286" y="5715"/>
                        <a:pt x="1809" y="16192"/>
                      </a:cubicBezTo>
                      <a:cubicBezTo>
                        <a:pt x="-2096" y="20003"/>
                        <a:pt x="761" y="26765"/>
                        <a:pt x="6191" y="26670"/>
                      </a:cubicBezTo>
                      <a:lnTo>
                        <a:pt x="6191" y="266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4"/>
                <p:cNvSpPr/>
                <p:nvPr/>
              </p:nvSpPr>
              <p:spPr>
                <a:xfrm>
                  <a:off x="5632506" y="2269354"/>
                  <a:ext cx="47202" cy="19453"/>
                </a:xfrm>
                <a:custGeom>
                  <a:rect b="b" l="l" r="r" t="t"/>
                  <a:pathLst>
                    <a:path extrusionOk="0" h="19453" w="47202">
                      <a:moveTo>
                        <a:pt x="10580" y="17597"/>
                      </a:moveTo>
                      <a:cubicBezTo>
                        <a:pt x="17438" y="10454"/>
                        <a:pt x="29821" y="10454"/>
                        <a:pt x="36679" y="17597"/>
                      </a:cubicBezTo>
                      <a:cubicBezTo>
                        <a:pt x="42584" y="23122"/>
                        <a:pt x="50966" y="14835"/>
                        <a:pt x="45346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79" y="23217"/>
                        <a:pt x="10485" y="17597"/>
                      </a:cubicBezTo>
                      <a:lnTo>
                        <a:pt x="10485" y="175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4"/>
                <p:cNvSpPr/>
                <p:nvPr/>
              </p:nvSpPr>
              <p:spPr>
                <a:xfrm>
                  <a:off x="5649944" y="2293809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4"/>
                <p:cNvSpPr/>
                <p:nvPr/>
              </p:nvSpPr>
              <p:spPr>
                <a:xfrm>
                  <a:off x="5614987" y="2334862"/>
                  <a:ext cx="38195" cy="38861"/>
                </a:xfrm>
                <a:custGeom>
                  <a:rect b="b" l="l" r="r" t="t"/>
                  <a:pathLst>
                    <a:path extrusionOk="0" h="38861" w="38195">
                      <a:moveTo>
                        <a:pt x="32004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2671"/>
                      </a:lnTo>
                      <a:cubicBezTo>
                        <a:pt x="0" y="36100"/>
                        <a:pt x="2762" y="38862"/>
                        <a:pt x="6191" y="38862"/>
                      </a:cubicBezTo>
                      <a:lnTo>
                        <a:pt x="32004" y="38862"/>
                      </a:lnTo>
                      <a:cubicBezTo>
                        <a:pt x="35433" y="38862"/>
                        <a:pt x="38195" y="36100"/>
                        <a:pt x="38195" y="3267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close/>
                      <a:moveTo>
                        <a:pt x="25813" y="26480"/>
                      </a:moveTo>
                      <a:lnTo>
                        <a:pt x="12287" y="26480"/>
                      </a:lnTo>
                      <a:lnTo>
                        <a:pt x="12287" y="12287"/>
                      </a:lnTo>
                      <a:lnTo>
                        <a:pt x="25813" y="12287"/>
                      </a:lnTo>
                      <a:lnTo>
                        <a:pt x="25813" y="26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4"/>
                <p:cNvSpPr/>
                <p:nvPr/>
              </p:nvSpPr>
              <p:spPr>
                <a:xfrm>
                  <a:off x="5666708" y="2318765"/>
                  <a:ext cx="38195" cy="54864"/>
                </a:xfrm>
                <a:custGeom>
                  <a:rect b="b" l="l" r="r" t="t"/>
                  <a:pathLst>
                    <a:path extrusionOk="0" h="54864" w="38195">
                      <a:moveTo>
                        <a:pt x="0" y="6191"/>
                      </a:moveTo>
                      <a:lnTo>
                        <a:pt x="0" y="48673"/>
                      </a:lnTo>
                      <a:cubicBezTo>
                        <a:pt x="0" y="52102"/>
                        <a:pt x="2762" y="54864"/>
                        <a:pt x="6191" y="54864"/>
                      </a:cubicBezTo>
                      <a:lnTo>
                        <a:pt x="32004" y="54864"/>
                      </a:lnTo>
                      <a:cubicBezTo>
                        <a:pt x="35433" y="54864"/>
                        <a:pt x="38195" y="52102"/>
                        <a:pt x="38195" y="4867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close/>
                      <a:moveTo>
                        <a:pt x="12287" y="12383"/>
                      </a:moveTo>
                      <a:lnTo>
                        <a:pt x="25813" y="12383"/>
                      </a:lnTo>
                      <a:lnTo>
                        <a:pt x="25813" y="42482"/>
                      </a:lnTo>
                      <a:lnTo>
                        <a:pt x="12287" y="42482"/>
                      </a:lnTo>
                      <a:lnTo>
                        <a:pt x="12287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4"/>
                <p:cNvSpPr/>
                <p:nvPr/>
              </p:nvSpPr>
              <p:spPr>
                <a:xfrm>
                  <a:off x="5717666" y="2279427"/>
                  <a:ext cx="38195" cy="94202"/>
                </a:xfrm>
                <a:custGeom>
                  <a:rect b="b" l="l" r="r" t="t"/>
                  <a:pathLst>
                    <a:path extrusionOk="0" h="94202" w="38195">
                      <a:moveTo>
                        <a:pt x="6191" y="94202"/>
                      </a:moveTo>
                      <a:lnTo>
                        <a:pt x="32004" y="94202"/>
                      </a:lnTo>
                      <a:cubicBezTo>
                        <a:pt x="35433" y="94202"/>
                        <a:pt x="38195" y="91440"/>
                        <a:pt x="38195" y="8801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8011"/>
                      </a:lnTo>
                      <a:cubicBezTo>
                        <a:pt x="0" y="91440"/>
                        <a:pt x="2762" y="94202"/>
                        <a:pt x="6191" y="94202"/>
                      </a:cubicBezTo>
                      <a:close/>
                      <a:moveTo>
                        <a:pt x="12382" y="12382"/>
                      </a:moveTo>
                      <a:lnTo>
                        <a:pt x="25908" y="12382"/>
                      </a:lnTo>
                      <a:lnTo>
                        <a:pt x="25908" y="81915"/>
                      </a:lnTo>
                      <a:lnTo>
                        <a:pt x="12382" y="81915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4"/>
                <p:cNvSpPr/>
                <p:nvPr/>
              </p:nvSpPr>
              <p:spPr>
                <a:xfrm>
                  <a:off x="5768721" y="2244375"/>
                  <a:ext cx="38195" cy="129254"/>
                </a:xfrm>
                <a:custGeom>
                  <a:rect b="b" l="l" r="r" t="t"/>
                  <a:pathLst>
                    <a:path extrusionOk="0" h="129254" w="38195">
                      <a:moveTo>
                        <a:pt x="6191" y="129254"/>
                      </a:moveTo>
                      <a:lnTo>
                        <a:pt x="32004" y="129254"/>
                      </a:lnTo>
                      <a:cubicBezTo>
                        <a:pt x="35433" y="129254"/>
                        <a:pt x="38195" y="126492"/>
                        <a:pt x="38195" y="12306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123063"/>
                      </a:lnTo>
                      <a:cubicBezTo>
                        <a:pt x="0" y="126492"/>
                        <a:pt x="2762" y="129254"/>
                        <a:pt x="6191" y="129254"/>
                      </a:cubicBezTo>
                      <a:close/>
                      <a:moveTo>
                        <a:pt x="12382" y="12383"/>
                      </a:moveTo>
                      <a:lnTo>
                        <a:pt x="25908" y="12383"/>
                      </a:lnTo>
                      <a:lnTo>
                        <a:pt x="25908" y="116967"/>
                      </a:lnTo>
                      <a:lnTo>
                        <a:pt x="12382" y="116967"/>
                      </a:lnTo>
                      <a:lnTo>
                        <a:pt x="12382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03" name="Google Shape;303;p4"/>
          <p:cNvGrpSpPr/>
          <p:nvPr/>
        </p:nvGrpSpPr>
        <p:grpSpPr>
          <a:xfrm rot="-1121208">
            <a:off x="8396248" y="1127573"/>
            <a:ext cx="816614" cy="795913"/>
            <a:chOff x="6112100" y="2087560"/>
            <a:chExt cx="816600" cy="795900"/>
          </a:xfrm>
        </p:grpSpPr>
        <p:sp>
          <p:nvSpPr>
            <p:cNvPr id="304" name="Google Shape;304;p4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05" name="Google Shape;305;p4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306" name="Google Shape;306;p4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307" name="Google Shape;307;p4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4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4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4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4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4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4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4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4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4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4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4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4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0" name="Google Shape;320;p4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2" name="Google Shape;322;p4"/>
          <p:cNvGrpSpPr/>
          <p:nvPr/>
        </p:nvGrpSpPr>
        <p:grpSpPr>
          <a:xfrm rot="1342621">
            <a:off x="185630" y="4206049"/>
            <a:ext cx="816601" cy="795901"/>
            <a:chOff x="3514301" y="3204445"/>
            <a:chExt cx="816600" cy="795900"/>
          </a:xfrm>
        </p:grpSpPr>
        <p:sp>
          <p:nvSpPr>
            <p:cNvPr id="323" name="Google Shape;323;p4"/>
            <p:cNvSpPr/>
            <p:nvPr/>
          </p:nvSpPr>
          <p:spPr>
            <a:xfrm>
              <a:off x="3514301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24" name="Google Shape;324;p4"/>
            <p:cNvGrpSpPr/>
            <p:nvPr/>
          </p:nvGrpSpPr>
          <p:grpSpPr>
            <a:xfrm>
              <a:off x="3732940" y="3416494"/>
              <a:ext cx="379321" cy="371771"/>
              <a:chOff x="1519724" y="2198570"/>
              <a:chExt cx="348065" cy="341137"/>
            </a:xfrm>
          </p:grpSpPr>
          <p:sp>
            <p:nvSpPr>
              <p:cNvPr id="325" name="Google Shape;325;p4"/>
              <p:cNvSpPr/>
              <p:nvPr/>
            </p:nvSpPr>
            <p:spPr>
              <a:xfrm>
                <a:off x="1648715" y="2198570"/>
                <a:ext cx="176821" cy="116933"/>
              </a:xfrm>
              <a:custGeom>
                <a:rect b="b" l="l" r="r" t="t"/>
                <a:pathLst>
                  <a:path extrusionOk="0" h="105822" w="160019">
                    <a:moveTo>
                      <a:pt x="9620" y="81153"/>
                    </a:moveTo>
                    <a:cubicBezTo>
                      <a:pt x="9620" y="89726"/>
                      <a:pt x="7048" y="98012"/>
                      <a:pt x="2286" y="105156"/>
                    </a:cubicBezTo>
                    <a:lnTo>
                      <a:pt x="1619" y="105823"/>
                    </a:lnTo>
                    <a:lnTo>
                      <a:pt x="160020" y="105823"/>
                    </a:lnTo>
                    <a:lnTo>
                      <a:pt x="54197" y="0"/>
                    </a:lnTo>
                    <a:lnTo>
                      <a:pt x="0" y="54197"/>
                    </a:lnTo>
                    <a:cubicBezTo>
                      <a:pt x="5905" y="61627"/>
                      <a:pt x="9525" y="70961"/>
                      <a:pt x="9525" y="811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1519724" y="2234202"/>
                <a:ext cx="348065" cy="305505"/>
              </a:xfrm>
              <a:custGeom>
                <a:rect b="b" l="l" r="r" t="t"/>
                <a:pathLst>
                  <a:path extrusionOk="0" h="276475" w="314991">
                    <a:moveTo>
                      <a:pt x="296418" y="135030"/>
                    </a:moveTo>
                    <a:lnTo>
                      <a:pt x="295180" y="135030"/>
                    </a:lnTo>
                    <a:lnTo>
                      <a:pt x="295180" y="85785"/>
                    </a:lnTo>
                    <a:cubicBezTo>
                      <a:pt x="295180" y="85785"/>
                      <a:pt x="286893" y="67307"/>
                      <a:pt x="276701" y="67307"/>
                    </a:cubicBezTo>
                    <a:lnTo>
                      <a:pt x="222694" y="67307"/>
                    </a:lnTo>
                    <a:cubicBezTo>
                      <a:pt x="223552" y="64164"/>
                      <a:pt x="225171" y="61306"/>
                      <a:pt x="227457" y="59020"/>
                    </a:cubicBezTo>
                    <a:cubicBezTo>
                      <a:pt x="229743" y="56734"/>
                      <a:pt x="229838" y="52734"/>
                      <a:pt x="227457" y="50352"/>
                    </a:cubicBezTo>
                    <a:lnTo>
                      <a:pt x="192691" y="15586"/>
                    </a:lnTo>
                    <a:cubicBezTo>
                      <a:pt x="190309" y="13205"/>
                      <a:pt x="186404" y="13205"/>
                      <a:pt x="184023" y="15586"/>
                    </a:cubicBezTo>
                    <a:cubicBezTo>
                      <a:pt x="176784" y="22825"/>
                      <a:pt x="165163" y="22825"/>
                      <a:pt x="157924" y="15586"/>
                    </a:cubicBezTo>
                    <a:cubicBezTo>
                      <a:pt x="155543" y="13205"/>
                      <a:pt x="151638" y="13205"/>
                      <a:pt x="149257" y="15586"/>
                    </a:cubicBezTo>
                    <a:lnTo>
                      <a:pt x="130302" y="34541"/>
                    </a:lnTo>
                    <a:cubicBezTo>
                      <a:pt x="112967" y="-18704"/>
                      <a:pt x="35242" y="-7655"/>
                      <a:pt x="34004" y="48924"/>
                    </a:cubicBezTo>
                    <a:cubicBezTo>
                      <a:pt x="34004" y="55305"/>
                      <a:pt x="37624" y="67974"/>
                      <a:pt x="37624" y="67974"/>
                    </a:cubicBezTo>
                    <a:lnTo>
                      <a:pt x="18478" y="67974"/>
                    </a:lnTo>
                    <a:cubicBezTo>
                      <a:pt x="8287" y="67974"/>
                      <a:pt x="0" y="76260"/>
                      <a:pt x="0" y="86452"/>
                    </a:cubicBezTo>
                    <a:lnTo>
                      <a:pt x="0" y="257997"/>
                    </a:lnTo>
                    <a:cubicBezTo>
                      <a:pt x="0" y="268189"/>
                      <a:pt x="8287" y="276476"/>
                      <a:pt x="18478" y="276476"/>
                    </a:cubicBezTo>
                    <a:lnTo>
                      <a:pt x="276796" y="276476"/>
                    </a:lnTo>
                    <a:cubicBezTo>
                      <a:pt x="286988" y="276476"/>
                      <a:pt x="295275" y="268189"/>
                      <a:pt x="295275" y="257997"/>
                    </a:cubicBezTo>
                    <a:lnTo>
                      <a:pt x="295275" y="208753"/>
                    </a:lnTo>
                    <a:cubicBezTo>
                      <a:pt x="305848" y="209325"/>
                      <a:pt x="314992" y="200943"/>
                      <a:pt x="314992" y="190275"/>
                    </a:cubicBezTo>
                    <a:lnTo>
                      <a:pt x="314992" y="153413"/>
                    </a:lnTo>
                    <a:cubicBezTo>
                      <a:pt x="314992" y="143221"/>
                      <a:pt x="306705" y="134934"/>
                      <a:pt x="296513" y="134934"/>
                    </a:cubicBezTo>
                    <a:lnTo>
                      <a:pt x="296513" y="134934"/>
                    </a:lnTo>
                    <a:close/>
                    <a:moveTo>
                      <a:pt x="154019" y="28159"/>
                    </a:moveTo>
                    <a:cubicBezTo>
                      <a:pt x="164306" y="34922"/>
                      <a:pt x="177736" y="34922"/>
                      <a:pt x="187928" y="28159"/>
                    </a:cubicBezTo>
                    <a:lnTo>
                      <a:pt x="214884" y="55115"/>
                    </a:lnTo>
                    <a:cubicBezTo>
                      <a:pt x="212503" y="58830"/>
                      <a:pt x="210884" y="62925"/>
                      <a:pt x="210121" y="67307"/>
                    </a:cubicBezTo>
                    <a:lnTo>
                      <a:pt x="128778" y="67307"/>
                    </a:lnTo>
                    <a:cubicBezTo>
                      <a:pt x="131064" y="61782"/>
                      <a:pt x="132207" y="55782"/>
                      <a:pt x="132397" y="49686"/>
                    </a:cubicBezTo>
                    <a:lnTo>
                      <a:pt x="154019" y="28064"/>
                    </a:lnTo>
                    <a:close/>
                    <a:moveTo>
                      <a:pt x="46101" y="48924"/>
                    </a:moveTo>
                    <a:cubicBezTo>
                      <a:pt x="46101" y="28540"/>
                      <a:pt x="62674" y="12062"/>
                      <a:pt x="82963" y="12062"/>
                    </a:cubicBezTo>
                    <a:cubicBezTo>
                      <a:pt x="110966" y="11681"/>
                      <a:pt x="129254" y="43399"/>
                      <a:pt x="114967" y="67402"/>
                    </a:cubicBezTo>
                    <a:lnTo>
                      <a:pt x="98869" y="67402"/>
                    </a:lnTo>
                    <a:cubicBezTo>
                      <a:pt x="95631" y="59115"/>
                      <a:pt x="89630" y="57210"/>
                      <a:pt x="82105" y="54162"/>
                    </a:cubicBezTo>
                    <a:cubicBezTo>
                      <a:pt x="78676" y="52734"/>
                      <a:pt x="77248" y="48638"/>
                      <a:pt x="79248" y="45399"/>
                    </a:cubicBezTo>
                    <a:cubicBezTo>
                      <a:pt x="80772" y="42732"/>
                      <a:pt x="84201" y="41875"/>
                      <a:pt x="86963" y="43018"/>
                    </a:cubicBezTo>
                    <a:lnTo>
                      <a:pt x="89916" y="44256"/>
                    </a:lnTo>
                    <a:cubicBezTo>
                      <a:pt x="92773" y="45399"/>
                      <a:pt x="96107" y="44447"/>
                      <a:pt x="97726" y="41780"/>
                    </a:cubicBezTo>
                    <a:cubicBezTo>
                      <a:pt x="99727" y="38446"/>
                      <a:pt x="98203" y="34350"/>
                      <a:pt x="94774" y="32922"/>
                    </a:cubicBezTo>
                    <a:cubicBezTo>
                      <a:pt x="93345" y="32350"/>
                      <a:pt x="90678" y="31112"/>
                      <a:pt x="89154" y="30731"/>
                    </a:cubicBezTo>
                    <a:lnTo>
                      <a:pt x="89154" y="27397"/>
                    </a:lnTo>
                    <a:cubicBezTo>
                      <a:pt x="88868" y="19206"/>
                      <a:pt x="77152" y="19206"/>
                      <a:pt x="76867" y="27397"/>
                    </a:cubicBezTo>
                    <a:lnTo>
                      <a:pt x="76867" y="31779"/>
                    </a:lnTo>
                    <a:cubicBezTo>
                      <a:pt x="62294" y="38160"/>
                      <a:pt x="62484" y="59401"/>
                      <a:pt x="77343" y="65592"/>
                    </a:cubicBezTo>
                    <a:lnTo>
                      <a:pt x="81820" y="67402"/>
                    </a:lnTo>
                    <a:lnTo>
                      <a:pt x="51054" y="67402"/>
                    </a:lnTo>
                    <a:cubicBezTo>
                      <a:pt x="47815" y="61782"/>
                      <a:pt x="46101" y="55496"/>
                      <a:pt x="46101" y="48924"/>
                    </a:cubicBezTo>
                    <a:close/>
                    <a:moveTo>
                      <a:pt x="282892" y="257997"/>
                    </a:moveTo>
                    <a:cubicBezTo>
                      <a:pt x="282892" y="261426"/>
                      <a:pt x="280130" y="264189"/>
                      <a:pt x="276701" y="264189"/>
                    </a:cubicBezTo>
                    <a:lnTo>
                      <a:pt x="18383" y="264189"/>
                    </a:lnTo>
                    <a:cubicBezTo>
                      <a:pt x="14954" y="264189"/>
                      <a:pt x="12192" y="261426"/>
                      <a:pt x="12192" y="257997"/>
                    </a:cubicBezTo>
                    <a:lnTo>
                      <a:pt x="12192" y="178083"/>
                    </a:lnTo>
                    <a:lnTo>
                      <a:pt x="27527" y="178083"/>
                    </a:lnTo>
                    <a:lnTo>
                      <a:pt x="27527" y="196085"/>
                    </a:lnTo>
                    <a:cubicBezTo>
                      <a:pt x="27527" y="197704"/>
                      <a:pt x="28194" y="199323"/>
                      <a:pt x="29337" y="200466"/>
                    </a:cubicBezTo>
                    <a:lnTo>
                      <a:pt x="39433" y="210563"/>
                    </a:lnTo>
                    <a:cubicBezTo>
                      <a:pt x="32575" y="223422"/>
                      <a:pt x="42577" y="239900"/>
                      <a:pt x="57245" y="239614"/>
                    </a:cubicBezTo>
                    <a:cubicBezTo>
                      <a:pt x="68294" y="239614"/>
                      <a:pt x="77248" y="230661"/>
                      <a:pt x="77248" y="219612"/>
                    </a:cubicBezTo>
                    <a:cubicBezTo>
                      <a:pt x="77533" y="204943"/>
                      <a:pt x="61055" y="194942"/>
                      <a:pt x="48196" y="201800"/>
                    </a:cubicBezTo>
                    <a:lnTo>
                      <a:pt x="39910" y="193513"/>
                    </a:lnTo>
                    <a:lnTo>
                      <a:pt x="39910" y="178083"/>
                    </a:lnTo>
                    <a:lnTo>
                      <a:pt x="89725" y="178083"/>
                    </a:lnTo>
                    <a:lnTo>
                      <a:pt x="89725" y="196085"/>
                    </a:lnTo>
                    <a:cubicBezTo>
                      <a:pt x="89725" y="197704"/>
                      <a:pt x="90392" y="199323"/>
                      <a:pt x="91535" y="200466"/>
                    </a:cubicBezTo>
                    <a:lnTo>
                      <a:pt x="107061" y="215992"/>
                    </a:lnTo>
                    <a:cubicBezTo>
                      <a:pt x="112967" y="221517"/>
                      <a:pt x="121348" y="213230"/>
                      <a:pt x="115729" y="207324"/>
                    </a:cubicBezTo>
                    <a:lnTo>
                      <a:pt x="102013" y="193608"/>
                    </a:lnTo>
                    <a:lnTo>
                      <a:pt x="102013" y="178178"/>
                    </a:lnTo>
                    <a:lnTo>
                      <a:pt x="146875" y="178178"/>
                    </a:lnTo>
                    <a:cubicBezTo>
                      <a:pt x="154115" y="199514"/>
                      <a:pt x="185452" y="194847"/>
                      <a:pt x="185928" y="171987"/>
                    </a:cubicBezTo>
                    <a:cubicBezTo>
                      <a:pt x="185452" y="149127"/>
                      <a:pt x="154210" y="144459"/>
                      <a:pt x="146875" y="165795"/>
                    </a:cubicBezTo>
                    <a:lnTo>
                      <a:pt x="114300" y="165795"/>
                    </a:lnTo>
                    <a:lnTo>
                      <a:pt x="114300" y="150365"/>
                    </a:lnTo>
                    <a:lnTo>
                      <a:pt x="122301" y="142078"/>
                    </a:lnTo>
                    <a:cubicBezTo>
                      <a:pt x="135160" y="148936"/>
                      <a:pt x="151638" y="138935"/>
                      <a:pt x="151352" y="124266"/>
                    </a:cubicBezTo>
                    <a:cubicBezTo>
                      <a:pt x="151352" y="113217"/>
                      <a:pt x="142399" y="104264"/>
                      <a:pt x="131350" y="104264"/>
                    </a:cubicBezTo>
                    <a:cubicBezTo>
                      <a:pt x="116681" y="103978"/>
                      <a:pt x="106680" y="120456"/>
                      <a:pt x="113538" y="133315"/>
                    </a:cubicBezTo>
                    <a:lnTo>
                      <a:pt x="103442" y="143412"/>
                    </a:lnTo>
                    <a:cubicBezTo>
                      <a:pt x="102298" y="144555"/>
                      <a:pt x="101632" y="146174"/>
                      <a:pt x="101917" y="147793"/>
                    </a:cubicBezTo>
                    <a:lnTo>
                      <a:pt x="101917" y="166367"/>
                    </a:lnTo>
                    <a:lnTo>
                      <a:pt x="52102" y="166367"/>
                    </a:lnTo>
                    <a:lnTo>
                      <a:pt x="52102" y="150936"/>
                    </a:lnTo>
                    <a:lnTo>
                      <a:pt x="65818" y="137220"/>
                    </a:lnTo>
                    <a:cubicBezTo>
                      <a:pt x="71342" y="131315"/>
                      <a:pt x="63055" y="122933"/>
                      <a:pt x="57150" y="128553"/>
                    </a:cubicBezTo>
                    <a:lnTo>
                      <a:pt x="41624" y="144078"/>
                    </a:lnTo>
                    <a:cubicBezTo>
                      <a:pt x="40481" y="145221"/>
                      <a:pt x="39815" y="146841"/>
                      <a:pt x="39815" y="148460"/>
                    </a:cubicBezTo>
                    <a:lnTo>
                      <a:pt x="39815" y="166462"/>
                    </a:lnTo>
                    <a:lnTo>
                      <a:pt x="12097" y="166462"/>
                    </a:lnTo>
                    <a:lnTo>
                      <a:pt x="12097" y="85881"/>
                    </a:lnTo>
                    <a:cubicBezTo>
                      <a:pt x="12097" y="82452"/>
                      <a:pt x="14859" y="79689"/>
                      <a:pt x="18288" y="79689"/>
                    </a:cubicBezTo>
                    <a:lnTo>
                      <a:pt x="276606" y="79689"/>
                    </a:lnTo>
                    <a:cubicBezTo>
                      <a:pt x="280035" y="79689"/>
                      <a:pt x="282797" y="82452"/>
                      <a:pt x="282797" y="85881"/>
                    </a:cubicBezTo>
                    <a:lnTo>
                      <a:pt x="282797" y="135125"/>
                    </a:lnTo>
                    <a:lnTo>
                      <a:pt x="222504" y="135125"/>
                    </a:lnTo>
                    <a:cubicBezTo>
                      <a:pt x="212312" y="135125"/>
                      <a:pt x="204025" y="143412"/>
                      <a:pt x="204025" y="153603"/>
                    </a:cubicBezTo>
                    <a:lnTo>
                      <a:pt x="204025" y="190465"/>
                    </a:lnTo>
                    <a:cubicBezTo>
                      <a:pt x="204025" y="200657"/>
                      <a:pt x="212312" y="208944"/>
                      <a:pt x="222504" y="208944"/>
                    </a:cubicBezTo>
                    <a:lnTo>
                      <a:pt x="282797" y="208944"/>
                    </a:lnTo>
                    <a:lnTo>
                      <a:pt x="282797" y="258188"/>
                    </a:lnTo>
                    <a:close/>
                    <a:moveTo>
                      <a:pt x="57245" y="211896"/>
                    </a:moveTo>
                    <a:cubicBezTo>
                      <a:pt x="61531" y="211896"/>
                      <a:pt x="64960" y="215325"/>
                      <a:pt x="64960" y="219612"/>
                    </a:cubicBezTo>
                    <a:cubicBezTo>
                      <a:pt x="64579" y="229803"/>
                      <a:pt x="50006" y="229803"/>
                      <a:pt x="49625" y="219612"/>
                    </a:cubicBezTo>
                    <a:cubicBezTo>
                      <a:pt x="49625" y="215325"/>
                      <a:pt x="53054" y="211896"/>
                      <a:pt x="57340" y="211896"/>
                    </a:cubicBezTo>
                    <a:close/>
                    <a:moveTo>
                      <a:pt x="158020" y="171891"/>
                    </a:moveTo>
                    <a:cubicBezTo>
                      <a:pt x="158020" y="167605"/>
                      <a:pt x="161449" y="164176"/>
                      <a:pt x="165735" y="164176"/>
                    </a:cubicBezTo>
                    <a:cubicBezTo>
                      <a:pt x="175927" y="164557"/>
                      <a:pt x="175927" y="179130"/>
                      <a:pt x="165735" y="179511"/>
                    </a:cubicBezTo>
                    <a:cubicBezTo>
                      <a:pt x="161449" y="179511"/>
                      <a:pt x="158020" y="176082"/>
                      <a:pt x="158020" y="171796"/>
                    </a:cubicBezTo>
                    <a:close/>
                    <a:moveTo>
                      <a:pt x="123825" y="124266"/>
                    </a:moveTo>
                    <a:cubicBezTo>
                      <a:pt x="123825" y="119980"/>
                      <a:pt x="127254" y="116551"/>
                      <a:pt x="131540" y="116551"/>
                    </a:cubicBezTo>
                    <a:cubicBezTo>
                      <a:pt x="141732" y="116932"/>
                      <a:pt x="141732" y="131505"/>
                      <a:pt x="131540" y="131886"/>
                    </a:cubicBezTo>
                    <a:cubicBezTo>
                      <a:pt x="127254" y="131886"/>
                      <a:pt x="123825" y="128457"/>
                      <a:pt x="123825" y="124171"/>
                    </a:cubicBezTo>
                    <a:close/>
                    <a:moveTo>
                      <a:pt x="296418" y="196561"/>
                    </a:moveTo>
                    <a:lnTo>
                      <a:pt x="222599" y="196561"/>
                    </a:lnTo>
                    <a:cubicBezTo>
                      <a:pt x="219170" y="196561"/>
                      <a:pt x="216408" y="193799"/>
                      <a:pt x="216408" y="190370"/>
                    </a:cubicBezTo>
                    <a:lnTo>
                      <a:pt x="216408" y="153508"/>
                    </a:lnTo>
                    <a:cubicBezTo>
                      <a:pt x="216408" y="150079"/>
                      <a:pt x="219170" y="147317"/>
                      <a:pt x="222599" y="147317"/>
                    </a:cubicBezTo>
                    <a:lnTo>
                      <a:pt x="296418" y="147317"/>
                    </a:lnTo>
                    <a:cubicBezTo>
                      <a:pt x="299847" y="147317"/>
                      <a:pt x="302609" y="150079"/>
                      <a:pt x="302609" y="153508"/>
                    </a:cubicBezTo>
                    <a:lnTo>
                      <a:pt x="302609" y="190370"/>
                    </a:lnTo>
                    <a:cubicBezTo>
                      <a:pt x="302609" y="193799"/>
                      <a:pt x="299847" y="196561"/>
                      <a:pt x="296418" y="196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7" name="Google Shape;327;p4"/>
              <p:cNvGrpSpPr/>
              <p:nvPr/>
            </p:nvGrpSpPr>
            <p:grpSpPr>
              <a:xfrm>
                <a:off x="1577954" y="2353031"/>
                <a:ext cx="92347" cy="142719"/>
                <a:chOff x="3385851" y="2862619"/>
                <a:chExt cx="83534" cy="129087"/>
              </a:xfrm>
            </p:grpSpPr>
            <p:sp>
              <p:nvSpPr>
                <p:cNvPr id="328" name="Google Shape;328;p4"/>
                <p:cNvSpPr/>
                <p:nvPr/>
              </p:nvSpPr>
              <p:spPr>
                <a:xfrm>
                  <a:off x="3435572" y="2957964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4"/>
                <p:cNvSpPr/>
                <p:nvPr/>
              </p:nvSpPr>
              <p:spPr>
                <a:xfrm>
                  <a:off x="3385851" y="2862619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5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332" name="Google Shape;332;p5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333" name="Google Shape;333;p5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5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5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59" name="Google Shape;359;p5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5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5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5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5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5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5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5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5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5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5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5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5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5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5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5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5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5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5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5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5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5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5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5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5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5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5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5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5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5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5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5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5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5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5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5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5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5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5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5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5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5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5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5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5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5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5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5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5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8" name="Google Shape;40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5"/>
          <p:cNvSpPr txBox="1"/>
          <p:nvPr>
            <p:ph idx="1" type="subTitle"/>
          </p:nvPr>
        </p:nvSpPr>
        <p:spPr>
          <a:xfrm>
            <a:off x="5055284" y="36683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0" name="Google Shape;410;p5"/>
          <p:cNvSpPr txBox="1"/>
          <p:nvPr>
            <p:ph idx="2" type="subTitle"/>
          </p:nvPr>
        </p:nvSpPr>
        <p:spPr>
          <a:xfrm>
            <a:off x="1583300" y="36683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1" name="Google Shape;411;p5"/>
          <p:cNvSpPr txBox="1"/>
          <p:nvPr>
            <p:ph idx="3" type="subTitle"/>
          </p:nvPr>
        </p:nvSpPr>
        <p:spPr>
          <a:xfrm>
            <a:off x="5055275" y="31942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2" name="Google Shape;412;p5"/>
          <p:cNvSpPr txBox="1"/>
          <p:nvPr>
            <p:ph idx="4" type="subTitle"/>
          </p:nvPr>
        </p:nvSpPr>
        <p:spPr>
          <a:xfrm>
            <a:off x="1583075" y="31942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6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415" name="Google Shape;415;p6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416" name="Google Shape;416;p6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6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6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9" name="Google Shape;419;p6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6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6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6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6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4" name="Google Shape;424;p6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5" name="Google Shape;425;p6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6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" name="Google Shape;427;p6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8" name="Google Shape;428;p6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" name="Google Shape;429;p6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6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6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6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6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6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6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6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6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6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6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6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42" name="Google Shape;442;p6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6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6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6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6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6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6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6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6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6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6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6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6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6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6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6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6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6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6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6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6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6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6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6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6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6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6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6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6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6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6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6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6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6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6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6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6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6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6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6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6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6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6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6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6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6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6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6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6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1" name="Google Shape;491;p6"/>
          <p:cNvSpPr/>
          <p:nvPr/>
        </p:nvSpPr>
        <p:spPr>
          <a:xfrm rot="1590866">
            <a:off x="7787272" y="-507680"/>
            <a:ext cx="2273258" cy="1013007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6"/>
          <p:cNvSpPr/>
          <p:nvPr/>
        </p:nvSpPr>
        <p:spPr>
          <a:xfrm rot="-6097236">
            <a:off x="-1148977" y="3922362"/>
            <a:ext cx="2273857" cy="1013274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"/>
          <p:cNvSpPr/>
          <p:nvPr/>
        </p:nvSpPr>
        <p:spPr>
          <a:xfrm flipH="1" rot="8276296">
            <a:off x="-217145" y="-479868"/>
            <a:ext cx="1224600" cy="957403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"/>
          <p:cNvSpPr/>
          <p:nvPr/>
        </p:nvSpPr>
        <p:spPr>
          <a:xfrm flipH="1" rot="8276296">
            <a:off x="-68991" y="-555480"/>
            <a:ext cx="1094916" cy="1078756"/>
          </a:xfrm>
          <a:custGeom>
            <a:rect b="b" l="l" r="r" t="t"/>
            <a:pathLst>
              <a:path extrusionOk="0" h="1078645" w="1094803">
                <a:moveTo>
                  <a:pt x="1094804" y="269306"/>
                </a:moveTo>
                <a:cubicBezTo>
                  <a:pt x="979265" y="248828"/>
                  <a:pt x="896683" y="156435"/>
                  <a:pt x="807720" y="88141"/>
                </a:cubicBezTo>
                <a:cubicBezTo>
                  <a:pt x="712470" y="15084"/>
                  <a:pt x="605028" y="-26636"/>
                  <a:pt x="487490" y="19085"/>
                </a:cubicBezTo>
                <a:cubicBezTo>
                  <a:pt x="224028" y="121573"/>
                  <a:pt x="222599" y="452472"/>
                  <a:pt x="180023" y="686120"/>
                </a:cubicBezTo>
                <a:cubicBezTo>
                  <a:pt x="153448" y="831853"/>
                  <a:pt x="102013" y="968537"/>
                  <a:pt x="0" y="107864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"/>
          <p:cNvSpPr/>
          <p:nvPr/>
        </p:nvSpPr>
        <p:spPr>
          <a:xfrm rot="5176303">
            <a:off x="7603021" y="4004931"/>
            <a:ext cx="2395373" cy="132661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6" name="Google Shape;496;p6"/>
          <p:cNvGrpSpPr/>
          <p:nvPr/>
        </p:nvGrpSpPr>
        <p:grpSpPr>
          <a:xfrm>
            <a:off x="-31422" y="4216119"/>
            <a:ext cx="1020000" cy="1006500"/>
            <a:chOff x="-31422" y="4216119"/>
            <a:chExt cx="1020000" cy="1006500"/>
          </a:xfrm>
        </p:grpSpPr>
        <p:sp>
          <p:nvSpPr>
            <p:cNvPr id="497" name="Google Shape;497;p6"/>
            <p:cNvSpPr/>
            <p:nvPr/>
          </p:nvSpPr>
          <p:spPr>
            <a:xfrm rot="-1059773">
              <a:off x="70228" y="4321219"/>
              <a:ext cx="816701" cy="796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98" name="Google Shape;498;p6"/>
            <p:cNvGrpSpPr/>
            <p:nvPr/>
          </p:nvGrpSpPr>
          <p:grpSpPr>
            <a:xfrm rot="-1060210">
              <a:off x="288910" y="4532922"/>
              <a:ext cx="378970" cy="372878"/>
              <a:chOff x="720168" y="2201202"/>
              <a:chExt cx="347737" cy="342147"/>
            </a:xfrm>
          </p:grpSpPr>
          <p:sp>
            <p:nvSpPr>
              <p:cNvPr id="499" name="Google Shape;499;p6"/>
              <p:cNvSpPr/>
              <p:nvPr/>
            </p:nvSpPr>
            <p:spPr>
              <a:xfrm>
                <a:off x="799480" y="2460892"/>
                <a:ext cx="189662" cy="40731"/>
              </a:xfrm>
              <a:custGeom>
                <a:rect b="b" l="l" r="r" t="t"/>
                <a:pathLst>
                  <a:path extrusionOk="0" h="36861" w="171640">
                    <a:moveTo>
                      <a:pt x="171641" y="0"/>
                    </a:moveTo>
                    <a:lnTo>
                      <a:pt x="0" y="0"/>
                    </a:lnTo>
                    <a:cubicBezTo>
                      <a:pt x="11049" y="9335"/>
                      <a:pt x="11049" y="27623"/>
                      <a:pt x="0" y="36862"/>
                    </a:cubicBezTo>
                    <a:lnTo>
                      <a:pt x="171641" y="36862"/>
                    </a:lnTo>
                    <a:cubicBezTo>
                      <a:pt x="160592" y="27527"/>
                      <a:pt x="160592" y="9239"/>
                      <a:pt x="1716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0" name="Google Shape;500;p6"/>
              <p:cNvGrpSpPr/>
              <p:nvPr/>
            </p:nvGrpSpPr>
            <p:grpSpPr>
              <a:xfrm>
                <a:off x="720168" y="2229109"/>
                <a:ext cx="347737" cy="314240"/>
                <a:chOff x="2609925" y="2750533"/>
                <a:chExt cx="314552" cy="284226"/>
              </a:xfrm>
            </p:grpSpPr>
            <p:sp>
              <p:nvSpPr>
                <p:cNvPr id="501" name="Google Shape;501;p6"/>
                <p:cNvSpPr/>
                <p:nvPr/>
              </p:nvSpPr>
              <p:spPr>
                <a:xfrm>
                  <a:off x="2609925" y="2750533"/>
                  <a:ext cx="314552" cy="284226"/>
                </a:xfrm>
                <a:custGeom>
                  <a:rect b="b" l="l" r="r" t="t"/>
                  <a:pathLst>
                    <a:path extrusionOk="0" h="284226" w="314552">
                      <a:moveTo>
                        <a:pt x="265767" y="173641"/>
                      </a:moveTo>
                      <a:lnTo>
                        <a:pt x="265767" y="156305"/>
                      </a:lnTo>
                      <a:cubicBezTo>
                        <a:pt x="272911" y="153734"/>
                        <a:pt x="278054" y="146876"/>
                        <a:pt x="278054" y="138874"/>
                      </a:cubicBezTo>
                      <a:lnTo>
                        <a:pt x="278054" y="72580"/>
                      </a:lnTo>
                      <a:cubicBezTo>
                        <a:pt x="278054" y="62389"/>
                        <a:pt x="269767" y="54102"/>
                        <a:pt x="259576" y="54102"/>
                      </a:cubicBezTo>
                      <a:lnTo>
                        <a:pt x="236335" y="54102"/>
                      </a:lnTo>
                      <a:lnTo>
                        <a:pt x="234906" y="18288"/>
                      </a:lnTo>
                      <a:cubicBezTo>
                        <a:pt x="234525" y="8001"/>
                        <a:pt x="226429" y="0"/>
                        <a:pt x="216427" y="0"/>
                      </a:cubicBezTo>
                      <a:lnTo>
                        <a:pt x="198139" y="0"/>
                      </a:lnTo>
                      <a:cubicBezTo>
                        <a:pt x="195091" y="0"/>
                        <a:pt x="192329" y="2191"/>
                        <a:pt x="191853" y="5239"/>
                      </a:cubicBezTo>
                      <a:cubicBezTo>
                        <a:pt x="191281" y="9049"/>
                        <a:pt x="194234" y="12287"/>
                        <a:pt x="197949" y="12287"/>
                      </a:cubicBezTo>
                      <a:lnTo>
                        <a:pt x="216523" y="12287"/>
                      </a:lnTo>
                      <a:cubicBezTo>
                        <a:pt x="219856" y="12287"/>
                        <a:pt x="222523" y="15049"/>
                        <a:pt x="222714" y="18669"/>
                      </a:cubicBezTo>
                      <a:lnTo>
                        <a:pt x="228715" y="172784"/>
                      </a:lnTo>
                      <a:lnTo>
                        <a:pt x="210331" y="172784"/>
                      </a:lnTo>
                      <a:lnTo>
                        <a:pt x="210331" y="150971"/>
                      </a:lnTo>
                      <a:cubicBezTo>
                        <a:pt x="210331" y="147923"/>
                        <a:pt x="208141" y="145161"/>
                        <a:pt x="205093" y="144685"/>
                      </a:cubicBezTo>
                      <a:cubicBezTo>
                        <a:pt x="201283" y="144113"/>
                        <a:pt x="198044" y="147066"/>
                        <a:pt x="198044" y="150781"/>
                      </a:cubicBezTo>
                      <a:lnTo>
                        <a:pt x="198044" y="172784"/>
                      </a:lnTo>
                      <a:lnTo>
                        <a:pt x="178994" y="172784"/>
                      </a:lnTo>
                      <a:lnTo>
                        <a:pt x="178994" y="150971"/>
                      </a:lnTo>
                      <a:cubicBezTo>
                        <a:pt x="178994" y="147923"/>
                        <a:pt x="176803" y="145161"/>
                        <a:pt x="173755" y="144685"/>
                      </a:cubicBezTo>
                      <a:cubicBezTo>
                        <a:pt x="169945" y="144113"/>
                        <a:pt x="166707" y="147066"/>
                        <a:pt x="166707" y="150781"/>
                      </a:cubicBezTo>
                      <a:lnTo>
                        <a:pt x="166707" y="172784"/>
                      </a:lnTo>
                      <a:lnTo>
                        <a:pt x="148228" y="172784"/>
                      </a:lnTo>
                      <a:lnTo>
                        <a:pt x="148228" y="150971"/>
                      </a:lnTo>
                      <a:cubicBezTo>
                        <a:pt x="148228" y="147923"/>
                        <a:pt x="146038" y="145161"/>
                        <a:pt x="142990" y="144685"/>
                      </a:cubicBezTo>
                      <a:cubicBezTo>
                        <a:pt x="139180" y="144113"/>
                        <a:pt x="135941" y="147066"/>
                        <a:pt x="135941" y="150781"/>
                      </a:cubicBezTo>
                      <a:lnTo>
                        <a:pt x="135941" y="172784"/>
                      </a:lnTo>
                      <a:lnTo>
                        <a:pt x="116891" y="172784"/>
                      </a:lnTo>
                      <a:lnTo>
                        <a:pt x="116891" y="150971"/>
                      </a:lnTo>
                      <a:cubicBezTo>
                        <a:pt x="116891" y="147923"/>
                        <a:pt x="114700" y="145161"/>
                        <a:pt x="111652" y="144685"/>
                      </a:cubicBezTo>
                      <a:cubicBezTo>
                        <a:pt x="107842" y="144113"/>
                        <a:pt x="104604" y="147066"/>
                        <a:pt x="104604" y="150781"/>
                      </a:cubicBezTo>
                      <a:lnTo>
                        <a:pt x="104604" y="172784"/>
                      </a:lnTo>
                      <a:lnTo>
                        <a:pt x="86221" y="172784"/>
                      </a:lnTo>
                      <a:lnTo>
                        <a:pt x="92221" y="18669"/>
                      </a:lnTo>
                      <a:cubicBezTo>
                        <a:pt x="92317" y="15049"/>
                        <a:pt x="95079" y="12287"/>
                        <a:pt x="98413" y="12287"/>
                      </a:cubicBezTo>
                      <a:lnTo>
                        <a:pt x="116891" y="12287"/>
                      </a:lnTo>
                      <a:cubicBezTo>
                        <a:pt x="119939" y="12287"/>
                        <a:pt x="122701" y="10097"/>
                        <a:pt x="123178" y="7048"/>
                      </a:cubicBezTo>
                      <a:cubicBezTo>
                        <a:pt x="123749" y="3239"/>
                        <a:pt x="120796" y="0"/>
                        <a:pt x="117082" y="0"/>
                      </a:cubicBezTo>
                      <a:lnTo>
                        <a:pt x="98508" y="0"/>
                      </a:lnTo>
                      <a:cubicBezTo>
                        <a:pt x="88602" y="0"/>
                        <a:pt x="80506" y="8001"/>
                        <a:pt x="80029" y="18288"/>
                      </a:cubicBezTo>
                      <a:lnTo>
                        <a:pt x="78601" y="54102"/>
                      </a:lnTo>
                      <a:lnTo>
                        <a:pt x="55360" y="54102"/>
                      </a:lnTo>
                      <a:cubicBezTo>
                        <a:pt x="45168" y="54102"/>
                        <a:pt x="36881" y="62389"/>
                        <a:pt x="36881" y="72580"/>
                      </a:cubicBezTo>
                      <a:lnTo>
                        <a:pt x="36881" y="138874"/>
                      </a:lnTo>
                      <a:cubicBezTo>
                        <a:pt x="36881" y="146876"/>
                        <a:pt x="42025" y="153829"/>
                        <a:pt x="49168" y="156305"/>
                      </a:cubicBezTo>
                      <a:lnTo>
                        <a:pt x="49168" y="173641"/>
                      </a:lnTo>
                      <a:cubicBezTo>
                        <a:pt x="21070" y="176784"/>
                        <a:pt x="-743" y="200978"/>
                        <a:pt x="19" y="230124"/>
                      </a:cubicBezTo>
                      <a:cubicBezTo>
                        <a:pt x="781" y="259842"/>
                        <a:pt x="26308" y="284226"/>
                        <a:pt x="56122" y="284226"/>
                      </a:cubicBezTo>
                      <a:lnTo>
                        <a:pt x="259576" y="284226"/>
                      </a:lnTo>
                      <a:cubicBezTo>
                        <a:pt x="329108" y="282131"/>
                        <a:pt x="334347" y="183356"/>
                        <a:pt x="265767" y="173736"/>
                      </a:cubicBezTo>
                      <a:close/>
                      <a:moveTo>
                        <a:pt x="265767" y="72580"/>
                      </a:moveTo>
                      <a:lnTo>
                        <a:pt x="265767" y="138398"/>
                      </a:lnTo>
                      <a:cubicBezTo>
                        <a:pt x="265767" y="141827"/>
                        <a:pt x="263005" y="144589"/>
                        <a:pt x="259576" y="144589"/>
                      </a:cubicBezTo>
                      <a:lnTo>
                        <a:pt x="239954" y="144589"/>
                      </a:lnTo>
                      <a:lnTo>
                        <a:pt x="236906" y="66484"/>
                      </a:lnTo>
                      <a:lnTo>
                        <a:pt x="259576" y="66484"/>
                      </a:lnTo>
                      <a:cubicBezTo>
                        <a:pt x="263005" y="66484"/>
                        <a:pt x="265767" y="69247"/>
                        <a:pt x="265767" y="72676"/>
                      </a:cubicBezTo>
                      <a:close/>
                      <a:moveTo>
                        <a:pt x="240240" y="156877"/>
                      </a:moveTo>
                      <a:lnTo>
                        <a:pt x="253480" y="156877"/>
                      </a:lnTo>
                      <a:lnTo>
                        <a:pt x="253480" y="172879"/>
                      </a:lnTo>
                      <a:lnTo>
                        <a:pt x="240907" y="172879"/>
                      </a:lnTo>
                      <a:lnTo>
                        <a:pt x="240240" y="156877"/>
                      </a:lnTo>
                      <a:close/>
                      <a:moveTo>
                        <a:pt x="61551" y="172879"/>
                      </a:moveTo>
                      <a:lnTo>
                        <a:pt x="61551" y="156877"/>
                      </a:lnTo>
                      <a:lnTo>
                        <a:pt x="74791" y="156877"/>
                      </a:lnTo>
                      <a:lnTo>
                        <a:pt x="74124" y="172879"/>
                      </a:lnTo>
                      <a:lnTo>
                        <a:pt x="61551" y="172879"/>
                      </a:lnTo>
                      <a:close/>
                      <a:moveTo>
                        <a:pt x="55455" y="66484"/>
                      </a:moveTo>
                      <a:lnTo>
                        <a:pt x="78124" y="66484"/>
                      </a:lnTo>
                      <a:lnTo>
                        <a:pt x="75076" y="144589"/>
                      </a:lnTo>
                      <a:lnTo>
                        <a:pt x="55455" y="144589"/>
                      </a:lnTo>
                      <a:cubicBezTo>
                        <a:pt x="52026" y="144589"/>
                        <a:pt x="49264" y="141827"/>
                        <a:pt x="49264" y="138398"/>
                      </a:cubicBezTo>
                      <a:lnTo>
                        <a:pt x="49264" y="72580"/>
                      </a:lnTo>
                      <a:cubicBezTo>
                        <a:pt x="49264" y="69151"/>
                        <a:pt x="52026" y="66389"/>
                        <a:pt x="55455" y="66389"/>
                      </a:cubicBezTo>
                      <a:close/>
                      <a:moveTo>
                        <a:pt x="302629" y="226124"/>
                      </a:moveTo>
                      <a:cubicBezTo>
                        <a:pt x="303772" y="250793"/>
                        <a:pt x="283674" y="271272"/>
                        <a:pt x="259004" y="271272"/>
                      </a:cubicBezTo>
                      <a:lnTo>
                        <a:pt x="55455" y="271272"/>
                      </a:lnTo>
                      <a:cubicBezTo>
                        <a:pt x="-1505" y="269176"/>
                        <a:pt x="-1600" y="187357"/>
                        <a:pt x="55455" y="185166"/>
                      </a:cubicBezTo>
                      <a:cubicBezTo>
                        <a:pt x="55455" y="185166"/>
                        <a:pt x="259671" y="185166"/>
                        <a:pt x="259671" y="185166"/>
                      </a:cubicBezTo>
                      <a:cubicBezTo>
                        <a:pt x="282721" y="185166"/>
                        <a:pt x="301581" y="203359"/>
                        <a:pt x="302629" y="226124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6"/>
                <p:cNvSpPr/>
                <p:nvPr/>
              </p:nvSpPr>
              <p:spPr>
                <a:xfrm>
                  <a:off x="2634519" y="2948082"/>
                  <a:ext cx="61531" cy="61340"/>
                </a:xfrm>
                <a:custGeom>
                  <a:rect b="b" l="l" r="r" t="t"/>
                  <a:pathLst>
                    <a:path extrusionOk="0" h="61340" w="61531">
                      <a:moveTo>
                        <a:pt x="30766" y="0"/>
                      </a:moveTo>
                      <a:cubicBezTo>
                        <a:pt x="13811" y="0"/>
                        <a:pt x="0" y="13811"/>
                        <a:pt x="0" y="30766"/>
                      </a:cubicBezTo>
                      <a:cubicBezTo>
                        <a:pt x="1524" y="71533"/>
                        <a:pt x="60008" y="71533"/>
                        <a:pt x="61532" y="30766"/>
                      </a:cubicBezTo>
                      <a:cubicBezTo>
                        <a:pt x="61532" y="13811"/>
                        <a:pt x="47720" y="0"/>
                        <a:pt x="30766" y="0"/>
                      </a:cubicBezTo>
                      <a:close/>
                      <a:moveTo>
                        <a:pt x="30766" y="49244"/>
                      </a:moveTo>
                      <a:cubicBezTo>
                        <a:pt x="20574" y="49244"/>
                        <a:pt x="12287" y="40957"/>
                        <a:pt x="12287" y="30766"/>
                      </a:cubicBezTo>
                      <a:cubicBezTo>
                        <a:pt x="13240" y="6286"/>
                        <a:pt x="48292" y="6286"/>
                        <a:pt x="49244" y="30766"/>
                      </a:cubicBezTo>
                      <a:cubicBezTo>
                        <a:pt x="49244" y="40957"/>
                        <a:pt x="40958" y="49244"/>
                        <a:pt x="30766" y="49244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6"/>
                <p:cNvSpPr/>
                <p:nvPr/>
              </p:nvSpPr>
              <p:spPr>
                <a:xfrm>
                  <a:off x="2838926" y="2948082"/>
                  <a:ext cx="61531" cy="61340"/>
                </a:xfrm>
                <a:custGeom>
                  <a:rect b="b" l="l" r="r" t="t"/>
                  <a:pathLst>
                    <a:path extrusionOk="0" h="61340" w="61531">
                      <a:moveTo>
                        <a:pt x="30766" y="0"/>
                      </a:moveTo>
                      <a:cubicBezTo>
                        <a:pt x="13811" y="0"/>
                        <a:pt x="0" y="13811"/>
                        <a:pt x="0" y="30766"/>
                      </a:cubicBezTo>
                      <a:cubicBezTo>
                        <a:pt x="1524" y="71533"/>
                        <a:pt x="60008" y="71533"/>
                        <a:pt x="61532" y="30766"/>
                      </a:cubicBezTo>
                      <a:cubicBezTo>
                        <a:pt x="61532" y="13811"/>
                        <a:pt x="47720" y="0"/>
                        <a:pt x="30766" y="0"/>
                      </a:cubicBezTo>
                      <a:close/>
                      <a:moveTo>
                        <a:pt x="30766" y="49244"/>
                      </a:moveTo>
                      <a:cubicBezTo>
                        <a:pt x="20574" y="49244"/>
                        <a:pt x="12287" y="40957"/>
                        <a:pt x="12287" y="30766"/>
                      </a:cubicBezTo>
                      <a:cubicBezTo>
                        <a:pt x="13240" y="6286"/>
                        <a:pt x="48292" y="6286"/>
                        <a:pt x="49244" y="30766"/>
                      </a:cubicBezTo>
                      <a:cubicBezTo>
                        <a:pt x="49244" y="40957"/>
                        <a:pt x="40958" y="49244"/>
                        <a:pt x="30766" y="49244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04" name="Google Shape;504;p6"/>
              <p:cNvSpPr/>
              <p:nvPr/>
            </p:nvSpPr>
            <p:spPr>
              <a:xfrm>
                <a:off x="842653" y="2201202"/>
                <a:ext cx="103251" cy="163034"/>
              </a:xfrm>
              <a:custGeom>
                <a:rect b="b" l="l" r="r" t="t"/>
                <a:pathLst>
                  <a:path extrusionOk="0" h="147542" w="93440">
                    <a:moveTo>
                      <a:pt x="0" y="132017"/>
                    </a:moveTo>
                    <a:lnTo>
                      <a:pt x="0" y="15526"/>
                    </a:lnTo>
                    <a:cubicBezTo>
                      <a:pt x="0" y="6953"/>
                      <a:pt x="6953" y="0"/>
                      <a:pt x="15526" y="0"/>
                    </a:cubicBezTo>
                    <a:lnTo>
                      <a:pt x="77914" y="0"/>
                    </a:lnTo>
                    <a:cubicBezTo>
                      <a:pt x="86487" y="0"/>
                      <a:pt x="93440" y="6953"/>
                      <a:pt x="93440" y="15526"/>
                    </a:cubicBezTo>
                    <a:lnTo>
                      <a:pt x="93440" y="132017"/>
                    </a:lnTo>
                    <a:cubicBezTo>
                      <a:pt x="93440" y="140589"/>
                      <a:pt x="86487" y="147542"/>
                      <a:pt x="77914" y="147542"/>
                    </a:cubicBezTo>
                    <a:lnTo>
                      <a:pt x="15526" y="147542"/>
                    </a:lnTo>
                    <a:cubicBezTo>
                      <a:pt x="6953" y="147542"/>
                      <a:pt x="0" y="140589"/>
                      <a:pt x="0" y="1320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870465" y="2228714"/>
                <a:ext cx="47721" cy="108066"/>
              </a:xfrm>
              <a:custGeom>
                <a:rect b="b" l="l" r="r" t="t"/>
                <a:pathLst>
                  <a:path extrusionOk="0" h="97797" w="43186">
                    <a:moveTo>
                      <a:pt x="27705" y="55316"/>
                    </a:moveTo>
                    <a:lnTo>
                      <a:pt x="27705" y="6358"/>
                    </a:lnTo>
                    <a:cubicBezTo>
                      <a:pt x="27705" y="3310"/>
                      <a:pt x="25514" y="547"/>
                      <a:pt x="22466" y="71"/>
                    </a:cubicBezTo>
                    <a:cubicBezTo>
                      <a:pt x="18656" y="-500"/>
                      <a:pt x="15418" y="2452"/>
                      <a:pt x="15418" y="6167"/>
                    </a:cubicBezTo>
                    <a:lnTo>
                      <a:pt x="15418" y="55316"/>
                    </a:lnTo>
                    <a:cubicBezTo>
                      <a:pt x="-8204" y="62746"/>
                      <a:pt x="-3537" y="97226"/>
                      <a:pt x="21609" y="97798"/>
                    </a:cubicBezTo>
                    <a:cubicBezTo>
                      <a:pt x="46660" y="97226"/>
                      <a:pt x="51422" y="62746"/>
                      <a:pt x="27800" y="55316"/>
                    </a:cubicBezTo>
                    <a:close/>
                    <a:moveTo>
                      <a:pt x="21609" y="85510"/>
                    </a:moveTo>
                    <a:cubicBezTo>
                      <a:pt x="16465" y="85510"/>
                      <a:pt x="12179" y="81319"/>
                      <a:pt x="12179" y="76081"/>
                    </a:cubicBezTo>
                    <a:cubicBezTo>
                      <a:pt x="12655" y="63603"/>
                      <a:pt x="30467" y="63603"/>
                      <a:pt x="30943" y="76081"/>
                    </a:cubicBezTo>
                    <a:cubicBezTo>
                      <a:pt x="30943" y="81224"/>
                      <a:pt x="26752" y="85510"/>
                      <a:pt x="21514" y="85510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6" name="Google Shape;506;p6"/>
          <p:cNvGrpSpPr/>
          <p:nvPr/>
        </p:nvGrpSpPr>
        <p:grpSpPr>
          <a:xfrm rot="569491">
            <a:off x="8515635" y="1055087"/>
            <a:ext cx="816592" cy="795892"/>
            <a:chOff x="8515601" y="1055457"/>
            <a:chExt cx="816600" cy="795900"/>
          </a:xfrm>
        </p:grpSpPr>
        <p:sp>
          <p:nvSpPr>
            <p:cNvPr id="507" name="Google Shape;507;p6"/>
            <p:cNvSpPr/>
            <p:nvPr/>
          </p:nvSpPr>
          <p:spPr>
            <a:xfrm>
              <a:off x="8515601" y="105545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08" name="Google Shape;508;p6"/>
            <p:cNvGrpSpPr/>
            <p:nvPr/>
          </p:nvGrpSpPr>
          <p:grpSpPr>
            <a:xfrm>
              <a:off x="8755570" y="1263708"/>
              <a:ext cx="336661" cy="379365"/>
              <a:chOff x="5636621" y="2195095"/>
              <a:chExt cx="308920" cy="348105"/>
            </a:xfrm>
          </p:grpSpPr>
          <p:grpSp>
            <p:nvGrpSpPr>
              <p:cNvPr id="509" name="Google Shape;509;p6"/>
              <p:cNvGrpSpPr/>
              <p:nvPr/>
            </p:nvGrpSpPr>
            <p:grpSpPr>
              <a:xfrm>
                <a:off x="5772035" y="2204467"/>
                <a:ext cx="173505" cy="329720"/>
                <a:chOff x="7179683" y="2728245"/>
                <a:chExt cx="156947" cy="298227"/>
              </a:xfrm>
            </p:grpSpPr>
            <p:sp>
              <p:nvSpPr>
                <p:cNvPr id="510" name="Google Shape;510;p6"/>
                <p:cNvSpPr/>
                <p:nvPr/>
              </p:nvSpPr>
              <p:spPr>
                <a:xfrm>
                  <a:off x="7179778" y="2855784"/>
                  <a:ext cx="156852" cy="42994"/>
                </a:xfrm>
                <a:custGeom>
                  <a:rect b="b" l="l" r="r" t="t"/>
                  <a:pathLst>
                    <a:path extrusionOk="0" h="42994" w="156852">
                      <a:moveTo>
                        <a:pt x="135326" y="95"/>
                      </a:moveTo>
                      <a:cubicBezTo>
                        <a:pt x="125610" y="95"/>
                        <a:pt x="117324" y="6572"/>
                        <a:pt x="114657" y="15431"/>
                      </a:cubicBezTo>
                      <a:lnTo>
                        <a:pt x="6358" y="15431"/>
                      </a:lnTo>
                      <a:cubicBezTo>
                        <a:pt x="3310" y="15431"/>
                        <a:pt x="547" y="17621"/>
                        <a:pt x="71" y="20669"/>
                      </a:cubicBezTo>
                      <a:cubicBezTo>
                        <a:pt x="-500" y="24479"/>
                        <a:pt x="2452" y="27718"/>
                        <a:pt x="6167" y="27718"/>
                      </a:cubicBezTo>
                      <a:lnTo>
                        <a:pt x="114657" y="27718"/>
                      </a:lnTo>
                      <a:cubicBezTo>
                        <a:pt x="122086" y="51149"/>
                        <a:pt x="156281" y="46482"/>
                        <a:pt x="156852" y="21527"/>
                      </a:cubicBezTo>
                      <a:cubicBezTo>
                        <a:pt x="156852" y="9620"/>
                        <a:pt x="147232" y="0"/>
                        <a:pt x="135326" y="0"/>
                      </a:cubicBezTo>
                      <a:close/>
                      <a:moveTo>
                        <a:pt x="135326" y="30861"/>
                      </a:moveTo>
                      <a:cubicBezTo>
                        <a:pt x="130278" y="30861"/>
                        <a:pt x="126087" y="26765"/>
                        <a:pt x="126087" y="21622"/>
                      </a:cubicBezTo>
                      <a:cubicBezTo>
                        <a:pt x="126563" y="9430"/>
                        <a:pt x="144089" y="9430"/>
                        <a:pt x="144565" y="21622"/>
                      </a:cubicBezTo>
                      <a:cubicBezTo>
                        <a:pt x="144565" y="26670"/>
                        <a:pt x="140469" y="30861"/>
                        <a:pt x="135326" y="3086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6"/>
                <p:cNvSpPr/>
                <p:nvPr/>
              </p:nvSpPr>
              <p:spPr>
                <a:xfrm>
                  <a:off x="7179837" y="2773393"/>
                  <a:ext cx="136697" cy="60960"/>
                </a:xfrm>
                <a:custGeom>
                  <a:rect b="b" l="l" r="r" t="t"/>
                  <a:pathLst>
                    <a:path extrusionOk="0" h="60960" w="136697">
                      <a:moveTo>
                        <a:pt x="6108" y="60960"/>
                      </a:moveTo>
                      <a:lnTo>
                        <a:pt x="95929" y="60960"/>
                      </a:lnTo>
                      <a:cubicBezTo>
                        <a:pt x="98119" y="60960"/>
                        <a:pt x="100120" y="59817"/>
                        <a:pt x="101263" y="57912"/>
                      </a:cubicBezTo>
                      <a:lnTo>
                        <a:pt x="110216" y="42481"/>
                      </a:lnTo>
                      <a:cubicBezTo>
                        <a:pt x="123456" y="45815"/>
                        <a:pt x="136886" y="35243"/>
                        <a:pt x="136696" y="21527"/>
                      </a:cubicBezTo>
                      <a:cubicBezTo>
                        <a:pt x="136696" y="9620"/>
                        <a:pt x="127076" y="0"/>
                        <a:pt x="115169" y="0"/>
                      </a:cubicBezTo>
                      <a:cubicBezTo>
                        <a:pt x="96310" y="0"/>
                        <a:pt x="86690" y="22860"/>
                        <a:pt x="99548" y="36290"/>
                      </a:cubicBezTo>
                      <a:lnTo>
                        <a:pt x="92404" y="48673"/>
                      </a:lnTo>
                      <a:lnTo>
                        <a:pt x="6108" y="48673"/>
                      </a:lnTo>
                      <a:cubicBezTo>
                        <a:pt x="-1988" y="48958"/>
                        <a:pt x="-2083" y="60674"/>
                        <a:pt x="6108" y="60960"/>
                      </a:cubicBezTo>
                      <a:close/>
                      <a:moveTo>
                        <a:pt x="115265" y="12287"/>
                      </a:moveTo>
                      <a:cubicBezTo>
                        <a:pt x="120313" y="12287"/>
                        <a:pt x="124504" y="16383"/>
                        <a:pt x="124504" y="21527"/>
                      </a:cubicBezTo>
                      <a:cubicBezTo>
                        <a:pt x="124027" y="33719"/>
                        <a:pt x="106502" y="33719"/>
                        <a:pt x="106025" y="21527"/>
                      </a:cubicBezTo>
                      <a:cubicBezTo>
                        <a:pt x="106025" y="16478"/>
                        <a:pt x="110121" y="12287"/>
                        <a:pt x="115265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6"/>
                <p:cNvSpPr/>
                <p:nvPr/>
              </p:nvSpPr>
              <p:spPr>
                <a:xfrm>
                  <a:off x="7179683" y="2728245"/>
                  <a:ext cx="92084" cy="56864"/>
                </a:xfrm>
                <a:custGeom>
                  <a:rect b="b" l="l" r="r" t="t"/>
                  <a:pathLst>
                    <a:path extrusionOk="0" h="56864" w="92084">
                      <a:moveTo>
                        <a:pt x="6167" y="56864"/>
                      </a:moveTo>
                      <a:lnTo>
                        <a:pt x="53697" y="56864"/>
                      </a:lnTo>
                      <a:cubicBezTo>
                        <a:pt x="55888" y="56864"/>
                        <a:pt x="57888" y="55721"/>
                        <a:pt x="59031" y="53816"/>
                      </a:cubicBezTo>
                      <a:lnTo>
                        <a:pt x="65603" y="42481"/>
                      </a:lnTo>
                      <a:cubicBezTo>
                        <a:pt x="78843" y="45815"/>
                        <a:pt x="92273" y="35243"/>
                        <a:pt x="92083" y="21526"/>
                      </a:cubicBezTo>
                      <a:cubicBezTo>
                        <a:pt x="92083" y="9620"/>
                        <a:pt x="82462" y="0"/>
                        <a:pt x="70556" y="0"/>
                      </a:cubicBezTo>
                      <a:cubicBezTo>
                        <a:pt x="51697" y="0"/>
                        <a:pt x="42076" y="22860"/>
                        <a:pt x="54935" y="36290"/>
                      </a:cubicBezTo>
                      <a:lnTo>
                        <a:pt x="50173" y="44577"/>
                      </a:lnTo>
                      <a:lnTo>
                        <a:pt x="6358" y="44577"/>
                      </a:lnTo>
                      <a:cubicBezTo>
                        <a:pt x="3310" y="44577"/>
                        <a:pt x="547" y="46768"/>
                        <a:pt x="71" y="49816"/>
                      </a:cubicBezTo>
                      <a:cubicBezTo>
                        <a:pt x="-500" y="53626"/>
                        <a:pt x="2452" y="56864"/>
                        <a:pt x="6167" y="56864"/>
                      </a:cubicBezTo>
                      <a:close/>
                      <a:moveTo>
                        <a:pt x="70556" y="12287"/>
                      </a:moveTo>
                      <a:cubicBezTo>
                        <a:pt x="75604" y="12287"/>
                        <a:pt x="79795" y="16383"/>
                        <a:pt x="79795" y="21526"/>
                      </a:cubicBezTo>
                      <a:cubicBezTo>
                        <a:pt x="79319" y="33719"/>
                        <a:pt x="61793" y="33719"/>
                        <a:pt x="61317" y="21526"/>
                      </a:cubicBezTo>
                      <a:cubicBezTo>
                        <a:pt x="61317" y="16478"/>
                        <a:pt x="65413" y="12287"/>
                        <a:pt x="70556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6"/>
                <p:cNvSpPr/>
                <p:nvPr/>
              </p:nvSpPr>
              <p:spPr>
                <a:xfrm>
                  <a:off x="7179837" y="2969608"/>
                  <a:ext cx="91856" cy="56864"/>
                </a:xfrm>
                <a:custGeom>
                  <a:rect b="b" l="l" r="r" t="t"/>
                  <a:pathLst>
                    <a:path extrusionOk="0" h="56864" w="91856">
                      <a:moveTo>
                        <a:pt x="70497" y="13811"/>
                      </a:moveTo>
                      <a:cubicBezTo>
                        <a:pt x="68783" y="13811"/>
                        <a:pt x="67068" y="14002"/>
                        <a:pt x="65544" y="14383"/>
                      </a:cubicBezTo>
                      <a:lnTo>
                        <a:pt x="58972" y="3048"/>
                      </a:lnTo>
                      <a:cubicBezTo>
                        <a:pt x="57829" y="1143"/>
                        <a:pt x="55828" y="0"/>
                        <a:pt x="53638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2"/>
                        <a:pt x="6108" y="12287"/>
                      </a:cubicBezTo>
                      <a:lnTo>
                        <a:pt x="50113" y="12287"/>
                      </a:lnTo>
                      <a:lnTo>
                        <a:pt x="54876" y="20574"/>
                      </a:lnTo>
                      <a:cubicBezTo>
                        <a:pt x="42017" y="34004"/>
                        <a:pt x="51733" y="56960"/>
                        <a:pt x="70497" y="56864"/>
                      </a:cubicBezTo>
                      <a:cubicBezTo>
                        <a:pt x="98977" y="55817"/>
                        <a:pt x="98977" y="14859"/>
                        <a:pt x="70497" y="13811"/>
                      </a:cubicBezTo>
                      <a:lnTo>
                        <a:pt x="70497" y="13811"/>
                      </a:lnTo>
                      <a:close/>
                      <a:moveTo>
                        <a:pt x="70497" y="44672"/>
                      </a:moveTo>
                      <a:cubicBezTo>
                        <a:pt x="65449" y="44672"/>
                        <a:pt x="61258" y="40577"/>
                        <a:pt x="61258" y="35433"/>
                      </a:cubicBezTo>
                      <a:cubicBezTo>
                        <a:pt x="61734" y="23241"/>
                        <a:pt x="79260" y="23241"/>
                        <a:pt x="79736" y="35433"/>
                      </a:cubicBezTo>
                      <a:cubicBezTo>
                        <a:pt x="79736" y="40481"/>
                        <a:pt x="75641" y="44672"/>
                        <a:pt x="70497" y="446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6"/>
                <p:cNvSpPr/>
                <p:nvPr/>
              </p:nvSpPr>
              <p:spPr>
                <a:xfrm>
                  <a:off x="7179778" y="2920459"/>
                  <a:ext cx="136588" cy="60960"/>
                </a:xfrm>
                <a:custGeom>
                  <a:rect b="b" l="l" r="r" t="t"/>
                  <a:pathLst>
                    <a:path extrusionOk="0" h="60960" w="136588">
                      <a:moveTo>
                        <a:pt x="115228" y="17907"/>
                      </a:moveTo>
                      <a:cubicBezTo>
                        <a:pt x="113514" y="17907"/>
                        <a:pt x="111799" y="18098"/>
                        <a:pt x="110275" y="18479"/>
                      </a:cubicBezTo>
                      <a:lnTo>
                        <a:pt x="101322" y="3048"/>
                      </a:lnTo>
                      <a:cubicBezTo>
                        <a:pt x="100179" y="1143"/>
                        <a:pt x="98178" y="0"/>
                        <a:pt x="95988" y="0"/>
                      </a:cubicBez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92463" y="12287"/>
                      </a:lnTo>
                      <a:lnTo>
                        <a:pt x="99607" y="24670"/>
                      </a:lnTo>
                      <a:cubicBezTo>
                        <a:pt x="86749" y="38100"/>
                        <a:pt x="96464" y="61055"/>
                        <a:pt x="115228" y="60960"/>
                      </a:cubicBezTo>
                      <a:cubicBezTo>
                        <a:pt x="143708" y="59912"/>
                        <a:pt x="143708" y="18955"/>
                        <a:pt x="115228" y="17907"/>
                      </a:cubicBezTo>
                      <a:lnTo>
                        <a:pt x="115228" y="17907"/>
                      </a:lnTo>
                      <a:close/>
                      <a:moveTo>
                        <a:pt x="115228" y="48768"/>
                      </a:moveTo>
                      <a:cubicBezTo>
                        <a:pt x="110180" y="48768"/>
                        <a:pt x="105989" y="44672"/>
                        <a:pt x="105989" y="39529"/>
                      </a:cubicBezTo>
                      <a:cubicBezTo>
                        <a:pt x="106465" y="27337"/>
                        <a:pt x="123991" y="27337"/>
                        <a:pt x="124468" y="39529"/>
                      </a:cubicBezTo>
                      <a:cubicBezTo>
                        <a:pt x="124468" y="44577"/>
                        <a:pt x="120372" y="48768"/>
                        <a:pt x="115228" y="487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15" name="Google Shape;515;p6"/>
              <p:cNvSpPr/>
              <p:nvPr/>
            </p:nvSpPr>
            <p:spPr>
              <a:xfrm>
                <a:off x="5636621" y="2195095"/>
                <a:ext cx="155534" cy="348105"/>
              </a:xfrm>
              <a:custGeom>
                <a:rect b="b" l="l" r="r" t="t"/>
                <a:pathLst>
                  <a:path extrusionOk="0" h="315027" w="140755">
                    <a:moveTo>
                      <a:pt x="115133" y="95"/>
                    </a:moveTo>
                    <a:cubicBezTo>
                      <a:pt x="129231" y="95"/>
                      <a:pt x="140756" y="11620"/>
                      <a:pt x="140756" y="25718"/>
                    </a:cubicBezTo>
                    <a:lnTo>
                      <a:pt x="140756" y="289560"/>
                    </a:lnTo>
                    <a:cubicBezTo>
                      <a:pt x="139422" y="323469"/>
                      <a:pt x="90845" y="323564"/>
                      <a:pt x="89511" y="289560"/>
                    </a:cubicBezTo>
                    <a:cubicBezTo>
                      <a:pt x="66937" y="289655"/>
                      <a:pt x="48935" y="269748"/>
                      <a:pt x="51316" y="247269"/>
                    </a:cubicBezTo>
                    <a:cubicBezTo>
                      <a:pt x="24456" y="247840"/>
                      <a:pt x="5120" y="219075"/>
                      <a:pt x="15502" y="194405"/>
                    </a:cubicBezTo>
                    <a:cubicBezTo>
                      <a:pt x="-5167" y="175355"/>
                      <a:pt x="-5167" y="139827"/>
                      <a:pt x="15502" y="120777"/>
                    </a:cubicBezTo>
                    <a:cubicBezTo>
                      <a:pt x="5120" y="96107"/>
                      <a:pt x="24456" y="67342"/>
                      <a:pt x="51316" y="67913"/>
                    </a:cubicBezTo>
                    <a:cubicBezTo>
                      <a:pt x="48935" y="45434"/>
                      <a:pt x="66937" y="25527"/>
                      <a:pt x="89511" y="25622"/>
                    </a:cubicBezTo>
                    <a:cubicBezTo>
                      <a:pt x="89511" y="11525"/>
                      <a:pt x="101036" y="0"/>
                      <a:pt x="115133" y="0"/>
                    </a:cubicBezTo>
                    <a:lnTo>
                      <a:pt x="115133" y="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6" name="Google Shape;516;p6"/>
              <p:cNvGrpSpPr/>
              <p:nvPr/>
            </p:nvGrpSpPr>
            <p:grpSpPr>
              <a:xfrm>
                <a:off x="5680398" y="2272707"/>
                <a:ext cx="80878" cy="193240"/>
                <a:chOff x="7096791" y="2789967"/>
                <a:chExt cx="73160" cy="174783"/>
              </a:xfrm>
            </p:grpSpPr>
            <p:sp>
              <p:nvSpPr>
                <p:cNvPr id="517" name="Google Shape;517;p6"/>
                <p:cNvSpPr/>
                <p:nvPr/>
              </p:nvSpPr>
              <p:spPr>
                <a:xfrm>
                  <a:off x="7096791" y="2789967"/>
                  <a:ext cx="56387" cy="93154"/>
                </a:xfrm>
                <a:custGeom>
                  <a:rect b="b" l="l" r="r" t="t"/>
                  <a:pathLst>
                    <a:path extrusionOk="0" h="93154" w="56387">
                      <a:moveTo>
                        <a:pt x="39338" y="59912"/>
                      </a:moveTo>
                      <a:cubicBezTo>
                        <a:pt x="39338" y="53626"/>
                        <a:pt x="37624" y="47530"/>
                        <a:pt x="34290" y="42386"/>
                      </a:cubicBezTo>
                      <a:cubicBezTo>
                        <a:pt x="47434" y="35623"/>
                        <a:pt x="56388" y="22003"/>
                        <a:pt x="56388" y="6191"/>
                      </a:cubicBezTo>
                      <a:cubicBezTo>
                        <a:pt x="56388" y="2762"/>
                        <a:pt x="53626" y="0"/>
                        <a:pt x="50197" y="0"/>
                      </a:cubicBezTo>
                      <a:cubicBezTo>
                        <a:pt x="46768" y="0"/>
                        <a:pt x="44005" y="2762"/>
                        <a:pt x="44005" y="6191"/>
                      </a:cubicBezTo>
                      <a:cubicBezTo>
                        <a:pt x="44005" y="21812"/>
                        <a:pt x="31337" y="34480"/>
                        <a:pt x="15716" y="34480"/>
                      </a:cubicBezTo>
                      <a:cubicBezTo>
                        <a:pt x="12287" y="34480"/>
                        <a:pt x="9525" y="37243"/>
                        <a:pt x="9525" y="40672"/>
                      </a:cubicBezTo>
                      <a:cubicBezTo>
                        <a:pt x="9525" y="44101"/>
                        <a:pt x="12287" y="46863"/>
                        <a:pt x="15716" y="46863"/>
                      </a:cubicBezTo>
                      <a:cubicBezTo>
                        <a:pt x="17812" y="46863"/>
                        <a:pt x="19907" y="46672"/>
                        <a:pt x="21907" y="46387"/>
                      </a:cubicBezTo>
                      <a:cubicBezTo>
                        <a:pt x="33528" y="59626"/>
                        <a:pt x="23717" y="80867"/>
                        <a:pt x="6191" y="80772"/>
                      </a:cubicBezTo>
                      <a:cubicBezTo>
                        <a:pt x="2762" y="80772"/>
                        <a:pt x="0" y="83534"/>
                        <a:pt x="0" y="86963"/>
                      </a:cubicBezTo>
                      <a:cubicBezTo>
                        <a:pt x="0" y="90392"/>
                        <a:pt x="2762" y="93154"/>
                        <a:pt x="6191" y="93154"/>
                      </a:cubicBezTo>
                      <a:cubicBezTo>
                        <a:pt x="24479" y="93154"/>
                        <a:pt x="39243" y="78295"/>
                        <a:pt x="39243" y="60103"/>
                      </a:cubicBezTo>
                      <a:lnTo>
                        <a:pt x="39243" y="601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6"/>
                <p:cNvSpPr/>
                <p:nvPr/>
              </p:nvSpPr>
              <p:spPr>
                <a:xfrm>
                  <a:off x="7106495" y="2896543"/>
                  <a:ext cx="63456" cy="68207"/>
                </a:xfrm>
                <a:custGeom>
                  <a:rect b="b" l="l" r="r" t="t"/>
                  <a:pathLst>
                    <a:path extrusionOk="0" h="68207" w="63456">
                      <a:moveTo>
                        <a:pt x="63258" y="4580"/>
                      </a:moveTo>
                      <a:cubicBezTo>
                        <a:pt x="62401" y="1342"/>
                        <a:pt x="58972" y="-659"/>
                        <a:pt x="55733" y="199"/>
                      </a:cubicBezTo>
                      <a:cubicBezTo>
                        <a:pt x="41731" y="3913"/>
                        <a:pt x="29921" y="12581"/>
                        <a:pt x="22110" y="24773"/>
                      </a:cubicBezTo>
                      <a:cubicBezTo>
                        <a:pt x="17157" y="22678"/>
                        <a:pt x="11823" y="21439"/>
                        <a:pt x="6108" y="21439"/>
                      </a:cubicBezTo>
                      <a:cubicBezTo>
                        <a:pt x="-1988" y="21725"/>
                        <a:pt x="-2084" y="33441"/>
                        <a:pt x="6108" y="33727"/>
                      </a:cubicBezTo>
                      <a:cubicBezTo>
                        <a:pt x="21729" y="33727"/>
                        <a:pt x="34397" y="46395"/>
                        <a:pt x="34397" y="62016"/>
                      </a:cubicBezTo>
                      <a:cubicBezTo>
                        <a:pt x="34397" y="65445"/>
                        <a:pt x="37159" y="68207"/>
                        <a:pt x="40588" y="68207"/>
                      </a:cubicBezTo>
                      <a:cubicBezTo>
                        <a:pt x="44017" y="68207"/>
                        <a:pt x="46780" y="65445"/>
                        <a:pt x="46780" y="62016"/>
                      </a:cubicBezTo>
                      <a:cubicBezTo>
                        <a:pt x="46780" y="49729"/>
                        <a:pt x="41255" y="38680"/>
                        <a:pt x="32588" y="31250"/>
                      </a:cubicBezTo>
                      <a:cubicBezTo>
                        <a:pt x="38683" y="21820"/>
                        <a:pt x="47923" y="14962"/>
                        <a:pt x="58876" y="12105"/>
                      </a:cubicBezTo>
                      <a:cubicBezTo>
                        <a:pt x="62115" y="11248"/>
                        <a:pt x="64115" y="7819"/>
                        <a:pt x="63258" y="45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19" name="Google Shape;519;p6"/>
          <p:cNvGrpSpPr/>
          <p:nvPr/>
        </p:nvGrpSpPr>
        <p:grpSpPr>
          <a:xfrm rot="-1346006">
            <a:off x="7944008" y="-44772"/>
            <a:ext cx="816579" cy="795880"/>
            <a:chOff x="6112100" y="2087560"/>
            <a:chExt cx="816600" cy="795900"/>
          </a:xfrm>
        </p:grpSpPr>
        <p:sp>
          <p:nvSpPr>
            <p:cNvPr id="520" name="Google Shape;520;p6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21" name="Google Shape;521;p6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522" name="Google Shape;522;p6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523" name="Google Shape;523;p6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Google Shape;524;p6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6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26;p6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Google Shape;527;p6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6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Google Shape;529;p6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6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6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6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p6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6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6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36" name="Google Shape;536;p6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6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8" name="Google Shape;5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7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541" name="Google Shape;541;p7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542" name="Google Shape;542;p7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7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7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68" name="Google Shape;568;p7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7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7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7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7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7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7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7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7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7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7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7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7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7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7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7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7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7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7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7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7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7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7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7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7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7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7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7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7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7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7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7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7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7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7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7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7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7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7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7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7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7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7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7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7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7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7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7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7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7" name="Google Shape;61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8" name="Google Shape;618;p7"/>
          <p:cNvSpPr txBox="1"/>
          <p:nvPr>
            <p:ph idx="1" type="subTitle"/>
          </p:nvPr>
        </p:nvSpPr>
        <p:spPr>
          <a:xfrm>
            <a:off x="720000" y="1740625"/>
            <a:ext cx="4294800" cy="21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19" name="Google Shape;619;p7"/>
          <p:cNvSpPr/>
          <p:nvPr/>
        </p:nvSpPr>
        <p:spPr>
          <a:xfrm rot="6464972">
            <a:off x="7513264" y="3923463"/>
            <a:ext cx="1607862" cy="1573192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7"/>
          <p:cNvSpPr/>
          <p:nvPr/>
        </p:nvSpPr>
        <p:spPr>
          <a:xfrm rot="6464972">
            <a:off x="7893113" y="3496146"/>
            <a:ext cx="1912252" cy="12726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7"/>
          <p:cNvSpPr/>
          <p:nvPr/>
        </p:nvSpPr>
        <p:spPr>
          <a:xfrm rot="-6258832">
            <a:off x="-865256" y="3663631"/>
            <a:ext cx="2487924" cy="1645865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7"/>
          <p:cNvSpPr/>
          <p:nvPr/>
        </p:nvSpPr>
        <p:spPr>
          <a:xfrm>
            <a:off x="-807875" y="-5124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3" name="Google Shape;623;p7"/>
          <p:cNvGrpSpPr/>
          <p:nvPr/>
        </p:nvGrpSpPr>
        <p:grpSpPr>
          <a:xfrm rot="1240927">
            <a:off x="7174367" y="4020280"/>
            <a:ext cx="816640" cy="795939"/>
            <a:chOff x="3514301" y="970707"/>
            <a:chExt cx="816600" cy="795900"/>
          </a:xfrm>
        </p:grpSpPr>
        <p:sp>
          <p:nvSpPr>
            <p:cNvPr id="624" name="Google Shape;624;p7"/>
            <p:cNvSpPr/>
            <p:nvPr/>
          </p:nvSpPr>
          <p:spPr>
            <a:xfrm>
              <a:off x="35143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625" name="Google Shape;625;p7"/>
            <p:cNvGrpSpPr/>
            <p:nvPr/>
          </p:nvGrpSpPr>
          <p:grpSpPr>
            <a:xfrm>
              <a:off x="3776339" y="1194582"/>
              <a:ext cx="292523" cy="348149"/>
              <a:chOff x="4005936" y="2806410"/>
              <a:chExt cx="292523" cy="348149"/>
            </a:xfrm>
          </p:grpSpPr>
          <p:sp>
            <p:nvSpPr>
              <p:cNvPr id="626" name="Google Shape;626;p7"/>
              <p:cNvSpPr/>
              <p:nvPr/>
            </p:nvSpPr>
            <p:spPr>
              <a:xfrm>
                <a:off x="4040053" y="2885391"/>
                <a:ext cx="190293" cy="190294"/>
              </a:xfrm>
              <a:custGeom>
                <a:rect b="b" l="l" r="r" t="t"/>
                <a:pathLst>
                  <a:path extrusionOk="0" h="172212" w="172211">
                    <a:moveTo>
                      <a:pt x="0" y="0"/>
                    </a:moveTo>
                    <a:lnTo>
                      <a:pt x="172212" y="0"/>
                    </a:lnTo>
                    <a:lnTo>
                      <a:pt x="172212" y="172212"/>
                    </a:lnTo>
                    <a:lnTo>
                      <a:pt x="0" y="1722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7" name="Google Shape;627;p7"/>
              <p:cNvGrpSpPr/>
              <p:nvPr/>
            </p:nvGrpSpPr>
            <p:grpSpPr>
              <a:xfrm>
                <a:off x="4005936" y="2806410"/>
                <a:ext cx="292523" cy="348149"/>
                <a:chOff x="5582126" y="3272694"/>
                <a:chExt cx="264607" cy="314896"/>
              </a:xfrm>
            </p:grpSpPr>
            <p:sp>
              <p:nvSpPr>
                <p:cNvPr id="628" name="Google Shape;628;p7"/>
                <p:cNvSpPr/>
                <p:nvPr/>
              </p:nvSpPr>
              <p:spPr>
                <a:xfrm>
                  <a:off x="5582126" y="3272694"/>
                  <a:ext cx="264607" cy="314896"/>
                </a:xfrm>
                <a:custGeom>
                  <a:rect b="b" l="l" r="r" t="t"/>
                  <a:pathLst>
                    <a:path extrusionOk="0" h="314896" w="264607">
                      <a:moveTo>
                        <a:pt x="243078" y="65246"/>
                      </a:moveTo>
                      <a:cubicBezTo>
                        <a:pt x="239649" y="65246"/>
                        <a:pt x="236506" y="66008"/>
                        <a:pt x="233553" y="67437"/>
                      </a:cubicBezTo>
                      <a:cubicBezTo>
                        <a:pt x="231743" y="53054"/>
                        <a:pt x="219837" y="41720"/>
                        <a:pt x="205264" y="40672"/>
                      </a:cubicBezTo>
                      <a:cubicBezTo>
                        <a:pt x="203930" y="39053"/>
                        <a:pt x="203073" y="35624"/>
                        <a:pt x="203073" y="31433"/>
                      </a:cubicBezTo>
                      <a:lnTo>
                        <a:pt x="203073" y="18479"/>
                      </a:lnTo>
                      <a:cubicBezTo>
                        <a:pt x="203073" y="8287"/>
                        <a:pt x="194786" y="0"/>
                        <a:pt x="184595" y="0"/>
                      </a:cubicBezTo>
                      <a:lnTo>
                        <a:pt x="49244" y="0"/>
                      </a:lnTo>
                      <a:cubicBezTo>
                        <a:pt x="39053" y="0"/>
                        <a:pt x="30766" y="8287"/>
                        <a:pt x="30766" y="18479"/>
                      </a:cubicBezTo>
                      <a:lnTo>
                        <a:pt x="30766" y="31433"/>
                      </a:lnTo>
                      <a:cubicBezTo>
                        <a:pt x="30766" y="35624"/>
                        <a:pt x="29909" y="39053"/>
                        <a:pt x="28575" y="40672"/>
                      </a:cubicBezTo>
                      <a:cubicBezTo>
                        <a:pt x="12668" y="41815"/>
                        <a:pt x="0" y="55150"/>
                        <a:pt x="0" y="71342"/>
                      </a:cubicBezTo>
                      <a:lnTo>
                        <a:pt x="0" y="243554"/>
                      </a:lnTo>
                      <a:cubicBezTo>
                        <a:pt x="0" y="259747"/>
                        <a:pt x="12573" y="273082"/>
                        <a:pt x="28575" y="274225"/>
                      </a:cubicBezTo>
                      <a:cubicBezTo>
                        <a:pt x="29909" y="275844"/>
                        <a:pt x="30766" y="279273"/>
                        <a:pt x="30766" y="283464"/>
                      </a:cubicBezTo>
                      <a:lnTo>
                        <a:pt x="30766" y="296418"/>
                      </a:lnTo>
                      <a:cubicBezTo>
                        <a:pt x="30766" y="306610"/>
                        <a:pt x="39053" y="314896"/>
                        <a:pt x="49244" y="314896"/>
                      </a:cubicBezTo>
                      <a:lnTo>
                        <a:pt x="184595" y="314896"/>
                      </a:lnTo>
                      <a:cubicBezTo>
                        <a:pt x="194786" y="314896"/>
                        <a:pt x="203073" y="306610"/>
                        <a:pt x="203073" y="296418"/>
                      </a:cubicBezTo>
                      <a:lnTo>
                        <a:pt x="203073" y="283464"/>
                      </a:lnTo>
                      <a:cubicBezTo>
                        <a:pt x="203073" y="279273"/>
                        <a:pt x="203930" y="275844"/>
                        <a:pt x="205264" y="274225"/>
                      </a:cubicBezTo>
                      <a:cubicBezTo>
                        <a:pt x="221171" y="273082"/>
                        <a:pt x="233839" y="259747"/>
                        <a:pt x="233839" y="243554"/>
                      </a:cubicBezTo>
                      <a:lnTo>
                        <a:pt x="233839" y="136779"/>
                      </a:lnTo>
                      <a:cubicBezTo>
                        <a:pt x="247650" y="143637"/>
                        <a:pt x="264890" y="132874"/>
                        <a:pt x="264605" y="117348"/>
                      </a:cubicBezTo>
                      <a:lnTo>
                        <a:pt x="264605" y="86773"/>
                      </a:lnTo>
                      <a:cubicBezTo>
                        <a:pt x="264605" y="74867"/>
                        <a:pt x="254984" y="65246"/>
                        <a:pt x="243078" y="65246"/>
                      </a:cubicBezTo>
                      <a:lnTo>
                        <a:pt x="243078" y="65246"/>
                      </a:lnTo>
                      <a:close/>
                      <a:moveTo>
                        <a:pt x="43148" y="18479"/>
                      </a:moveTo>
                      <a:cubicBezTo>
                        <a:pt x="43148" y="15050"/>
                        <a:pt x="45911" y="12287"/>
                        <a:pt x="49340" y="12287"/>
                      </a:cubicBezTo>
                      <a:lnTo>
                        <a:pt x="184595" y="12287"/>
                      </a:lnTo>
                      <a:cubicBezTo>
                        <a:pt x="188024" y="12287"/>
                        <a:pt x="190786" y="15050"/>
                        <a:pt x="190786" y="18479"/>
                      </a:cubicBezTo>
                      <a:cubicBezTo>
                        <a:pt x="190881" y="24194"/>
                        <a:pt x="190214" y="35433"/>
                        <a:pt x="191929" y="40577"/>
                      </a:cubicBezTo>
                      <a:lnTo>
                        <a:pt x="42101" y="40577"/>
                      </a:lnTo>
                      <a:cubicBezTo>
                        <a:pt x="43815" y="35338"/>
                        <a:pt x="43053" y="24098"/>
                        <a:pt x="43244" y="18479"/>
                      </a:cubicBezTo>
                      <a:close/>
                      <a:moveTo>
                        <a:pt x="190786" y="296513"/>
                      </a:moveTo>
                      <a:cubicBezTo>
                        <a:pt x="190786" y="299942"/>
                        <a:pt x="188024" y="302705"/>
                        <a:pt x="184595" y="302705"/>
                      </a:cubicBezTo>
                      <a:lnTo>
                        <a:pt x="49340" y="302705"/>
                      </a:lnTo>
                      <a:cubicBezTo>
                        <a:pt x="45911" y="302705"/>
                        <a:pt x="43148" y="299942"/>
                        <a:pt x="43148" y="296513"/>
                      </a:cubicBezTo>
                      <a:cubicBezTo>
                        <a:pt x="43053" y="290798"/>
                        <a:pt x="43720" y="279559"/>
                        <a:pt x="42005" y="274415"/>
                      </a:cubicBezTo>
                      <a:lnTo>
                        <a:pt x="191834" y="274415"/>
                      </a:lnTo>
                      <a:cubicBezTo>
                        <a:pt x="190119" y="279654"/>
                        <a:pt x="190881" y="290894"/>
                        <a:pt x="190691" y="296513"/>
                      </a:cubicBezTo>
                      <a:close/>
                      <a:moveTo>
                        <a:pt x="221552" y="243459"/>
                      </a:moveTo>
                      <a:cubicBezTo>
                        <a:pt x="221552" y="253651"/>
                        <a:pt x="213265" y="261842"/>
                        <a:pt x="203168" y="261938"/>
                      </a:cubicBezTo>
                      <a:cubicBezTo>
                        <a:pt x="203073" y="261938"/>
                        <a:pt x="31147" y="261938"/>
                        <a:pt x="31052" y="261938"/>
                      </a:cubicBezTo>
                      <a:cubicBezTo>
                        <a:pt x="20860" y="261938"/>
                        <a:pt x="12478" y="253746"/>
                        <a:pt x="12478" y="243459"/>
                      </a:cubicBezTo>
                      <a:lnTo>
                        <a:pt x="12478" y="71247"/>
                      </a:lnTo>
                      <a:cubicBezTo>
                        <a:pt x="12478" y="61055"/>
                        <a:pt x="20669" y="52864"/>
                        <a:pt x="30861" y="52769"/>
                      </a:cubicBezTo>
                      <a:cubicBezTo>
                        <a:pt x="30861" y="52769"/>
                        <a:pt x="30956" y="52769"/>
                        <a:pt x="31052" y="52769"/>
                      </a:cubicBezTo>
                      <a:cubicBezTo>
                        <a:pt x="31052" y="52769"/>
                        <a:pt x="203073" y="52769"/>
                        <a:pt x="203168" y="52769"/>
                      </a:cubicBezTo>
                      <a:cubicBezTo>
                        <a:pt x="213265" y="52769"/>
                        <a:pt x="221552" y="61055"/>
                        <a:pt x="221552" y="71247"/>
                      </a:cubicBezTo>
                      <a:lnTo>
                        <a:pt x="221552" y="243459"/>
                      </a:lnTo>
                      <a:close/>
                      <a:moveTo>
                        <a:pt x="252317" y="117348"/>
                      </a:moveTo>
                      <a:cubicBezTo>
                        <a:pt x="251841" y="129540"/>
                        <a:pt x="234315" y="129540"/>
                        <a:pt x="233839" y="117348"/>
                      </a:cubicBezTo>
                      <a:lnTo>
                        <a:pt x="233839" y="86582"/>
                      </a:lnTo>
                      <a:cubicBezTo>
                        <a:pt x="234315" y="74390"/>
                        <a:pt x="251841" y="74390"/>
                        <a:pt x="252317" y="86582"/>
                      </a:cubicBezTo>
                      <a:lnTo>
                        <a:pt x="252317" y="1173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7"/>
                <p:cNvSpPr/>
                <p:nvPr/>
              </p:nvSpPr>
              <p:spPr>
                <a:xfrm>
                  <a:off x="5631430" y="3362362"/>
                  <a:ext cx="61533" cy="56904"/>
                </a:xfrm>
                <a:custGeom>
                  <a:rect b="b" l="l" r="r" t="t"/>
                  <a:pathLst>
                    <a:path extrusionOk="0" h="56904" w="61533">
                      <a:moveTo>
                        <a:pt x="29182" y="56827"/>
                      </a:moveTo>
                      <a:cubicBezTo>
                        <a:pt x="37850" y="58065"/>
                        <a:pt x="51947" y="44253"/>
                        <a:pt x="57376" y="35014"/>
                      </a:cubicBezTo>
                      <a:cubicBezTo>
                        <a:pt x="60805" y="29109"/>
                        <a:pt x="62138" y="23013"/>
                        <a:pt x="61281" y="17393"/>
                      </a:cubicBezTo>
                      <a:cubicBezTo>
                        <a:pt x="59281" y="3296"/>
                        <a:pt x="42803" y="-4514"/>
                        <a:pt x="30801" y="2820"/>
                      </a:cubicBezTo>
                      <a:cubicBezTo>
                        <a:pt x="18800" y="-4514"/>
                        <a:pt x="2321" y="3201"/>
                        <a:pt x="321" y="17393"/>
                      </a:cubicBezTo>
                      <a:cubicBezTo>
                        <a:pt x="-2727" y="33395"/>
                        <a:pt x="16609" y="53017"/>
                        <a:pt x="29182" y="56827"/>
                      </a:cubicBezTo>
                      <a:close/>
                      <a:moveTo>
                        <a:pt x="15561" y="14059"/>
                      </a:moveTo>
                      <a:cubicBezTo>
                        <a:pt x="18800" y="11678"/>
                        <a:pt x="23276" y="11678"/>
                        <a:pt x="26420" y="14917"/>
                      </a:cubicBezTo>
                      <a:cubicBezTo>
                        <a:pt x="28801" y="17298"/>
                        <a:pt x="32706" y="17298"/>
                        <a:pt x="35087" y="14917"/>
                      </a:cubicBezTo>
                      <a:cubicBezTo>
                        <a:pt x="38707" y="11297"/>
                        <a:pt x="43279" y="11964"/>
                        <a:pt x="45946" y="14059"/>
                      </a:cubicBezTo>
                      <a:cubicBezTo>
                        <a:pt x="56519" y="22537"/>
                        <a:pt x="38612" y="40634"/>
                        <a:pt x="30706" y="44349"/>
                      </a:cubicBezTo>
                      <a:cubicBezTo>
                        <a:pt x="22800" y="40634"/>
                        <a:pt x="4893" y="22632"/>
                        <a:pt x="15466" y="140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7"/>
                <p:cNvSpPr/>
                <p:nvPr/>
              </p:nvSpPr>
              <p:spPr>
                <a:xfrm>
                  <a:off x="5710235" y="3436183"/>
                  <a:ext cx="56628" cy="61586"/>
                </a:xfrm>
                <a:custGeom>
                  <a:rect b="b" l="l" r="r" t="t"/>
                  <a:pathLst>
                    <a:path extrusionOk="0" h="61586" w="56628">
                      <a:moveTo>
                        <a:pt x="50199" y="19486"/>
                      </a:moveTo>
                      <a:lnTo>
                        <a:pt x="20386" y="2246"/>
                      </a:lnTo>
                      <a:cubicBezTo>
                        <a:pt x="11908" y="-3660"/>
                        <a:pt x="-188" y="2817"/>
                        <a:pt x="2" y="13104"/>
                      </a:cubicBezTo>
                      <a:lnTo>
                        <a:pt x="2" y="48442"/>
                      </a:lnTo>
                      <a:cubicBezTo>
                        <a:pt x="2" y="50728"/>
                        <a:pt x="574" y="53014"/>
                        <a:pt x="1812" y="55014"/>
                      </a:cubicBezTo>
                      <a:cubicBezTo>
                        <a:pt x="4098" y="59015"/>
                        <a:pt x="8575" y="61587"/>
                        <a:pt x="13147" y="61587"/>
                      </a:cubicBezTo>
                      <a:cubicBezTo>
                        <a:pt x="15433" y="61587"/>
                        <a:pt x="17624" y="61015"/>
                        <a:pt x="19624" y="59872"/>
                      </a:cubicBezTo>
                      <a:lnTo>
                        <a:pt x="50199" y="42156"/>
                      </a:lnTo>
                      <a:cubicBezTo>
                        <a:pt x="58772" y="37393"/>
                        <a:pt x="58772" y="24249"/>
                        <a:pt x="50199" y="19486"/>
                      </a:cubicBezTo>
                      <a:close/>
                      <a:moveTo>
                        <a:pt x="44293" y="31202"/>
                      </a:moveTo>
                      <a:cubicBezTo>
                        <a:pt x="44293" y="31202"/>
                        <a:pt x="44103" y="31488"/>
                        <a:pt x="44008" y="31488"/>
                      </a:cubicBezTo>
                      <a:lnTo>
                        <a:pt x="13433" y="49204"/>
                      </a:lnTo>
                      <a:cubicBezTo>
                        <a:pt x="12956" y="49490"/>
                        <a:pt x="12290" y="49109"/>
                        <a:pt x="12290" y="48538"/>
                      </a:cubicBezTo>
                      <a:lnTo>
                        <a:pt x="12290" y="13200"/>
                      </a:lnTo>
                      <a:cubicBezTo>
                        <a:pt x="12290" y="13200"/>
                        <a:pt x="12670" y="12438"/>
                        <a:pt x="13051" y="12438"/>
                      </a:cubicBezTo>
                      <a:cubicBezTo>
                        <a:pt x="13433" y="12438"/>
                        <a:pt x="13718" y="12723"/>
                        <a:pt x="14004" y="12914"/>
                      </a:cubicBezTo>
                      <a:lnTo>
                        <a:pt x="44008" y="30249"/>
                      </a:lnTo>
                      <a:cubicBezTo>
                        <a:pt x="44008" y="30249"/>
                        <a:pt x="44484" y="30916"/>
                        <a:pt x="44293" y="31297"/>
                      </a:cubicBezTo>
                      <a:lnTo>
                        <a:pt x="44293" y="312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7"/>
                <p:cNvSpPr/>
                <p:nvPr/>
              </p:nvSpPr>
              <p:spPr>
                <a:xfrm>
                  <a:off x="5631453" y="3436333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7"/>
                <p:cNvSpPr/>
                <p:nvPr/>
              </p:nvSpPr>
              <p:spPr>
                <a:xfrm>
                  <a:off x="5631453" y="3460908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7"/>
                <p:cNvSpPr/>
                <p:nvPr/>
              </p:nvSpPr>
              <p:spPr>
                <a:xfrm>
                  <a:off x="5631453" y="3485578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7"/>
                <p:cNvSpPr/>
                <p:nvPr/>
              </p:nvSpPr>
              <p:spPr>
                <a:xfrm>
                  <a:off x="5705284" y="3362443"/>
                  <a:ext cx="12287" cy="56947"/>
                </a:xfrm>
                <a:custGeom>
                  <a:rect b="b" l="l" r="r" t="t"/>
                  <a:pathLst>
                    <a:path extrusionOk="0" h="56947" w="12287">
                      <a:moveTo>
                        <a:pt x="12287" y="50839"/>
                      </a:move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50839"/>
                      </a:lnTo>
                      <a:cubicBezTo>
                        <a:pt x="286" y="58936"/>
                        <a:pt x="12001" y="59031"/>
                        <a:pt x="12287" y="50839"/>
                      </a:cubicBezTo>
                      <a:lnTo>
                        <a:pt x="12287" y="508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7"/>
                <p:cNvSpPr/>
                <p:nvPr/>
              </p:nvSpPr>
              <p:spPr>
                <a:xfrm>
                  <a:off x="5729954" y="3362443"/>
                  <a:ext cx="12287" cy="57030"/>
                </a:xfrm>
                <a:custGeom>
                  <a:rect b="b" l="l" r="r" t="t"/>
                  <a:pathLst>
                    <a:path extrusionOk="0" h="57030" w="12287">
                      <a:moveTo>
                        <a:pt x="6096" y="57031"/>
                      </a:moveTo>
                      <a:cubicBezTo>
                        <a:pt x="9525" y="57031"/>
                        <a:pt x="12287" y="54268"/>
                        <a:pt x="12287" y="5083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50839"/>
                      </a:lnTo>
                      <a:cubicBezTo>
                        <a:pt x="0" y="54268"/>
                        <a:pt x="2762" y="57031"/>
                        <a:pt x="6191" y="57031"/>
                      </a:cubicBezTo>
                      <a:lnTo>
                        <a:pt x="6191" y="570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7"/>
                <p:cNvSpPr/>
                <p:nvPr/>
              </p:nvSpPr>
              <p:spPr>
                <a:xfrm>
                  <a:off x="5754433" y="3362443"/>
                  <a:ext cx="12287" cy="57006"/>
                </a:xfrm>
                <a:custGeom>
                  <a:rect b="b" l="l" r="r" t="t"/>
                  <a:pathLst>
                    <a:path extrusionOk="0" h="57006" w="12287">
                      <a:moveTo>
                        <a:pt x="0" y="6358"/>
                      </a:moveTo>
                      <a:lnTo>
                        <a:pt x="0" y="50649"/>
                      </a:lnTo>
                      <a:cubicBezTo>
                        <a:pt x="0" y="53697"/>
                        <a:pt x="2191" y="56459"/>
                        <a:pt x="5239" y="56935"/>
                      </a:cubicBezTo>
                      <a:cubicBezTo>
                        <a:pt x="9049" y="57507"/>
                        <a:pt x="12287" y="54554"/>
                        <a:pt x="12287" y="50839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ubicBezTo>
                        <a:pt x="2191" y="547"/>
                        <a:pt x="0" y="3310"/>
                        <a:pt x="0" y="63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37" name="Google Shape;637;p7"/>
          <p:cNvSpPr/>
          <p:nvPr/>
        </p:nvSpPr>
        <p:spPr>
          <a:xfrm rot="2993399">
            <a:off x="7595167" y="-196675"/>
            <a:ext cx="2272194" cy="1012533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8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640" name="Google Shape;640;p8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641" name="Google Shape;641;p8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67" name="Google Shape;667;p8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8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8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8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8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8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8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8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8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8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8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8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8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8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8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8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8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8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8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8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8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8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8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8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8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8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8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8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8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8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8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8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8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8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8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8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8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8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8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8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8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8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8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8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8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8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8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8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8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6" name="Google Shape;716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7" name="Google Shape;717;p8"/>
          <p:cNvSpPr/>
          <p:nvPr/>
        </p:nvSpPr>
        <p:spPr>
          <a:xfrm rot="10210696">
            <a:off x="-329408" y="4088751"/>
            <a:ext cx="2669052" cy="147818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718;p8"/>
          <p:cNvGrpSpPr/>
          <p:nvPr/>
        </p:nvGrpSpPr>
        <p:grpSpPr>
          <a:xfrm>
            <a:off x="9302" y="2242277"/>
            <a:ext cx="1094100" cy="1078500"/>
            <a:chOff x="458127" y="216702"/>
            <a:chExt cx="1094100" cy="1078500"/>
          </a:xfrm>
        </p:grpSpPr>
        <p:sp>
          <p:nvSpPr>
            <p:cNvPr id="719" name="Google Shape;719;p8"/>
            <p:cNvSpPr/>
            <p:nvPr/>
          </p:nvSpPr>
          <p:spPr>
            <a:xfrm rot="900101">
              <a:off x="556070" y="318054"/>
              <a:ext cx="898213" cy="8757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20" name="Google Shape;720;p8"/>
            <p:cNvGrpSpPr/>
            <p:nvPr/>
          </p:nvGrpSpPr>
          <p:grpSpPr>
            <a:xfrm rot="899838">
              <a:off x="863968" y="547356"/>
              <a:ext cx="282746" cy="416795"/>
              <a:chOff x="3210192" y="1583937"/>
              <a:chExt cx="235871" cy="347697"/>
            </a:xfrm>
          </p:grpSpPr>
          <p:sp>
            <p:nvSpPr>
              <p:cNvPr id="721" name="Google Shape;721;p8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8"/>
          <p:cNvGrpSpPr/>
          <p:nvPr/>
        </p:nvGrpSpPr>
        <p:grpSpPr>
          <a:xfrm flipH="1" rot="6209372">
            <a:off x="-986037" y="-786403"/>
            <a:ext cx="3219463" cy="2540797"/>
            <a:chOff x="3647823" y="4003322"/>
            <a:chExt cx="1357550" cy="1453236"/>
          </a:xfrm>
        </p:grpSpPr>
        <p:sp>
          <p:nvSpPr>
            <p:cNvPr id="724" name="Google Shape;724;p8"/>
            <p:cNvSpPr/>
            <p:nvPr/>
          </p:nvSpPr>
          <p:spPr>
            <a:xfrm rot="-535229">
              <a:off x="3714612" y="4410537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6" name="Google Shape;726;p8"/>
          <p:cNvSpPr/>
          <p:nvPr/>
        </p:nvSpPr>
        <p:spPr>
          <a:xfrm>
            <a:off x="7229724" y="-297457"/>
            <a:ext cx="2290896" cy="846993"/>
          </a:xfrm>
          <a:custGeom>
            <a:rect b="b" l="l" r="r" t="t"/>
            <a:pathLst>
              <a:path extrusionOk="0" h="526901" w="1425130">
                <a:moveTo>
                  <a:pt x="0" y="0"/>
                </a:moveTo>
                <a:cubicBezTo>
                  <a:pt x="61913" y="232029"/>
                  <a:pt x="238506" y="428435"/>
                  <a:pt x="470630" y="497491"/>
                </a:cubicBezTo>
                <a:cubicBezTo>
                  <a:pt x="705041" y="567214"/>
                  <a:pt x="969455" y="511302"/>
                  <a:pt x="1151668" y="347472"/>
                </a:cubicBezTo>
                <a:cubicBezTo>
                  <a:pt x="1257014" y="252794"/>
                  <a:pt x="1335405" y="133541"/>
                  <a:pt x="1425131" y="2495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8"/>
          <p:cNvSpPr/>
          <p:nvPr/>
        </p:nvSpPr>
        <p:spPr>
          <a:xfrm rot="9232017">
            <a:off x="8172361" y="-489517"/>
            <a:ext cx="756044" cy="1946860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8"/>
          <p:cNvSpPr/>
          <p:nvPr/>
        </p:nvSpPr>
        <p:spPr>
          <a:xfrm rot="-4645472">
            <a:off x="6611974" y="2616143"/>
            <a:ext cx="3876840" cy="2311927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9" name="Google Shape;729;p8"/>
          <p:cNvGrpSpPr/>
          <p:nvPr/>
        </p:nvGrpSpPr>
        <p:grpSpPr>
          <a:xfrm rot="1168176">
            <a:off x="7492682" y="3716647"/>
            <a:ext cx="874783" cy="852883"/>
            <a:chOff x="1863348" y="329301"/>
            <a:chExt cx="874800" cy="852900"/>
          </a:xfrm>
        </p:grpSpPr>
        <p:sp>
          <p:nvSpPr>
            <p:cNvPr id="730" name="Google Shape;730;p8"/>
            <p:cNvSpPr/>
            <p:nvPr/>
          </p:nvSpPr>
          <p:spPr>
            <a:xfrm>
              <a:off x="1863348" y="329301"/>
              <a:ext cx="874800" cy="852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31" name="Google Shape;731;p8"/>
            <p:cNvGrpSpPr/>
            <p:nvPr/>
          </p:nvGrpSpPr>
          <p:grpSpPr>
            <a:xfrm>
              <a:off x="2097202" y="552268"/>
              <a:ext cx="406585" cy="406744"/>
              <a:chOff x="7255881" y="2195095"/>
              <a:chExt cx="348223" cy="348359"/>
            </a:xfrm>
          </p:grpSpPr>
          <p:sp>
            <p:nvSpPr>
              <p:cNvPr id="732" name="Google Shape;732;p8"/>
              <p:cNvSpPr/>
              <p:nvPr/>
            </p:nvSpPr>
            <p:spPr>
              <a:xfrm>
                <a:off x="7321166" y="2260491"/>
                <a:ext cx="217449" cy="217449"/>
              </a:xfrm>
              <a:custGeom>
                <a:rect b="b" l="l" r="r" t="t"/>
                <a:pathLst>
                  <a:path extrusionOk="0" h="196786" w="196786">
                    <a:moveTo>
                      <a:pt x="0" y="0"/>
                    </a:moveTo>
                    <a:lnTo>
                      <a:pt x="196786" y="0"/>
                    </a:lnTo>
                    <a:lnTo>
                      <a:pt x="196786" y="196787"/>
                    </a:lnTo>
                    <a:lnTo>
                      <a:pt x="0" y="196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3" name="Google Shape;733;p8"/>
              <p:cNvGrpSpPr/>
              <p:nvPr/>
            </p:nvGrpSpPr>
            <p:grpSpPr>
              <a:xfrm>
                <a:off x="7255881" y="2195095"/>
                <a:ext cx="348223" cy="348359"/>
                <a:chOff x="8521922" y="2719768"/>
                <a:chExt cx="314991" cy="315086"/>
              </a:xfrm>
            </p:grpSpPr>
            <p:sp>
              <p:nvSpPr>
                <p:cNvPr id="734" name="Google Shape;734;p8"/>
                <p:cNvSpPr/>
                <p:nvPr/>
              </p:nvSpPr>
              <p:spPr>
                <a:xfrm>
                  <a:off x="8521922" y="2719768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6191" y="86201"/>
                      </a:moveTo>
                      <a:lnTo>
                        <a:pt x="30766" y="86201"/>
                      </a:lnTo>
                      <a:cubicBezTo>
                        <a:pt x="34195" y="86201"/>
                        <a:pt x="36957" y="83439"/>
                        <a:pt x="36957" y="80010"/>
                      </a:cubicBezTo>
                      <a:lnTo>
                        <a:pt x="36957" y="36957"/>
                      </a:lnTo>
                      <a:lnTo>
                        <a:pt x="80010" y="36957"/>
                      </a:lnTo>
                      <a:cubicBezTo>
                        <a:pt x="83439" y="36957"/>
                        <a:pt x="86201" y="34195"/>
                        <a:pt x="86201" y="30766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close/>
                      <a:moveTo>
                        <a:pt x="12382" y="12382"/>
                      </a:moveTo>
                      <a:lnTo>
                        <a:pt x="73914" y="12382"/>
                      </a:lnTo>
                      <a:lnTo>
                        <a:pt x="73914" y="24670"/>
                      </a:lnTo>
                      <a:lnTo>
                        <a:pt x="30861" y="24670"/>
                      </a:lnTo>
                      <a:cubicBezTo>
                        <a:pt x="27432" y="24670"/>
                        <a:pt x="24670" y="27432"/>
                        <a:pt x="24670" y="30861"/>
                      </a:cubicBezTo>
                      <a:lnTo>
                        <a:pt x="24670" y="73914"/>
                      </a:lnTo>
                      <a:lnTo>
                        <a:pt x="12382" y="73914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8"/>
                <p:cNvSpPr/>
                <p:nvPr/>
              </p:nvSpPr>
              <p:spPr>
                <a:xfrm>
                  <a:off x="8521922" y="2948558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49244"/>
                      </a:moveTo>
                      <a:lnTo>
                        <a:pt x="36957" y="49244"/>
                      </a:lnTo>
                      <a:lnTo>
                        <a:pt x="36957" y="6191"/>
                      </a:lnTo>
                      <a:cubicBezTo>
                        <a:pt x="36957" y="2762"/>
                        <a:pt x="34195" y="0"/>
                        <a:pt x="30766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55435"/>
                      </a:lnTo>
                      <a:cubicBezTo>
                        <a:pt x="86201" y="52006"/>
                        <a:pt x="83439" y="49244"/>
                        <a:pt x="80010" y="49244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24575" y="12287"/>
                      </a:lnTo>
                      <a:lnTo>
                        <a:pt x="24575" y="55340"/>
                      </a:lnTo>
                      <a:cubicBezTo>
                        <a:pt x="24575" y="58769"/>
                        <a:pt x="27337" y="61531"/>
                        <a:pt x="30766" y="61531"/>
                      </a:cubicBezTo>
                      <a:lnTo>
                        <a:pt x="73819" y="61531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8"/>
                <p:cNvSpPr/>
                <p:nvPr/>
              </p:nvSpPr>
              <p:spPr>
                <a:xfrm>
                  <a:off x="8750712" y="2948653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55436" y="0"/>
                      </a:lnTo>
                      <a:cubicBezTo>
                        <a:pt x="52006" y="0"/>
                        <a:pt x="49244" y="2762"/>
                        <a:pt x="49244" y="6191"/>
                      </a:cubicBezTo>
                      <a:lnTo>
                        <a:pt x="49244" y="49244"/>
                      </a:lnTo>
                      <a:lnTo>
                        <a:pt x="6191" y="49244"/>
                      </a:lnTo>
                      <a:cubicBezTo>
                        <a:pt x="2762" y="49244"/>
                        <a:pt x="0" y="52006"/>
                        <a:pt x="0" y="55435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lnTo>
                        <a:pt x="80010" y="0"/>
                      </a:ln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61531"/>
                      </a:lnTo>
                      <a:lnTo>
                        <a:pt x="55340" y="61531"/>
                      </a:lnTo>
                      <a:cubicBezTo>
                        <a:pt x="58769" y="61531"/>
                        <a:pt x="61531" y="58769"/>
                        <a:pt x="61531" y="55340"/>
                      </a:cubicBezTo>
                      <a:lnTo>
                        <a:pt x="61531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8"/>
                <p:cNvSpPr/>
                <p:nvPr/>
              </p:nvSpPr>
              <p:spPr>
                <a:xfrm>
                  <a:off x="8750712" y="2719863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0766"/>
                      </a:lnTo>
                      <a:cubicBezTo>
                        <a:pt x="0" y="34195"/>
                        <a:pt x="2762" y="36957"/>
                        <a:pt x="6191" y="36957"/>
                      </a:cubicBezTo>
                      <a:lnTo>
                        <a:pt x="49244" y="36957"/>
                      </a:lnTo>
                      <a:lnTo>
                        <a:pt x="49244" y="80010"/>
                      </a:lnTo>
                      <a:cubicBezTo>
                        <a:pt x="49244" y="83439"/>
                        <a:pt x="52006" y="86201"/>
                        <a:pt x="55436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61531" y="73819"/>
                      </a:lnTo>
                      <a:lnTo>
                        <a:pt x="61531" y="30766"/>
                      </a:lnTo>
                      <a:cubicBezTo>
                        <a:pt x="61531" y="27337"/>
                        <a:pt x="58769" y="24575"/>
                        <a:pt x="55340" y="24575"/>
                      </a:cubicBez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8"/>
                <p:cNvSpPr/>
                <p:nvPr/>
              </p:nvSpPr>
              <p:spPr>
                <a:xfrm>
                  <a:off x="8723605" y="2909015"/>
                  <a:ext cx="33122" cy="46690"/>
                </a:xfrm>
                <a:custGeom>
                  <a:rect b="b" l="l" r="r" t="t"/>
                  <a:pathLst>
                    <a:path extrusionOk="0" h="46690" w="33122">
                      <a:moveTo>
                        <a:pt x="28535" y="205"/>
                      </a:moveTo>
                      <a:cubicBezTo>
                        <a:pt x="25297" y="-652"/>
                        <a:pt x="21868" y="1253"/>
                        <a:pt x="21011" y="4491"/>
                      </a:cubicBezTo>
                      <a:cubicBezTo>
                        <a:pt x="17677" y="16493"/>
                        <a:pt x="11105" y="27447"/>
                        <a:pt x="1961" y="36019"/>
                      </a:cubicBezTo>
                      <a:cubicBezTo>
                        <a:pt x="-3754" y="41734"/>
                        <a:pt x="4247" y="50402"/>
                        <a:pt x="10343" y="44973"/>
                      </a:cubicBezTo>
                      <a:cubicBezTo>
                        <a:pt x="21202" y="34781"/>
                        <a:pt x="29012" y="21922"/>
                        <a:pt x="32917" y="7730"/>
                      </a:cubicBezTo>
                      <a:cubicBezTo>
                        <a:pt x="33774" y="4491"/>
                        <a:pt x="31869" y="1062"/>
                        <a:pt x="28631" y="205"/>
                      </a:cubicBezTo>
                      <a:lnTo>
                        <a:pt x="28631" y="2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8"/>
                <p:cNvSpPr/>
                <p:nvPr/>
              </p:nvSpPr>
              <p:spPr>
                <a:xfrm>
                  <a:off x="8601822" y="2802798"/>
                  <a:ext cx="29304" cy="43285"/>
                </a:xfrm>
                <a:custGeom>
                  <a:rect b="b" l="l" r="r" t="t"/>
                  <a:pathLst>
                    <a:path extrusionOk="0" h="43285" w="29304">
                      <a:moveTo>
                        <a:pt x="4586" y="43080"/>
                      </a:moveTo>
                      <a:cubicBezTo>
                        <a:pt x="7825" y="43938"/>
                        <a:pt x="11254" y="42033"/>
                        <a:pt x="12111" y="38699"/>
                      </a:cubicBezTo>
                      <a:cubicBezTo>
                        <a:pt x="14874" y="28221"/>
                        <a:pt x="20303" y="18411"/>
                        <a:pt x="27637" y="10314"/>
                      </a:cubicBezTo>
                      <a:cubicBezTo>
                        <a:pt x="32971" y="4123"/>
                        <a:pt x="24303" y="-3783"/>
                        <a:pt x="18588" y="2028"/>
                      </a:cubicBezTo>
                      <a:cubicBezTo>
                        <a:pt x="9825" y="11553"/>
                        <a:pt x="3539" y="23173"/>
                        <a:pt x="205" y="35556"/>
                      </a:cubicBezTo>
                      <a:cubicBezTo>
                        <a:pt x="-652" y="38794"/>
                        <a:pt x="1253" y="42223"/>
                        <a:pt x="4586" y="430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8"/>
                <p:cNvSpPr/>
                <p:nvPr/>
              </p:nvSpPr>
              <p:spPr>
                <a:xfrm>
                  <a:off x="8624125" y="2803397"/>
                  <a:ext cx="110775" cy="147579"/>
                </a:xfrm>
                <a:custGeom>
                  <a:rect b="b" l="l" r="r" t="t"/>
                  <a:pathLst>
                    <a:path extrusionOk="0" h="147579" w="110775">
                      <a:moveTo>
                        <a:pt x="110586" y="55340"/>
                      </a:moveTo>
                      <a:cubicBezTo>
                        <a:pt x="110300" y="47149"/>
                        <a:pt x="98584" y="47244"/>
                        <a:pt x="98298" y="55340"/>
                      </a:cubicBezTo>
                      <a:lnTo>
                        <a:pt x="98298" y="92202"/>
                      </a:lnTo>
                      <a:cubicBezTo>
                        <a:pt x="96108" y="149257"/>
                        <a:pt x="14383" y="149257"/>
                        <a:pt x="12192" y="92202"/>
                      </a:cubicBezTo>
                      <a:lnTo>
                        <a:pt x="12192" y="55340"/>
                      </a:lnTo>
                      <a:cubicBezTo>
                        <a:pt x="12192" y="31623"/>
                        <a:pt x="31432" y="12383"/>
                        <a:pt x="55150" y="12287"/>
                      </a:cubicBezTo>
                      <a:cubicBezTo>
                        <a:pt x="58293" y="12287"/>
                        <a:pt x="61056" y="9906"/>
                        <a:pt x="61436" y="6763"/>
                      </a:cubicBezTo>
                      <a:cubicBezTo>
                        <a:pt x="61817" y="3048"/>
                        <a:pt x="58960" y="0"/>
                        <a:pt x="55340" y="0"/>
                      </a:cubicBezTo>
                      <a:cubicBezTo>
                        <a:pt x="24861" y="0"/>
                        <a:pt x="0" y="24860"/>
                        <a:pt x="0" y="55340"/>
                      </a:cubicBezTo>
                      <a:lnTo>
                        <a:pt x="0" y="91535"/>
                      </a:lnTo>
                      <a:cubicBezTo>
                        <a:pt x="0" y="121444"/>
                        <a:pt x="23432" y="146494"/>
                        <a:pt x="53340" y="147542"/>
                      </a:cubicBezTo>
                      <a:cubicBezTo>
                        <a:pt x="84773" y="148685"/>
                        <a:pt x="110776" y="123444"/>
                        <a:pt x="110776" y="92202"/>
                      </a:cubicBezTo>
                      <a:lnTo>
                        <a:pt x="110776" y="553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8"/>
                <p:cNvSpPr/>
                <p:nvPr/>
              </p:nvSpPr>
              <p:spPr>
                <a:xfrm>
                  <a:off x="8673224" y="2828067"/>
                  <a:ext cx="37007" cy="86105"/>
                </a:xfrm>
                <a:custGeom>
                  <a:rect b="b" l="l" r="r" t="t"/>
                  <a:pathLst>
                    <a:path extrusionOk="0" h="86105" w="37007">
                      <a:moveTo>
                        <a:pt x="51" y="5334"/>
                      </a:moveTo>
                      <a:cubicBezTo>
                        <a:pt x="-426" y="9049"/>
                        <a:pt x="2527" y="12287"/>
                        <a:pt x="6146" y="12287"/>
                      </a:cubicBezTo>
                      <a:cubicBezTo>
                        <a:pt x="16338" y="12287"/>
                        <a:pt x="24625" y="20574"/>
                        <a:pt x="24625" y="30766"/>
                      </a:cubicBezTo>
                      <a:lnTo>
                        <a:pt x="24625" y="67437"/>
                      </a:lnTo>
                      <a:cubicBezTo>
                        <a:pt x="24625" y="70485"/>
                        <a:pt x="22434" y="73247"/>
                        <a:pt x="19386" y="73723"/>
                      </a:cubicBezTo>
                      <a:cubicBezTo>
                        <a:pt x="15576" y="74295"/>
                        <a:pt x="12338" y="71342"/>
                        <a:pt x="12338" y="67627"/>
                      </a:cubicBezTo>
                      <a:cubicBezTo>
                        <a:pt x="12338" y="67627"/>
                        <a:pt x="12338" y="30766"/>
                        <a:pt x="12338" y="30766"/>
                      </a:cubicBezTo>
                      <a:cubicBezTo>
                        <a:pt x="12338" y="27051"/>
                        <a:pt x="9099" y="24098"/>
                        <a:pt x="5289" y="24670"/>
                      </a:cubicBezTo>
                      <a:cubicBezTo>
                        <a:pt x="2241" y="25146"/>
                        <a:pt x="51" y="27908"/>
                        <a:pt x="51" y="30956"/>
                      </a:cubicBezTo>
                      <a:lnTo>
                        <a:pt x="51" y="67627"/>
                      </a:lnTo>
                      <a:cubicBezTo>
                        <a:pt x="51" y="77819"/>
                        <a:pt x="8337" y="86106"/>
                        <a:pt x="18529" y="86106"/>
                      </a:cubicBezTo>
                      <a:cubicBezTo>
                        <a:pt x="28721" y="86106"/>
                        <a:pt x="37008" y="77819"/>
                        <a:pt x="37008" y="67627"/>
                      </a:cubicBezTo>
                      <a:lnTo>
                        <a:pt x="37008" y="30766"/>
                      </a:lnTo>
                      <a:cubicBezTo>
                        <a:pt x="37008" y="13906"/>
                        <a:pt x="23387" y="190"/>
                        <a:pt x="6623" y="0"/>
                      </a:cubicBezTo>
                      <a:cubicBezTo>
                        <a:pt x="3479" y="0"/>
                        <a:pt x="527" y="2191"/>
                        <a:pt x="146" y="53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8"/>
                <p:cNvSpPr/>
                <p:nvPr/>
              </p:nvSpPr>
              <p:spPr>
                <a:xfrm>
                  <a:off x="8648700" y="2852665"/>
                  <a:ext cx="12287" cy="49136"/>
                </a:xfrm>
                <a:custGeom>
                  <a:rect b="b" l="l" r="r" t="t"/>
                  <a:pathLst>
                    <a:path extrusionOk="0" h="49136" w="12287">
                      <a:moveTo>
                        <a:pt x="5239" y="71"/>
                      </a:moveTo>
                      <a:cubicBezTo>
                        <a:pt x="2191" y="547"/>
                        <a:pt x="0" y="3310"/>
                        <a:pt x="0" y="6358"/>
                      </a:cubicBezTo>
                      <a:lnTo>
                        <a:pt x="0" y="43029"/>
                      </a:lnTo>
                      <a:cubicBezTo>
                        <a:pt x="286" y="51125"/>
                        <a:pt x="12002" y="51220"/>
                        <a:pt x="12287" y="43029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8"/>
                <p:cNvSpPr/>
                <p:nvPr/>
              </p:nvSpPr>
              <p:spPr>
                <a:xfrm>
                  <a:off x="8601832" y="2908995"/>
                  <a:ext cx="33151" cy="46672"/>
                </a:xfrm>
                <a:custGeom>
                  <a:rect b="b" l="l" r="r" t="t"/>
                  <a:pathLst>
                    <a:path extrusionOk="0" h="46672" w="33151">
                      <a:moveTo>
                        <a:pt x="31151" y="36039"/>
                      </a:moveTo>
                      <a:cubicBezTo>
                        <a:pt x="22007" y="27466"/>
                        <a:pt x="15340" y="16513"/>
                        <a:pt x="12101" y="4511"/>
                      </a:cubicBezTo>
                      <a:cubicBezTo>
                        <a:pt x="9720" y="-3299"/>
                        <a:pt x="-1615" y="-156"/>
                        <a:pt x="195" y="7750"/>
                      </a:cubicBezTo>
                      <a:cubicBezTo>
                        <a:pt x="4100" y="21942"/>
                        <a:pt x="11911" y="34801"/>
                        <a:pt x="22769" y="44992"/>
                      </a:cubicBezTo>
                      <a:cubicBezTo>
                        <a:pt x="28865" y="50326"/>
                        <a:pt x="36962" y="41754"/>
                        <a:pt x="31151" y="36039"/>
                      </a:cubicBezTo>
                      <a:lnTo>
                        <a:pt x="31151" y="360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8"/>
                <p:cNvSpPr/>
                <p:nvPr/>
              </p:nvSpPr>
              <p:spPr>
                <a:xfrm>
                  <a:off x="8727489" y="2802843"/>
                  <a:ext cx="29228" cy="43199"/>
                </a:xfrm>
                <a:custGeom>
                  <a:rect b="b" l="l" r="r" t="t"/>
                  <a:pathLst>
                    <a:path extrusionOk="0" h="43199" w="29228">
                      <a:moveTo>
                        <a:pt x="17128" y="38654"/>
                      </a:moveTo>
                      <a:cubicBezTo>
                        <a:pt x="19509" y="46465"/>
                        <a:pt x="30844" y="43417"/>
                        <a:pt x="29034" y="35511"/>
                      </a:cubicBezTo>
                      <a:cubicBezTo>
                        <a:pt x="25795" y="23128"/>
                        <a:pt x="19414" y="11508"/>
                        <a:pt x="10651" y="1983"/>
                      </a:cubicBezTo>
                      <a:cubicBezTo>
                        <a:pt x="8365" y="-494"/>
                        <a:pt x="4459" y="-684"/>
                        <a:pt x="1983" y="1602"/>
                      </a:cubicBezTo>
                      <a:cubicBezTo>
                        <a:pt x="-494" y="3888"/>
                        <a:pt x="-684" y="7793"/>
                        <a:pt x="1602" y="10270"/>
                      </a:cubicBezTo>
                      <a:cubicBezTo>
                        <a:pt x="9031" y="18366"/>
                        <a:pt x="14366" y="28177"/>
                        <a:pt x="17128" y="38654"/>
                      </a:cubicBezTo>
                      <a:lnTo>
                        <a:pt x="17128" y="386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745" name="Google Shape;745;p8"/>
          <p:cNvGrpSpPr/>
          <p:nvPr/>
        </p:nvGrpSpPr>
        <p:grpSpPr>
          <a:xfrm rot="-951671">
            <a:off x="6731638" y="351219"/>
            <a:ext cx="874776" cy="852576"/>
            <a:chOff x="6083000" y="-174649"/>
            <a:chExt cx="874800" cy="852600"/>
          </a:xfrm>
        </p:grpSpPr>
        <p:sp>
          <p:nvSpPr>
            <p:cNvPr id="746" name="Google Shape;746;p8"/>
            <p:cNvSpPr/>
            <p:nvPr/>
          </p:nvSpPr>
          <p:spPr>
            <a:xfrm>
              <a:off x="6083000" y="-174649"/>
              <a:ext cx="874800" cy="85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47" name="Google Shape;747;p8"/>
            <p:cNvGrpSpPr/>
            <p:nvPr/>
          </p:nvGrpSpPr>
          <p:grpSpPr>
            <a:xfrm>
              <a:off x="6389460" y="48617"/>
              <a:ext cx="261977" cy="406366"/>
              <a:chOff x="1581640" y="4029040"/>
              <a:chExt cx="224391" cy="348065"/>
            </a:xfrm>
          </p:grpSpPr>
          <p:grpSp>
            <p:nvGrpSpPr>
              <p:cNvPr id="748" name="Google Shape;748;p8"/>
              <p:cNvGrpSpPr/>
              <p:nvPr/>
            </p:nvGrpSpPr>
            <p:grpSpPr>
              <a:xfrm>
                <a:off x="1643029" y="4049470"/>
                <a:ext cx="163002" cy="307394"/>
                <a:chOff x="3444716" y="4397025"/>
                <a:chExt cx="147446" cy="278034"/>
              </a:xfrm>
            </p:grpSpPr>
            <p:sp>
              <p:nvSpPr>
                <p:cNvPr id="749" name="Google Shape;749;p8"/>
                <p:cNvSpPr/>
                <p:nvPr/>
              </p:nvSpPr>
              <p:spPr>
                <a:xfrm>
                  <a:off x="3444716" y="4447507"/>
                  <a:ext cx="49148" cy="177069"/>
                </a:xfrm>
                <a:custGeom>
                  <a:rect b="b" l="l" r="r" t="t"/>
                  <a:pathLst>
                    <a:path extrusionOk="0" h="177069" w="49148">
                      <a:moveTo>
                        <a:pt x="36862" y="0"/>
                      </a:moveTo>
                      <a:lnTo>
                        <a:pt x="12287" y="0"/>
                      </a:lnTo>
                      <a:cubicBezTo>
                        <a:pt x="5525" y="0"/>
                        <a:pt x="0" y="5525"/>
                        <a:pt x="0" y="12287"/>
                      </a:cubicBezTo>
                      <a:lnTo>
                        <a:pt x="0" y="164783"/>
                      </a:lnTo>
                      <a:cubicBezTo>
                        <a:pt x="0" y="171545"/>
                        <a:pt x="5525" y="177070"/>
                        <a:pt x="12287" y="177070"/>
                      </a:cubicBezTo>
                      <a:lnTo>
                        <a:pt x="36862" y="177070"/>
                      </a:lnTo>
                      <a:cubicBezTo>
                        <a:pt x="43625" y="177070"/>
                        <a:pt x="49149" y="171545"/>
                        <a:pt x="49149" y="164783"/>
                      </a:cubicBezTo>
                      <a:lnTo>
                        <a:pt x="49149" y="12287"/>
                      </a:lnTo>
                      <a:cubicBezTo>
                        <a:pt x="49149" y="5525"/>
                        <a:pt x="43625" y="0"/>
                        <a:pt x="36862" y="0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8"/>
                <p:cNvSpPr/>
                <p:nvPr/>
              </p:nvSpPr>
              <p:spPr>
                <a:xfrm>
                  <a:off x="3543014" y="4397025"/>
                  <a:ext cx="49148" cy="278034"/>
                </a:xfrm>
                <a:custGeom>
                  <a:rect b="b" l="l" r="r" t="t"/>
                  <a:pathLst>
                    <a:path extrusionOk="0" h="278034" w="49148">
                      <a:moveTo>
                        <a:pt x="0" y="0"/>
                      </a:moveTo>
                      <a:lnTo>
                        <a:pt x="0" y="278035"/>
                      </a:lnTo>
                      <a:lnTo>
                        <a:pt x="36862" y="278035"/>
                      </a:lnTo>
                      <a:cubicBezTo>
                        <a:pt x="43625" y="278035"/>
                        <a:pt x="49149" y="272510"/>
                        <a:pt x="49149" y="265747"/>
                      </a:cubicBezTo>
                      <a:lnTo>
                        <a:pt x="49149" y="12382"/>
                      </a:lnTo>
                      <a:cubicBezTo>
                        <a:pt x="49149" y="5620"/>
                        <a:pt x="43625" y="95"/>
                        <a:pt x="36862" y="95"/>
                      </a:cubicBez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51" name="Google Shape;751;p8"/>
              <p:cNvSpPr/>
              <p:nvPr/>
            </p:nvSpPr>
            <p:spPr>
              <a:xfrm>
                <a:off x="1581640" y="4029040"/>
                <a:ext cx="204055" cy="348065"/>
              </a:xfrm>
              <a:custGeom>
                <a:rect b="b" l="l" r="r" t="t"/>
                <a:pathLst>
                  <a:path extrusionOk="0" h="314991" w="184665">
                    <a:moveTo>
                      <a:pt x="178498" y="75057"/>
                    </a:moveTo>
                    <a:cubicBezTo>
                      <a:pt x="186690" y="74771"/>
                      <a:pt x="186690" y="63055"/>
                      <a:pt x="178498" y="62770"/>
                    </a:cubicBezTo>
                    <a:lnTo>
                      <a:pt x="160020" y="62770"/>
                    </a:lnTo>
                    <a:lnTo>
                      <a:pt x="160020" y="49816"/>
                    </a:lnTo>
                    <a:lnTo>
                      <a:pt x="178308" y="49816"/>
                    </a:lnTo>
                    <a:cubicBezTo>
                      <a:pt x="181356" y="49816"/>
                      <a:pt x="184118" y="47625"/>
                      <a:pt x="184594" y="44577"/>
                    </a:cubicBezTo>
                    <a:cubicBezTo>
                      <a:pt x="185166" y="40767"/>
                      <a:pt x="182213" y="37529"/>
                      <a:pt x="178498" y="37529"/>
                    </a:cubicBezTo>
                    <a:lnTo>
                      <a:pt x="160020" y="37529"/>
                    </a:lnTo>
                    <a:lnTo>
                      <a:pt x="160020" y="18479"/>
                    </a:lnTo>
                    <a:cubicBezTo>
                      <a:pt x="160020" y="8287"/>
                      <a:pt x="151733" y="0"/>
                      <a:pt x="141542" y="0"/>
                    </a:cubicBezTo>
                    <a:lnTo>
                      <a:pt x="104680" y="0"/>
                    </a:lnTo>
                    <a:cubicBezTo>
                      <a:pt x="101251" y="0"/>
                      <a:pt x="98489" y="2762"/>
                      <a:pt x="98489" y="6191"/>
                    </a:cubicBezTo>
                    <a:cubicBezTo>
                      <a:pt x="98489" y="16383"/>
                      <a:pt x="90202" y="24575"/>
                      <a:pt x="80010" y="24575"/>
                    </a:cubicBezTo>
                    <a:cubicBezTo>
                      <a:pt x="69818" y="24575"/>
                      <a:pt x="61531" y="16288"/>
                      <a:pt x="61531" y="6191"/>
                    </a:cubicBezTo>
                    <a:cubicBezTo>
                      <a:pt x="61531" y="2762"/>
                      <a:pt x="58769" y="0"/>
                      <a:pt x="55340" y="0"/>
                    </a:cubicBezTo>
                    <a:lnTo>
                      <a:pt x="18479" y="0"/>
                    </a:lnTo>
                    <a:cubicBezTo>
                      <a:pt x="8287" y="0"/>
                      <a:pt x="0" y="8287"/>
                      <a:pt x="0" y="18479"/>
                    </a:cubicBezTo>
                    <a:lnTo>
                      <a:pt x="0" y="296513"/>
                    </a:lnTo>
                    <a:cubicBezTo>
                      <a:pt x="0" y="306705"/>
                      <a:pt x="8287" y="314992"/>
                      <a:pt x="18479" y="314992"/>
                    </a:cubicBezTo>
                    <a:lnTo>
                      <a:pt x="55340" y="314992"/>
                    </a:lnTo>
                    <a:cubicBezTo>
                      <a:pt x="58769" y="314992"/>
                      <a:pt x="61531" y="312230"/>
                      <a:pt x="61531" y="308800"/>
                    </a:cubicBezTo>
                    <a:cubicBezTo>
                      <a:pt x="61531" y="298609"/>
                      <a:pt x="69818" y="290417"/>
                      <a:pt x="80010" y="290417"/>
                    </a:cubicBezTo>
                    <a:cubicBezTo>
                      <a:pt x="90202" y="290417"/>
                      <a:pt x="98489" y="298704"/>
                      <a:pt x="98489" y="308800"/>
                    </a:cubicBezTo>
                    <a:cubicBezTo>
                      <a:pt x="98489" y="312230"/>
                      <a:pt x="101251" y="314992"/>
                      <a:pt x="104680" y="314992"/>
                    </a:cubicBezTo>
                    <a:lnTo>
                      <a:pt x="141542" y="314992"/>
                    </a:lnTo>
                    <a:cubicBezTo>
                      <a:pt x="151733" y="314992"/>
                      <a:pt x="160020" y="306705"/>
                      <a:pt x="160020" y="296513"/>
                    </a:cubicBezTo>
                    <a:lnTo>
                      <a:pt x="160020" y="277463"/>
                    </a:lnTo>
                    <a:lnTo>
                      <a:pt x="178308" y="277463"/>
                    </a:lnTo>
                    <a:cubicBezTo>
                      <a:pt x="181356" y="277463"/>
                      <a:pt x="184118" y="275272"/>
                      <a:pt x="184594" y="272224"/>
                    </a:cubicBezTo>
                    <a:cubicBezTo>
                      <a:pt x="185166" y="268414"/>
                      <a:pt x="182213" y="265176"/>
                      <a:pt x="178498" y="265176"/>
                    </a:cubicBezTo>
                    <a:lnTo>
                      <a:pt x="160020" y="265176"/>
                    </a:lnTo>
                    <a:lnTo>
                      <a:pt x="160020" y="252222"/>
                    </a:lnTo>
                    <a:lnTo>
                      <a:pt x="178308" y="252222"/>
                    </a:lnTo>
                    <a:cubicBezTo>
                      <a:pt x="181356" y="252222"/>
                      <a:pt x="184118" y="250031"/>
                      <a:pt x="184594" y="246983"/>
                    </a:cubicBezTo>
                    <a:cubicBezTo>
                      <a:pt x="185166" y="243173"/>
                      <a:pt x="182213" y="239935"/>
                      <a:pt x="178498" y="239935"/>
                    </a:cubicBezTo>
                    <a:lnTo>
                      <a:pt x="160020" y="239935"/>
                    </a:lnTo>
                    <a:lnTo>
                      <a:pt x="160020" y="226981"/>
                    </a:lnTo>
                    <a:lnTo>
                      <a:pt x="178308" y="226981"/>
                    </a:lnTo>
                    <a:cubicBezTo>
                      <a:pt x="181356" y="226981"/>
                      <a:pt x="184118" y="224790"/>
                      <a:pt x="184594" y="221742"/>
                    </a:cubicBezTo>
                    <a:cubicBezTo>
                      <a:pt x="185166" y="217932"/>
                      <a:pt x="182213" y="214693"/>
                      <a:pt x="178498" y="214693"/>
                    </a:cubicBezTo>
                    <a:lnTo>
                      <a:pt x="160020" y="214693"/>
                    </a:lnTo>
                    <a:lnTo>
                      <a:pt x="160020" y="201739"/>
                    </a:lnTo>
                    <a:lnTo>
                      <a:pt x="178308" y="201739"/>
                    </a:lnTo>
                    <a:cubicBezTo>
                      <a:pt x="181356" y="201739"/>
                      <a:pt x="184118" y="199549"/>
                      <a:pt x="184594" y="196501"/>
                    </a:cubicBezTo>
                    <a:cubicBezTo>
                      <a:pt x="185166" y="192691"/>
                      <a:pt x="182213" y="189452"/>
                      <a:pt x="178498" y="189452"/>
                    </a:cubicBezTo>
                    <a:lnTo>
                      <a:pt x="160020" y="189452"/>
                    </a:lnTo>
                    <a:lnTo>
                      <a:pt x="160020" y="176498"/>
                    </a:lnTo>
                    <a:lnTo>
                      <a:pt x="178308" y="176498"/>
                    </a:lnTo>
                    <a:cubicBezTo>
                      <a:pt x="181356" y="176498"/>
                      <a:pt x="184118" y="174308"/>
                      <a:pt x="184594" y="171259"/>
                    </a:cubicBezTo>
                    <a:cubicBezTo>
                      <a:pt x="185166" y="167450"/>
                      <a:pt x="182213" y="164211"/>
                      <a:pt x="178498" y="164211"/>
                    </a:cubicBezTo>
                    <a:lnTo>
                      <a:pt x="160020" y="164211"/>
                    </a:lnTo>
                    <a:lnTo>
                      <a:pt x="160020" y="151257"/>
                    </a:lnTo>
                    <a:lnTo>
                      <a:pt x="178308" y="151257"/>
                    </a:lnTo>
                    <a:cubicBezTo>
                      <a:pt x="181356" y="151257"/>
                      <a:pt x="184118" y="149066"/>
                      <a:pt x="184594" y="146018"/>
                    </a:cubicBezTo>
                    <a:cubicBezTo>
                      <a:pt x="185166" y="142208"/>
                      <a:pt x="182213" y="138970"/>
                      <a:pt x="178498" y="138970"/>
                    </a:cubicBezTo>
                    <a:lnTo>
                      <a:pt x="160020" y="138970"/>
                    </a:lnTo>
                    <a:lnTo>
                      <a:pt x="160020" y="126016"/>
                    </a:lnTo>
                    <a:lnTo>
                      <a:pt x="178308" y="126016"/>
                    </a:lnTo>
                    <a:cubicBezTo>
                      <a:pt x="181356" y="126016"/>
                      <a:pt x="184118" y="123825"/>
                      <a:pt x="184594" y="120777"/>
                    </a:cubicBezTo>
                    <a:cubicBezTo>
                      <a:pt x="185166" y="116967"/>
                      <a:pt x="182213" y="113729"/>
                      <a:pt x="178498" y="113729"/>
                    </a:cubicBezTo>
                    <a:lnTo>
                      <a:pt x="160020" y="113729"/>
                    </a:lnTo>
                    <a:lnTo>
                      <a:pt x="160020" y="100775"/>
                    </a:lnTo>
                    <a:lnTo>
                      <a:pt x="178308" y="100775"/>
                    </a:lnTo>
                    <a:cubicBezTo>
                      <a:pt x="181356" y="100775"/>
                      <a:pt x="184118" y="98584"/>
                      <a:pt x="184594" y="95536"/>
                    </a:cubicBezTo>
                    <a:cubicBezTo>
                      <a:pt x="185166" y="91726"/>
                      <a:pt x="182213" y="88487"/>
                      <a:pt x="178498" y="88487"/>
                    </a:cubicBezTo>
                    <a:lnTo>
                      <a:pt x="160020" y="88487"/>
                    </a:lnTo>
                    <a:lnTo>
                      <a:pt x="160020" y="74962"/>
                    </a:lnTo>
                    <a:lnTo>
                      <a:pt x="178498" y="74962"/>
                    </a:lnTo>
                    <a:close/>
                    <a:moveTo>
                      <a:pt x="141637" y="302609"/>
                    </a:moveTo>
                    <a:lnTo>
                      <a:pt x="110300" y="302609"/>
                    </a:lnTo>
                    <a:cubicBezTo>
                      <a:pt x="103156" y="270034"/>
                      <a:pt x="57150" y="270034"/>
                      <a:pt x="50006" y="302609"/>
                    </a:cubicBezTo>
                    <a:lnTo>
                      <a:pt x="18669" y="302609"/>
                    </a:lnTo>
                    <a:cubicBezTo>
                      <a:pt x="15240" y="302609"/>
                      <a:pt x="12478" y="299847"/>
                      <a:pt x="12478" y="296418"/>
                    </a:cubicBezTo>
                    <a:lnTo>
                      <a:pt x="12478" y="18383"/>
                    </a:lnTo>
                    <a:cubicBezTo>
                      <a:pt x="12478" y="14954"/>
                      <a:pt x="15240" y="12192"/>
                      <a:pt x="18669" y="12192"/>
                    </a:cubicBezTo>
                    <a:lnTo>
                      <a:pt x="50006" y="12192"/>
                    </a:lnTo>
                    <a:cubicBezTo>
                      <a:pt x="57150" y="44767"/>
                      <a:pt x="103156" y="44767"/>
                      <a:pt x="110300" y="12192"/>
                    </a:cubicBezTo>
                    <a:lnTo>
                      <a:pt x="141637" y="12192"/>
                    </a:lnTo>
                    <a:cubicBezTo>
                      <a:pt x="145066" y="12192"/>
                      <a:pt x="147828" y="14954"/>
                      <a:pt x="147828" y="18383"/>
                    </a:cubicBezTo>
                    <a:lnTo>
                      <a:pt x="147828" y="296418"/>
                    </a:lnTo>
                    <a:cubicBezTo>
                      <a:pt x="147828" y="299847"/>
                      <a:pt x="145066" y="302609"/>
                      <a:pt x="141637" y="302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9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754" name="Google Shape;754;p9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755" name="Google Shape;755;p9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7" name="Google Shape;757;p9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8" name="Google Shape;758;p9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81" name="Google Shape;781;p9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9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9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9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9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9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9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9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9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9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9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9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9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9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9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9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9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9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9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9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9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9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9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9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9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9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9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9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9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9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9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9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9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9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9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9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9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9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9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9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9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9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9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9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9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9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9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9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9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0" name="Google Shape;830;p9"/>
          <p:cNvSpPr txBox="1"/>
          <p:nvPr>
            <p:ph type="title"/>
          </p:nvPr>
        </p:nvSpPr>
        <p:spPr>
          <a:xfrm>
            <a:off x="2135550" y="1395638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1" name="Google Shape;831;p9"/>
          <p:cNvSpPr txBox="1"/>
          <p:nvPr>
            <p:ph idx="1" type="subTitle"/>
          </p:nvPr>
        </p:nvSpPr>
        <p:spPr>
          <a:xfrm>
            <a:off x="2135550" y="2655638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2" name="Google Shape;832;p9"/>
          <p:cNvSpPr/>
          <p:nvPr/>
        </p:nvSpPr>
        <p:spPr>
          <a:xfrm rot="-4224538">
            <a:off x="126367" y="3092806"/>
            <a:ext cx="1173714" cy="3022386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3" name="Google Shape;833;p9"/>
          <p:cNvGrpSpPr/>
          <p:nvPr/>
        </p:nvGrpSpPr>
        <p:grpSpPr>
          <a:xfrm rot="-8100000">
            <a:off x="7678326" y="-728481"/>
            <a:ext cx="1828392" cy="2076143"/>
            <a:chOff x="3506361" y="3788953"/>
            <a:chExt cx="1828410" cy="1815102"/>
          </a:xfrm>
        </p:grpSpPr>
        <p:sp>
          <p:nvSpPr>
            <p:cNvPr id="834" name="Google Shape;834;p9"/>
            <p:cNvSpPr/>
            <p:nvPr/>
          </p:nvSpPr>
          <p:spPr>
            <a:xfrm rot="-710660">
              <a:off x="3624971" y="3901939"/>
              <a:ext cx="1222962" cy="128140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 rot="2052709">
              <a:off x="3753664" y="4052152"/>
              <a:ext cx="1333810" cy="1288704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6" name="Google Shape;836;p9"/>
          <p:cNvSpPr/>
          <p:nvPr/>
        </p:nvSpPr>
        <p:spPr>
          <a:xfrm>
            <a:off x="-349700" y="-5124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9"/>
          <p:cNvSpPr/>
          <p:nvPr/>
        </p:nvSpPr>
        <p:spPr>
          <a:xfrm rot="-3725312">
            <a:off x="7737032" y="4180958"/>
            <a:ext cx="1710968" cy="1419226"/>
          </a:xfrm>
          <a:custGeom>
            <a:rect b="b" l="l" r="r" t="t"/>
            <a:pathLst>
              <a:path extrusionOk="0" h="69789" w="65261">
                <a:moveTo>
                  <a:pt x="26290" y="11420"/>
                </a:moveTo>
                <a:cubicBezTo>
                  <a:pt x="26377" y="11420"/>
                  <a:pt x="26485" y="11442"/>
                  <a:pt x="26571" y="11463"/>
                </a:cubicBezTo>
                <a:cubicBezTo>
                  <a:pt x="28537" y="12889"/>
                  <a:pt x="28991" y="14531"/>
                  <a:pt x="29509" y="16453"/>
                </a:cubicBezTo>
                <a:cubicBezTo>
                  <a:pt x="29963" y="18138"/>
                  <a:pt x="30503" y="20082"/>
                  <a:pt x="32209" y="22264"/>
                </a:cubicBezTo>
                <a:cubicBezTo>
                  <a:pt x="30719" y="22999"/>
                  <a:pt x="29163" y="23517"/>
                  <a:pt x="27543" y="23668"/>
                </a:cubicBezTo>
                <a:cubicBezTo>
                  <a:pt x="25902" y="23452"/>
                  <a:pt x="24649" y="22545"/>
                  <a:pt x="23871" y="21054"/>
                </a:cubicBezTo>
                <a:cubicBezTo>
                  <a:pt x="22769" y="18937"/>
                  <a:pt x="22856" y="15827"/>
                  <a:pt x="24087" y="13494"/>
                </a:cubicBezTo>
                <a:cubicBezTo>
                  <a:pt x="24519" y="12500"/>
                  <a:pt x="25318" y="11420"/>
                  <a:pt x="26290" y="11420"/>
                </a:cubicBezTo>
                <a:close/>
                <a:moveTo>
                  <a:pt x="57855" y="16157"/>
                </a:moveTo>
                <a:cubicBezTo>
                  <a:pt x="59502" y="16157"/>
                  <a:pt x="61272" y="16652"/>
                  <a:pt x="62906" y="18117"/>
                </a:cubicBezTo>
                <a:cubicBezTo>
                  <a:pt x="64915" y="21400"/>
                  <a:pt x="61264" y="24943"/>
                  <a:pt x="60097" y="25980"/>
                </a:cubicBezTo>
                <a:cubicBezTo>
                  <a:pt x="56425" y="29782"/>
                  <a:pt x="52710" y="31683"/>
                  <a:pt x="48843" y="31683"/>
                </a:cubicBezTo>
                <a:cubicBezTo>
                  <a:pt x="47028" y="31683"/>
                  <a:pt x="45170" y="31251"/>
                  <a:pt x="43291" y="30408"/>
                </a:cubicBezTo>
                <a:cubicBezTo>
                  <a:pt x="43291" y="30214"/>
                  <a:pt x="43291" y="29998"/>
                  <a:pt x="43291" y="29803"/>
                </a:cubicBezTo>
                <a:cubicBezTo>
                  <a:pt x="43939" y="24748"/>
                  <a:pt x="48994" y="18808"/>
                  <a:pt x="54330" y="16842"/>
                </a:cubicBezTo>
                <a:cubicBezTo>
                  <a:pt x="55346" y="16462"/>
                  <a:pt x="56563" y="16157"/>
                  <a:pt x="57855" y="16157"/>
                </a:cubicBezTo>
                <a:close/>
                <a:moveTo>
                  <a:pt x="32555" y="273"/>
                </a:moveTo>
                <a:cubicBezTo>
                  <a:pt x="35709" y="273"/>
                  <a:pt x="38496" y="1570"/>
                  <a:pt x="40267" y="3924"/>
                </a:cubicBezTo>
                <a:cubicBezTo>
                  <a:pt x="42384" y="6732"/>
                  <a:pt x="42557" y="10556"/>
                  <a:pt x="40742" y="14120"/>
                </a:cubicBezTo>
                <a:cubicBezTo>
                  <a:pt x="39057" y="17058"/>
                  <a:pt x="36033" y="20277"/>
                  <a:pt x="32447" y="22135"/>
                </a:cubicBezTo>
                <a:cubicBezTo>
                  <a:pt x="30740" y="19974"/>
                  <a:pt x="30222" y="18052"/>
                  <a:pt x="29768" y="16388"/>
                </a:cubicBezTo>
                <a:cubicBezTo>
                  <a:pt x="29228" y="14401"/>
                  <a:pt x="28775" y="12716"/>
                  <a:pt x="26722" y="11226"/>
                </a:cubicBezTo>
                <a:lnTo>
                  <a:pt x="26658" y="11204"/>
                </a:lnTo>
                <a:cubicBezTo>
                  <a:pt x="26527" y="11173"/>
                  <a:pt x="26400" y="11158"/>
                  <a:pt x="26274" y="11158"/>
                </a:cubicBezTo>
                <a:cubicBezTo>
                  <a:pt x="25195" y="11158"/>
                  <a:pt x="24312" y="12263"/>
                  <a:pt x="23828" y="13386"/>
                </a:cubicBezTo>
                <a:cubicBezTo>
                  <a:pt x="22575" y="15762"/>
                  <a:pt x="22510" y="18981"/>
                  <a:pt x="23633" y="21184"/>
                </a:cubicBezTo>
                <a:cubicBezTo>
                  <a:pt x="24454" y="22761"/>
                  <a:pt x="25794" y="23712"/>
                  <a:pt x="27522" y="23928"/>
                </a:cubicBezTo>
                <a:lnTo>
                  <a:pt x="27543" y="23949"/>
                </a:lnTo>
                <a:lnTo>
                  <a:pt x="27565" y="23949"/>
                </a:lnTo>
                <a:cubicBezTo>
                  <a:pt x="29142" y="23776"/>
                  <a:pt x="30784" y="23301"/>
                  <a:pt x="32382" y="22480"/>
                </a:cubicBezTo>
                <a:cubicBezTo>
                  <a:pt x="33527" y="23906"/>
                  <a:pt x="35190" y="25418"/>
                  <a:pt x="37653" y="27038"/>
                </a:cubicBezTo>
                <a:cubicBezTo>
                  <a:pt x="39468" y="28572"/>
                  <a:pt x="41261" y="29738"/>
                  <a:pt x="43032" y="30559"/>
                </a:cubicBezTo>
                <a:cubicBezTo>
                  <a:pt x="43118" y="34426"/>
                  <a:pt x="44609" y="37990"/>
                  <a:pt x="46035" y="41425"/>
                </a:cubicBezTo>
                <a:cubicBezTo>
                  <a:pt x="48195" y="46631"/>
                  <a:pt x="50441" y="52010"/>
                  <a:pt x="48238" y="58815"/>
                </a:cubicBezTo>
                <a:cubicBezTo>
                  <a:pt x="46942" y="63329"/>
                  <a:pt x="44047" y="66721"/>
                  <a:pt x="40051" y="68384"/>
                </a:cubicBezTo>
                <a:cubicBezTo>
                  <a:pt x="38261" y="69136"/>
                  <a:pt x="36330" y="69510"/>
                  <a:pt x="34354" y="69510"/>
                </a:cubicBezTo>
                <a:cubicBezTo>
                  <a:pt x="31560" y="69510"/>
                  <a:pt x="28674" y="68763"/>
                  <a:pt x="25966" y="67282"/>
                </a:cubicBezTo>
                <a:cubicBezTo>
                  <a:pt x="14021" y="62487"/>
                  <a:pt x="5034" y="52420"/>
                  <a:pt x="2464" y="41058"/>
                </a:cubicBezTo>
                <a:cubicBezTo>
                  <a:pt x="282" y="31380"/>
                  <a:pt x="3004" y="21767"/>
                  <a:pt x="10154" y="14012"/>
                </a:cubicBezTo>
                <a:cubicBezTo>
                  <a:pt x="16613" y="5933"/>
                  <a:pt x="23374" y="1375"/>
                  <a:pt x="30287" y="489"/>
                </a:cubicBezTo>
                <a:cubicBezTo>
                  <a:pt x="31064" y="338"/>
                  <a:pt x="31821" y="273"/>
                  <a:pt x="32555" y="273"/>
                </a:cubicBezTo>
                <a:close/>
                <a:moveTo>
                  <a:pt x="32597" y="1"/>
                </a:moveTo>
                <a:cubicBezTo>
                  <a:pt x="31830" y="1"/>
                  <a:pt x="31042" y="76"/>
                  <a:pt x="30244" y="230"/>
                </a:cubicBezTo>
                <a:cubicBezTo>
                  <a:pt x="23288" y="1138"/>
                  <a:pt x="16440" y="5717"/>
                  <a:pt x="9938" y="13839"/>
                </a:cubicBezTo>
                <a:cubicBezTo>
                  <a:pt x="2744" y="21659"/>
                  <a:pt x="1" y="31337"/>
                  <a:pt x="2204" y="41123"/>
                </a:cubicBezTo>
                <a:cubicBezTo>
                  <a:pt x="4775" y="52572"/>
                  <a:pt x="13848" y="62703"/>
                  <a:pt x="25837" y="67520"/>
                </a:cubicBezTo>
                <a:cubicBezTo>
                  <a:pt x="28602" y="69032"/>
                  <a:pt x="31518" y="69788"/>
                  <a:pt x="34370" y="69788"/>
                </a:cubicBezTo>
                <a:cubicBezTo>
                  <a:pt x="36379" y="69788"/>
                  <a:pt x="38323" y="69399"/>
                  <a:pt x="40159" y="68643"/>
                </a:cubicBezTo>
                <a:cubicBezTo>
                  <a:pt x="44220" y="66937"/>
                  <a:pt x="47179" y="63481"/>
                  <a:pt x="48497" y="58879"/>
                </a:cubicBezTo>
                <a:cubicBezTo>
                  <a:pt x="50722" y="51988"/>
                  <a:pt x="48476" y="46566"/>
                  <a:pt x="46294" y="41317"/>
                </a:cubicBezTo>
                <a:cubicBezTo>
                  <a:pt x="44825" y="37796"/>
                  <a:pt x="43421" y="34426"/>
                  <a:pt x="43313" y="30689"/>
                </a:cubicBezTo>
                <a:lnTo>
                  <a:pt x="43313" y="30689"/>
                </a:lnTo>
                <a:cubicBezTo>
                  <a:pt x="45205" y="31512"/>
                  <a:pt x="47079" y="31923"/>
                  <a:pt x="48914" y="31923"/>
                </a:cubicBezTo>
                <a:cubicBezTo>
                  <a:pt x="49005" y="31923"/>
                  <a:pt x="49097" y="31922"/>
                  <a:pt x="49188" y="31920"/>
                </a:cubicBezTo>
                <a:cubicBezTo>
                  <a:pt x="52990" y="31812"/>
                  <a:pt x="56728" y="29868"/>
                  <a:pt x="60292" y="26174"/>
                </a:cubicBezTo>
                <a:cubicBezTo>
                  <a:pt x="61502" y="25116"/>
                  <a:pt x="65260" y="21443"/>
                  <a:pt x="63122" y="17944"/>
                </a:cubicBezTo>
                <a:lnTo>
                  <a:pt x="63100" y="17922"/>
                </a:lnTo>
                <a:cubicBezTo>
                  <a:pt x="61396" y="16401"/>
                  <a:pt x="59556" y="15888"/>
                  <a:pt x="57844" y="15888"/>
                </a:cubicBezTo>
                <a:cubicBezTo>
                  <a:pt x="56518" y="15888"/>
                  <a:pt x="55269" y="16196"/>
                  <a:pt x="54222" y="16583"/>
                </a:cubicBezTo>
                <a:cubicBezTo>
                  <a:pt x="48821" y="18592"/>
                  <a:pt x="43680" y="24640"/>
                  <a:pt x="43032" y="29782"/>
                </a:cubicBezTo>
                <a:cubicBezTo>
                  <a:pt x="43032" y="29954"/>
                  <a:pt x="43032" y="30106"/>
                  <a:pt x="43032" y="30278"/>
                </a:cubicBezTo>
                <a:cubicBezTo>
                  <a:pt x="41325" y="29479"/>
                  <a:pt x="39597" y="28313"/>
                  <a:pt x="37826" y="26822"/>
                </a:cubicBezTo>
                <a:cubicBezTo>
                  <a:pt x="35406" y="25224"/>
                  <a:pt x="33765" y="23755"/>
                  <a:pt x="32641" y="22351"/>
                </a:cubicBezTo>
                <a:cubicBezTo>
                  <a:pt x="33549" y="21875"/>
                  <a:pt x="34456" y="21314"/>
                  <a:pt x="35342" y="20622"/>
                </a:cubicBezTo>
                <a:cubicBezTo>
                  <a:pt x="37610" y="18916"/>
                  <a:pt x="39619" y="16648"/>
                  <a:pt x="40980" y="14250"/>
                </a:cubicBezTo>
                <a:cubicBezTo>
                  <a:pt x="42837" y="10578"/>
                  <a:pt x="42665" y="6646"/>
                  <a:pt x="40483" y="3751"/>
                </a:cubicBezTo>
                <a:cubicBezTo>
                  <a:pt x="38669" y="1327"/>
                  <a:pt x="35813" y="1"/>
                  <a:pt x="32597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9"/>
          <p:cNvGrpSpPr/>
          <p:nvPr/>
        </p:nvGrpSpPr>
        <p:grpSpPr>
          <a:xfrm rot="786144">
            <a:off x="1371220" y="500928"/>
            <a:ext cx="816628" cy="796227"/>
            <a:chOff x="2215400" y="2087432"/>
            <a:chExt cx="816600" cy="796200"/>
          </a:xfrm>
        </p:grpSpPr>
        <p:sp>
          <p:nvSpPr>
            <p:cNvPr id="839" name="Google Shape;839;p9"/>
            <p:cNvSpPr/>
            <p:nvPr/>
          </p:nvSpPr>
          <p:spPr>
            <a:xfrm>
              <a:off x="2215400" y="2087432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840" name="Google Shape;840;p9"/>
            <p:cNvGrpSpPr/>
            <p:nvPr/>
          </p:nvGrpSpPr>
          <p:grpSpPr>
            <a:xfrm>
              <a:off x="2474814" y="2295783"/>
              <a:ext cx="297773" cy="379469"/>
              <a:chOff x="4832032" y="1583911"/>
              <a:chExt cx="273236" cy="348201"/>
            </a:xfrm>
          </p:grpSpPr>
          <p:sp>
            <p:nvSpPr>
              <p:cNvPr id="841" name="Google Shape;841;p9"/>
              <p:cNvSpPr/>
              <p:nvPr/>
            </p:nvSpPr>
            <p:spPr>
              <a:xfrm>
                <a:off x="4893896" y="1645802"/>
                <a:ext cx="149507" cy="164406"/>
              </a:xfrm>
              <a:custGeom>
                <a:rect b="b" l="l" r="r" t="t"/>
                <a:pathLst>
                  <a:path extrusionOk="0" h="148784" w="135300">
                    <a:moveTo>
                      <a:pt x="101464" y="148784"/>
                    </a:moveTo>
                    <a:cubicBezTo>
                      <a:pt x="101464" y="136211"/>
                      <a:pt x="103274" y="132401"/>
                      <a:pt x="121467" y="108589"/>
                    </a:cubicBezTo>
                    <a:cubicBezTo>
                      <a:pt x="155280" y="65250"/>
                      <a:pt x="123181" y="-568"/>
                      <a:pt x="67651" y="4"/>
                    </a:cubicBezTo>
                    <a:cubicBezTo>
                      <a:pt x="12120" y="-568"/>
                      <a:pt x="-19980" y="65250"/>
                      <a:pt x="13834" y="108589"/>
                    </a:cubicBezTo>
                    <a:cubicBezTo>
                      <a:pt x="32027" y="132496"/>
                      <a:pt x="33837" y="136211"/>
                      <a:pt x="33837" y="148784"/>
                    </a:cubicBezTo>
                    <a:lnTo>
                      <a:pt x="101464" y="1487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2" name="Google Shape;842;p9"/>
              <p:cNvGrpSpPr/>
              <p:nvPr/>
            </p:nvGrpSpPr>
            <p:grpSpPr>
              <a:xfrm>
                <a:off x="4832032" y="1583911"/>
                <a:ext cx="273236" cy="348201"/>
                <a:chOff x="6329386" y="2166961"/>
                <a:chExt cx="247161" cy="314943"/>
              </a:xfrm>
            </p:grpSpPr>
            <p:sp>
              <p:nvSpPr>
                <p:cNvPr id="843" name="Google Shape;843;p9"/>
                <p:cNvSpPr/>
                <p:nvPr/>
              </p:nvSpPr>
              <p:spPr>
                <a:xfrm>
                  <a:off x="6413087" y="2365628"/>
                  <a:ext cx="80105" cy="116276"/>
                </a:xfrm>
                <a:custGeom>
                  <a:rect b="b" l="l" r="r" t="t"/>
                  <a:pathLst>
                    <a:path extrusionOk="0" h="116276" w="80105">
                      <a:moveTo>
                        <a:pt x="7381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46768"/>
                      </a:lnTo>
                      <a:cubicBezTo>
                        <a:pt x="0" y="57626"/>
                        <a:pt x="8858" y="66484"/>
                        <a:pt x="19717" y="66484"/>
                      </a:cubicBezTo>
                      <a:lnTo>
                        <a:pt x="33909" y="66484"/>
                      </a:lnTo>
                      <a:lnTo>
                        <a:pt x="33909" y="109919"/>
                      </a:lnTo>
                      <a:cubicBezTo>
                        <a:pt x="33909" y="112967"/>
                        <a:pt x="36100" y="115729"/>
                        <a:pt x="39148" y="116205"/>
                      </a:cubicBezTo>
                      <a:cubicBezTo>
                        <a:pt x="42958" y="116776"/>
                        <a:pt x="46196" y="113824"/>
                        <a:pt x="46196" y="110109"/>
                      </a:cubicBezTo>
                      <a:lnTo>
                        <a:pt x="46196" y="66484"/>
                      </a:lnTo>
                      <a:lnTo>
                        <a:pt x="60388" y="66484"/>
                      </a:lnTo>
                      <a:cubicBezTo>
                        <a:pt x="71247" y="66484"/>
                        <a:pt x="80105" y="57626"/>
                        <a:pt x="80105" y="46768"/>
                      </a:cubicBezTo>
                      <a:lnTo>
                        <a:pt x="80105" y="6191"/>
                      </a:lnTo>
                      <a:cubicBezTo>
                        <a:pt x="80105" y="2762"/>
                        <a:pt x="77343" y="0"/>
                        <a:pt x="73914" y="0"/>
                      </a:cubicBezTo>
                      <a:lnTo>
                        <a:pt x="73914" y="0"/>
                      </a:lnTo>
                      <a:close/>
                      <a:moveTo>
                        <a:pt x="67628" y="12287"/>
                      </a:moveTo>
                      <a:lnTo>
                        <a:pt x="67628" y="27051"/>
                      </a:lnTo>
                      <a:lnTo>
                        <a:pt x="12287" y="27051"/>
                      </a:lnTo>
                      <a:lnTo>
                        <a:pt x="12287" y="12287"/>
                      </a:lnTo>
                      <a:lnTo>
                        <a:pt x="67628" y="12287"/>
                      </a:lnTo>
                      <a:close/>
                      <a:moveTo>
                        <a:pt x="60293" y="54102"/>
                      </a:moveTo>
                      <a:lnTo>
                        <a:pt x="19717" y="54102"/>
                      </a:lnTo>
                      <a:cubicBezTo>
                        <a:pt x="15621" y="54102"/>
                        <a:pt x="12382" y="50768"/>
                        <a:pt x="12382" y="46768"/>
                      </a:cubicBezTo>
                      <a:lnTo>
                        <a:pt x="12382" y="39433"/>
                      </a:lnTo>
                      <a:lnTo>
                        <a:pt x="67723" y="39433"/>
                      </a:lnTo>
                      <a:lnTo>
                        <a:pt x="67723" y="46768"/>
                      </a:lnTo>
                      <a:cubicBezTo>
                        <a:pt x="67723" y="50864"/>
                        <a:pt x="64389" y="54102"/>
                        <a:pt x="60388" y="541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6411967" y="2259805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40934" y="0"/>
                      </a:moveTo>
                      <a:cubicBezTo>
                        <a:pt x="26170" y="0"/>
                        <a:pt x="12263" y="5715"/>
                        <a:pt x="1786" y="16192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2" y="27241"/>
                        <a:pt x="10454" y="24860"/>
                      </a:cubicBezTo>
                      <a:cubicBezTo>
                        <a:pt x="26456" y="8191"/>
                        <a:pt x="55317" y="8191"/>
                        <a:pt x="71319" y="24860"/>
                      </a:cubicBezTo>
                      <a:cubicBezTo>
                        <a:pt x="72557" y="26098"/>
                        <a:pt x="74081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2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lnTo>
                        <a:pt x="40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6429367" y="2284499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40965" y="19407"/>
                      </a:move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80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4" y="12168"/>
                      </a:cubicBezTo>
                      <a:cubicBezTo>
                        <a:pt x="28487" y="12168"/>
                        <a:pt x="33059" y="14073"/>
                        <a:pt x="36583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lnTo>
                        <a:pt x="40965" y="194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6446805" y="2309050"/>
                  <a:ext cx="12299" cy="12287"/>
                </a:xfrm>
                <a:custGeom>
                  <a:rect b="b" l="l" r="r" t="t"/>
                  <a:pathLst>
                    <a:path extrusionOk="0" h="12287" w="12299">
                      <a:moveTo>
                        <a:pt x="0" y="6096"/>
                      </a:moveTo>
                      <a:cubicBezTo>
                        <a:pt x="0" y="9525"/>
                        <a:pt x="2762" y="12287"/>
                        <a:pt x="6191" y="12287"/>
                      </a:cubicBezTo>
                      <a:cubicBezTo>
                        <a:pt x="14383" y="12002"/>
                        <a:pt x="14288" y="286"/>
                        <a:pt x="6191" y="0"/>
                      </a:cubicBez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6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6446900" y="2166961"/>
                  <a:ext cx="12287" cy="34432"/>
                </a:xfrm>
                <a:custGeom>
                  <a:rect b="b" l="l" r="r" t="t"/>
                  <a:pathLst>
                    <a:path extrusionOk="0" h="34432" w="12287">
                      <a:moveTo>
                        <a:pt x="12287" y="28075"/>
                      </a:move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28265"/>
                      </a:lnTo>
                      <a:cubicBezTo>
                        <a:pt x="0" y="31980"/>
                        <a:pt x="3238" y="34933"/>
                        <a:pt x="7048" y="34361"/>
                      </a:cubicBezTo>
                      <a:cubicBezTo>
                        <a:pt x="10096" y="33885"/>
                        <a:pt x="12287" y="31123"/>
                        <a:pt x="12287" y="280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6494462" y="2182684"/>
                  <a:ext cx="23368" cy="31485"/>
                </a:xfrm>
                <a:custGeom>
                  <a:rect b="b" l="l" r="r" t="t"/>
                  <a:pathLst>
                    <a:path extrusionOk="0" h="31485" w="23368">
                      <a:moveTo>
                        <a:pt x="20257" y="826"/>
                      </a:moveTo>
                      <a:cubicBezTo>
                        <a:pt x="17304" y="-889"/>
                        <a:pt x="13589" y="159"/>
                        <a:pt x="11875" y="3112"/>
                      </a:cubicBezTo>
                      <a:lnTo>
                        <a:pt x="826" y="22257"/>
                      </a:lnTo>
                      <a:cubicBezTo>
                        <a:pt x="-889" y="25210"/>
                        <a:pt x="159" y="28925"/>
                        <a:pt x="3112" y="30639"/>
                      </a:cubicBezTo>
                      <a:cubicBezTo>
                        <a:pt x="5969" y="32354"/>
                        <a:pt x="9779" y="31401"/>
                        <a:pt x="11494" y="28353"/>
                      </a:cubicBezTo>
                      <a:lnTo>
                        <a:pt x="22543" y="9208"/>
                      </a:lnTo>
                      <a:cubicBezTo>
                        <a:pt x="24257" y="6255"/>
                        <a:pt x="23209" y="2540"/>
                        <a:pt x="20257" y="82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6529282" y="2225631"/>
                  <a:ext cx="31497" cy="23411"/>
                </a:xfrm>
                <a:custGeom>
                  <a:rect b="b" l="l" r="r" t="t"/>
                  <a:pathLst>
                    <a:path extrusionOk="0" h="23411" w="31497">
                      <a:moveTo>
                        <a:pt x="6201" y="23411"/>
                      </a:moveTo>
                      <a:cubicBezTo>
                        <a:pt x="7249" y="23411"/>
                        <a:pt x="8296" y="23125"/>
                        <a:pt x="9249" y="22554"/>
                      </a:cubicBezTo>
                      <a:lnTo>
                        <a:pt x="28394" y="11505"/>
                      </a:lnTo>
                      <a:cubicBezTo>
                        <a:pt x="35348" y="7219"/>
                        <a:pt x="29442" y="-2973"/>
                        <a:pt x="22203" y="837"/>
                      </a:cubicBezTo>
                      <a:lnTo>
                        <a:pt x="3058" y="11886"/>
                      </a:lnTo>
                      <a:cubicBezTo>
                        <a:pt x="-2372" y="15029"/>
                        <a:pt x="-85" y="23316"/>
                        <a:pt x="6106" y="233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6542234" y="2284380"/>
                  <a:ext cx="34313" cy="12287"/>
                </a:xfrm>
                <a:custGeom>
                  <a:rect b="b" l="l" r="r" t="t"/>
                  <a:pathLst>
                    <a:path extrusionOk="0" h="12287" w="34313">
                      <a:moveTo>
                        <a:pt x="28206" y="0"/>
                      </a:moveTo>
                      <a:lnTo>
                        <a:pt x="6108" y="0"/>
                      </a:lnTo>
                      <a:cubicBezTo>
                        <a:pt x="-1988" y="286"/>
                        <a:pt x="-2084" y="12002"/>
                        <a:pt x="6108" y="12287"/>
                      </a:cubicBezTo>
                      <a:lnTo>
                        <a:pt x="28206" y="12287"/>
                      </a:lnTo>
                      <a:cubicBezTo>
                        <a:pt x="36302" y="12002"/>
                        <a:pt x="36398" y="286"/>
                        <a:pt x="282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6529418" y="2332131"/>
                  <a:ext cx="31410" cy="23400"/>
                </a:xfrm>
                <a:custGeom>
                  <a:rect b="b" l="l" r="r" t="t"/>
                  <a:pathLst>
                    <a:path extrusionOk="0" h="23400" w="31410">
                      <a:moveTo>
                        <a:pt x="28353" y="11875"/>
                      </a:moveTo>
                      <a:lnTo>
                        <a:pt x="9208" y="826"/>
                      </a:lnTo>
                      <a:cubicBezTo>
                        <a:pt x="6255" y="-889"/>
                        <a:pt x="2540" y="159"/>
                        <a:pt x="826" y="3112"/>
                      </a:cubicBezTo>
                      <a:cubicBezTo>
                        <a:pt x="-889" y="6065"/>
                        <a:pt x="159" y="9779"/>
                        <a:pt x="3112" y="11494"/>
                      </a:cubicBezTo>
                      <a:lnTo>
                        <a:pt x="22257" y="22543"/>
                      </a:lnTo>
                      <a:cubicBezTo>
                        <a:pt x="23210" y="23114"/>
                        <a:pt x="24257" y="23400"/>
                        <a:pt x="25305" y="23400"/>
                      </a:cubicBezTo>
                      <a:cubicBezTo>
                        <a:pt x="31496" y="23400"/>
                        <a:pt x="33782" y="15113"/>
                        <a:pt x="28353" y="11970"/>
                      </a:cubicBezTo>
                      <a:lnTo>
                        <a:pt x="28353" y="119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6388056" y="2182693"/>
                  <a:ext cx="23396" cy="31543"/>
                </a:xfrm>
                <a:custGeom>
                  <a:rect b="b" l="l" r="r" t="t"/>
                  <a:pathLst>
                    <a:path extrusionOk="0" h="31543" w="23396">
                      <a:moveTo>
                        <a:pt x="11505" y="3103"/>
                      </a:moveTo>
                      <a:cubicBezTo>
                        <a:pt x="7219" y="-3850"/>
                        <a:pt x="-2973" y="2056"/>
                        <a:pt x="837" y="9295"/>
                      </a:cubicBezTo>
                      <a:lnTo>
                        <a:pt x="11886" y="28440"/>
                      </a:lnTo>
                      <a:cubicBezTo>
                        <a:pt x="16267" y="35393"/>
                        <a:pt x="26364" y="29488"/>
                        <a:pt x="22554" y="22249"/>
                      </a:cubicBezTo>
                      <a:cubicBezTo>
                        <a:pt x="22554" y="22249"/>
                        <a:pt x="11505" y="3103"/>
                        <a:pt x="11505" y="3103"/>
                      </a:cubicBezTo>
                      <a:lnTo>
                        <a:pt x="11505" y="31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6345110" y="2225737"/>
                  <a:ext cx="31452" cy="23400"/>
                </a:xfrm>
                <a:custGeom>
                  <a:rect b="b" l="l" r="r" t="t"/>
                  <a:pathLst>
                    <a:path extrusionOk="0" h="23400" w="31452">
                      <a:moveTo>
                        <a:pt x="28353" y="11875"/>
                      </a:moveTo>
                      <a:lnTo>
                        <a:pt x="9208" y="826"/>
                      </a:lnTo>
                      <a:cubicBezTo>
                        <a:pt x="6255" y="-889"/>
                        <a:pt x="2540" y="159"/>
                        <a:pt x="826" y="3112"/>
                      </a:cubicBezTo>
                      <a:cubicBezTo>
                        <a:pt x="-889" y="6065"/>
                        <a:pt x="159" y="9779"/>
                        <a:pt x="3112" y="11494"/>
                      </a:cubicBezTo>
                      <a:lnTo>
                        <a:pt x="22257" y="22543"/>
                      </a:lnTo>
                      <a:cubicBezTo>
                        <a:pt x="23210" y="23114"/>
                        <a:pt x="24257" y="23400"/>
                        <a:pt x="25305" y="23400"/>
                      </a:cubicBezTo>
                      <a:cubicBezTo>
                        <a:pt x="31496" y="23400"/>
                        <a:pt x="33877" y="15113"/>
                        <a:pt x="28353" y="11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6329386" y="2284380"/>
                  <a:ext cx="34431" cy="12287"/>
                </a:xfrm>
                <a:custGeom>
                  <a:rect b="b" l="l" r="r" t="t"/>
                  <a:pathLst>
                    <a:path extrusionOk="0" h="12287" w="34431">
                      <a:moveTo>
                        <a:pt x="2807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8265" y="12287"/>
                      </a:lnTo>
                      <a:cubicBezTo>
                        <a:pt x="31980" y="12287"/>
                        <a:pt x="34933" y="9049"/>
                        <a:pt x="34361" y="5239"/>
                      </a:cubicBezTo>
                      <a:cubicBezTo>
                        <a:pt x="33885" y="2191"/>
                        <a:pt x="31122" y="0"/>
                        <a:pt x="280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6345023" y="2332025"/>
                  <a:ext cx="31543" cy="23390"/>
                </a:xfrm>
                <a:custGeom>
                  <a:rect b="b" l="l" r="r" t="t"/>
                  <a:pathLst>
                    <a:path extrusionOk="0" h="23390" w="31543">
                      <a:moveTo>
                        <a:pt x="22249" y="837"/>
                      </a:moveTo>
                      <a:lnTo>
                        <a:pt x="3103" y="11886"/>
                      </a:lnTo>
                      <a:cubicBezTo>
                        <a:pt x="-3850" y="16172"/>
                        <a:pt x="2056" y="26364"/>
                        <a:pt x="9295" y="22554"/>
                      </a:cubicBezTo>
                      <a:lnTo>
                        <a:pt x="28440" y="11505"/>
                      </a:lnTo>
                      <a:cubicBezTo>
                        <a:pt x="35393" y="7219"/>
                        <a:pt x="29488" y="-2973"/>
                        <a:pt x="22249" y="8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856" name="Google Shape;856;p9"/>
          <p:cNvSpPr/>
          <p:nvPr/>
        </p:nvSpPr>
        <p:spPr>
          <a:xfrm rot="-863919">
            <a:off x="304986" y="3564683"/>
            <a:ext cx="816755" cy="79601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28575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57" name="Google Shape;857;p9"/>
          <p:cNvGrpSpPr/>
          <p:nvPr/>
        </p:nvGrpSpPr>
        <p:grpSpPr>
          <a:xfrm rot="-863597">
            <a:off x="523532" y="3773142"/>
            <a:ext cx="379495" cy="379644"/>
            <a:chOff x="7255881" y="2195095"/>
            <a:chExt cx="348223" cy="348359"/>
          </a:xfrm>
        </p:grpSpPr>
        <p:sp>
          <p:nvSpPr>
            <p:cNvPr id="858" name="Google Shape;858;p9"/>
            <p:cNvSpPr/>
            <p:nvPr/>
          </p:nvSpPr>
          <p:spPr>
            <a:xfrm>
              <a:off x="7321166" y="2260491"/>
              <a:ext cx="217449" cy="217449"/>
            </a:xfrm>
            <a:custGeom>
              <a:rect b="b" l="l" r="r" t="t"/>
              <a:pathLst>
                <a:path extrusionOk="0" h="196786" w="196786">
                  <a:moveTo>
                    <a:pt x="0" y="0"/>
                  </a:moveTo>
                  <a:lnTo>
                    <a:pt x="196786" y="0"/>
                  </a:lnTo>
                  <a:lnTo>
                    <a:pt x="196786" y="196787"/>
                  </a:lnTo>
                  <a:lnTo>
                    <a:pt x="0" y="196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9" name="Google Shape;859;p9"/>
            <p:cNvGrpSpPr/>
            <p:nvPr/>
          </p:nvGrpSpPr>
          <p:grpSpPr>
            <a:xfrm>
              <a:off x="7255881" y="2195095"/>
              <a:ext cx="348223" cy="348359"/>
              <a:chOff x="8521922" y="2719768"/>
              <a:chExt cx="314991" cy="315086"/>
            </a:xfrm>
          </p:grpSpPr>
          <p:sp>
            <p:nvSpPr>
              <p:cNvPr id="860" name="Google Shape;860;p9"/>
              <p:cNvSpPr/>
              <p:nvPr/>
            </p:nvSpPr>
            <p:spPr>
              <a:xfrm>
                <a:off x="8521922" y="2719768"/>
                <a:ext cx="86201" cy="86201"/>
              </a:xfrm>
              <a:custGeom>
                <a:rect b="b" l="l" r="r" t="t"/>
                <a:pathLst>
                  <a:path extrusionOk="0" h="86201" w="86201">
                    <a:moveTo>
                      <a:pt x="6191" y="86201"/>
                    </a:moveTo>
                    <a:lnTo>
                      <a:pt x="30766" y="86201"/>
                    </a:lnTo>
                    <a:cubicBezTo>
                      <a:pt x="34195" y="86201"/>
                      <a:pt x="36957" y="83439"/>
                      <a:pt x="36957" y="80010"/>
                    </a:cubicBezTo>
                    <a:lnTo>
                      <a:pt x="36957" y="36957"/>
                    </a:lnTo>
                    <a:lnTo>
                      <a:pt x="80010" y="36957"/>
                    </a:lnTo>
                    <a:cubicBezTo>
                      <a:pt x="83439" y="36957"/>
                      <a:pt x="86201" y="34195"/>
                      <a:pt x="86201" y="30766"/>
                    </a:cubicBezTo>
                    <a:lnTo>
                      <a:pt x="86201" y="6191"/>
                    </a:lnTo>
                    <a:cubicBezTo>
                      <a:pt x="86201" y="2762"/>
                      <a:pt x="83439" y="0"/>
                      <a:pt x="80010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80010"/>
                    </a:lnTo>
                    <a:cubicBezTo>
                      <a:pt x="0" y="83439"/>
                      <a:pt x="2762" y="86201"/>
                      <a:pt x="6191" y="86201"/>
                    </a:cubicBezTo>
                    <a:close/>
                    <a:moveTo>
                      <a:pt x="12382" y="12382"/>
                    </a:moveTo>
                    <a:lnTo>
                      <a:pt x="73914" y="12382"/>
                    </a:lnTo>
                    <a:lnTo>
                      <a:pt x="73914" y="24670"/>
                    </a:lnTo>
                    <a:lnTo>
                      <a:pt x="30861" y="24670"/>
                    </a:lnTo>
                    <a:cubicBezTo>
                      <a:pt x="27432" y="24670"/>
                      <a:pt x="24670" y="27432"/>
                      <a:pt x="24670" y="30861"/>
                    </a:cubicBezTo>
                    <a:lnTo>
                      <a:pt x="24670" y="73914"/>
                    </a:lnTo>
                    <a:lnTo>
                      <a:pt x="12382" y="73914"/>
                    </a:lnTo>
                    <a:lnTo>
                      <a:pt x="12382" y="123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9"/>
              <p:cNvSpPr/>
              <p:nvPr/>
            </p:nvSpPr>
            <p:spPr>
              <a:xfrm>
                <a:off x="8521922" y="2948558"/>
                <a:ext cx="86201" cy="86201"/>
              </a:xfrm>
              <a:custGeom>
                <a:rect b="b" l="l" r="r" t="t"/>
                <a:pathLst>
                  <a:path extrusionOk="0" h="86201" w="86201">
                    <a:moveTo>
                      <a:pt x="80010" y="49244"/>
                    </a:moveTo>
                    <a:lnTo>
                      <a:pt x="36957" y="49244"/>
                    </a:lnTo>
                    <a:lnTo>
                      <a:pt x="36957" y="6191"/>
                    </a:lnTo>
                    <a:cubicBezTo>
                      <a:pt x="36957" y="2762"/>
                      <a:pt x="34195" y="0"/>
                      <a:pt x="30766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80010"/>
                    </a:lnTo>
                    <a:cubicBezTo>
                      <a:pt x="0" y="83439"/>
                      <a:pt x="2762" y="86201"/>
                      <a:pt x="6191" y="86201"/>
                    </a:cubicBezTo>
                    <a:lnTo>
                      <a:pt x="80010" y="86201"/>
                    </a:lnTo>
                    <a:cubicBezTo>
                      <a:pt x="83439" y="86201"/>
                      <a:pt x="86201" y="83439"/>
                      <a:pt x="86201" y="80010"/>
                    </a:cubicBezTo>
                    <a:lnTo>
                      <a:pt x="86201" y="55435"/>
                    </a:lnTo>
                    <a:cubicBezTo>
                      <a:pt x="86201" y="52006"/>
                      <a:pt x="83439" y="49244"/>
                      <a:pt x="80010" y="49244"/>
                    </a:cubicBezTo>
                    <a:close/>
                    <a:moveTo>
                      <a:pt x="73819" y="73819"/>
                    </a:moveTo>
                    <a:lnTo>
                      <a:pt x="12287" y="73819"/>
                    </a:lnTo>
                    <a:lnTo>
                      <a:pt x="12287" y="12287"/>
                    </a:lnTo>
                    <a:lnTo>
                      <a:pt x="24575" y="12287"/>
                    </a:lnTo>
                    <a:lnTo>
                      <a:pt x="24575" y="55340"/>
                    </a:lnTo>
                    <a:cubicBezTo>
                      <a:pt x="24575" y="58769"/>
                      <a:pt x="27337" y="61531"/>
                      <a:pt x="30766" y="61531"/>
                    </a:cubicBezTo>
                    <a:lnTo>
                      <a:pt x="73819" y="61531"/>
                    </a:lnTo>
                    <a:lnTo>
                      <a:pt x="73819" y="73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9"/>
              <p:cNvSpPr/>
              <p:nvPr/>
            </p:nvSpPr>
            <p:spPr>
              <a:xfrm>
                <a:off x="8750712" y="2948653"/>
                <a:ext cx="86201" cy="86201"/>
              </a:xfrm>
              <a:custGeom>
                <a:rect b="b" l="l" r="r" t="t"/>
                <a:pathLst>
                  <a:path extrusionOk="0" h="86201" w="86201">
                    <a:moveTo>
                      <a:pt x="80010" y="0"/>
                    </a:moveTo>
                    <a:lnTo>
                      <a:pt x="55436" y="0"/>
                    </a:lnTo>
                    <a:cubicBezTo>
                      <a:pt x="52006" y="0"/>
                      <a:pt x="49244" y="2762"/>
                      <a:pt x="49244" y="6191"/>
                    </a:cubicBezTo>
                    <a:lnTo>
                      <a:pt x="49244" y="49244"/>
                    </a:lnTo>
                    <a:lnTo>
                      <a:pt x="6191" y="49244"/>
                    </a:lnTo>
                    <a:cubicBezTo>
                      <a:pt x="2762" y="49244"/>
                      <a:pt x="0" y="52006"/>
                      <a:pt x="0" y="55435"/>
                    </a:cubicBezTo>
                    <a:lnTo>
                      <a:pt x="0" y="80010"/>
                    </a:lnTo>
                    <a:cubicBezTo>
                      <a:pt x="0" y="83439"/>
                      <a:pt x="2762" y="86201"/>
                      <a:pt x="6191" y="86201"/>
                    </a:cubicBezTo>
                    <a:lnTo>
                      <a:pt x="80010" y="86201"/>
                    </a:lnTo>
                    <a:cubicBezTo>
                      <a:pt x="83439" y="86201"/>
                      <a:pt x="86201" y="83439"/>
                      <a:pt x="86201" y="80010"/>
                    </a:cubicBezTo>
                    <a:lnTo>
                      <a:pt x="86201" y="6191"/>
                    </a:lnTo>
                    <a:cubicBezTo>
                      <a:pt x="86201" y="2762"/>
                      <a:pt x="83439" y="0"/>
                      <a:pt x="80010" y="0"/>
                    </a:cubicBezTo>
                    <a:lnTo>
                      <a:pt x="80010" y="0"/>
                    </a:lnTo>
                    <a:close/>
                    <a:moveTo>
                      <a:pt x="73819" y="73819"/>
                    </a:moveTo>
                    <a:lnTo>
                      <a:pt x="12287" y="73819"/>
                    </a:lnTo>
                    <a:lnTo>
                      <a:pt x="12287" y="61531"/>
                    </a:lnTo>
                    <a:lnTo>
                      <a:pt x="55340" y="61531"/>
                    </a:lnTo>
                    <a:cubicBezTo>
                      <a:pt x="58769" y="61531"/>
                      <a:pt x="61531" y="58769"/>
                      <a:pt x="61531" y="55340"/>
                    </a:cubicBezTo>
                    <a:lnTo>
                      <a:pt x="61531" y="12287"/>
                    </a:lnTo>
                    <a:lnTo>
                      <a:pt x="73819" y="12287"/>
                    </a:lnTo>
                    <a:lnTo>
                      <a:pt x="73819" y="73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9"/>
              <p:cNvSpPr/>
              <p:nvPr/>
            </p:nvSpPr>
            <p:spPr>
              <a:xfrm>
                <a:off x="8750712" y="2719863"/>
                <a:ext cx="86201" cy="86201"/>
              </a:xfrm>
              <a:custGeom>
                <a:rect b="b" l="l" r="r" t="t"/>
                <a:pathLst>
                  <a:path extrusionOk="0" h="86201" w="86201">
                    <a:moveTo>
                      <a:pt x="80010" y="0"/>
                    </a:move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30766"/>
                    </a:lnTo>
                    <a:cubicBezTo>
                      <a:pt x="0" y="34195"/>
                      <a:pt x="2762" y="36957"/>
                      <a:pt x="6191" y="36957"/>
                    </a:cubicBezTo>
                    <a:lnTo>
                      <a:pt x="49244" y="36957"/>
                    </a:lnTo>
                    <a:lnTo>
                      <a:pt x="49244" y="80010"/>
                    </a:lnTo>
                    <a:cubicBezTo>
                      <a:pt x="49244" y="83439"/>
                      <a:pt x="52006" y="86201"/>
                      <a:pt x="55436" y="86201"/>
                    </a:cubicBezTo>
                    <a:lnTo>
                      <a:pt x="80010" y="86201"/>
                    </a:lnTo>
                    <a:cubicBezTo>
                      <a:pt x="83439" y="86201"/>
                      <a:pt x="86201" y="83439"/>
                      <a:pt x="86201" y="80010"/>
                    </a:cubicBezTo>
                    <a:lnTo>
                      <a:pt x="86201" y="6191"/>
                    </a:lnTo>
                    <a:cubicBezTo>
                      <a:pt x="86201" y="2762"/>
                      <a:pt x="83439" y="0"/>
                      <a:pt x="80010" y="0"/>
                    </a:cubicBezTo>
                    <a:close/>
                    <a:moveTo>
                      <a:pt x="73819" y="73819"/>
                    </a:moveTo>
                    <a:lnTo>
                      <a:pt x="61531" y="73819"/>
                    </a:lnTo>
                    <a:lnTo>
                      <a:pt x="61531" y="30766"/>
                    </a:lnTo>
                    <a:cubicBezTo>
                      <a:pt x="61531" y="27337"/>
                      <a:pt x="58769" y="24575"/>
                      <a:pt x="55340" y="24575"/>
                    </a:cubicBezTo>
                    <a:lnTo>
                      <a:pt x="12287" y="24575"/>
                    </a:lnTo>
                    <a:lnTo>
                      <a:pt x="12287" y="12287"/>
                    </a:lnTo>
                    <a:lnTo>
                      <a:pt x="73819" y="12287"/>
                    </a:lnTo>
                    <a:lnTo>
                      <a:pt x="73819" y="73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9"/>
              <p:cNvSpPr/>
              <p:nvPr/>
            </p:nvSpPr>
            <p:spPr>
              <a:xfrm>
                <a:off x="8723605" y="2909015"/>
                <a:ext cx="33122" cy="46690"/>
              </a:xfrm>
              <a:custGeom>
                <a:rect b="b" l="l" r="r" t="t"/>
                <a:pathLst>
                  <a:path extrusionOk="0" h="46690" w="33122">
                    <a:moveTo>
                      <a:pt x="28535" y="205"/>
                    </a:moveTo>
                    <a:cubicBezTo>
                      <a:pt x="25297" y="-652"/>
                      <a:pt x="21868" y="1253"/>
                      <a:pt x="21011" y="4491"/>
                    </a:cubicBezTo>
                    <a:cubicBezTo>
                      <a:pt x="17677" y="16493"/>
                      <a:pt x="11105" y="27447"/>
                      <a:pt x="1961" y="36019"/>
                    </a:cubicBezTo>
                    <a:cubicBezTo>
                      <a:pt x="-3754" y="41734"/>
                      <a:pt x="4247" y="50402"/>
                      <a:pt x="10343" y="44973"/>
                    </a:cubicBezTo>
                    <a:cubicBezTo>
                      <a:pt x="21202" y="34781"/>
                      <a:pt x="29012" y="21922"/>
                      <a:pt x="32917" y="7730"/>
                    </a:cubicBezTo>
                    <a:cubicBezTo>
                      <a:pt x="33774" y="4491"/>
                      <a:pt x="31869" y="1062"/>
                      <a:pt x="28631" y="205"/>
                    </a:cubicBezTo>
                    <a:lnTo>
                      <a:pt x="28631" y="2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9"/>
              <p:cNvSpPr/>
              <p:nvPr/>
            </p:nvSpPr>
            <p:spPr>
              <a:xfrm>
                <a:off x="8601822" y="2802798"/>
                <a:ext cx="29304" cy="43285"/>
              </a:xfrm>
              <a:custGeom>
                <a:rect b="b" l="l" r="r" t="t"/>
                <a:pathLst>
                  <a:path extrusionOk="0" h="43285" w="29304">
                    <a:moveTo>
                      <a:pt x="4586" y="43080"/>
                    </a:moveTo>
                    <a:cubicBezTo>
                      <a:pt x="7825" y="43938"/>
                      <a:pt x="11254" y="42033"/>
                      <a:pt x="12111" y="38699"/>
                    </a:cubicBezTo>
                    <a:cubicBezTo>
                      <a:pt x="14874" y="28221"/>
                      <a:pt x="20303" y="18411"/>
                      <a:pt x="27637" y="10314"/>
                    </a:cubicBezTo>
                    <a:cubicBezTo>
                      <a:pt x="32971" y="4123"/>
                      <a:pt x="24303" y="-3783"/>
                      <a:pt x="18588" y="2028"/>
                    </a:cubicBezTo>
                    <a:cubicBezTo>
                      <a:pt x="9825" y="11553"/>
                      <a:pt x="3539" y="23173"/>
                      <a:pt x="205" y="35556"/>
                    </a:cubicBezTo>
                    <a:cubicBezTo>
                      <a:pt x="-652" y="38794"/>
                      <a:pt x="1253" y="42223"/>
                      <a:pt x="4586" y="4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9"/>
              <p:cNvSpPr/>
              <p:nvPr/>
            </p:nvSpPr>
            <p:spPr>
              <a:xfrm>
                <a:off x="8624125" y="2803397"/>
                <a:ext cx="110775" cy="147579"/>
              </a:xfrm>
              <a:custGeom>
                <a:rect b="b" l="l" r="r" t="t"/>
                <a:pathLst>
                  <a:path extrusionOk="0" h="147579" w="110775">
                    <a:moveTo>
                      <a:pt x="110586" y="55340"/>
                    </a:moveTo>
                    <a:cubicBezTo>
                      <a:pt x="110300" y="47149"/>
                      <a:pt x="98584" y="47244"/>
                      <a:pt x="98298" y="55340"/>
                    </a:cubicBezTo>
                    <a:lnTo>
                      <a:pt x="98298" y="92202"/>
                    </a:lnTo>
                    <a:cubicBezTo>
                      <a:pt x="96108" y="149257"/>
                      <a:pt x="14383" y="149257"/>
                      <a:pt x="12192" y="92202"/>
                    </a:cubicBezTo>
                    <a:lnTo>
                      <a:pt x="12192" y="55340"/>
                    </a:lnTo>
                    <a:cubicBezTo>
                      <a:pt x="12192" y="31623"/>
                      <a:pt x="31432" y="12383"/>
                      <a:pt x="55150" y="12287"/>
                    </a:cubicBezTo>
                    <a:cubicBezTo>
                      <a:pt x="58293" y="12287"/>
                      <a:pt x="61056" y="9906"/>
                      <a:pt x="61436" y="6763"/>
                    </a:cubicBezTo>
                    <a:cubicBezTo>
                      <a:pt x="61817" y="3048"/>
                      <a:pt x="58960" y="0"/>
                      <a:pt x="55340" y="0"/>
                    </a:cubicBezTo>
                    <a:cubicBezTo>
                      <a:pt x="24861" y="0"/>
                      <a:pt x="0" y="24860"/>
                      <a:pt x="0" y="55340"/>
                    </a:cubicBezTo>
                    <a:lnTo>
                      <a:pt x="0" y="91535"/>
                    </a:lnTo>
                    <a:cubicBezTo>
                      <a:pt x="0" y="121444"/>
                      <a:pt x="23432" y="146494"/>
                      <a:pt x="53340" y="147542"/>
                    </a:cubicBezTo>
                    <a:cubicBezTo>
                      <a:pt x="84773" y="148685"/>
                      <a:pt x="110776" y="123444"/>
                      <a:pt x="110776" y="92202"/>
                    </a:cubicBezTo>
                    <a:lnTo>
                      <a:pt x="110776" y="553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9"/>
              <p:cNvSpPr/>
              <p:nvPr/>
            </p:nvSpPr>
            <p:spPr>
              <a:xfrm>
                <a:off x="8673224" y="2828067"/>
                <a:ext cx="37007" cy="86105"/>
              </a:xfrm>
              <a:custGeom>
                <a:rect b="b" l="l" r="r" t="t"/>
                <a:pathLst>
                  <a:path extrusionOk="0" h="86105" w="37007">
                    <a:moveTo>
                      <a:pt x="51" y="5334"/>
                    </a:moveTo>
                    <a:cubicBezTo>
                      <a:pt x="-426" y="9049"/>
                      <a:pt x="2527" y="12287"/>
                      <a:pt x="6146" y="12287"/>
                    </a:cubicBezTo>
                    <a:cubicBezTo>
                      <a:pt x="16338" y="12287"/>
                      <a:pt x="24625" y="20574"/>
                      <a:pt x="24625" y="30766"/>
                    </a:cubicBezTo>
                    <a:lnTo>
                      <a:pt x="24625" y="67437"/>
                    </a:lnTo>
                    <a:cubicBezTo>
                      <a:pt x="24625" y="70485"/>
                      <a:pt x="22434" y="73247"/>
                      <a:pt x="19386" y="73723"/>
                    </a:cubicBezTo>
                    <a:cubicBezTo>
                      <a:pt x="15576" y="74295"/>
                      <a:pt x="12338" y="71342"/>
                      <a:pt x="12338" y="67627"/>
                    </a:cubicBezTo>
                    <a:cubicBezTo>
                      <a:pt x="12338" y="67627"/>
                      <a:pt x="12338" y="30766"/>
                      <a:pt x="12338" y="30766"/>
                    </a:cubicBezTo>
                    <a:cubicBezTo>
                      <a:pt x="12338" y="27051"/>
                      <a:pt x="9099" y="24098"/>
                      <a:pt x="5289" y="24670"/>
                    </a:cubicBezTo>
                    <a:cubicBezTo>
                      <a:pt x="2241" y="25146"/>
                      <a:pt x="51" y="27908"/>
                      <a:pt x="51" y="30956"/>
                    </a:cubicBezTo>
                    <a:lnTo>
                      <a:pt x="51" y="67627"/>
                    </a:lnTo>
                    <a:cubicBezTo>
                      <a:pt x="51" y="77819"/>
                      <a:pt x="8337" y="86106"/>
                      <a:pt x="18529" y="86106"/>
                    </a:cubicBezTo>
                    <a:cubicBezTo>
                      <a:pt x="28721" y="86106"/>
                      <a:pt x="37008" y="77819"/>
                      <a:pt x="37008" y="67627"/>
                    </a:cubicBezTo>
                    <a:lnTo>
                      <a:pt x="37008" y="30766"/>
                    </a:lnTo>
                    <a:cubicBezTo>
                      <a:pt x="37008" y="13906"/>
                      <a:pt x="23387" y="190"/>
                      <a:pt x="6623" y="0"/>
                    </a:cubicBezTo>
                    <a:cubicBezTo>
                      <a:pt x="3479" y="0"/>
                      <a:pt x="527" y="2191"/>
                      <a:pt x="146" y="53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9"/>
              <p:cNvSpPr/>
              <p:nvPr/>
            </p:nvSpPr>
            <p:spPr>
              <a:xfrm>
                <a:off x="8648700" y="2852665"/>
                <a:ext cx="12287" cy="49136"/>
              </a:xfrm>
              <a:custGeom>
                <a:rect b="b" l="l" r="r" t="t"/>
                <a:pathLst>
                  <a:path extrusionOk="0" h="49136" w="12287">
                    <a:moveTo>
                      <a:pt x="5239" y="71"/>
                    </a:moveTo>
                    <a:cubicBezTo>
                      <a:pt x="2191" y="547"/>
                      <a:pt x="0" y="3310"/>
                      <a:pt x="0" y="6358"/>
                    </a:cubicBezTo>
                    <a:lnTo>
                      <a:pt x="0" y="43029"/>
                    </a:lnTo>
                    <a:cubicBezTo>
                      <a:pt x="286" y="51125"/>
                      <a:pt x="12002" y="51220"/>
                      <a:pt x="12287" y="43029"/>
                    </a:cubicBezTo>
                    <a:lnTo>
                      <a:pt x="12287" y="6167"/>
                    </a:lnTo>
                    <a:cubicBezTo>
                      <a:pt x="12287" y="2452"/>
                      <a:pt x="9049" y="-500"/>
                      <a:pt x="5239" y="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9"/>
              <p:cNvSpPr/>
              <p:nvPr/>
            </p:nvSpPr>
            <p:spPr>
              <a:xfrm>
                <a:off x="8601832" y="2908995"/>
                <a:ext cx="33151" cy="46672"/>
              </a:xfrm>
              <a:custGeom>
                <a:rect b="b" l="l" r="r" t="t"/>
                <a:pathLst>
                  <a:path extrusionOk="0" h="46672" w="33151">
                    <a:moveTo>
                      <a:pt x="31151" y="36039"/>
                    </a:moveTo>
                    <a:cubicBezTo>
                      <a:pt x="22007" y="27466"/>
                      <a:pt x="15340" y="16513"/>
                      <a:pt x="12101" y="4511"/>
                    </a:cubicBezTo>
                    <a:cubicBezTo>
                      <a:pt x="9720" y="-3299"/>
                      <a:pt x="-1615" y="-156"/>
                      <a:pt x="195" y="7750"/>
                    </a:cubicBezTo>
                    <a:cubicBezTo>
                      <a:pt x="4100" y="21942"/>
                      <a:pt x="11911" y="34801"/>
                      <a:pt x="22769" y="44992"/>
                    </a:cubicBezTo>
                    <a:cubicBezTo>
                      <a:pt x="28865" y="50326"/>
                      <a:pt x="36962" y="41754"/>
                      <a:pt x="31151" y="36039"/>
                    </a:cubicBezTo>
                    <a:lnTo>
                      <a:pt x="31151" y="360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9"/>
              <p:cNvSpPr/>
              <p:nvPr/>
            </p:nvSpPr>
            <p:spPr>
              <a:xfrm>
                <a:off x="8727489" y="2802843"/>
                <a:ext cx="29228" cy="43199"/>
              </a:xfrm>
              <a:custGeom>
                <a:rect b="b" l="l" r="r" t="t"/>
                <a:pathLst>
                  <a:path extrusionOk="0" h="43199" w="29228">
                    <a:moveTo>
                      <a:pt x="17128" y="38654"/>
                    </a:moveTo>
                    <a:cubicBezTo>
                      <a:pt x="19509" y="46465"/>
                      <a:pt x="30844" y="43417"/>
                      <a:pt x="29034" y="35511"/>
                    </a:cubicBezTo>
                    <a:cubicBezTo>
                      <a:pt x="25795" y="23128"/>
                      <a:pt x="19414" y="11508"/>
                      <a:pt x="10651" y="1983"/>
                    </a:cubicBezTo>
                    <a:cubicBezTo>
                      <a:pt x="8365" y="-494"/>
                      <a:pt x="4459" y="-684"/>
                      <a:pt x="1983" y="1602"/>
                    </a:cubicBezTo>
                    <a:cubicBezTo>
                      <a:pt x="-494" y="3888"/>
                      <a:pt x="-684" y="7793"/>
                      <a:pt x="1602" y="10270"/>
                    </a:cubicBezTo>
                    <a:cubicBezTo>
                      <a:pt x="9031" y="18366"/>
                      <a:pt x="14366" y="28177"/>
                      <a:pt x="17128" y="38654"/>
                    </a:cubicBezTo>
                    <a:lnTo>
                      <a:pt x="17128" y="386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71" name="Google Shape;871;p9"/>
          <p:cNvSpPr/>
          <p:nvPr/>
        </p:nvSpPr>
        <p:spPr>
          <a:xfrm rot="919074">
            <a:off x="7605655" y="2348265"/>
            <a:ext cx="816506" cy="79598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28575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72" name="Google Shape;872;p9"/>
          <p:cNvGrpSpPr/>
          <p:nvPr/>
        </p:nvGrpSpPr>
        <p:grpSpPr>
          <a:xfrm rot="919070">
            <a:off x="7824284" y="2590582"/>
            <a:ext cx="379498" cy="311362"/>
            <a:chOff x="3974135" y="1615161"/>
            <a:chExt cx="348223" cy="285701"/>
          </a:xfrm>
        </p:grpSpPr>
        <p:sp>
          <p:nvSpPr>
            <p:cNvPr id="873" name="Google Shape;873;p9"/>
            <p:cNvSpPr/>
            <p:nvPr/>
          </p:nvSpPr>
          <p:spPr>
            <a:xfrm>
              <a:off x="4021942" y="1649175"/>
              <a:ext cx="252813" cy="183452"/>
            </a:xfrm>
            <a:custGeom>
              <a:rect b="b" l="l" r="r" t="t"/>
              <a:pathLst>
                <a:path extrusionOk="0" h="166020" w="228790">
                  <a:moveTo>
                    <a:pt x="0" y="0"/>
                  </a:moveTo>
                  <a:lnTo>
                    <a:pt x="228790" y="0"/>
                  </a:lnTo>
                  <a:lnTo>
                    <a:pt x="228790" y="166021"/>
                  </a:lnTo>
                  <a:lnTo>
                    <a:pt x="0" y="16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4" name="Google Shape;874;p9"/>
            <p:cNvGrpSpPr/>
            <p:nvPr/>
          </p:nvGrpSpPr>
          <p:grpSpPr>
            <a:xfrm>
              <a:off x="3974135" y="1615161"/>
              <a:ext cx="348223" cy="285701"/>
              <a:chOff x="5553360" y="2195226"/>
              <a:chExt cx="314991" cy="258413"/>
            </a:xfrm>
          </p:grpSpPr>
          <p:sp>
            <p:nvSpPr>
              <p:cNvPr id="875" name="Google Shape;875;p9"/>
              <p:cNvSpPr/>
              <p:nvPr/>
            </p:nvSpPr>
            <p:spPr>
              <a:xfrm>
                <a:off x="5553360" y="2195226"/>
                <a:ext cx="314991" cy="258413"/>
              </a:xfrm>
              <a:custGeom>
                <a:rect b="b" l="l" r="r" t="t"/>
                <a:pathLst>
                  <a:path extrusionOk="0" h="258413" w="314991">
                    <a:moveTo>
                      <a:pt x="308896" y="215265"/>
                    </a:moveTo>
                    <a:lnTo>
                      <a:pt x="302705" y="215265"/>
                    </a:lnTo>
                    <a:lnTo>
                      <a:pt x="302705" y="18478"/>
                    </a:lnTo>
                    <a:cubicBezTo>
                      <a:pt x="302705" y="8287"/>
                      <a:pt x="294418" y="0"/>
                      <a:pt x="284226" y="0"/>
                    </a:cubicBezTo>
                    <a:lnTo>
                      <a:pt x="30861" y="0"/>
                    </a:lnTo>
                    <a:cubicBezTo>
                      <a:pt x="20669" y="0"/>
                      <a:pt x="12382" y="8287"/>
                      <a:pt x="12382" y="18478"/>
                    </a:cubicBezTo>
                    <a:lnTo>
                      <a:pt x="12382" y="215265"/>
                    </a:lnTo>
                    <a:lnTo>
                      <a:pt x="6191" y="215265"/>
                    </a:lnTo>
                    <a:cubicBezTo>
                      <a:pt x="2762" y="215265"/>
                      <a:pt x="0" y="218027"/>
                      <a:pt x="0" y="221456"/>
                    </a:cubicBezTo>
                    <a:lnTo>
                      <a:pt x="0" y="239935"/>
                    </a:lnTo>
                    <a:cubicBezTo>
                      <a:pt x="0" y="250127"/>
                      <a:pt x="8287" y="258413"/>
                      <a:pt x="18479" y="258413"/>
                    </a:cubicBezTo>
                    <a:lnTo>
                      <a:pt x="296513" y="258413"/>
                    </a:lnTo>
                    <a:cubicBezTo>
                      <a:pt x="306705" y="258413"/>
                      <a:pt x="314992" y="250127"/>
                      <a:pt x="314992" y="239935"/>
                    </a:cubicBezTo>
                    <a:lnTo>
                      <a:pt x="314992" y="221456"/>
                    </a:lnTo>
                    <a:cubicBezTo>
                      <a:pt x="314992" y="218027"/>
                      <a:pt x="312230" y="215265"/>
                      <a:pt x="308801" y="215265"/>
                    </a:cubicBezTo>
                    <a:close/>
                    <a:moveTo>
                      <a:pt x="30861" y="12287"/>
                    </a:moveTo>
                    <a:lnTo>
                      <a:pt x="284226" y="12287"/>
                    </a:lnTo>
                    <a:cubicBezTo>
                      <a:pt x="287655" y="12287"/>
                      <a:pt x="290417" y="15050"/>
                      <a:pt x="290417" y="18478"/>
                    </a:cubicBezTo>
                    <a:lnTo>
                      <a:pt x="290417" y="190691"/>
                    </a:lnTo>
                    <a:lnTo>
                      <a:pt x="24765" y="190691"/>
                    </a:lnTo>
                    <a:lnTo>
                      <a:pt x="24765" y="18478"/>
                    </a:lnTo>
                    <a:cubicBezTo>
                      <a:pt x="24765" y="15050"/>
                      <a:pt x="27527" y="12287"/>
                      <a:pt x="30956" y="12287"/>
                    </a:cubicBezTo>
                    <a:close/>
                    <a:moveTo>
                      <a:pt x="24670" y="202978"/>
                    </a:moveTo>
                    <a:lnTo>
                      <a:pt x="290322" y="202978"/>
                    </a:lnTo>
                    <a:lnTo>
                      <a:pt x="290322" y="215265"/>
                    </a:lnTo>
                    <a:lnTo>
                      <a:pt x="194405" y="215265"/>
                    </a:lnTo>
                    <a:cubicBezTo>
                      <a:pt x="190976" y="215265"/>
                      <a:pt x="188214" y="218027"/>
                      <a:pt x="188214" y="221456"/>
                    </a:cubicBezTo>
                    <a:lnTo>
                      <a:pt x="126682" y="221456"/>
                    </a:lnTo>
                    <a:cubicBezTo>
                      <a:pt x="126682" y="218027"/>
                      <a:pt x="123920" y="215265"/>
                      <a:pt x="120491" y="215265"/>
                    </a:cubicBezTo>
                    <a:lnTo>
                      <a:pt x="24574" y="215265"/>
                    </a:lnTo>
                    <a:lnTo>
                      <a:pt x="24574" y="202978"/>
                    </a:lnTo>
                    <a:close/>
                    <a:moveTo>
                      <a:pt x="302705" y="239840"/>
                    </a:moveTo>
                    <a:cubicBezTo>
                      <a:pt x="302705" y="243269"/>
                      <a:pt x="299942" y="246031"/>
                      <a:pt x="296513" y="246031"/>
                    </a:cubicBezTo>
                    <a:lnTo>
                      <a:pt x="18479" y="246031"/>
                    </a:lnTo>
                    <a:cubicBezTo>
                      <a:pt x="15049" y="246031"/>
                      <a:pt x="12287" y="243269"/>
                      <a:pt x="12287" y="239840"/>
                    </a:cubicBezTo>
                    <a:lnTo>
                      <a:pt x="12287" y="227552"/>
                    </a:lnTo>
                    <a:lnTo>
                      <a:pt x="116014" y="227552"/>
                    </a:lnTo>
                    <a:cubicBezTo>
                      <a:pt x="118110" y="231267"/>
                      <a:pt x="122111" y="233744"/>
                      <a:pt x="126682" y="233744"/>
                    </a:cubicBezTo>
                    <a:lnTo>
                      <a:pt x="188214" y="233744"/>
                    </a:lnTo>
                    <a:cubicBezTo>
                      <a:pt x="192786" y="233744"/>
                      <a:pt x="196691" y="231267"/>
                      <a:pt x="198882" y="227552"/>
                    </a:cubicBezTo>
                    <a:lnTo>
                      <a:pt x="302609" y="227552"/>
                    </a:lnTo>
                    <a:lnTo>
                      <a:pt x="302609" y="2398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9"/>
              <p:cNvSpPr/>
              <p:nvPr/>
            </p:nvSpPr>
            <p:spPr>
              <a:xfrm>
                <a:off x="5615178" y="2244660"/>
                <a:ext cx="81890" cy="26670"/>
              </a:xfrm>
              <a:custGeom>
                <a:rect b="b" l="l" r="r" t="t"/>
                <a:pathLst>
                  <a:path extrusionOk="0" h="26670" w="81890">
                    <a:moveTo>
                      <a:pt x="6191" y="26670"/>
                    </a:moveTo>
                    <a:cubicBezTo>
                      <a:pt x="7810" y="26670"/>
                      <a:pt x="9334" y="26098"/>
                      <a:pt x="10572" y="24860"/>
                    </a:cubicBezTo>
                    <a:cubicBezTo>
                      <a:pt x="26574" y="8192"/>
                      <a:pt x="55435" y="8192"/>
                      <a:pt x="71437" y="24860"/>
                    </a:cubicBezTo>
                    <a:cubicBezTo>
                      <a:pt x="73818" y="27242"/>
                      <a:pt x="77723" y="27242"/>
                      <a:pt x="80104" y="24860"/>
                    </a:cubicBezTo>
                    <a:cubicBezTo>
                      <a:pt x="82486" y="22479"/>
                      <a:pt x="82486" y="18574"/>
                      <a:pt x="80104" y="16192"/>
                    </a:cubicBezTo>
                    <a:cubicBezTo>
                      <a:pt x="69627" y="5715"/>
                      <a:pt x="55720" y="0"/>
                      <a:pt x="40957" y="0"/>
                    </a:cubicBezTo>
                    <a:cubicBezTo>
                      <a:pt x="26193" y="0"/>
                      <a:pt x="12286" y="5715"/>
                      <a:pt x="1809" y="16192"/>
                    </a:cubicBezTo>
                    <a:cubicBezTo>
                      <a:pt x="-2096" y="20003"/>
                      <a:pt x="761" y="26765"/>
                      <a:pt x="6191" y="26670"/>
                    </a:cubicBezTo>
                    <a:lnTo>
                      <a:pt x="6191" y="266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9"/>
              <p:cNvSpPr/>
              <p:nvPr/>
            </p:nvSpPr>
            <p:spPr>
              <a:xfrm>
                <a:off x="5632506" y="2269354"/>
                <a:ext cx="47202" cy="19453"/>
              </a:xfrm>
              <a:custGeom>
                <a:rect b="b" l="l" r="r" t="t"/>
                <a:pathLst>
                  <a:path extrusionOk="0" h="19453" w="47202">
                    <a:moveTo>
                      <a:pt x="10580" y="17597"/>
                    </a:moveTo>
                    <a:cubicBezTo>
                      <a:pt x="17438" y="10454"/>
                      <a:pt x="29821" y="10454"/>
                      <a:pt x="36679" y="17597"/>
                    </a:cubicBezTo>
                    <a:cubicBezTo>
                      <a:pt x="42584" y="23122"/>
                      <a:pt x="50966" y="14835"/>
                      <a:pt x="45346" y="8930"/>
                    </a:cubicBezTo>
                    <a:cubicBezTo>
                      <a:pt x="33916" y="-2977"/>
                      <a:pt x="13342" y="-2977"/>
                      <a:pt x="1817" y="8930"/>
                    </a:cubicBezTo>
                    <a:cubicBezTo>
                      <a:pt x="-3707" y="14835"/>
                      <a:pt x="4579" y="23217"/>
                      <a:pt x="10485" y="17597"/>
                    </a:cubicBezTo>
                    <a:lnTo>
                      <a:pt x="10485" y="17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9"/>
              <p:cNvSpPr/>
              <p:nvPr/>
            </p:nvSpPr>
            <p:spPr>
              <a:xfrm>
                <a:off x="5649944" y="2293809"/>
                <a:ext cx="12287" cy="12334"/>
              </a:xfrm>
              <a:custGeom>
                <a:rect b="b" l="l" r="r" t="t"/>
                <a:pathLst>
                  <a:path extrusionOk="0" h="12334" w="12287">
                    <a:moveTo>
                      <a:pt x="6191" y="0"/>
                    </a:moveTo>
                    <a:cubicBezTo>
                      <a:pt x="2762" y="0"/>
                      <a:pt x="0" y="2762"/>
                      <a:pt x="0" y="6191"/>
                    </a:cubicBezTo>
                    <a:cubicBezTo>
                      <a:pt x="286" y="14383"/>
                      <a:pt x="12001" y="14383"/>
                      <a:pt x="12287" y="6191"/>
                    </a:cubicBezTo>
                    <a:cubicBezTo>
                      <a:pt x="12287" y="2762"/>
                      <a:pt x="9525" y="0"/>
                      <a:pt x="6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9"/>
              <p:cNvSpPr/>
              <p:nvPr/>
            </p:nvSpPr>
            <p:spPr>
              <a:xfrm>
                <a:off x="5614987" y="2334862"/>
                <a:ext cx="38195" cy="38861"/>
              </a:xfrm>
              <a:custGeom>
                <a:rect b="b" l="l" r="r" t="t"/>
                <a:pathLst>
                  <a:path extrusionOk="0" h="38861" w="38195">
                    <a:moveTo>
                      <a:pt x="32004" y="0"/>
                    </a:move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32671"/>
                    </a:lnTo>
                    <a:cubicBezTo>
                      <a:pt x="0" y="36100"/>
                      <a:pt x="2762" y="38862"/>
                      <a:pt x="6191" y="38862"/>
                    </a:cubicBezTo>
                    <a:lnTo>
                      <a:pt x="32004" y="38862"/>
                    </a:lnTo>
                    <a:cubicBezTo>
                      <a:pt x="35433" y="38862"/>
                      <a:pt x="38195" y="36100"/>
                      <a:pt x="38195" y="32671"/>
                    </a:cubicBezTo>
                    <a:lnTo>
                      <a:pt x="38195" y="6191"/>
                    </a:lnTo>
                    <a:cubicBezTo>
                      <a:pt x="38195" y="2762"/>
                      <a:pt x="35433" y="0"/>
                      <a:pt x="32004" y="0"/>
                    </a:cubicBezTo>
                    <a:close/>
                    <a:moveTo>
                      <a:pt x="25813" y="26480"/>
                    </a:moveTo>
                    <a:lnTo>
                      <a:pt x="12287" y="26480"/>
                    </a:lnTo>
                    <a:lnTo>
                      <a:pt x="12287" y="12287"/>
                    </a:lnTo>
                    <a:lnTo>
                      <a:pt x="25813" y="12287"/>
                    </a:lnTo>
                    <a:lnTo>
                      <a:pt x="25813" y="264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9"/>
              <p:cNvSpPr/>
              <p:nvPr/>
            </p:nvSpPr>
            <p:spPr>
              <a:xfrm>
                <a:off x="5666708" y="2318765"/>
                <a:ext cx="38195" cy="54864"/>
              </a:xfrm>
              <a:custGeom>
                <a:rect b="b" l="l" r="r" t="t"/>
                <a:pathLst>
                  <a:path extrusionOk="0" h="54864" w="38195">
                    <a:moveTo>
                      <a:pt x="0" y="6191"/>
                    </a:moveTo>
                    <a:lnTo>
                      <a:pt x="0" y="48673"/>
                    </a:lnTo>
                    <a:cubicBezTo>
                      <a:pt x="0" y="52102"/>
                      <a:pt x="2762" y="54864"/>
                      <a:pt x="6191" y="54864"/>
                    </a:cubicBezTo>
                    <a:lnTo>
                      <a:pt x="32004" y="54864"/>
                    </a:lnTo>
                    <a:cubicBezTo>
                      <a:pt x="35433" y="54864"/>
                      <a:pt x="38195" y="52102"/>
                      <a:pt x="38195" y="48673"/>
                    </a:cubicBezTo>
                    <a:lnTo>
                      <a:pt x="38195" y="6191"/>
                    </a:lnTo>
                    <a:cubicBezTo>
                      <a:pt x="38195" y="2762"/>
                      <a:pt x="35433" y="0"/>
                      <a:pt x="32004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close/>
                    <a:moveTo>
                      <a:pt x="12287" y="12383"/>
                    </a:moveTo>
                    <a:lnTo>
                      <a:pt x="25813" y="12383"/>
                    </a:lnTo>
                    <a:lnTo>
                      <a:pt x="25813" y="42482"/>
                    </a:lnTo>
                    <a:lnTo>
                      <a:pt x="12287" y="42482"/>
                    </a:lnTo>
                    <a:lnTo>
                      <a:pt x="12287" y="123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9"/>
              <p:cNvSpPr/>
              <p:nvPr/>
            </p:nvSpPr>
            <p:spPr>
              <a:xfrm>
                <a:off x="5717666" y="2279427"/>
                <a:ext cx="38195" cy="94202"/>
              </a:xfrm>
              <a:custGeom>
                <a:rect b="b" l="l" r="r" t="t"/>
                <a:pathLst>
                  <a:path extrusionOk="0" h="94202" w="38195">
                    <a:moveTo>
                      <a:pt x="6191" y="94202"/>
                    </a:moveTo>
                    <a:lnTo>
                      <a:pt x="32004" y="94202"/>
                    </a:lnTo>
                    <a:cubicBezTo>
                      <a:pt x="35433" y="94202"/>
                      <a:pt x="38195" y="91440"/>
                      <a:pt x="38195" y="88011"/>
                    </a:cubicBezTo>
                    <a:lnTo>
                      <a:pt x="38195" y="6191"/>
                    </a:lnTo>
                    <a:cubicBezTo>
                      <a:pt x="38195" y="2762"/>
                      <a:pt x="35433" y="0"/>
                      <a:pt x="32004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88011"/>
                    </a:lnTo>
                    <a:cubicBezTo>
                      <a:pt x="0" y="91440"/>
                      <a:pt x="2762" y="94202"/>
                      <a:pt x="6191" y="94202"/>
                    </a:cubicBezTo>
                    <a:close/>
                    <a:moveTo>
                      <a:pt x="12382" y="12382"/>
                    </a:moveTo>
                    <a:lnTo>
                      <a:pt x="25908" y="12382"/>
                    </a:lnTo>
                    <a:lnTo>
                      <a:pt x="25908" y="81915"/>
                    </a:lnTo>
                    <a:lnTo>
                      <a:pt x="12382" y="81915"/>
                    </a:lnTo>
                    <a:lnTo>
                      <a:pt x="12382" y="123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9"/>
              <p:cNvSpPr/>
              <p:nvPr/>
            </p:nvSpPr>
            <p:spPr>
              <a:xfrm>
                <a:off x="5768721" y="2244375"/>
                <a:ext cx="38195" cy="129254"/>
              </a:xfrm>
              <a:custGeom>
                <a:rect b="b" l="l" r="r" t="t"/>
                <a:pathLst>
                  <a:path extrusionOk="0" h="129254" w="38195">
                    <a:moveTo>
                      <a:pt x="6191" y="129254"/>
                    </a:moveTo>
                    <a:lnTo>
                      <a:pt x="32004" y="129254"/>
                    </a:lnTo>
                    <a:cubicBezTo>
                      <a:pt x="35433" y="129254"/>
                      <a:pt x="38195" y="126492"/>
                      <a:pt x="38195" y="123063"/>
                    </a:cubicBezTo>
                    <a:lnTo>
                      <a:pt x="38195" y="6191"/>
                    </a:lnTo>
                    <a:cubicBezTo>
                      <a:pt x="38195" y="2762"/>
                      <a:pt x="35433" y="0"/>
                      <a:pt x="32004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123063"/>
                    </a:lnTo>
                    <a:cubicBezTo>
                      <a:pt x="0" y="126492"/>
                      <a:pt x="2762" y="129254"/>
                      <a:pt x="6191" y="129254"/>
                    </a:cubicBezTo>
                    <a:close/>
                    <a:moveTo>
                      <a:pt x="12382" y="12383"/>
                    </a:moveTo>
                    <a:lnTo>
                      <a:pt x="25908" y="12383"/>
                    </a:lnTo>
                    <a:lnTo>
                      <a:pt x="25908" y="116967"/>
                    </a:lnTo>
                    <a:lnTo>
                      <a:pt x="12382" y="116967"/>
                    </a:lnTo>
                    <a:lnTo>
                      <a:pt x="12382" y="123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85" name="Google Shape;88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H5pNMPDcC7s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31"/>
          <p:cNvSpPr txBox="1"/>
          <p:nvPr>
            <p:ph type="ctrTitle"/>
          </p:nvPr>
        </p:nvSpPr>
        <p:spPr>
          <a:xfrm>
            <a:off x="1277400" y="792400"/>
            <a:ext cx="6589200" cy="15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types of cell division</a:t>
            </a:r>
            <a:endParaRPr/>
          </a:p>
        </p:txBody>
      </p:sp>
      <p:sp>
        <p:nvSpPr>
          <p:cNvPr id="2928" name="Google Shape;2928;p31"/>
          <p:cNvSpPr/>
          <p:nvPr/>
        </p:nvSpPr>
        <p:spPr>
          <a:xfrm>
            <a:off x="6873050" y="466725"/>
            <a:ext cx="1779000" cy="475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143577</a:t>
            </a:r>
            <a:endParaRPr sz="18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2929" name="Google Shape;2929;p31"/>
          <p:cNvGrpSpPr/>
          <p:nvPr/>
        </p:nvGrpSpPr>
        <p:grpSpPr>
          <a:xfrm rot="1168176">
            <a:off x="7983857" y="2445997"/>
            <a:ext cx="874783" cy="852883"/>
            <a:chOff x="1863348" y="329301"/>
            <a:chExt cx="874800" cy="852900"/>
          </a:xfrm>
        </p:grpSpPr>
        <p:sp>
          <p:nvSpPr>
            <p:cNvPr id="2930" name="Google Shape;2930;p31"/>
            <p:cNvSpPr/>
            <p:nvPr/>
          </p:nvSpPr>
          <p:spPr>
            <a:xfrm>
              <a:off x="1863348" y="329301"/>
              <a:ext cx="874800" cy="852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31" name="Google Shape;2931;p31"/>
            <p:cNvGrpSpPr/>
            <p:nvPr/>
          </p:nvGrpSpPr>
          <p:grpSpPr>
            <a:xfrm>
              <a:off x="2097202" y="552268"/>
              <a:ext cx="406585" cy="406744"/>
              <a:chOff x="7255881" y="2195095"/>
              <a:chExt cx="348223" cy="348359"/>
            </a:xfrm>
          </p:grpSpPr>
          <p:sp>
            <p:nvSpPr>
              <p:cNvPr id="2932" name="Google Shape;2932;p31"/>
              <p:cNvSpPr/>
              <p:nvPr/>
            </p:nvSpPr>
            <p:spPr>
              <a:xfrm>
                <a:off x="7321166" y="2260491"/>
                <a:ext cx="217449" cy="217449"/>
              </a:xfrm>
              <a:custGeom>
                <a:rect b="b" l="l" r="r" t="t"/>
                <a:pathLst>
                  <a:path extrusionOk="0" h="196786" w="196786">
                    <a:moveTo>
                      <a:pt x="0" y="0"/>
                    </a:moveTo>
                    <a:lnTo>
                      <a:pt x="196786" y="0"/>
                    </a:lnTo>
                    <a:lnTo>
                      <a:pt x="196786" y="196787"/>
                    </a:lnTo>
                    <a:lnTo>
                      <a:pt x="0" y="196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33" name="Google Shape;2933;p31"/>
              <p:cNvGrpSpPr/>
              <p:nvPr/>
            </p:nvGrpSpPr>
            <p:grpSpPr>
              <a:xfrm>
                <a:off x="7255881" y="2195095"/>
                <a:ext cx="348223" cy="348359"/>
                <a:chOff x="8521922" y="2719768"/>
                <a:chExt cx="314991" cy="315086"/>
              </a:xfrm>
            </p:grpSpPr>
            <p:sp>
              <p:nvSpPr>
                <p:cNvPr id="2934" name="Google Shape;2934;p31"/>
                <p:cNvSpPr/>
                <p:nvPr/>
              </p:nvSpPr>
              <p:spPr>
                <a:xfrm>
                  <a:off x="8521922" y="2719768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6191" y="86201"/>
                      </a:moveTo>
                      <a:lnTo>
                        <a:pt x="30766" y="86201"/>
                      </a:lnTo>
                      <a:cubicBezTo>
                        <a:pt x="34195" y="86201"/>
                        <a:pt x="36957" y="83439"/>
                        <a:pt x="36957" y="80010"/>
                      </a:cubicBezTo>
                      <a:lnTo>
                        <a:pt x="36957" y="36957"/>
                      </a:lnTo>
                      <a:lnTo>
                        <a:pt x="80010" y="36957"/>
                      </a:lnTo>
                      <a:cubicBezTo>
                        <a:pt x="83439" y="36957"/>
                        <a:pt x="86201" y="34195"/>
                        <a:pt x="86201" y="30766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close/>
                      <a:moveTo>
                        <a:pt x="12382" y="12382"/>
                      </a:moveTo>
                      <a:lnTo>
                        <a:pt x="73914" y="12382"/>
                      </a:lnTo>
                      <a:lnTo>
                        <a:pt x="73914" y="24670"/>
                      </a:lnTo>
                      <a:lnTo>
                        <a:pt x="30861" y="24670"/>
                      </a:lnTo>
                      <a:cubicBezTo>
                        <a:pt x="27432" y="24670"/>
                        <a:pt x="24670" y="27432"/>
                        <a:pt x="24670" y="30861"/>
                      </a:cubicBezTo>
                      <a:lnTo>
                        <a:pt x="24670" y="73914"/>
                      </a:lnTo>
                      <a:lnTo>
                        <a:pt x="12382" y="73914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5" name="Google Shape;2935;p31"/>
                <p:cNvSpPr/>
                <p:nvPr/>
              </p:nvSpPr>
              <p:spPr>
                <a:xfrm>
                  <a:off x="8521922" y="2948558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49244"/>
                      </a:moveTo>
                      <a:lnTo>
                        <a:pt x="36957" y="49244"/>
                      </a:lnTo>
                      <a:lnTo>
                        <a:pt x="36957" y="6191"/>
                      </a:lnTo>
                      <a:cubicBezTo>
                        <a:pt x="36957" y="2762"/>
                        <a:pt x="34195" y="0"/>
                        <a:pt x="30766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55435"/>
                      </a:lnTo>
                      <a:cubicBezTo>
                        <a:pt x="86201" y="52006"/>
                        <a:pt x="83439" y="49244"/>
                        <a:pt x="80010" y="49244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24575" y="12287"/>
                      </a:lnTo>
                      <a:lnTo>
                        <a:pt x="24575" y="55340"/>
                      </a:lnTo>
                      <a:cubicBezTo>
                        <a:pt x="24575" y="58769"/>
                        <a:pt x="27337" y="61531"/>
                        <a:pt x="30766" y="61531"/>
                      </a:cubicBezTo>
                      <a:lnTo>
                        <a:pt x="73819" y="61531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6" name="Google Shape;2936;p31"/>
                <p:cNvSpPr/>
                <p:nvPr/>
              </p:nvSpPr>
              <p:spPr>
                <a:xfrm>
                  <a:off x="8750712" y="2948653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55436" y="0"/>
                      </a:lnTo>
                      <a:cubicBezTo>
                        <a:pt x="52006" y="0"/>
                        <a:pt x="49244" y="2762"/>
                        <a:pt x="49244" y="6191"/>
                      </a:cubicBezTo>
                      <a:lnTo>
                        <a:pt x="49244" y="49244"/>
                      </a:lnTo>
                      <a:lnTo>
                        <a:pt x="6191" y="49244"/>
                      </a:lnTo>
                      <a:cubicBezTo>
                        <a:pt x="2762" y="49244"/>
                        <a:pt x="0" y="52006"/>
                        <a:pt x="0" y="55435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lnTo>
                        <a:pt x="80010" y="0"/>
                      </a:ln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61531"/>
                      </a:lnTo>
                      <a:lnTo>
                        <a:pt x="55340" y="61531"/>
                      </a:lnTo>
                      <a:cubicBezTo>
                        <a:pt x="58769" y="61531"/>
                        <a:pt x="61531" y="58769"/>
                        <a:pt x="61531" y="55340"/>
                      </a:cubicBezTo>
                      <a:lnTo>
                        <a:pt x="61531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7" name="Google Shape;2937;p31"/>
                <p:cNvSpPr/>
                <p:nvPr/>
              </p:nvSpPr>
              <p:spPr>
                <a:xfrm>
                  <a:off x="8750712" y="2719863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0766"/>
                      </a:lnTo>
                      <a:cubicBezTo>
                        <a:pt x="0" y="34195"/>
                        <a:pt x="2762" y="36957"/>
                        <a:pt x="6191" y="36957"/>
                      </a:cubicBezTo>
                      <a:lnTo>
                        <a:pt x="49244" y="36957"/>
                      </a:lnTo>
                      <a:lnTo>
                        <a:pt x="49244" y="80010"/>
                      </a:lnTo>
                      <a:cubicBezTo>
                        <a:pt x="49244" y="83439"/>
                        <a:pt x="52006" y="86201"/>
                        <a:pt x="55436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61531" y="73819"/>
                      </a:lnTo>
                      <a:lnTo>
                        <a:pt x="61531" y="30766"/>
                      </a:lnTo>
                      <a:cubicBezTo>
                        <a:pt x="61531" y="27337"/>
                        <a:pt x="58769" y="24575"/>
                        <a:pt x="55340" y="24575"/>
                      </a:cubicBez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8" name="Google Shape;2938;p31"/>
                <p:cNvSpPr/>
                <p:nvPr/>
              </p:nvSpPr>
              <p:spPr>
                <a:xfrm>
                  <a:off x="8723605" y="2909015"/>
                  <a:ext cx="33122" cy="46690"/>
                </a:xfrm>
                <a:custGeom>
                  <a:rect b="b" l="l" r="r" t="t"/>
                  <a:pathLst>
                    <a:path extrusionOk="0" h="46690" w="33122">
                      <a:moveTo>
                        <a:pt x="28535" y="205"/>
                      </a:moveTo>
                      <a:cubicBezTo>
                        <a:pt x="25297" y="-652"/>
                        <a:pt x="21868" y="1253"/>
                        <a:pt x="21011" y="4491"/>
                      </a:cubicBezTo>
                      <a:cubicBezTo>
                        <a:pt x="17677" y="16493"/>
                        <a:pt x="11105" y="27447"/>
                        <a:pt x="1961" y="36019"/>
                      </a:cubicBezTo>
                      <a:cubicBezTo>
                        <a:pt x="-3754" y="41734"/>
                        <a:pt x="4247" y="50402"/>
                        <a:pt x="10343" y="44973"/>
                      </a:cubicBezTo>
                      <a:cubicBezTo>
                        <a:pt x="21202" y="34781"/>
                        <a:pt x="29012" y="21922"/>
                        <a:pt x="32917" y="7730"/>
                      </a:cubicBezTo>
                      <a:cubicBezTo>
                        <a:pt x="33774" y="4491"/>
                        <a:pt x="31869" y="1062"/>
                        <a:pt x="28631" y="205"/>
                      </a:cubicBezTo>
                      <a:lnTo>
                        <a:pt x="28631" y="2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9" name="Google Shape;2939;p31"/>
                <p:cNvSpPr/>
                <p:nvPr/>
              </p:nvSpPr>
              <p:spPr>
                <a:xfrm>
                  <a:off x="8601822" y="2802798"/>
                  <a:ext cx="29304" cy="43285"/>
                </a:xfrm>
                <a:custGeom>
                  <a:rect b="b" l="l" r="r" t="t"/>
                  <a:pathLst>
                    <a:path extrusionOk="0" h="43285" w="29304">
                      <a:moveTo>
                        <a:pt x="4586" y="43080"/>
                      </a:moveTo>
                      <a:cubicBezTo>
                        <a:pt x="7825" y="43938"/>
                        <a:pt x="11254" y="42033"/>
                        <a:pt x="12111" y="38699"/>
                      </a:cubicBezTo>
                      <a:cubicBezTo>
                        <a:pt x="14874" y="28221"/>
                        <a:pt x="20303" y="18411"/>
                        <a:pt x="27637" y="10314"/>
                      </a:cubicBezTo>
                      <a:cubicBezTo>
                        <a:pt x="32971" y="4123"/>
                        <a:pt x="24303" y="-3783"/>
                        <a:pt x="18588" y="2028"/>
                      </a:cubicBezTo>
                      <a:cubicBezTo>
                        <a:pt x="9825" y="11553"/>
                        <a:pt x="3539" y="23173"/>
                        <a:pt x="205" y="35556"/>
                      </a:cubicBezTo>
                      <a:cubicBezTo>
                        <a:pt x="-652" y="38794"/>
                        <a:pt x="1253" y="42223"/>
                        <a:pt x="4586" y="430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0" name="Google Shape;2940;p31"/>
                <p:cNvSpPr/>
                <p:nvPr/>
              </p:nvSpPr>
              <p:spPr>
                <a:xfrm>
                  <a:off x="8624125" y="2803397"/>
                  <a:ext cx="110775" cy="147579"/>
                </a:xfrm>
                <a:custGeom>
                  <a:rect b="b" l="l" r="r" t="t"/>
                  <a:pathLst>
                    <a:path extrusionOk="0" h="147579" w="110775">
                      <a:moveTo>
                        <a:pt x="110586" y="55340"/>
                      </a:moveTo>
                      <a:cubicBezTo>
                        <a:pt x="110300" y="47149"/>
                        <a:pt x="98584" y="47244"/>
                        <a:pt x="98298" y="55340"/>
                      </a:cubicBezTo>
                      <a:lnTo>
                        <a:pt x="98298" y="92202"/>
                      </a:lnTo>
                      <a:cubicBezTo>
                        <a:pt x="96108" y="149257"/>
                        <a:pt x="14383" y="149257"/>
                        <a:pt x="12192" y="92202"/>
                      </a:cubicBezTo>
                      <a:lnTo>
                        <a:pt x="12192" y="55340"/>
                      </a:lnTo>
                      <a:cubicBezTo>
                        <a:pt x="12192" y="31623"/>
                        <a:pt x="31432" y="12383"/>
                        <a:pt x="55150" y="12287"/>
                      </a:cubicBezTo>
                      <a:cubicBezTo>
                        <a:pt x="58293" y="12287"/>
                        <a:pt x="61056" y="9906"/>
                        <a:pt x="61436" y="6763"/>
                      </a:cubicBezTo>
                      <a:cubicBezTo>
                        <a:pt x="61817" y="3048"/>
                        <a:pt x="58960" y="0"/>
                        <a:pt x="55340" y="0"/>
                      </a:cubicBezTo>
                      <a:cubicBezTo>
                        <a:pt x="24861" y="0"/>
                        <a:pt x="0" y="24860"/>
                        <a:pt x="0" y="55340"/>
                      </a:cubicBezTo>
                      <a:lnTo>
                        <a:pt x="0" y="91535"/>
                      </a:lnTo>
                      <a:cubicBezTo>
                        <a:pt x="0" y="121444"/>
                        <a:pt x="23432" y="146494"/>
                        <a:pt x="53340" y="147542"/>
                      </a:cubicBezTo>
                      <a:cubicBezTo>
                        <a:pt x="84773" y="148685"/>
                        <a:pt x="110776" y="123444"/>
                        <a:pt x="110776" y="92202"/>
                      </a:cubicBezTo>
                      <a:lnTo>
                        <a:pt x="110776" y="553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1" name="Google Shape;2941;p31"/>
                <p:cNvSpPr/>
                <p:nvPr/>
              </p:nvSpPr>
              <p:spPr>
                <a:xfrm>
                  <a:off x="8673224" y="2828067"/>
                  <a:ext cx="37007" cy="86105"/>
                </a:xfrm>
                <a:custGeom>
                  <a:rect b="b" l="l" r="r" t="t"/>
                  <a:pathLst>
                    <a:path extrusionOk="0" h="86105" w="37007">
                      <a:moveTo>
                        <a:pt x="51" y="5334"/>
                      </a:moveTo>
                      <a:cubicBezTo>
                        <a:pt x="-426" y="9049"/>
                        <a:pt x="2527" y="12287"/>
                        <a:pt x="6146" y="12287"/>
                      </a:cubicBezTo>
                      <a:cubicBezTo>
                        <a:pt x="16338" y="12287"/>
                        <a:pt x="24625" y="20574"/>
                        <a:pt x="24625" y="30766"/>
                      </a:cubicBezTo>
                      <a:lnTo>
                        <a:pt x="24625" y="67437"/>
                      </a:lnTo>
                      <a:cubicBezTo>
                        <a:pt x="24625" y="70485"/>
                        <a:pt x="22434" y="73247"/>
                        <a:pt x="19386" y="73723"/>
                      </a:cubicBezTo>
                      <a:cubicBezTo>
                        <a:pt x="15576" y="74295"/>
                        <a:pt x="12338" y="71342"/>
                        <a:pt x="12338" y="67627"/>
                      </a:cubicBezTo>
                      <a:cubicBezTo>
                        <a:pt x="12338" y="67627"/>
                        <a:pt x="12338" y="30766"/>
                        <a:pt x="12338" y="30766"/>
                      </a:cubicBezTo>
                      <a:cubicBezTo>
                        <a:pt x="12338" y="27051"/>
                        <a:pt x="9099" y="24098"/>
                        <a:pt x="5289" y="24670"/>
                      </a:cubicBezTo>
                      <a:cubicBezTo>
                        <a:pt x="2241" y="25146"/>
                        <a:pt x="51" y="27908"/>
                        <a:pt x="51" y="30956"/>
                      </a:cubicBezTo>
                      <a:lnTo>
                        <a:pt x="51" y="67627"/>
                      </a:lnTo>
                      <a:cubicBezTo>
                        <a:pt x="51" y="77819"/>
                        <a:pt x="8337" y="86106"/>
                        <a:pt x="18529" y="86106"/>
                      </a:cubicBezTo>
                      <a:cubicBezTo>
                        <a:pt x="28721" y="86106"/>
                        <a:pt x="37008" y="77819"/>
                        <a:pt x="37008" y="67627"/>
                      </a:cubicBezTo>
                      <a:lnTo>
                        <a:pt x="37008" y="30766"/>
                      </a:lnTo>
                      <a:cubicBezTo>
                        <a:pt x="37008" y="13906"/>
                        <a:pt x="23387" y="190"/>
                        <a:pt x="6623" y="0"/>
                      </a:cubicBezTo>
                      <a:cubicBezTo>
                        <a:pt x="3479" y="0"/>
                        <a:pt x="527" y="2191"/>
                        <a:pt x="146" y="53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2" name="Google Shape;2942;p31"/>
                <p:cNvSpPr/>
                <p:nvPr/>
              </p:nvSpPr>
              <p:spPr>
                <a:xfrm>
                  <a:off x="8648700" y="2852665"/>
                  <a:ext cx="12287" cy="49136"/>
                </a:xfrm>
                <a:custGeom>
                  <a:rect b="b" l="l" r="r" t="t"/>
                  <a:pathLst>
                    <a:path extrusionOk="0" h="49136" w="12287">
                      <a:moveTo>
                        <a:pt x="5239" y="71"/>
                      </a:moveTo>
                      <a:cubicBezTo>
                        <a:pt x="2191" y="547"/>
                        <a:pt x="0" y="3310"/>
                        <a:pt x="0" y="6358"/>
                      </a:cubicBezTo>
                      <a:lnTo>
                        <a:pt x="0" y="43029"/>
                      </a:lnTo>
                      <a:cubicBezTo>
                        <a:pt x="286" y="51125"/>
                        <a:pt x="12002" y="51220"/>
                        <a:pt x="12287" y="43029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3" name="Google Shape;2943;p31"/>
                <p:cNvSpPr/>
                <p:nvPr/>
              </p:nvSpPr>
              <p:spPr>
                <a:xfrm>
                  <a:off x="8601832" y="2908995"/>
                  <a:ext cx="33151" cy="46672"/>
                </a:xfrm>
                <a:custGeom>
                  <a:rect b="b" l="l" r="r" t="t"/>
                  <a:pathLst>
                    <a:path extrusionOk="0" h="46672" w="33151">
                      <a:moveTo>
                        <a:pt x="31151" y="36039"/>
                      </a:moveTo>
                      <a:cubicBezTo>
                        <a:pt x="22007" y="27466"/>
                        <a:pt x="15340" y="16513"/>
                        <a:pt x="12101" y="4511"/>
                      </a:cubicBezTo>
                      <a:cubicBezTo>
                        <a:pt x="9720" y="-3299"/>
                        <a:pt x="-1615" y="-156"/>
                        <a:pt x="195" y="7750"/>
                      </a:cubicBezTo>
                      <a:cubicBezTo>
                        <a:pt x="4100" y="21942"/>
                        <a:pt x="11911" y="34801"/>
                        <a:pt x="22769" y="44992"/>
                      </a:cubicBezTo>
                      <a:cubicBezTo>
                        <a:pt x="28865" y="50326"/>
                        <a:pt x="36962" y="41754"/>
                        <a:pt x="31151" y="36039"/>
                      </a:cubicBezTo>
                      <a:lnTo>
                        <a:pt x="31151" y="360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4" name="Google Shape;2944;p31"/>
                <p:cNvSpPr/>
                <p:nvPr/>
              </p:nvSpPr>
              <p:spPr>
                <a:xfrm>
                  <a:off x="8727489" y="2802843"/>
                  <a:ext cx="29228" cy="43199"/>
                </a:xfrm>
                <a:custGeom>
                  <a:rect b="b" l="l" r="r" t="t"/>
                  <a:pathLst>
                    <a:path extrusionOk="0" h="43199" w="29228">
                      <a:moveTo>
                        <a:pt x="17128" y="38654"/>
                      </a:moveTo>
                      <a:cubicBezTo>
                        <a:pt x="19509" y="46465"/>
                        <a:pt x="30844" y="43417"/>
                        <a:pt x="29034" y="35511"/>
                      </a:cubicBezTo>
                      <a:cubicBezTo>
                        <a:pt x="25795" y="23128"/>
                        <a:pt x="19414" y="11508"/>
                        <a:pt x="10651" y="1983"/>
                      </a:cubicBezTo>
                      <a:cubicBezTo>
                        <a:pt x="8365" y="-494"/>
                        <a:pt x="4459" y="-684"/>
                        <a:pt x="1983" y="1602"/>
                      </a:cubicBezTo>
                      <a:cubicBezTo>
                        <a:pt x="-494" y="3888"/>
                        <a:pt x="-684" y="7793"/>
                        <a:pt x="1602" y="10270"/>
                      </a:cubicBezTo>
                      <a:cubicBezTo>
                        <a:pt x="9031" y="18366"/>
                        <a:pt x="14366" y="28177"/>
                        <a:pt x="17128" y="38654"/>
                      </a:cubicBezTo>
                      <a:lnTo>
                        <a:pt x="17128" y="386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945" name="Google Shape;2945;p31"/>
          <p:cNvSpPr txBox="1"/>
          <p:nvPr/>
        </p:nvSpPr>
        <p:spPr>
          <a:xfrm>
            <a:off x="1897800" y="2324600"/>
            <a:ext cx="53484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Members:</a:t>
            </a:r>
            <a:endParaRPr sz="21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</a:pPr>
            <a:r>
              <a:rPr lang="en"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Nguyen Van Dang 20215033 </a:t>
            </a:r>
            <a:endParaRPr sz="21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</a:pPr>
            <a:r>
              <a:rPr lang="en"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Nguyen Thanh Dat 20204947</a:t>
            </a:r>
            <a:endParaRPr sz="21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</a:pPr>
            <a:r>
              <a:rPr lang="en"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Nguyen Tien Dat 20194503</a:t>
            </a:r>
            <a:endParaRPr sz="21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</a:pPr>
            <a:r>
              <a:rPr lang="en"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 Anh Dat 20215025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9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32"/>
          <p:cNvSpPr txBox="1"/>
          <p:nvPr>
            <p:ph type="title"/>
          </p:nvPr>
        </p:nvSpPr>
        <p:spPr>
          <a:xfrm>
            <a:off x="2251825" y="502782"/>
            <a:ext cx="50676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statement</a:t>
            </a:r>
            <a:endParaRPr sz="3200"/>
          </a:p>
        </p:txBody>
      </p:sp>
      <p:sp>
        <p:nvSpPr>
          <p:cNvPr id="2951" name="Google Shape;2951;p32"/>
          <p:cNvSpPr txBox="1"/>
          <p:nvPr>
            <p:ph idx="2" type="title"/>
          </p:nvPr>
        </p:nvSpPr>
        <p:spPr>
          <a:xfrm>
            <a:off x="748479" y="404250"/>
            <a:ext cx="12927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952" name="Google Shape;2952;p32"/>
          <p:cNvGrpSpPr/>
          <p:nvPr/>
        </p:nvGrpSpPr>
        <p:grpSpPr>
          <a:xfrm rot="1344154">
            <a:off x="7121467" y="529803"/>
            <a:ext cx="816574" cy="796175"/>
            <a:chOff x="9618375" y="3186726"/>
            <a:chExt cx="816600" cy="796200"/>
          </a:xfrm>
        </p:grpSpPr>
        <p:sp>
          <p:nvSpPr>
            <p:cNvPr id="2953" name="Google Shape;2953;p32"/>
            <p:cNvSpPr/>
            <p:nvPr/>
          </p:nvSpPr>
          <p:spPr>
            <a:xfrm>
              <a:off x="9618375" y="3186726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54" name="Google Shape;2954;p32"/>
            <p:cNvGrpSpPr/>
            <p:nvPr/>
          </p:nvGrpSpPr>
          <p:grpSpPr>
            <a:xfrm>
              <a:off x="9837070" y="3398948"/>
              <a:ext cx="379212" cy="371609"/>
              <a:chOff x="3978027" y="2198780"/>
              <a:chExt cx="347965" cy="340988"/>
            </a:xfrm>
          </p:grpSpPr>
          <p:grpSp>
            <p:nvGrpSpPr>
              <p:cNvPr id="2955" name="Google Shape;2955;p32"/>
              <p:cNvGrpSpPr/>
              <p:nvPr/>
            </p:nvGrpSpPr>
            <p:grpSpPr>
              <a:xfrm>
                <a:off x="4043093" y="2368619"/>
                <a:ext cx="218205" cy="115756"/>
                <a:chOff x="5615737" y="2876718"/>
                <a:chExt cx="197381" cy="104700"/>
              </a:xfrm>
            </p:grpSpPr>
            <p:sp>
              <p:nvSpPr>
                <p:cNvPr id="2956" name="Google Shape;2956;p32"/>
                <p:cNvSpPr/>
                <p:nvPr/>
              </p:nvSpPr>
              <p:spPr>
                <a:xfrm>
                  <a:off x="5725198" y="2877326"/>
                  <a:ext cx="72733" cy="47218"/>
                </a:xfrm>
                <a:custGeom>
                  <a:rect b="b" l="l" r="r" t="t"/>
                  <a:pathLst>
                    <a:path extrusionOk="0" h="47218" w="72733">
                      <a:moveTo>
                        <a:pt x="3137" y="11510"/>
                      </a:moveTo>
                      <a:lnTo>
                        <a:pt x="63525" y="46372"/>
                      </a:lnTo>
                      <a:cubicBezTo>
                        <a:pt x="66383" y="48086"/>
                        <a:pt x="70193" y="47134"/>
                        <a:pt x="71907" y="44086"/>
                      </a:cubicBezTo>
                      <a:cubicBezTo>
                        <a:pt x="73622" y="41133"/>
                        <a:pt x="72574" y="37419"/>
                        <a:pt x="69621" y="35704"/>
                      </a:cubicBezTo>
                      <a:lnTo>
                        <a:pt x="9233" y="842"/>
                      </a:lnTo>
                      <a:cubicBezTo>
                        <a:pt x="2089" y="-2968"/>
                        <a:pt x="-3816" y="7129"/>
                        <a:pt x="3042" y="115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7" name="Google Shape;2957;p32"/>
                <p:cNvSpPr/>
                <p:nvPr/>
              </p:nvSpPr>
              <p:spPr>
                <a:xfrm>
                  <a:off x="5630789" y="2876718"/>
                  <a:ext cx="73754" cy="47836"/>
                </a:xfrm>
                <a:custGeom>
                  <a:rect b="b" l="l" r="r" t="t"/>
                  <a:pathLst>
                    <a:path extrusionOk="0" h="47836" w="73754">
                      <a:moveTo>
                        <a:pt x="6106" y="47837"/>
                      </a:moveTo>
                      <a:cubicBezTo>
                        <a:pt x="7154" y="47837"/>
                        <a:pt x="8201" y="47551"/>
                        <a:pt x="9154" y="46980"/>
                      </a:cubicBezTo>
                      <a:lnTo>
                        <a:pt x="70685" y="11452"/>
                      </a:lnTo>
                      <a:cubicBezTo>
                        <a:pt x="73638" y="9737"/>
                        <a:pt x="74590" y="6022"/>
                        <a:pt x="72971" y="3069"/>
                      </a:cubicBezTo>
                      <a:cubicBezTo>
                        <a:pt x="71257" y="117"/>
                        <a:pt x="67542" y="-836"/>
                        <a:pt x="64589" y="783"/>
                      </a:cubicBezTo>
                      <a:lnTo>
                        <a:pt x="3058" y="36312"/>
                      </a:lnTo>
                      <a:cubicBezTo>
                        <a:pt x="-2371" y="39455"/>
                        <a:pt x="-86" y="47742"/>
                        <a:pt x="6106" y="47742"/>
                      </a:cubicBezTo>
                      <a:lnTo>
                        <a:pt x="6106" y="4774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8" name="Google Shape;2958;p32"/>
                <p:cNvSpPr/>
                <p:nvPr/>
              </p:nvSpPr>
              <p:spPr>
                <a:xfrm>
                  <a:off x="5615737" y="2909053"/>
                  <a:ext cx="197381" cy="72365"/>
                </a:xfrm>
                <a:custGeom>
                  <a:rect b="b" l="l" r="r" t="t"/>
                  <a:pathLst>
                    <a:path extrusionOk="0" h="72365" w="197381">
                      <a:moveTo>
                        <a:pt x="191179" y="60079"/>
                      </a:moveTo>
                      <a:lnTo>
                        <a:pt x="104787" y="60079"/>
                      </a:lnTo>
                      <a:lnTo>
                        <a:pt x="104787" y="6358"/>
                      </a:lnTo>
                      <a:cubicBezTo>
                        <a:pt x="104787" y="3310"/>
                        <a:pt x="102596" y="547"/>
                        <a:pt x="99548" y="71"/>
                      </a:cubicBezTo>
                      <a:cubicBezTo>
                        <a:pt x="95738" y="-500"/>
                        <a:pt x="92500" y="2452"/>
                        <a:pt x="92500" y="6167"/>
                      </a:cubicBezTo>
                      <a:lnTo>
                        <a:pt x="92500" y="60079"/>
                      </a:lnTo>
                      <a:lnTo>
                        <a:pt x="6108" y="60079"/>
                      </a:lnTo>
                      <a:cubicBezTo>
                        <a:pt x="-1988" y="60364"/>
                        <a:pt x="-2084" y="72080"/>
                        <a:pt x="6108" y="72366"/>
                      </a:cubicBezTo>
                      <a:lnTo>
                        <a:pt x="191274" y="72366"/>
                      </a:lnTo>
                      <a:cubicBezTo>
                        <a:pt x="199370" y="72080"/>
                        <a:pt x="199465" y="60364"/>
                        <a:pt x="191274" y="60079"/>
                      </a:cubicBezTo>
                      <a:lnTo>
                        <a:pt x="191274" y="6007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59" name="Google Shape;2959;p32"/>
              <p:cNvGrpSpPr/>
              <p:nvPr/>
            </p:nvGrpSpPr>
            <p:grpSpPr>
              <a:xfrm>
                <a:off x="3990348" y="2259437"/>
                <a:ext cx="323507" cy="280330"/>
                <a:chOff x="5568025" y="2777965"/>
                <a:chExt cx="292634" cy="253555"/>
              </a:xfrm>
            </p:grpSpPr>
            <p:sp>
              <p:nvSpPr>
                <p:cNvPr id="2960" name="Google Shape;2960;p32"/>
                <p:cNvSpPr/>
                <p:nvPr/>
              </p:nvSpPr>
              <p:spPr>
                <a:xfrm>
                  <a:off x="5568025" y="2946367"/>
                  <a:ext cx="63916" cy="85153"/>
                </a:xfrm>
                <a:custGeom>
                  <a:rect b="b" l="l" r="r" t="t"/>
                  <a:pathLst>
                    <a:path extrusionOk="0" h="85153" w="63916">
                      <a:moveTo>
                        <a:pt x="63916" y="29813"/>
                      </a:moveTo>
                      <a:cubicBezTo>
                        <a:pt x="63916" y="19050"/>
                        <a:pt x="61249" y="8953"/>
                        <a:pt x="56582" y="0"/>
                      </a:cubicBezTo>
                      <a:lnTo>
                        <a:pt x="7338" y="0"/>
                      </a:lnTo>
                      <a:cubicBezTo>
                        <a:pt x="-9045" y="29432"/>
                        <a:pt x="3242" y="69532"/>
                        <a:pt x="31913" y="85153"/>
                      </a:cubicBezTo>
                      <a:cubicBezTo>
                        <a:pt x="51058" y="74104"/>
                        <a:pt x="63821" y="53435"/>
                        <a:pt x="63821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1" name="Google Shape;2961;p32"/>
                <p:cNvSpPr/>
                <p:nvPr/>
              </p:nvSpPr>
              <p:spPr>
                <a:xfrm>
                  <a:off x="5796724" y="2946367"/>
                  <a:ext cx="63935" cy="85153"/>
                </a:xfrm>
                <a:custGeom>
                  <a:rect b="b" l="l" r="r" t="t"/>
                  <a:pathLst>
                    <a:path extrusionOk="0" h="85153" w="63935">
                      <a:moveTo>
                        <a:pt x="95" y="29813"/>
                      </a:moveTo>
                      <a:cubicBezTo>
                        <a:pt x="95" y="53435"/>
                        <a:pt x="12954" y="74104"/>
                        <a:pt x="32004" y="85153"/>
                      </a:cubicBezTo>
                      <a:cubicBezTo>
                        <a:pt x="60770" y="69532"/>
                        <a:pt x="72962" y="29432"/>
                        <a:pt x="56579" y="0"/>
                      </a:cubicBezTo>
                      <a:lnTo>
                        <a:pt x="7334" y="0"/>
                      </a:lnTo>
                      <a:cubicBezTo>
                        <a:pt x="2667" y="8858"/>
                        <a:pt x="0" y="19050"/>
                        <a:pt x="0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2" name="Google Shape;2962;p32"/>
                <p:cNvSpPr/>
                <p:nvPr/>
              </p:nvSpPr>
              <p:spPr>
                <a:xfrm>
                  <a:off x="5690330" y="2777965"/>
                  <a:ext cx="48006" cy="151066"/>
                </a:xfrm>
                <a:custGeom>
                  <a:rect b="b" l="l" r="r" t="t"/>
                  <a:pathLst>
                    <a:path extrusionOk="0" h="151066" w="48006">
                      <a:moveTo>
                        <a:pt x="48006" y="137255"/>
                      </a:moveTo>
                      <a:lnTo>
                        <a:pt x="48006" y="13811"/>
                      </a:lnTo>
                      <a:lnTo>
                        <a:pt x="24003" y="0"/>
                      </a:lnTo>
                      <a:lnTo>
                        <a:pt x="0" y="13811"/>
                      </a:lnTo>
                      <a:lnTo>
                        <a:pt x="0" y="137255"/>
                      </a:lnTo>
                      <a:lnTo>
                        <a:pt x="24003" y="151067"/>
                      </a:lnTo>
                      <a:lnTo>
                        <a:pt x="48006" y="137255"/>
                      </a:ln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63" name="Google Shape;2963;p32"/>
              <p:cNvSpPr/>
              <p:nvPr/>
            </p:nvSpPr>
            <p:spPr>
              <a:xfrm>
                <a:off x="3978027" y="2198780"/>
                <a:ext cx="347965" cy="254287"/>
              </a:xfrm>
              <a:custGeom>
                <a:rect b="b" l="l" r="r" t="t"/>
                <a:pathLst>
                  <a:path extrusionOk="0" h="230124" w="314900">
                    <a:moveTo>
                      <a:pt x="271848" y="56674"/>
                    </a:moveTo>
                    <a:cubicBezTo>
                      <a:pt x="268418" y="56674"/>
                      <a:pt x="265180" y="57055"/>
                      <a:pt x="262037" y="57817"/>
                    </a:cubicBezTo>
                    <a:cubicBezTo>
                      <a:pt x="263084" y="42196"/>
                      <a:pt x="252321" y="28194"/>
                      <a:pt x="237462" y="25241"/>
                    </a:cubicBezTo>
                    <a:lnTo>
                      <a:pt x="237462" y="14859"/>
                    </a:lnTo>
                    <a:cubicBezTo>
                      <a:pt x="237462" y="6668"/>
                      <a:pt x="230795" y="0"/>
                      <a:pt x="222603" y="0"/>
                    </a:cubicBezTo>
                    <a:lnTo>
                      <a:pt x="194409" y="0"/>
                    </a:lnTo>
                    <a:cubicBezTo>
                      <a:pt x="187647" y="0"/>
                      <a:pt x="182122" y="5525"/>
                      <a:pt x="182122" y="12287"/>
                    </a:cubicBezTo>
                    <a:lnTo>
                      <a:pt x="182122" y="24575"/>
                    </a:lnTo>
                    <a:lnTo>
                      <a:pt x="136592" y="24575"/>
                    </a:lnTo>
                    <a:lnTo>
                      <a:pt x="136592" y="12287"/>
                    </a:lnTo>
                    <a:cubicBezTo>
                      <a:pt x="136592" y="5525"/>
                      <a:pt x="131068" y="0"/>
                      <a:pt x="124305" y="0"/>
                    </a:cubicBezTo>
                    <a:lnTo>
                      <a:pt x="99064" y="0"/>
                    </a:lnTo>
                    <a:cubicBezTo>
                      <a:pt x="88872" y="0"/>
                      <a:pt x="80585" y="8287"/>
                      <a:pt x="80585" y="18479"/>
                    </a:cubicBezTo>
                    <a:lnTo>
                      <a:pt x="80585" y="24765"/>
                    </a:lnTo>
                    <a:cubicBezTo>
                      <a:pt x="64107" y="26289"/>
                      <a:pt x="51725" y="41053"/>
                      <a:pt x="52773" y="57817"/>
                    </a:cubicBezTo>
                    <a:cubicBezTo>
                      <a:pt x="26388" y="51245"/>
                      <a:pt x="-377" y="72390"/>
                      <a:pt x="4" y="99822"/>
                    </a:cubicBezTo>
                    <a:cubicBezTo>
                      <a:pt x="4" y="99822"/>
                      <a:pt x="4" y="211646"/>
                      <a:pt x="4" y="211646"/>
                    </a:cubicBezTo>
                    <a:cubicBezTo>
                      <a:pt x="4" y="221837"/>
                      <a:pt x="8291" y="230124"/>
                      <a:pt x="18387" y="230124"/>
                    </a:cubicBezTo>
                    <a:lnTo>
                      <a:pt x="67632" y="230124"/>
                    </a:lnTo>
                    <a:cubicBezTo>
                      <a:pt x="77823" y="230124"/>
                      <a:pt x="86110" y="221837"/>
                      <a:pt x="86110" y="211646"/>
                    </a:cubicBezTo>
                    <a:lnTo>
                      <a:pt x="86110" y="103537"/>
                    </a:lnTo>
                    <a:lnTo>
                      <a:pt x="157452" y="62389"/>
                    </a:lnTo>
                    <a:lnTo>
                      <a:pt x="228795" y="103537"/>
                    </a:lnTo>
                    <a:lnTo>
                      <a:pt x="228795" y="211646"/>
                    </a:lnTo>
                    <a:cubicBezTo>
                      <a:pt x="228795" y="221837"/>
                      <a:pt x="237081" y="230124"/>
                      <a:pt x="247273" y="230124"/>
                    </a:cubicBezTo>
                    <a:lnTo>
                      <a:pt x="300042" y="230124"/>
                    </a:lnTo>
                    <a:cubicBezTo>
                      <a:pt x="308233" y="230124"/>
                      <a:pt x="314901" y="223456"/>
                      <a:pt x="314901" y="215265"/>
                    </a:cubicBezTo>
                    <a:lnTo>
                      <a:pt x="314901" y="99917"/>
                    </a:lnTo>
                    <a:cubicBezTo>
                      <a:pt x="314901" y="76105"/>
                      <a:pt x="295565" y="56864"/>
                      <a:pt x="271848" y="56864"/>
                    </a:cubicBezTo>
                    <a:lnTo>
                      <a:pt x="271848" y="56864"/>
                    </a:lnTo>
                    <a:close/>
                    <a:moveTo>
                      <a:pt x="271848" y="68580"/>
                    </a:moveTo>
                    <a:cubicBezTo>
                      <a:pt x="288802" y="68580"/>
                      <a:pt x="302613" y="82391"/>
                      <a:pt x="302613" y="99346"/>
                    </a:cubicBezTo>
                    <a:lnTo>
                      <a:pt x="302613" y="192596"/>
                    </a:lnTo>
                    <a:lnTo>
                      <a:pt x="241082" y="192596"/>
                    </a:lnTo>
                    <a:cubicBezTo>
                      <a:pt x="241082" y="192596"/>
                      <a:pt x="241082" y="99441"/>
                      <a:pt x="241082" y="99346"/>
                    </a:cubicBezTo>
                    <a:cubicBezTo>
                      <a:pt x="241082" y="82391"/>
                      <a:pt x="254893" y="68675"/>
                      <a:pt x="271848" y="68675"/>
                    </a:cubicBezTo>
                    <a:close/>
                    <a:moveTo>
                      <a:pt x="249750" y="55435"/>
                    </a:moveTo>
                    <a:lnTo>
                      <a:pt x="249750" y="62770"/>
                    </a:lnTo>
                    <a:cubicBezTo>
                      <a:pt x="239939" y="68675"/>
                      <a:pt x="232700" y="78296"/>
                      <a:pt x="230033" y="89725"/>
                    </a:cubicBezTo>
                    <a:lnTo>
                      <a:pt x="163643" y="51435"/>
                    </a:lnTo>
                    <a:lnTo>
                      <a:pt x="163643" y="36957"/>
                    </a:lnTo>
                    <a:lnTo>
                      <a:pt x="231271" y="36957"/>
                    </a:lnTo>
                    <a:cubicBezTo>
                      <a:pt x="241463" y="36957"/>
                      <a:pt x="249750" y="45244"/>
                      <a:pt x="249750" y="55435"/>
                    </a:cubicBezTo>
                    <a:lnTo>
                      <a:pt x="249750" y="55435"/>
                    </a:lnTo>
                    <a:close/>
                    <a:moveTo>
                      <a:pt x="199934" y="12382"/>
                    </a:moveTo>
                    <a:lnTo>
                      <a:pt x="218984" y="12382"/>
                    </a:lnTo>
                    <a:cubicBezTo>
                      <a:pt x="222413" y="12382"/>
                      <a:pt x="225175" y="15145"/>
                      <a:pt x="225175" y="18574"/>
                    </a:cubicBezTo>
                    <a:lnTo>
                      <a:pt x="225175" y="24765"/>
                    </a:lnTo>
                    <a:lnTo>
                      <a:pt x="193838" y="24765"/>
                    </a:lnTo>
                    <a:lnTo>
                      <a:pt x="193838" y="18574"/>
                    </a:lnTo>
                    <a:cubicBezTo>
                      <a:pt x="193838" y="15145"/>
                      <a:pt x="196600" y="12382"/>
                      <a:pt x="200029" y="12382"/>
                    </a:cubicBezTo>
                    <a:close/>
                    <a:moveTo>
                      <a:pt x="99159" y="12382"/>
                    </a:moveTo>
                    <a:lnTo>
                      <a:pt x="118209" y="12382"/>
                    </a:lnTo>
                    <a:cubicBezTo>
                      <a:pt x="121638" y="12382"/>
                      <a:pt x="124401" y="15145"/>
                      <a:pt x="124401" y="18574"/>
                    </a:cubicBezTo>
                    <a:lnTo>
                      <a:pt x="124401" y="24765"/>
                    </a:lnTo>
                    <a:lnTo>
                      <a:pt x="93063" y="24765"/>
                    </a:lnTo>
                    <a:lnTo>
                      <a:pt x="93063" y="18574"/>
                    </a:lnTo>
                    <a:cubicBezTo>
                      <a:pt x="93063" y="15145"/>
                      <a:pt x="95826" y="12382"/>
                      <a:pt x="99255" y="12382"/>
                    </a:cubicBezTo>
                    <a:lnTo>
                      <a:pt x="99255" y="12382"/>
                    </a:lnTo>
                    <a:close/>
                    <a:moveTo>
                      <a:pt x="83729" y="36957"/>
                    </a:moveTo>
                    <a:lnTo>
                      <a:pt x="151356" y="36957"/>
                    </a:lnTo>
                    <a:lnTo>
                      <a:pt x="151356" y="51435"/>
                    </a:lnTo>
                    <a:lnTo>
                      <a:pt x="84967" y="89725"/>
                    </a:lnTo>
                    <a:cubicBezTo>
                      <a:pt x="82205" y="78296"/>
                      <a:pt x="74966" y="68675"/>
                      <a:pt x="65250" y="62770"/>
                    </a:cubicBezTo>
                    <a:lnTo>
                      <a:pt x="65250" y="55435"/>
                    </a:lnTo>
                    <a:cubicBezTo>
                      <a:pt x="65250" y="45244"/>
                      <a:pt x="73537" y="36957"/>
                      <a:pt x="83729" y="36957"/>
                    </a:cubicBezTo>
                    <a:close/>
                    <a:moveTo>
                      <a:pt x="43152" y="68580"/>
                    </a:moveTo>
                    <a:cubicBezTo>
                      <a:pt x="60107" y="68580"/>
                      <a:pt x="73918" y="82391"/>
                      <a:pt x="73918" y="99250"/>
                    </a:cubicBezTo>
                    <a:cubicBezTo>
                      <a:pt x="73918" y="99441"/>
                      <a:pt x="73918" y="192310"/>
                      <a:pt x="73918" y="192500"/>
                    </a:cubicBezTo>
                    <a:lnTo>
                      <a:pt x="12387" y="192500"/>
                    </a:lnTo>
                    <a:lnTo>
                      <a:pt x="12387" y="99250"/>
                    </a:lnTo>
                    <a:cubicBezTo>
                      <a:pt x="12387" y="82296"/>
                      <a:pt x="26198" y="68485"/>
                      <a:pt x="43152" y="68485"/>
                    </a:cubicBezTo>
                    <a:close/>
                    <a:moveTo>
                      <a:pt x="67727" y="217170"/>
                    </a:moveTo>
                    <a:lnTo>
                      <a:pt x="18483" y="217170"/>
                    </a:lnTo>
                    <a:cubicBezTo>
                      <a:pt x="15054" y="217170"/>
                      <a:pt x="12291" y="214408"/>
                      <a:pt x="12291" y="210979"/>
                    </a:cubicBezTo>
                    <a:lnTo>
                      <a:pt x="12291" y="204788"/>
                    </a:lnTo>
                    <a:lnTo>
                      <a:pt x="73823" y="204788"/>
                    </a:lnTo>
                    <a:lnTo>
                      <a:pt x="73823" y="210979"/>
                    </a:lnTo>
                    <a:cubicBezTo>
                      <a:pt x="73823" y="214408"/>
                      <a:pt x="71060" y="217170"/>
                      <a:pt x="67632" y="217170"/>
                    </a:cubicBezTo>
                    <a:close/>
                    <a:moveTo>
                      <a:pt x="296517" y="217170"/>
                    </a:moveTo>
                    <a:lnTo>
                      <a:pt x="247273" y="217170"/>
                    </a:lnTo>
                    <a:cubicBezTo>
                      <a:pt x="243844" y="217170"/>
                      <a:pt x="241082" y="214408"/>
                      <a:pt x="241082" y="210979"/>
                    </a:cubicBezTo>
                    <a:lnTo>
                      <a:pt x="241082" y="204788"/>
                    </a:lnTo>
                    <a:lnTo>
                      <a:pt x="302613" y="204788"/>
                    </a:lnTo>
                    <a:lnTo>
                      <a:pt x="302613" y="210979"/>
                    </a:lnTo>
                    <a:cubicBezTo>
                      <a:pt x="302613" y="214408"/>
                      <a:pt x="299851" y="217170"/>
                      <a:pt x="296422" y="2171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64" name="Google Shape;2964;p32"/>
          <p:cNvGrpSpPr/>
          <p:nvPr/>
        </p:nvGrpSpPr>
        <p:grpSpPr>
          <a:xfrm rot="-613463">
            <a:off x="7262846" y="1870629"/>
            <a:ext cx="816583" cy="795884"/>
            <a:chOff x="10917276" y="2069945"/>
            <a:chExt cx="816600" cy="795900"/>
          </a:xfrm>
        </p:grpSpPr>
        <p:sp>
          <p:nvSpPr>
            <p:cNvPr id="2965" name="Google Shape;2965;p32"/>
            <p:cNvSpPr/>
            <p:nvPr/>
          </p:nvSpPr>
          <p:spPr>
            <a:xfrm>
              <a:off x="10917276" y="20699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66" name="Google Shape;2966;p32"/>
            <p:cNvGrpSpPr/>
            <p:nvPr/>
          </p:nvGrpSpPr>
          <p:grpSpPr>
            <a:xfrm>
              <a:off x="11135915" y="2281994"/>
              <a:ext cx="379321" cy="371771"/>
              <a:chOff x="1519724" y="2198570"/>
              <a:chExt cx="348065" cy="341137"/>
            </a:xfrm>
          </p:grpSpPr>
          <p:sp>
            <p:nvSpPr>
              <p:cNvPr id="2967" name="Google Shape;2967;p32"/>
              <p:cNvSpPr/>
              <p:nvPr/>
            </p:nvSpPr>
            <p:spPr>
              <a:xfrm>
                <a:off x="1648715" y="2198570"/>
                <a:ext cx="176821" cy="116933"/>
              </a:xfrm>
              <a:custGeom>
                <a:rect b="b" l="l" r="r" t="t"/>
                <a:pathLst>
                  <a:path extrusionOk="0" h="105822" w="160019">
                    <a:moveTo>
                      <a:pt x="9620" y="81153"/>
                    </a:moveTo>
                    <a:cubicBezTo>
                      <a:pt x="9620" y="89726"/>
                      <a:pt x="7048" y="98012"/>
                      <a:pt x="2286" y="105156"/>
                    </a:cubicBezTo>
                    <a:lnTo>
                      <a:pt x="1619" y="105823"/>
                    </a:lnTo>
                    <a:lnTo>
                      <a:pt x="160020" y="105823"/>
                    </a:lnTo>
                    <a:lnTo>
                      <a:pt x="54197" y="0"/>
                    </a:lnTo>
                    <a:lnTo>
                      <a:pt x="0" y="54197"/>
                    </a:lnTo>
                    <a:cubicBezTo>
                      <a:pt x="5905" y="61627"/>
                      <a:pt x="9525" y="70961"/>
                      <a:pt x="9525" y="811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8" name="Google Shape;2968;p32"/>
              <p:cNvSpPr/>
              <p:nvPr/>
            </p:nvSpPr>
            <p:spPr>
              <a:xfrm>
                <a:off x="1519724" y="2234202"/>
                <a:ext cx="348065" cy="305505"/>
              </a:xfrm>
              <a:custGeom>
                <a:rect b="b" l="l" r="r" t="t"/>
                <a:pathLst>
                  <a:path extrusionOk="0" h="276475" w="314991">
                    <a:moveTo>
                      <a:pt x="296418" y="135030"/>
                    </a:moveTo>
                    <a:lnTo>
                      <a:pt x="295180" y="135030"/>
                    </a:lnTo>
                    <a:lnTo>
                      <a:pt x="295180" y="85785"/>
                    </a:lnTo>
                    <a:cubicBezTo>
                      <a:pt x="295180" y="85785"/>
                      <a:pt x="286893" y="67307"/>
                      <a:pt x="276701" y="67307"/>
                    </a:cubicBezTo>
                    <a:lnTo>
                      <a:pt x="222694" y="67307"/>
                    </a:lnTo>
                    <a:cubicBezTo>
                      <a:pt x="223552" y="64164"/>
                      <a:pt x="225171" y="61306"/>
                      <a:pt x="227457" y="59020"/>
                    </a:cubicBezTo>
                    <a:cubicBezTo>
                      <a:pt x="229743" y="56734"/>
                      <a:pt x="229838" y="52734"/>
                      <a:pt x="227457" y="50352"/>
                    </a:cubicBezTo>
                    <a:lnTo>
                      <a:pt x="192691" y="15586"/>
                    </a:lnTo>
                    <a:cubicBezTo>
                      <a:pt x="190309" y="13205"/>
                      <a:pt x="186404" y="13205"/>
                      <a:pt x="184023" y="15586"/>
                    </a:cubicBezTo>
                    <a:cubicBezTo>
                      <a:pt x="176784" y="22825"/>
                      <a:pt x="165163" y="22825"/>
                      <a:pt x="157924" y="15586"/>
                    </a:cubicBezTo>
                    <a:cubicBezTo>
                      <a:pt x="155543" y="13205"/>
                      <a:pt x="151638" y="13205"/>
                      <a:pt x="149257" y="15586"/>
                    </a:cubicBezTo>
                    <a:lnTo>
                      <a:pt x="130302" y="34541"/>
                    </a:lnTo>
                    <a:cubicBezTo>
                      <a:pt x="112967" y="-18704"/>
                      <a:pt x="35242" y="-7655"/>
                      <a:pt x="34004" y="48924"/>
                    </a:cubicBezTo>
                    <a:cubicBezTo>
                      <a:pt x="34004" y="55305"/>
                      <a:pt x="37624" y="67974"/>
                      <a:pt x="37624" y="67974"/>
                    </a:cubicBezTo>
                    <a:lnTo>
                      <a:pt x="18478" y="67974"/>
                    </a:lnTo>
                    <a:cubicBezTo>
                      <a:pt x="8287" y="67974"/>
                      <a:pt x="0" y="76260"/>
                      <a:pt x="0" y="86452"/>
                    </a:cubicBezTo>
                    <a:lnTo>
                      <a:pt x="0" y="257997"/>
                    </a:lnTo>
                    <a:cubicBezTo>
                      <a:pt x="0" y="268189"/>
                      <a:pt x="8287" y="276476"/>
                      <a:pt x="18478" y="276476"/>
                    </a:cubicBezTo>
                    <a:lnTo>
                      <a:pt x="276796" y="276476"/>
                    </a:lnTo>
                    <a:cubicBezTo>
                      <a:pt x="286988" y="276476"/>
                      <a:pt x="295275" y="268189"/>
                      <a:pt x="295275" y="257997"/>
                    </a:cubicBezTo>
                    <a:lnTo>
                      <a:pt x="295275" y="208753"/>
                    </a:lnTo>
                    <a:cubicBezTo>
                      <a:pt x="305848" y="209325"/>
                      <a:pt x="314992" y="200943"/>
                      <a:pt x="314992" y="190275"/>
                    </a:cubicBezTo>
                    <a:lnTo>
                      <a:pt x="314992" y="153413"/>
                    </a:lnTo>
                    <a:cubicBezTo>
                      <a:pt x="314992" y="143221"/>
                      <a:pt x="306705" y="134934"/>
                      <a:pt x="296513" y="134934"/>
                    </a:cubicBezTo>
                    <a:lnTo>
                      <a:pt x="296513" y="134934"/>
                    </a:lnTo>
                    <a:close/>
                    <a:moveTo>
                      <a:pt x="154019" y="28159"/>
                    </a:moveTo>
                    <a:cubicBezTo>
                      <a:pt x="164306" y="34922"/>
                      <a:pt x="177736" y="34922"/>
                      <a:pt x="187928" y="28159"/>
                    </a:cubicBezTo>
                    <a:lnTo>
                      <a:pt x="214884" y="55115"/>
                    </a:lnTo>
                    <a:cubicBezTo>
                      <a:pt x="212503" y="58830"/>
                      <a:pt x="210884" y="62925"/>
                      <a:pt x="210121" y="67307"/>
                    </a:cubicBezTo>
                    <a:lnTo>
                      <a:pt x="128778" y="67307"/>
                    </a:lnTo>
                    <a:cubicBezTo>
                      <a:pt x="131064" y="61782"/>
                      <a:pt x="132207" y="55782"/>
                      <a:pt x="132397" y="49686"/>
                    </a:cubicBezTo>
                    <a:lnTo>
                      <a:pt x="154019" y="28064"/>
                    </a:lnTo>
                    <a:close/>
                    <a:moveTo>
                      <a:pt x="46101" y="48924"/>
                    </a:moveTo>
                    <a:cubicBezTo>
                      <a:pt x="46101" y="28540"/>
                      <a:pt x="62674" y="12062"/>
                      <a:pt x="82963" y="12062"/>
                    </a:cubicBezTo>
                    <a:cubicBezTo>
                      <a:pt x="110966" y="11681"/>
                      <a:pt x="129254" y="43399"/>
                      <a:pt x="114967" y="67402"/>
                    </a:cubicBezTo>
                    <a:lnTo>
                      <a:pt x="98869" y="67402"/>
                    </a:lnTo>
                    <a:cubicBezTo>
                      <a:pt x="95631" y="59115"/>
                      <a:pt x="89630" y="57210"/>
                      <a:pt x="82105" y="54162"/>
                    </a:cubicBezTo>
                    <a:cubicBezTo>
                      <a:pt x="78676" y="52734"/>
                      <a:pt x="77248" y="48638"/>
                      <a:pt x="79248" y="45399"/>
                    </a:cubicBezTo>
                    <a:cubicBezTo>
                      <a:pt x="80772" y="42732"/>
                      <a:pt x="84201" y="41875"/>
                      <a:pt x="86963" y="43018"/>
                    </a:cubicBezTo>
                    <a:lnTo>
                      <a:pt x="89916" y="44256"/>
                    </a:lnTo>
                    <a:cubicBezTo>
                      <a:pt x="92773" y="45399"/>
                      <a:pt x="96107" y="44447"/>
                      <a:pt x="97726" y="41780"/>
                    </a:cubicBezTo>
                    <a:cubicBezTo>
                      <a:pt x="99727" y="38446"/>
                      <a:pt x="98203" y="34350"/>
                      <a:pt x="94774" y="32922"/>
                    </a:cubicBezTo>
                    <a:cubicBezTo>
                      <a:pt x="93345" y="32350"/>
                      <a:pt x="90678" y="31112"/>
                      <a:pt x="89154" y="30731"/>
                    </a:cubicBezTo>
                    <a:lnTo>
                      <a:pt x="89154" y="27397"/>
                    </a:lnTo>
                    <a:cubicBezTo>
                      <a:pt x="88868" y="19206"/>
                      <a:pt x="77152" y="19206"/>
                      <a:pt x="76867" y="27397"/>
                    </a:cubicBezTo>
                    <a:lnTo>
                      <a:pt x="76867" y="31779"/>
                    </a:lnTo>
                    <a:cubicBezTo>
                      <a:pt x="62294" y="38160"/>
                      <a:pt x="62484" y="59401"/>
                      <a:pt x="77343" y="65592"/>
                    </a:cubicBezTo>
                    <a:lnTo>
                      <a:pt x="81820" y="67402"/>
                    </a:lnTo>
                    <a:lnTo>
                      <a:pt x="51054" y="67402"/>
                    </a:lnTo>
                    <a:cubicBezTo>
                      <a:pt x="47815" y="61782"/>
                      <a:pt x="46101" y="55496"/>
                      <a:pt x="46101" y="48924"/>
                    </a:cubicBezTo>
                    <a:close/>
                    <a:moveTo>
                      <a:pt x="282892" y="257997"/>
                    </a:moveTo>
                    <a:cubicBezTo>
                      <a:pt x="282892" y="261426"/>
                      <a:pt x="280130" y="264189"/>
                      <a:pt x="276701" y="264189"/>
                    </a:cubicBezTo>
                    <a:lnTo>
                      <a:pt x="18383" y="264189"/>
                    </a:lnTo>
                    <a:cubicBezTo>
                      <a:pt x="14954" y="264189"/>
                      <a:pt x="12192" y="261426"/>
                      <a:pt x="12192" y="257997"/>
                    </a:cubicBezTo>
                    <a:lnTo>
                      <a:pt x="12192" y="178083"/>
                    </a:lnTo>
                    <a:lnTo>
                      <a:pt x="27527" y="178083"/>
                    </a:lnTo>
                    <a:lnTo>
                      <a:pt x="27527" y="196085"/>
                    </a:lnTo>
                    <a:cubicBezTo>
                      <a:pt x="27527" y="197704"/>
                      <a:pt x="28194" y="199323"/>
                      <a:pt x="29337" y="200466"/>
                    </a:cubicBezTo>
                    <a:lnTo>
                      <a:pt x="39433" y="210563"/>
                    </a:lnTo>
                    <a:cubicBezTo>
                      <a:pt x="32575" y="223422"/>
                      <a:pt x="42577" y="239900"/>
                      <a:pt x="57245" y="239614"/>
                    </a:cubicBezTo>
                    <a:cubicBezTo>
                      <a:pt x="68294" y="239614"/>
                      <a:pt x="77248" y="230661"/>
                      <a:pt x="77248" y="219612"/>
                    </a:cubicBezTo>
                    <a:cubicBezTo>
                      <a:pt x="77533" y="204943"/>
                      <a:pt x="61055" y="194942"/>
                      <a:pt x="48196" y="201800"/>
                    </a:cubicBezTo>
                    <a:lnTo>
                      <a:pt x="39910" y="193513"/>
                    </a:lnTo>
                    <a:lnTo>
                      <a:pt x="39910" y="178083"/>
                    </a:lnTo>
                    <a:lnTo>
                      <a:pt x="89725" y="178083"/>
                    </a:lnTo>
                    <a:lnTo>
                      <a:pt x="89725" y="196085"/>
                    </a:lnTo>
                    <a:cubicBezTo>
                      <a:pt x="89725" y="197704"/>
                      <a:pt x="90392" y="199323"/>
                      <a:pt x="91535" y="200466"/>
                    </a:cubicBezTo>
                    <a:lnTo>
                      <a:pt x="107061" y="215992"/>
                    </a:lnTo>
                    <a:cubicBezTo>
                      <a:pt x="112967" y="221517"/>
                      <a:pt x="121348" y="213230"/>
                      <a:pt x="115729" y="207324"/>
                    </a:cubicBezTo>
                    <a:lnTo>
                      <a:pt x="102013" y="193608"/>
                    </a:lnTo>
                    <a:lnTo>
                      <a:pt x="102013" y="178178"/>
                    </a:lnTo>
                    <a:lnTo>
                      <a:pt x="146875" y="178178"/>
                    </a:lnTo>
                    <a:cubicBezTo>
                      <a:pt x="154115" y="199514"/>
                      <a:pt x="185452" y="194847"/>
                      <a:pt x="185928" y="171987"/>
                    </a:cubicBezTo>
                    <a:cubicBezTo>
                      <a:pt x="185452" y="149127"/>
                      <a:pt x="154210" y="144459"/>
                      <a:pt x="146875" y="165795"/>
                    </a:cubicBezTo>
                    <a:lnTo>
                      <a:pt x="114300" y="165795"/>
                    </a:lnTo>
                    <a:lnTo>
                      <a:pt x="114300" y="150365"/>
                    </a:lnTo>
                    <a:lnTo>
                      <a:pt x="122301" y="142078"/>
                    </a:lnTo>
                    <a:cubicBezTo>
                      <a:pt x="135160" y="148936"/>
                      <a:pt x="151638" y="138935"/>
                      <a:pt x="151352" y="124266"/>
                    </a:cubicBezTo>
                    <a:cubicBezTo>
                      <a:pt x="151352" y="113217"/>
                      <a:pt x="142399" y="104264"/>
                      <a:pt x="131350" y="104264"/>
                    </a:cubicBezTo>
                    <a:cubicBezTo>
                      <a:pt x="116681" y="103978"/>
                      <a:pt x="106680" y="120456"/>
                      <a:pt x="113538" y="133315"/>
                    </a:cubicBezTo>
                    <a:lnTo>
                      <a:pt x="103442" y="143412"/>
                    </a:lnTo>
                    <a:cubicBezTo>
                      <a:pt x="102298" y="144555"/>
                      <a:pt x="101632" y="146174"/>
                      <a:pt x="101917" y="147793"/>
                    </a:cubicBezTo>
                    <a:lnTo>
                      <a:pt x="101917" y="166367"/>
                    </a:lnTo>
                    <a:lnTo>
                      <a:pt x="52102" y="166367"/>
                    </a:lnTo>
                    <a:lnTo>
                      <a:pt x="52102" y="150936"/>
                    </a:lnTo>
                    <a:lnTo>
                      <a:pt x="65818" y="137220"/>
                    </a:lnTo>
                    <a:cubicBezTo>
                      <a:pt x="71342" y="131315"/>
                      <a:pt x="63055" y="122933"/>
                      <a:pt x="57150" y="128553"/>
                    </a:cubicBezTo>
                    <a:lnTo>
                      <a:pt x="41624" y="144078"/>
                    </a:lnTo>
                    <a:cubicBezTo>
                      <a:pt x="40481" y="145221"/>
                      <a:pt x="39815" y="146841"/>
                      <a:pt x="39815" y="148460"/>
                    </a:cubicBezTo>
                    <a:lnTo>
                      <a:pt x="39815" y="166462"/>
                    </a:lnTo>
                    <a:lnTo>
                      <a:pt x="12097" y="166462"/>
                    </a:lnTo>
                    <a:lnTo>
                      <a:pt x="12097" y="85881"/>
                    </a:lnTo>
                    <a:cubicBezTo>
                      <a:pt x="12097" y="82452"/>
                      <a:pt x="14859" y="79689"/>
                      <a:pt x="18288" y="79689"/>
                    </a:cubicBezTo>
                    <a:lnTo>
                      <a:pt x="276606" y="79689"/>
                    </a:lnTo>
                    <a:cubicBezTo>
                      <a:pt x="280035" y="79689"/>
                      <a:pt x="282797" y="82452"/>
                      <a:pt x="282797" y="85881"/>
                    </a:cubicBezTo>
                    <a:lnTo>
                      <a:pt x="282797" y="135125"/>
                    </a:lnTo>
                    <a:lnTo>
                      <a:pt x="222504" y="135125"/>
                    </a:lnTo>
                    <a:cubicBezTo>
                      <a:pt x="212312" y="135125"/>
                      <a:pt x="204025" y="143412"/>
                      <a:pt x="204025" y="153603"/>
                    </a:cubicBezTo>
                    <a:lnTo>
                      <a:pt x="204025" y="190465"/>
                    </a:lnTo>
                    <a:cubicBezTo>
                      <a:pt x="204025" y="200657"/>
                      <a:pt x="212312" y="208944"/>
                      <a:pt x="222504" y="208944"/>
                    </a:cubicBezTo>
                    <a:lnTo>
                      <a:pt x="282797" y="208944"/>
                    </a:lnTo>
                    <a:lnTo>
                      <a:pt x="282797" y="258188"/>
                    </a:lnTo>
                    <a:close/>
                    <a:moveTo>
                      <a:pt x="57245" y="211896"/>
                    </a:moveTo>
                    <a:cubicBezTo>
                      <a:pt x="61531" y="211896"/>
                      <a:pt x="64960" y="215325"/>
                      <a:pt x="64960" y="219612"/>
                    </a:cubicBezTo>
                    <a:cubicBezTo>
                      <a:pt x="64579" y="229803"/>
                      <a:pt x="50006" y="229803"/>
                      <a:pt x="49625" y="219612"/>
                    </a:cubicBezTo>
                    <a:cubicBezTo>
                      <a:pt x="49625" y="215325"/>
                      <a:pt x="53054" y="211896"/>
                      <a:pt x="57340" y="211896"/>
                    </a:cubicBezTo>
                    <a:close/>
                    <a:moveTo>
                      <a:pt x="158020" y="171891"/>
                    </a:moveTo>
                    <a:cubicBezTo>
                      <a:pt x="158020" y="167605"/>
                      <a:pt x="161449" y="164176"/>
                      <a:pt x="165735" y="164176"/>
                    </a:cubicBezTo>
                    <a:cubicBezTo>
                      <a:pt x="175927" y="164557"/>
                      <a:pt x="175927" y="179130"/>
                      <a:pt x="165735" y="179511"/>
                    </a:cubicBezTo>
                    <a:cubicBezTo>
                      <a:pt x="161449" y="179511"/>
                      <a:pt x="158020" y="176082"/>
                      <a:pt x="158020" y="171796"/>
                    </a:cubicBezTo>
                    <a:close/>
                    <a:moveTo>
                      <a:pt x="123825" y="124266"/>
                    </a:moveTo>
                    <a:cubicBezTo>
                      <a:pt x="123825" y="119980"/>
                      <a:pt x="127254" y="116551"/>
                      <a:pt x="131540" y="116551"/>
                    </a:cubicBezTo>
                    <a:cubicBezTo>
                      <a:pt x="141732" y="116932"/>
                      <a:pt x="141732" y="131505"/>
                      <a:pt x="131540" y="131886"/>
                    </a:cubicBezTo>
                    <a:cubicBezTo>
                      <a:pt x="127254" y="131886"/>
                      <a:pt x="123825" y="128457"/>
                      <a:pt x="123825" y="124171"/>
                    </a:cubicBezTo>
                    <a:close/>
                    <a:moveTo>
                      <a:pt x="296418" y="196561"/>
                    </a:moveTo>
                    <a:lnTo>
                      <a:pt x="222599" y="196561"/>
                    </a:lnTo>
                    <a:cubicBezTo>
                      <a:pt x="219170" y="196561"/>
                      <a:pt x="216408" y="193799"/>
                      <a:pt x="216408" y="190370"/>
                    </a:cubicBezTo>
                    <a:lnTo>
                      <a:pt x="216408" y="153508"/>
                    </a:lnTo>
                    <a:cubicBezTo>
                      <a:pt x="216408" y="150079"/>
                      <a:pt x="219170" y="147317"/>
                      <a:pt x="222599" y="147317"/>
                    </a:cubicBezTo>
                    <a:lnTo>
                      <a:pt x="296418" y="147317"/>
                    </a:lnTo>
                    <a:cubicBezTo>
                      <a:pt x="299847" y="147317"/>
                      <a:pt x="302609" y="150079"/>
                      <a:pt x="302609" y="153508"/>
                    </a:cubicBezTo>
                    <a:lnTo>
                      <a:pt x="302609" y="190370"/>
                    </a:lnTo>
                    <a:cubicBezTo>
                      <a:pt x="302609" y="193799"/>
                      <a:pt x="299847" y="196561"/>
                      <a:pt x="296418" y="196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69" name="Google Shape;2969;p32"/>
              <p:cNvGrpSpPr/>
              <p:nvPr/>
            </p:nvGrpSpPr>
            <p:grpSpPr>
              <a:xfrm>
                <a:off x="1577954" y="2353031"/>
                <a:ext cx="92347" cy="142719"/>
                <a:chOff x="3385851" y="2862619"/>
                <a:chExt cx="83534" cy="129087"/>
              </a:xfrm>
            </p:grpSpPr>
            <p:sp>
              <p:nvSpPr>
                <p:cNvPr id="2970" name="Google Shape;2970;p32"/>
                <p:cNvSpPr/>
                <p:nvPr/>
              </p:nvSpPr>
              <p:spPr>
                <a:xfrm>
                  <a:off x="3435572" y="2957964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1" name="Google Shape;2971;p32"/>
                <p:cNvSpPr/>
                <p:nvPr/>
              </p:nvSpPr>
              <p:spPr>
                <a:xfrm>
                  <a:off x="3385851" y="2862619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972" name="Google Shape;2972;p32"/>
          <p:cNvGrpSpPr/>
          <p:nvPr/>
        </p:nvGrpSpPr>
        <p:grpSpPr>
          <a:xfrm rot="1481034">
            <a:off x="6453540" y="3469346"/>
            <a:ext cx="816577" cy="795878"/>
            <a:chOff x="10917276" y="3186820"/>
            <a:chExt cx="816600" cy="795900"/>
          </a:xfrm>
        </p:grpSpPr>
        <p:sp>
          <p:nvSpPr>
            <p:cNvPr id="2973" name="Google Shape;2973;p32"/>
            <p:cNvSpPr/>
            <p:nvPr/>
          </p:nvSpPr>
          <p:spPr>
            <a:xfrm>
              <a:off x="10917276" y="318682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74" name="Google Shape;2974;p32"/>
            <p:cNvGrpSpPr/>
            <p:nvPr/>
          </p:nvGrpSpPr>
          <p:grpSpPr>
            <a:xfrm>
              <a:off x="11170284" y="3395035"/>
              <a:ext cx="310583" cy="379504"/>
              <a:chOff x="6326749" y="2719863"/>
              <a:chExt cx="257788" cy="314967"/>
            </a:xfrm>
          </p:grpSpPr>
          <p:sp>
            <p:nvSpPr>
              <p:cNvPr id="2975" name="Google Shape;2975;p32"/>
              <p:cNvSpPr/>
              <p:nvPr/>
            </p:nvSpPr>
            <p:spPr>
              <a:xfrm>
                <a:off x="6326749" y="2719863"/>
                <a:ext cx="257788" cy="314967"/>
              </a:xfrm>
              <a:custGeom>
                <a:rect b="b" l="l" r="r" t="t"/>
                <a:pathLst>
                  <a:path extrusionOk="0" h="314967" w="257788">
                    <a:moveTo>
                      <a:pt x="257788" y="129159"/>
                    </a:moveTo>
                    <a:cubicBezTo>
                      <a:pt x="257788" y="57912"/>
                      <a:pt x="199876" y="0"/>
                      <a:pt x="128629" y="0"/>
                    </a:cubicBezTo>
                    <a:cubicBezTo>
                      <a:pt x="-13294" y="2381"/>
                      <a:pt x="-49393" y="193643"/>
                      <a:pt x="79385" y="248603"/>
                    </a:cubicBezTo>
                    <a:lnTo>
                      <a:pt x="79385" y="264509"/>
                    </a:lnTo>
                    <a:cubicBezTo>
                      <a:pt x="79385" y="274701"/>
                      <a:pt x="87672" y="282988"/>
                      <a:pt x="97863" y="282988"/>
                    </a:cubicBezTo>
                    <a:lnTo>
                      <a:pt x="122438" y="282988"/>
                    </a:lnTo>
                    <a:lnTo>
                      <a:pt x="122438" y="308610"/>
                    </a:lnTo>
                    <a:cubicBezTo>
                      <a:pt x="122438" y="311658"/>
                      <a:pt x="124629" y="314420"/>
                      <a:pt x="127677" y="314897"/>
                    </a:cubicBezTo>
                    <a:cubicBezTo>
                      <a:pt x="131487" y="315468"/>
                      <a:pt x="134725" y="312515"/>
                      <a:pt x="134725" y="308801"/>
                    </a:cubicBezTo>
                    <a:lnTo>
                      <a:pt x="134725" y="282988"/>
                    </a:lnTo>
                    <a:lnTo>
                      <a:pt x="159300" y="282988"/>
                    </a:lnTo>
                    <a:cubicBezTo>
                      <a:pt x="169491" y="282988"/>
                      <a:pt x="177778" y="274701"/>
                      <a:pt x="177778" y="264509"/>
                    </a:cubicBezTo>
                    <a:lnTo>
                      <a:pt x="177778" y="248603"/>
                    </a:lnTo>
                    <a:cubicBezTo>
                      <a:pt x="224641" y="229172"/>
                      <a:pt x="257693" y="182975"/>
                      <a:pt x="257693" y="129159"/>
                    </a:cubicBezTo>
                    <a:lnTo>
                      <a:pt x="257693" y="129159"/>
                    </a:lnTo>
                    <a:close/>
                    <a:moveTo>
                      <a:pt x="159395" y="270605"/>
                    </a:moveTo>
                    <a:lnTo>
                      <a:pt x="97863" y="270605"/>
                    </a:lnTo>
                    <a:cubicBezTo>
                      <a:pt x="94434" y="270605"/>
                      <a:pt x="91672" y="267843"/>
                      <a:pt x="91672" y="264414"/>
                    </a:cubicBezTo>
                    <a:lnTo>
                      <a:pt x="91672" y="252889"/>
                    </a:lnTo>
                    <a:cubicBezTo>
                      <a:pt x="114818" y="260033"/>
                      <a:pt x="142250" y="260033"/>
                      <a:pt x="165491" y="252889"/>
                    </a:cubicBezTo>
                    <a:lnTo>
                      <a:pt x="165491" y="264414"/>
                    </a:lnTo>
                    <a:cubicBezTo>
                      <a:pt x="165491" y="267843"/>
                      <a:pt x="162729" y="270605"/>
                      <a:pt x="159300" y="270605"/>
                    </a:cubicBezTo>
                    <a:close/>
                    <a:moveTo>
                      <a:pt x="128629" y="245936"/>
                    </a:moveTo>
                    <a:cubicBezTo>
                      <a:pt x="64240" y="245936"/>
                      <a:pt x="11757" y="193548"/>
                      <a:pt x="11757" y="129064"/>
                    </a:cubicBezTo>
                    <a:cubicBezTo>
                      <a:pt x="17663" y="-25718"/>
                      <a:pt x="239595" y="-25718"/>
                      <a:pt x="245501" y="129064"/>
                    </a:cubicBezTo>
                    <a:cubicBezTo>
                      <a:pt x="245501" y="193453"/>
                      <a:pt x="193113" y="245936"/>
                      <a:pt x="128629" y="2459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6" name="Google Shape;2976;p32"/>
              <p:cNvSpPr/>
              <p:nvPr/>
            </p:nvSpPr>
            <p:spPr>
              <a:xfrm>
                <a:off x="6418250" y="2785354"/>
                <a:ext cx="74065" cy="127315"/>
              </a:xfrm>
              <a:custGeom>
                <a:rect b="b" l="l" r="r" t="t"/>
                <a:pathLst>
                  <a:path extrusionOk="0" h="127315" w="74065">
                    <a:moveTo>
                      <a:pt x="67894" y="47666"/>
                    </a:moveTo>
                    <a:lnTo>
                      <a:pt x="51416" y="47666"/>
                    </a:lnTo>
                    <a:lnTo>
                      <a:pt x="62084" y="7756"/>
                    </a:lnTo>
                    <a:cubicBezTo>
                      <a:pt x="63798" y="1184"/>
                      <a:pt x="55226" y="-2912"/>
                      <a:pt x="51130" y="2517"/>
                    </a:cubicBezTo>
                    <a:lnTo>
                      <a:pt x="1219" y="69859"/>
                    </a:lnTo>
                    <a:cubicBezTo>
                      <a:pt x="-1829" y="73764"/>
                      <a:pt x="1219" y="79860"/>
                      <a:pt x="6172" y="79670"/>
                    </a:cubicBezTo>
                    <a:lnTo>
                      <a:pt x="22650" y="79670"/>
                    </a:lnTo>
                    <a:lnTo>
                      <a:pt x="11982" y="119580"/>
                    </a:lnTo>
                    <a:cubicBezTo>
                      <a:pt x="10268" y="126057"/>
                      <a:pt x="18840" y="130247"/>
                      <a:pt x="22936" y="124818"/>
                    </a:cubicBezTo>
                    <a:lnTo>
                      <a:pt x="72847" y="57476"/>
                    </a:lnTo>
                    <a:cubicBezTo>
                      <a:pt x="75895" y="53571"/>
                      <a:pt x="72847" y="47475"/>
                      <a:pt x="67894" y="47666"/>
                    </a:cubicBezTo>
                    <a:lnTo>
                      <a:pt x="67894" y="47666"/>
                    </a:lnTo>
                    <a:close/>
                    <a:moveTo>
                      <a:pt x="32270" y="91766"/>
                    </a:moveTo>
                    <a:lnTo>
                      <a:pt x="36747" y="75193"/>
                    </a:lnTo>
                    <a:cubicBezTo>
                      <a:pt x="37890" y="71383"/>
                      <a:pt x="34651" y="67192"/>
                      <a:pt x="30746" y="67287"/>
                    </a:cubicBezTo>
                    <a:lnTo>
                      <a:pt x="18364" y="67287"/>
                    </a:lnTo>
                    <a:lnTo>
                      <a:pt x="41986" y="35474"/>
                    </a:lnTo>
                    <a:lnTo>
                      <a:pt x="37509" y="52047"/>
                    </a:lnTo>
                    <a:cubicBezTo>
                      <a:pt x="36366" y="55857"/>
                      <a:pt x="39604" y="60048"/>
                      <a:pt x="43510" y="59953"/>
                    </a:cubicBezTo>
                    <a:lnTo>
                      <a:pt x="55892" y="59953"/>
                    </a:lnTo>
                    <a:lnTo>
                      <a:pt x="32270" y="917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77" name="Google Shape;2977;p32"/>
          <p:cNvSpPr txBox="1"/>
          <p:nvPr/>
        </p:nvSpPr>
        <p:spPr>
          <a:xfrm>
            <a:off x="1117075" y="1352975"/>
            <a:ext cx="56613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Cell division: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-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Amitosis in prokaryotic cells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-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Meiosis and mitosis in eukaryotic cells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8" name="Google Shape;2978;p32"/>
          <p:cNvSpPr txBox="1"/>
          <p:nvPr/>
        </p:nvSpPr>
        <p:spPr>
          <a:xfrm>
            <a:off x="1117075" y="2564000"/>
            <a:ext cx="4692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Main screen: Help button, choose type of cells, quit button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Display: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- Cell components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- Cell division processes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2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p33"/>
          <p:cNvSpPr txBox="1"/>
          <p:nvPr>
            <p:ph type="title"/>
          </p:nvPr>
        </p:nvSpPr>
        <p:spPr>
          <a:xfrm>
            <a:off x="2710350" y="87250"/>
            <a:ext cx="61746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 case diagram</a:t>
            </a:r>
            <a:endParaRPr sz="3200"/>
          </a:p>
        </p:txBody>
      </p:sp>
      <p:sp>
        <p:nvSpPr>
          <p:cNvPr id="2984" name="Google Shape;2984;p33"/>
          <p:cNvSpPr txBox="1"/>
          <p:nvPr>
            <p:ph idx="2" type="title"/>
          </p:nvPr>
        </p:nvSpPr>
        <p:spPr>
          <a:xfrm>
            <a:off x="1163325" y="87250"/>
            <a:ext cx="12927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985" name="Google Shape;29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25" y="1066250"/>
            <a:ext cx="7474937" cy="407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34"/>
          <p:cNvSpPr txBox="1"/>
          <p:nvPr>
            <p:ph type="title"/>
          </p:nvPr>
        </p:nvSpPr>
        <p:spPr>
          <a:xfrm>
            <a:off x="2610975" y="293000"/>
            <a:ext cx="5067600" cy="6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General class diagram</a:t>
            </a:r>
            <a:endParaRPr sz="3200"/>
          </a:p>
        </p:txBody>
      </p:sp>
      <p:sp>
        <p:nvSpPr>
          <p:cNvPr id="2991" name="Google Shape;2991;p34"/>
          <p:cNvSpPr txBox="1"/>
          <p:nvPr>
            <p:ph idx="2" type="title"/>
          </p:nvPr>
        </p:nvSpPr>
        <p:spPr>
          <a:xfrm>
            <a:off x="1164425" y="173450"/>
            <a:ext cx="12927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992" name="Google Shape;2992;p34"/>
          <p:cNvGrpSpPr/>
          <p:nvPr/>
        </p:nvGrpSpPr>
        <p:grpSpPr>
          <a:xfrm rot="705564">
            <a:off x="386138" y="1341744"/>
            <a:ext cx="816590" cy="796190"/>
            <a:chOff x="2215400" y="-146318"/>
            <a:chExt cx="816600" cy="796200"/>
          </a:xfrm>
        </p:grpSpPr>
        <p:sp>
          <p:nvSpPr>
            <p:cNvPr id="2993" name="Google Shape;2993;p34"/>
            <p:cNvSpPr/>
            <p:nvPr/>
          </p:nvSpPr>
          <p:spPr>
            <a:xfrm>
              <a:off x="2215400" y="-146318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94" name="Google Shape;2994;p34"/>
            <p:cNvGrpSpPr/>
            <p:nvPr/>
          </p:nvGrpSpPr>
          <p:grpSpPr>
            <a:xfrm>
              <a:off x="2495174" y="62258"/>
              <a:ext cx="257052" cy="378920"/>
              <a:chOff x="3210192" y="1583937"/>
              <a:chExt cx="235871" cy="347697"/>
            </a:xfrm>
          </p:grpSpPr>
          <p:sp>
            <p:nvSpPr>
              <p:cNvPr id="2995" name="Google Shape;2995;p34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34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997" name="Google Shape;29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575" y="1075175"/>
            <a:ext cx="7630498" cy="370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35"/>
          <p:cNvSpPr txBox="1"/>
          <p:nvPr>
            <p:ph type="title"/>
          </p:nvPr>
        </p:nvSpPr>
        <p:spPr>
          <a:xfrm>
            <a:off x="2476600" y="392225"/>
            <a:ext cx="53928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Detailed class diagram</a:t>
            </a:r>
            <a:endParaRPr sz="3200"/>
          </a:p>
        </p:txBody>
      </p:sp>
      <p:sp>
        <p:nvSpPr>
          <p:cNvPr id="3003" name="Google Shape;3003;p35"/>
          <p:cNvSpPr txBox="1"/>
          <p:nvPr>
            <p:ph idx="2" type="title"/>
          </p:nvPr>
        </p:nvSpPr>
        <p:spPr>
          <a:xfrm>
            <a:off x="1183900" y="319625"/>
            <a:ext cx="12927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004" name="Google Shape;3004;p35"/>
          <p:cNvGrpSpPr/>
          <p:nvPr/>
        </p:nvGrpSpPr>
        <p:grpSpPr>
          <a:xfrm rot="705564">
            <a:off x="294738" y="1328994"/>
            <a:ext cx="816590" cy="796190"/>
            <a:chOff x="2215400" y="-146318"/>
            <a:chExt cx="816600" cy="796200"/>
          </a:xfrm>
        </p:grpSpPr>
        <p:sp>
          <p:nvSpPr>
            <p:cNvPr id="3005" name="Google Shape;3005;p35"/>
            <p:cNvSpPr/>
            <p:nvPr/>
          </p:nvSpPr>
          <p:spPr>
            <a:xfrm>
              <a:off x="2215400" y="-146318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2495174" y="62258"/>
              <a:ext cx="257052" cy="378920"/>
              <a:chOff x="3210192" y="1583937"/>
              <a:chExt cx="235871" cy="347697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009" name="Google Shape;30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589" y="1169825"/>
            <a:ext cx="6478828" cy="358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36"/>
          <p:cNvSpPr txBox="1"/>
          <p:nvPr>
            <p:ph type="title"/>
          </p:nvPr>
        </p:nvSpPr>
        <p:spPr>
          <a:xfrm>
            <a:off x="1555025" y="210200"/>
            <a:ext cx="72045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OOP</a:t>
            </a:r>
            <a:r>
              <a:rPr lang="en" sz="2700"/>
              <a:t> Programing techniques</a:t>
            </a:r>
            <a:endParaRPr sz="2700"/>
          </a:p>
        </p:txBody>
      </p:sp>
      <p:sp>
        <p:nvSpPr>
          <p:cNvPr id="3015" name="Google Shape;3015;p36"/>
          <p:cNvSpPr txBox="1"/>
          <p:nvPr>
            <p:ph idx="2" type="title"/>
          </p:nvPr>
        </p:nvSpPr>
        <p:spPr>
          <a:xfrm>
            <a:off x="1078100" y="210200"/>
            <a:ext cx="12927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016" name="Google Shape;3016;p36"/>
          <p:cNvGrpSpPr/>
          <p:nvPr/>
        </p:nvGrpSpPr>
        <p:grpSpPr>
          <a:xfrm rot="705564">
            <a:off x="357838" y="1471944"/>
            <a:ext cx="816590" cy="796190"/>
            <a:chOff x="2215400" y="-146318"/>
            <a:chExt cx="816600" cy="796200"/>
          </a:xfrm>
        </p:grpSpPr>
        <p:sp>
          <p:nvSpPr>
            <p:cNvPr id="3017" name="Google Shape;3017;p36"/>
            <p:cNvSpPr/>
            <p:nvPr/>
          </p:nvSpPr>
          <p:spPr>
            <a:xfrm>
              <a:off x="2215400" y="-146318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018" name="Google Shape;3018;p36"/>
            <p:cNvGrpSpPr/>
            <p:nvPr/>
          </p:nvGrpSpPr>
          <p:grpSpPr>
            <a:xfrm>
              <a:off x="2495174" y="62258"/>
              <a:ext cx="257052" cy="378920"/>
              <a:chOff x="3210192" y="1583937"/>
              <a:chExt cx="235871" cy="347697"/>
            </a:xfrm>
          </p:grpSpPr>
          <p:sp>
            <p:nvSpPr>
              <p:cNvPr id="3019" name="Google Shape;3019;p36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36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21" name="Google Shape;3021;p36"/>
          <p:cNvSpPr txBox="1"/>
          <p:nvPr/>
        </p:nvSpPr>
        <p:spPr>
          <a:xfrm>
            <a:off x="1555025" y="1349900"/>
            <a:ext cx="55728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Encapsulation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Private class attributes prevent access from outside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Methods defined in class to handle those attributes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2" name="Google Shape;3022;p36"/>
          <p:cNvSpPr txBox="1"/>
          <p:nvPr/>
        </p:nvSpPr>
        <p:spPr>
          <a:xfrm>
            <a:off x="1555025" y="2912600"/>
            <a:ext cx="59817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Abstraction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Real life cells are abstracted into java classes and objects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6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p37"/>
          <p:cNvSpPr txBox="1"/>
          <p:nvPr>
            <p:ph type="title"/>
          </p:nvPr>
        </p:nvSpPr>
        <p:spPr>
          <a:xfrm>
            <a:off x="1597975" y="256250"/>
            <a:ext cx="72045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OOP Programing techniques</a:t>
            </a:r>
            <a:endParaRPr sz="2700"/>
          </a:p>
        </p:txBody>
      </p:sp>
      <p:sp>
        <p:nvSpPr>
          <p:cNvPr id="3028" name="Google Shape;3028;p37"/>
          <p:cNvSpPr txBox="1"/>
          <p:nvPr>
            <p:ph idx="2" type="title"/>
          </p:nvPr>
        </p:nvSpPr>
        <p:spPr>
          <a:xfrm>
            <a:off x="1078100" y="210200"/>
            <a:ext cx="12927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029" name="Google Shape;3029;p37"/>
          <p:cNvGrpSpPr/>
          <p:nvPr/>
        </p:nvGrpSpPr>
        <p:grpSpPr>
          <a:xfrm rot="705564">
            <a:off x="357838" y="1471944"/>
            <a:ext cx="816590" cy="796190"/>
            <a:chOff x="2215400" y="-146318"/>
            <a:chExt cx="816600" cy="796200"/>
          </a:xfrm>
        </p:grpSpPr>
        <p:sp>
          <p:nvSpPr>
            <p:cNvPr id="3030" name="Google Shape;3030;p37"/>
            <p:cNvSpPr/>
            <p:nvPr/>
          </p:nvSpPr>
          <p:spPr>
            <a:xfrm>
              <a:off x="2215400" y="-146318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031" name="Google Shape;3031;p37"/>
            <p:cNvGrpSpPr/>
            <p:nvPr/>
          </p:nvGrpSpPr>
          <p:grpSpPr>
            <a:xfrm>
              <a:off x="2495174" y="62258"/>
              <a:ext cx="257052" cy="378920"/>
              <a:chOff x="3210192" y="1583937"/>
              <a:chExt cx="235871" cy="347697"/>
            </a:xfrm>
          </p:grpSpPr>
          <p:sp>
            <p:nvSpPr>
              <p:cNvPr id="3032" name="Google Shape;3032;p37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37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34" name="Google Shape;3034;p37"/>
          <p:cNvSpPr txBox="1"/>
          <p:nvPr/>
        </p:nvSpPr>
        <p:spPr>
          <a:xfrm>
            <a:off x="1555025" y="1349900"/>
            <a:ext cx="55728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Inheritance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Classes of similar traits can generalize into parent class and vice versa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Cells are superclass of Prokaryotic and Eukaryotic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5" name="Google Shape;3035;p37"/>
          <p:cNvSpPr txBox="1"/>
          <p:nvPr/>
        </p:nvSpPr>
        <p:spPr>
          <a:xfrm>
            <a:off x="1555025" y="2912600"/>
            <a:ext cx="5981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Polymorphism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Eukaryotic and Prokaryotic implements Process interface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function of the same name behaves differently depending on the calling object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9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p38"/>
          <p:cNvSpPr txBox="1"/>
          <p:nvPr>
            <p:ph type="title"/>
          </p:nvPr>
        </p:nvSpPr>
        <p:spPr>
          <a:xfrm>
            <a:off x="2370725" y="0"/>
            <a:ext cx="20178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Demo</a:t>
            </a:r>
            <a:endParaRPr sz="3200"/>
          </a:p>
        </p:txBody>
      </p:sp>
      <p:sp>
        <p:nvSpPr>
          <p:cNvPr id="3041" name="Google Shape;3041;p38"/>
          <p:cNvSpPr txBox="1"/>
          <p:nvPr>
            <p:ph idx="2" type="title"/>
          </p:nvPr>
        </p:nvSpPr>
        <p:spPr>
          <a:xfrm>
            <a:off x="1526325" y="203450"/>
            <a:ext cx="961800" cy="6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06</a:t>
            </a:r>
            <a:endParaRPr sz="3200"/>
          </a:p>
        </p:txBody>
      </p:sp>
      <p:grpSp>
        <p:nvGrpSpPr>
          <p:cNvPr id="3042" name="Google Shape;3042;p38"/>
          <p:cNvGrpSpPr/>
          <p:nvPr/>
        </p:nvGrpSpPr>
        <p:grpSpPr>
          <a:xfrm rot="705564">
            <a:off x="280563" y="1171419"/>
            <a:ext cx="816590" cy="796190"/>
            <a:chOff x="2215400" y="-146318"/>
            <a:chExt cx="816600" cy="796200"/>
          </a:xfrm>
        </p:grpSpPr>
        <p:sp>
          <p:nvSpPr>
            <p:cNvPr id="3043" name="Google Shape;3043;p38"/>
            <p:cNvSpPr/>
            <p:nvPr/>
          </p:nvSpPr>
          <p:spPr>
            <a:xfrm>
              <a:off x="2215400" y="-146318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044" name="Google Shape;3044;p38"/>
            <p:cNvGrpSpPr/>
            <p:nvPr/>
          </p:nvGrpSpPr>
          <p:grpSpPr>
            <a:xfrm>
              <a:off x="2495174" y="62258"/>
              <a:ext cx="257052" cy="378920"/>
              <a:chOff x="3210192" y="1583937"/>
              <a:chExt cx="235871" cy="347697"/>
            </a:xfrm>
          </p:grpSpPr>
          <p:sp>
            <p:nvSpPr>
              <p:cNvPr id="3045" name="Google Shape;3045;p38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38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A project introducing biological cells and their mitosis and meiosis processes.&#10;&#10;Members: &#10;Nguyen Van Dang (Leader)&#10;Nguyen Thanh Dat&#10;Nguyen Tien Dat&#10;Le Anh Dat" id="3047" name="Google Shape;3047;p38" title="Demo Project - OOP_143577_Group-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725" y="1019300"/>
            <a:ext cx="7074400" cy="39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8" name="Google Shape;3048;p38"/>
          <p:cNvSpPr txBox="1"/>
          <p:nvPr/>
        </p:nvSpPr>
        <p:spPr>
          <a:xfrm>
            <a:off x="2679875" y="627000"/>
            <a:ext cx="49974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Link: https://www.youtube.com/watch?v=H5pNMPDcC7s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a and Technology Vocabulary - Spanish - Foreign Language - 8th grade by Slidesgo">
  <a:themeElements>
    <a:clrScheme name="Simple Light">
      <a:dk1>
        <a:srgbClr val="000066"/>
      </a:dk1>
      <a:lt1>
        <a:srgbClr val="DFE6F2"/>
      </a:lt1>
      <a:dk2>
        <a:srgbClr val="FFB8B6"/>
      </a:dk2>
      <a:lt2>
        <a:srgbClr val="DAB6FC"/>
      </a:lt2>
      <a:accent1>
        <a:srgbClr val="99F5BA"/>
      </a:accent1>
      <a:accent2>
        <a:srgbClr val="F8F092"/>
      </a:accent2>
      <a:accent3>
        <a:srgbClr val="B2F0FB"/>
      </a:accent3>
      <a:accent4>
        <a:srgbClr val="CCD6EB"/>
      </a:accent4>
      <a:accent5>
        <a:srgbClr val="FFFFFF"/>
      </a:accent5>
      <a:accent6>
        <a:srgbClr val="FFFFFF"/>
      </a:accent6>
      <a:hlink>
        <a:srgbClr val="0000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