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ulish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Mulish ExtraBold"/>
      <p:bold r:id="rId24"/>
      <p:boldItalic r:id="rId25"/>
    </p:embeddedFont>
    <p:embeddedFont>
      <p:font typeface="Mulish Black"/>
      <p:bold r:id="rId26"/>
      <p:boldItalic r:id="rId27"/>
    </p:embeddedFont>
    <p:embeddedFont>
      <p:font typeface="Mulish Medium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Mulish-boldItalic.fntdata"/><Relationship Id="rId24" Type="http://schemas.openxmlformats.org/officeDocument/2006/relationships/font" Target="fonts/MulishExtraBold-bold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ulishBlack-bold.fntdata"/><Relationship Id="rId25" Type="http://schemas.openxmlformats.org/officeDocument/2006/relationships/font" Target="fonts/MulishExtraBold-boldItalic.fntdata"/><Relationship Id="rId28" Type="http://schemas.openxmlformats.org/officeDocument/2006/relationships/font" Target="fonts/MulishMedium-regular.fntdata"/><Relationship Id="rId27" Type="http://schemas.openxmlformats.org/officeDocument/2006/relationships/font" Target="fonts/Mulish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ulish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ulishMedium-boldItalic.fntdata"/><Relationship Id="rId30" Type="http://schemas.openxmlformats.org/officeDocument/2006/relationships/font" Target="fonts/MulishMedium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ulish-bold.fntdata"/><Relationship Id="rId18" Type="http://schemas.openxmlformats.org/officeDocument/2006/relationships/font" Target="fonts/Mulish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6dd2d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6dd2d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de4602c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de4602c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ab5693d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ab5693d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de8b696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de8b696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Hôm nay: He</a:t>
            </a:r>
            <a:r>
              <a:rPr lang="en"/>
              <a:t>aps + Bài toán tìm đường đi ngắn nhất trên đồ thị có trọng số.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6dd2d44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a6dd2d44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c4ce1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c4ce1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</a:t>
            </a:r>
            <a:r>
              <a:rPr lang="en"/>
              <a:t>eue/Stack thông thường: O(N)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Sorted List: O(N)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Binary Search Tree: O(logN)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6dd2d44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6dd2d44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Đánh ind</a:t>
            </a:r>
            <a:r>
              <a:rPr lang="en"/>
              <a:t>ex từ trên xuống dưới, từ trái sang phải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oot → cbt[0]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 → cbt[1]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Root.right → cbt[2]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Root.left.left → cbt[3]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quát: nếu node là cbt[i], thì node.left là cbt[2*i + 1], node.right là cbt[2*i + 2]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c4ce1a4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ac4ce1a4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→ cbt[0]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 → cbt[1]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Root.right → cbt[2]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Root.left.left → cbt[3]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quát: nếu node là cbt[i], thì node.left là cbt[2*i + 1], node.right là cbt[2*i + 2]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c76b530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c76b530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→ cbt[0]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 → cbt[1]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Root.right → cbt[2]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Root.left.left → cbt[3]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quát: nếu node là cbt[i], thì node.left là cbt[2*i + 1], node.right là cbt[2*i + 2]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c76b530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c76b530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→ cbt[0]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 → cbt[1]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Root.right → cbt[2]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Root.left.left → cbt[3]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quát: nếu node là cbt[i], thì node.left là cbt[2*i + 1], node.right là cbt[2*i + 2]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là một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X[a:b:c] sẽ là một list mới bao gồm các phần tử: x[a], x[a + c], x[a + 2c], …, x[b - 1]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[i for i in range(1, 11)] = [1, 2, 3, …, 10]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X[2:8:2] = [2, 4, 6]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X[2:-1:1] = x[2:-1] = [2, 3, 4, 5, 6, 7, 8, 9]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X[2:5:-1] = [4, 3, 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X[::-1]: khi a, b bị lược mất thì default của a là 0, default của b là len(X) - 1 → x[-1], x[-2], …, x[0] → [10, 9, 8, …, 1]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6dd2d44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6dd2d44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EBF0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etcode.com/problems/palindromic-substrings" TargetMode="External"/><Relationship Id="rId4" Type="http://schemas.openxmlformats.org/officeDocument/2006/relationships/hyperlink" Target="https://leetcode.com/problems/valid-palindrom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tcode.com/problems/palindrome-number/" TargetMode="External"/><Relationship Id="rId4" Type="http://schemas.openxmlformats.org/officeDocument/2006/relationships/hyperlink" Target="https://leetcode.com/problems/longest-common-prefix/" TargetMode="External"/><Relationship Id="rId5" Type="http://schemas.openxmlformats.org/officeDocument/2006/relationships/hyperlink" Target="https://leetcode.com/problems/check-if-string-is-a-prefix-of-array/" TargetMode="External"/><Relationship Id="rId6" Type="http://schemas.openxmlformats.org/officeDocument/2006/relationships/hyperlink" Target="https://leetcode.com/problems/longest-palindromic-substr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321500" y="2171550"/>
            <a:ext cx="661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String</a:t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905350" y="4337750"/>
            <a:ext cx="33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  <a:latin typeface="Mulish Medium"/>
                <a:ea typeface="Mulish Medium"/>
                <a:cs typeface="Mulish Medium"/>
                <a:sym typeface="Mulish Medium"/>
              </a:rPr>
              <a:t>Duy Nguyen</a:t>
            </a:r>
            <a:endParaRPr>
              <a:solidFill>
                <a:srgbClr val="0B3E64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3092550" y="1483975"/>
            <a:ext cx="29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sh"/>
                <a:ea typeface="Mulish"/>
                <a:cs typeface="Mulish"/>
                <a:sym typeface="Mulish"/>
              </a:rPr>
              <a:t>Future Software Engineers - FSE K09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3. Homework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https://leetcode.com/problems/palindromic-substrings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https://leetcode.com/problems/valid-palindrome/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4572000" y="0"/>
            <a:ext cx="4724100" cy="5143500"/>
          </a:xfrm>
          <a:prstGeom prst="rect">
            <a:avLst/>
          </a:prstGeom>
          <a:solidFill>
            <a:srgbClr val="0B3E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Mục lục</a:t>
            </a:r>
            <a:endParaRPr b="0" sz="32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String là gì?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Prefix and Suffix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Palindrome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Live Coding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Homework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String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537200" y="1259425"/>
            <a:ext cx="6069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String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.1.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String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11700" y="1266325"/>
            <a:ext cx="848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String(Hay còn gọi là xâu) biểu diễn một chuỗi các kí tự.</a:t>
            </a:r>
            <a:endParaRPr>
              <a:solidFill>
                <a:srgbClr val="0B3E64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In python and C++</a:t>
            </a:r>
            <a:endParaRPr>
              <a:solidFill>
                <a:srgbClr val="0B3E64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6149" l="0" r="0" t="-6150"/>
          <a:stretch/>
        </p:blipFill>
        <p:spPr>
          <a:xfrm>
            <a:off x="890200" y="2138350"/>
            <a:ext cx="50292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300" y="3260725"/>
            <a:ext cx="61557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1.1. String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402900" y="1189125"/>
            <a:ext cx="845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Note: Mỗi ngôn ngữ thì string có các thuộc tính, phương thức khác nhau nên khi sử dụng string cần nắm rõ bản chất trong các ngôn ngữ lập trình.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Ví dụ: Python thì string là kiểu dữ liệu nguyên thuỷ và nó là immutable, khi + chuỗi sẽ khá tốn chi phí vì phải tạo ra các object mới.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13" y="2601300"/>
            <a:ext cx="15335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1.1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String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02900" y="1189125"/>
            <a:ext cx="755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Time complexity cho 1 số thao tác thường gặp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Cộng chuỗi: x = a + b : Time (O(length a + length b)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Sửa 1 kí tự trong chuỗi: (Ví dụ: A[0] = “1”) Time: O(1)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1.2 Prefix and Suffix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02900" y="1189125"/>
            <a:ext cx="755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Prefix(tiền tố): 1 xâu X là tiền tố của Y nếu như X là 1 substring của Y và xuất hiện ở đầu của Y. (Ví dụ: “a” là prefix của “aa")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600"/>
              <a:buFont typeface="Open Sans"/>
              <a:buChar char="-"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Suffix (hậu tố): 1 xâu X là hậu tố của Y nếu như X là 1 substring của Y và xuất hiện ở cuối của Y. (Ví dụ: “ab” là </a:t>
            </a: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suffix</a:t>
            </a: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 của “aab")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1.3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Palindrome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02900" y="1189125"/>
            <a:ext cx="7555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Palindrome: là 1 từ mà đọc xuôi hay ngược cũng như nhau.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Ví dụ: aabbbaa, ccccc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Trong python: check palindrome của string X: 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def is_palindrome(x):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return x == x[::-1]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def is_palindrome(x):  #recommend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left, right = 0, len(x) - 1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while left &lt; right: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	if x[left] != x[right]: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		return False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	left, right = left + 1, right - 1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3E64"/>
                </a:solidFill>
                <a:latin typeface="Open Sans"/>
                <a:ea typeface="Open Sans"/>
                <a:cs typeface="Open Sans"/>
                <a:sym typeface="Open Sans"/>
              </a:rPr>
              <a:t>	return True</a:t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B3E6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 coding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https://leetcode.com/problems/palindrome-number/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https://leetcode.com/problems/longest-common-prefix/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https://leetcode.com/problems/check-if-string-is-a-prefix-of-array/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https://leetcode.com/problems/longest-palindromic-substring/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3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