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A7F7-8EBB-418B-9EC4-49DB9A32955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770C-DA6F-4EE5-AB4B-B45531D0A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5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3C6-1F5A-4042-B22F-373F096319B9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1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8A7-A73B-4013-AAAA-EB4DA13F3AC6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6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7ED-5629-4883-B0EB-FB6471E2CD3D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21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E2-504D-4108-A4CB-04C45C00E407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8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B49-FBEF-40C9-83EA-315411F700C2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216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23A1-5702-4C35-A21D-C488A29D04E5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2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2BF-FA50-40B9-9953-795E596D2507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7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DE9-DE07-4672-9F23-A0D02973B851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5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407-3CAD-4BD2-9982-483624D5C564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3246-E003-4032-86D1-461A6011F56E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7336-7C65-40EA-AE5E-5ADB1AFB1146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6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0491-DA23-4CB2-882B-0028A09F3B3A}" type="datetime1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7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3D1-74E1-4716-B63C-EFBF5096C8DF}" type="datetime1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F56-C574-484C-98FF-2714C575229F}" type="datetime1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BCC-E390-46F9-BB7D-EFF4F41236E3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EDB-7C7F-41D4-AB89-BCD4B4FF001D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7F11-001D-46FC-803B-B0BD76E80135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EA3B544-E875-4D07-B95A-DD162321E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23" r:id="rId5"/>
    <p:sldLayoutId id="2147484724" r:id="rId6"/>
    <p:sldLayoutId id="2147484725" r:id="rId7"/>
    <p:sldLayoutId id="2147484726" r:id="rId8"/>
    <p:sldLayoutId id="2147484727" r:id="rId9"/>
    <p:sldLayoutId id="2147484728" r:id="rId10"/>
    <p:sldLayoutId id="2147484729" r:id="rId11"/>
    <p:sldLayoutId id="2147484730" r:id="rId12"/>
    <p:sldLayoutId id="2147484731" r:id="rId13"/>
    <p:sldLayoutId id="2147484732" r:id="rId14"/>
    <p:sldLayoutId id="2147484733" r:id="rId15"/>
    <p:sldLayoutId id="2147484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43C0-D9D0-2AF3-3716-E79AE8DD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0854" y="2160694"/>
            <a:ext cx="9425093" cy="1646302"/>
          </a:xfrm>
        </p:spPr>
        <p:txBody>
          <a:bodyPr/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rPr>
              <a:t>WATER QUALITY PREDICTION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90436-ECB4-3DE1-56E5-335C96F92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7" y="4851133"/>
            <a:ext cx="4591251" cy="1199235"/>
          </a:xfrm>
        </p:spPr>
        <p:txBody>
          <a:bodyPr>
            <a:normAutofit fontScale="55000" lnSpcReduction="20000"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Done By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20B01A12C3</a:t>
            </a:r>
          </a:p>
          <a:p>
            <a:r>
              <a:rPr lang="en-US" sz="3400" dirty="0">
                <a:solidFill>
                  <a:schemeClr val="accent5">
                    <a:lumMod val="75000"/>
                  </a:schemeClr>
                </a:solidFill>
              </a:rPr>
              <a:t>		    Venkata Naga Divya Nallavula</a:t>
            </a:r>
            <a:endParaRPr lang="en-IN" sz="3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D1E8-E09E-7B89-A644-E7E57476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z="3200" smtClean="0"/>
              <a:t>1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696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1743-BB86-3AC9-CA00-A6EB107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7" y="655656"/>
            <a:ext cx="5409403" cy="107722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Problem Statement :</a:t>
            </a:r>
            <a:endParaRPr lang="en-IN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686F-177B-81DC-B704-42F59CFC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18" y="1980996"/>
            <a:ext cx="8879921" cy="3997828"/>
          </a:xfrm>
        </p:spPr>
        <p:txBody>
          <a:bodyPr>
            <a:normAutofit/>
          </a:bodyPr>
          <a:lstStyle/>
          <a:p>
            <a:r>
              <a:rPr lang="en-US" sz="2400" dirty="0"/>
              <a:t>In this WATER QUALITY PREDICTION PROJECT ,we are going to develop an online-based system to analyze the quality of water(safe or unsafe).</a:t>
            </a:r>
          </a:p>
          <a:p>
            <a:r>
              <a:rPr lang="en-US" sz="2400" dirty="0"/>
              <a:t>In this technique , our model predicts whether the water is safe to drink or not . By using some parameters like ph value, conductivity ,hardness ,etc.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DBDD2-3ABC-F869-490B-BE660EB0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z="3200" smtClean="0">
                <a:solidFill>
                  <a:srgbClr val="C00000"/>
                </a:solidFill>
              </a:rPr>
              <a:t>2</a:t>
            </a:fld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3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D5B8-35AA-2EBD-380E-AA2F6FD2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09" y="418037"/>
            <a:ext cx="4761144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ooper Black" panose="0208090404030B020404" pitchFamily="18" charset="0"/>
              </a:rPr>
              <a:t>DATA SET :</a:t>
            </a:r>
            <a:endParaRPr lang="en-IN" sz="4400" b="1" dirty="0">
              <a:latin typeface="Cooper Black" panose="0208090404030B0204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F6182-D015-080F-4AB7-7AA6E55EB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0" b="8944"/>
          <a:stretch/>
        </p:blipFill>
        <p:spPr>
          <a:xfrm>
            <a:off x="731520" y="2408189"/>
            <a:ext cx="8518358" cy="3746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0D3F22-EA82-03D9-77EA-3B29AE8CD76B}"/>
              </a:ext>
            </a:extLst>
          </p:cNvPr>
          <p:cNvSpPr txBox="1"/>
          <p:nvPr/>
        </p:nvSpPr>
        <p:spPr>
          <a:xfrm>
            <a:off x="731520" y="1330960"/>
            <a:ext cx="9794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In this project we are considering a dataset which consists of more than 3000 plus water samples and there respective parameters that are required for prediction 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1B01-98B3-116C-9B35-66C2D896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8178" y="6291619"/>
            <a:ext cx="683339" cy="365125"/>
          </a:xfrm>
        </p:spPr>
        <p:txBody>
          <a:bodyPr/>
          <a:lstStyle/>
          <a:p>
            <a:fld id="{DEA3B544-E875-4D07-B95A-DD162321E8B8}" type="slidenum">
              <a:rPr lang="en-IN" sz="3200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55B4-492D-18AD-757B-E0DB981D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Attributes of the dataset and their optimal range :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A875-3552-5776-A618-3BA5D5EC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ph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Neutral range(6-7)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Hardness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low range Solids – 500 to 1000 mg/l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Chloramines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low range (&lt;4 mg/l)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Sulfate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low range(&lt;250 mg/l)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Conductivity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– 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very less (insulator)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Organic_carbon 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low(&lt;2 mg/l)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Trihalomethanes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low (&lt;80 ppm)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Turbidity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5 to10 ppm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Potability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1(safe)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E28D3-F91B-8714-E2F1-DAD2F2A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121228" cy="686697"/>
          </a:xfrm>
        </p:spPr>
        <p:txBody>
          <a:bodyPr/>
          <a:lstStyle/>
          <a:p>
            <a:fld id="{DEA3B544-E875-4D07-B95A-DD162321E8B8}" type="slidenum">
              <a:rPr lang="en-IN" sz="3200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7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D1E6-E099-F98F-5387-6CBFBB56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22" y="1081238"/>
            <a:ext cx="8596668" cy="1320800"/>
          </a:xfrm>
        </p:spPr>
        <p:txBody>
          <a:bodyPr/>
          <a:lstStyle/>
          <a:p>
            <a:r>
              <a:rPr lang="en-US" b="1" dirty="0">
                <a:latin typeface="Cooper Black" panose="0208090404030B020404" pitchFamily="18" charset="0"/>
              </a:rPr>
              <a:t>PRE-PROCESSING:</a:t>
            </a:r>
            <a:endParaRPr lang="en-IN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A873-89D8-A3CD-F3A4-5E8D0203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6" y="2150963"/>
            <a:ext cx="9448442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Data preprocessing is an essential task for cleaning the data and making it suitable for machine learning model which increases the accuracy and efficiency of the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In Dataset some of the columns like ph, sulphate, Trihalomethanes  contains some missing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We can handle these missing values by filling it with mean value of the each feature.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9F808-EC77-6116-5CB5-F2EC01E3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z="3200" smtClean="0"/>
              <a:t>5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749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42B6-9EBA-D9DA-392F-BC91B8C3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oper Black" panose="0208090404030B020404" pitchFamily="18" charset="0"/>
              </a:rPr>
              <a:t>ALOGRITHM :</a:t>
            </a:r>
            <a:endParaRPr lang="en-IN" sz="40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F7B7-03D1-63B3-C2A0-8782D198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Logistic Regression</a:t>
            </a: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inter-regular"/>
            </a:endParaRP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5586E-B66A-0819-1AEC-A50E0C5B9B74}"/>
              </a:ext>
            </a:extLst>
          </p:cNvPr>
          <p:cNvSpPr txBox="1"/>
          <p:nvPr/>
        </p:nvSpPr>
        <p:spPr>
          <a:xfrm rot="10800000" flipV="1">
            <a:off x="1549666" y="2874009"/>
            <a:ext cx="8383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Logistic regression predicts the output of a categorical dependent variable. Therefore the outcome must be a categorical or discrete value.</a:t>
            </a:r>
          </a:p>
          <a:p>
            <a:endParaRPr lang="en-US" sz="2400" i="0" dirty="0">
              <a:solidFill>
                <a:schemeClr val="tx1">
                  <a:lumMod val="95000"/>
                </a:schemeClr>
              </a:solidFill>
              <a:effectLst/>
              <a:latin typeface="inter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It can be either Yes or No, 0 or 1, true or False, etc. but instead of giving the exact value as 0 and 1, </a:t>
            </a: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  <a:latin typeface="inter-bold"/>
              </a:rPr>
              <a:t>it gives the probabilistic values which lie between 0 and 1</a:t>
            </a: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18D94-2025-5C22-0B4A-211E5FF0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z="3200" smtClean="0"/>
              <a:t>6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520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1780-7689-36D8-9C37-4FF32B30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120" y="2362720"/>
            <a:ext cx="6031474" cy="143925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66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THANK YOU</a:t>
            </a:r>
          </a:p>
          <a:p>
            <a:endParaRPr lang="en-IN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9BAB0-6D35-59A6-6705-506F0B95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B544-E875-4D07-B95A-DD162321E8B8}" type="slidenum">
              <a:rPr lang="en-IN" sz="3200" smtClean="0"/>
              <a:t>7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86685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329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Cooper Black</vt:lpstr>
      <vt:lpstr>Courier New</vt:lpstr>
      <vt:lpstr>inter-bold</vt:lpstr>
      <vt:lpstr>inter-regular</vt:lpstr>
      <vt:lpstr>Trebuchet MS</vt:lpstr>
      <vt:lpstr>Wingdings</vt:lpstr>
      <vt:lpstr>Wingdings 3</vt:lpstr>
      <vt:lpstr>Facet</vt:lpstr>
      <vt:lpstr>WATER QUALITY PREDICTION</vt:lpstr>
      <vt:lpstr>Problem Statement :</vt:lpstr>
      <vt:lpstr>DATA SET :</vt:lpstr>
      <vt:lpstr>Attributes of the dataset and their optimal range :</vt:lpstr>
      <vt:lpstr>PRE-PROCESSING:</vt:lpstr>
      <vt:lpstr>ALOGRITHM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</dc:title>
  <dc:creator>nvdivya1234@outlook.com</dc:creator>
  <cp:lastModifiedBy>nvdivya1234@outlook.com</cp:lastModifiedBy>
  <cp:revision>3</cp:revision>
  <dcterms:created xsi:type="dcterms:W3CDTF">2022-10-30T10:13:30Z</dcterms:created>
  <dcterms:modified xsi:type="dcterms:W3CDTF">2023-03-06T17:25:50Z</dcterms:modified>
</cp:coreProperties>
</file>