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 snapToObjects="1">
      <p:cViewPr>
        <p:scale>
          <a:sx n="188" d="100"/>
          <a:sy n="188" d="100"/>
        </p:scale>
        <p:origin x="-760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C8BF1-B3E0-1843-B75C-F16069778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8A246A-DC73-1D40-AEE9-B760641F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DB5CF-F9DA-DD48-9E44-5ADDC9F9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B5D9A-9C81-8C40-88A0-D707A36B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D964B-27BB-CF49-A6E2-277523B9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28549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E0C4-7FDB-8740-A07A-F97F2954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C5A308-218C-AA42-B611-598614F9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B047E-B370-EC43-8578-BC1C1253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B1439-DFD6-C145-90F2-0EFBAD5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73DDA-3614-474A-B63F-C5431DE4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70475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AF032A-B8B9-A845-8853-5134C7CF0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8B122-45F8-1E44-B59A-7CD08BA28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DE437-762D-974A-8AAB-F85A8813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CDE98-EEBB-8B4D-86C2-45765BEF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D108D-A2C4-3B40-8F07-6B7689CB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03439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E5FD3-A9F3-7C46-9CDE-0F004872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C098A-0CBE-164C-8DC7-C7522AB7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D154C-0B0A-EA47-B59B-82A4C1D2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DCFDA-095A-4449-86A8-E51883C1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9CE49-BB93-C54B-AD11-7C917034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7588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2D3B9-51B8-2744-8E94-9A8B1FC3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76D152-CC58-D943-B083-ACDF0EEB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616A2-B152-624A-AD34-A72733C2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97D3B-222A-9545-8895-1CE483B5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AD87B2-D897-9E46-9BFC-F63AD54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542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B8431-1740-394F-BB7A-613F0AD4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BB6CAA-7919-664A-B617-64112D190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8F37F7-6A1F-E24B-8F04-E261F9FC8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B79BA4-9863-474C-8850-461D05FE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67DCC6-5C3F-E14C-9CB6-75A96B9D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776740-DD50-AA4C-BFA4-15E9B812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0795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6283F-EC80-9349-A139-AE4DFB39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6E0E51-7C58-DB4D-ADF4-64035D5F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BFD52-6E61-DB4B-86F6-8EF989350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34D16B-EEAB-004A-BA03-579EBF62A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BA4578-6A58-194F-805A-470C6D18D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F459A7-2C31-5F4E-849E-E0B3EC1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2DC796-00D4-6D4D-ABF5-FE100430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C96FAA-CE93-114C-9BF6-7F2A75E0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8080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91EBF-7387-9943-8D2C-BA8EF40F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ACF322-1125-FD40-976C-A03AA529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0DEF7-D188-EA4F-83B1-84CDF852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56E7F8-2B15-2842-9283-AD5468D2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959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E4CBBD-BA72-AA45-8BF1-ECA498DB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2CEE85-F075-BF4C-814E-0AF9F7D5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DF2967-8C52-0140-BB50-8EF5072D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48242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83231-A36A-AE4F-B237-EEDE3DFE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E4153-4220-0A41-9AC6-1D8B868A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950134-C036-4B46-9F6A-AB8FA936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512982-1257-8C40-B4D5-EC55BAD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3231C-7301-7E42-944F-E4C36E46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48532C-72A4-964D-90F4-2AB57A4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6785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F6D4E-0848-2F47-BD05-C5EE4315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042952-CA4B-584A-8A50-FEFB08EC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D55DA4-04F0-C841-BA10-7E248E1C0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28B946-BD92-A241-ABEF-B199406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1251F5-9430-2642-B3B3-B94FC21E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71756D-E266-2542-AEF3-FC8A1C8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01446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8DE67-F66E-974B-A2DB-38F14AB4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C27FB7-938E-1949-8B58-9E13D5B5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BB4D3-9415-3047-AD6E-90487C398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C873-31FA-EF4A-9916-85E92435F90B}" type="datetimeFigureOut">
              <a:rPr lang="ru-US" smtClean="0"/>
              <a:t>5/16/23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4B8954-9036-8E4B-A2FF-7122B9B6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1A3CC-0350-5246-B417-38D81AE80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341F-1344-FE44-8515-F21E8B267537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87288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7E7B1-6794-7946-9A3A-76076BE8E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L-layer Neural Network</a:t>
            </a:r>
            <a:br>
              <a:rPr lang="en-US" dirty="0"/>
            </a:br>
            <a:r>
              <a:rPr lang="en-US" dirty="0"/>
              <a:t>for cat recognition</a:t>
            </a:r>
            <a:endParaRPr lang="ru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2595BC-BA2E-E44E-A480-FD10743AD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4595" y="5989638"/>
            <a:ext cx="3204117" cy="535064"/>
          </a:xfrm>
        </p:spPr>
        <p:txBody>
          <a:bodyPr/>
          <a:lstStyle/>
          <a:p>
            <a:r>
              <a:rPr lang="en-US" dirty="0"/>
              <a:t>By Nikita </a:t>
            </a:r>
            <a:r>
              <a:rPr lang="en-US" dirty="0" err="1"/>
              <a:t>Vdovichev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19983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439FA-0A7A-1D4E-98F8-A440B5DC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795" y="175554"/>
            <a:ext cx="3800707" cy="1325563"/>
          </a:xfrm>
        </p:spPr>
        <p:txBody>
          <a:bodyPr/>
          <a:lstStyle/>
          <a:p>
            <a:r>
              <a:rPr lang="en-US" dirty="0"/>
              <a:t>Image examples</a:t>
            </a:r>
            <a:endParaRPr lang="ru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660849-ECA5-DA4E-A9AB-B32C02A0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4417"/>
            <a:ext cx="3599985" cy="40829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9C146F-B97B-1644-8A7B-B0A2E56C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43" y="1714417"/>
            <a:ext cx="3512180" cy="40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C2DEC-CF5C-E046-9A4C-F100857B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810" y="86344"/>
            <a:ext cx="2975517" cy="1325563"/>
          </a:xfrm>
        </p:spPr>
        <p:txBody>
          <a:bodyPr/>
          <a:lstStyle/>
          <a:p>
            <a:r>
              <a:rPr lang="en-US" dirty="0"/>
              <a:t>Activations</a:t>
            </a:r>
            <a:endParaRPr lang="ru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0E8B19-69CD-1C47-853F-69020D3D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83" y="1885950"/>
            <a:ext cx="4319769" cy="37119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7D3517-A007-C549-8ADD-F012FA08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49" y="1363481"/>
            <a:ext cx="3512478" cy="47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6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E9BE6-17CE-7C44-BBEA-07A07EFE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47" y="119799"/>
            <a:ext cx="5495693" cy="1325563"/>
          </a:xfrm>
        </p:spPr>
        <p:txBody>
          <a:bodyPr/>
          <a:lstStyle/>
          <a:p>
            <a:r>
              <a:rPr lang="en-US" dirty="0"/>
              <a:t>Initialize parameters</a:t>
            </a:r>
            <a:endParaRPr lang="ru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CDB769-E110-F440-8522-2DD10331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03" y="1686313"/>
            <a:ext cx="10048452" cy="37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9ED14-A66F-C248-893A-83961FBC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74" y="0"/>
            <a:ext cx="3254298" cy="1325563"/>
          </a:xfrm>
        </p:spPr>
        <p:txBody>
          <a:bodyPr/>
          <a:lstStyle/>
          <a:p>
            <a:r>
              <a:rPr lang="en-US" dirty="0"/>
              <a:t>Forward prop</a:t>
            </a:r>
            <a:endParaRPr lang="ru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A9E65-6E7E-5246-804F-78F7B26A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80" y="1325563"/>
            <a:ext cx="10914513" cy="46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5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3D035-F131-9D47-8BDA-4EB81324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80" y="153252"/>
            <a:ext cx="4514385" cy="1325563"/>
          </a:xfrm>
        </p:spPr>
        <p:txBody>
          <a:bodyPr/>
          <a:lstStyle/>
          <a:p>
            <a:r>
              <a:rPr lang="en-US" dirty="0"/>
              <a:t>Backward prop</a:t>
            </a:r>
            <a:endParaRPr lang="ru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26F50E-1374-3447-92E7-34B08F41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08" y="1365363"/>
            <a:ext cx="4429357" cy="52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2E40F-743E-584F-B7F3-D1D9F671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883" y="164403"/>
            <a:ext cx="6722327" cy="1325563"/>
          </a:xfrm>
        </p:spPr>
        <p:txBody>
          <a:bodyPr/>
          <a:lstStyle/>
          <a:p>
            <a:r>
              <a:rPr lang="en-US" dirty="0"/>
              <a:t>Update parameters and cost</a:t>
            </a:r>
            <a:endParaRPr lang="ru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C4056F-5395-9B4B-9562-06645DE6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13" y="1821830"/>
            <a:ext cx="7233319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6E6DBE-5256-744F-BF1F-6D992388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920" y="3911330"/>
            <a:ext cx="6352024" cy="18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0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185E6-C0D6-4642-8BCE-CFA19CAC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607" y="-92075"/>
            <a:ext cx="3142785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ru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CC7E8-03E9-884E-B030-3AD12ADB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20" y="3596268"/>
            <a:ext cx="8499397" cy="16030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A57F3A-A8D0-BD4F-9613-F01C6E22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66" y="1233488"/>
            <a:ext cx="4914050" cy="1758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542EE-7AC2-3340-8E96-6BD5E7F1575D}"/>
              </a:ext>
            </a:extLst>
          </p:cNvPr>
          <p:cNvSpPr txBox="1"/>
          <p:nvPr/>
        </p:nvSpPr>
        <p:spPr>
          <a:xfrm>
            <a:off x="825190" y="5750374"/>
            <a:ext cx="1013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types of </a:t>
            </a:r>
            <a:r>
              <a:rPr lang="en-US" dirty="0" err="1"/>
              <a:t>mislabaled</a:t>
            </a:r>
            <a:r>
              <a:rPr lang="en-US" dirty="0"/>
              <a:t>: cat body in an unusual position, unusual cat color, camera Angle Brightness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175729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44</Words>
  <Application>Microsoft Macintosh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L-layer Neural Network for cat recognition</vt:lpstr>
      <vt:lpstr>Image examples</vt:lpstr>
      <vt:lpstr>Activations</vt:lpstr>
      <vt:lpstr>Initialize parameters</vt:lpstr>
      <vt:lpstr>Forward prop</vt:lpstr>
      <vt:lpstr>Backward prop</vt:lpstr>
      <vt:lpstr>Update parameters and cost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L-layer Neural Network for cat recognition</dc:title>
  <dc:creator>Microsoft Office User</dc:creator>
  <cp:lastModifiedBy>Microsoft Office User</cp:lastModifiedBy>
  <cp:revision>1</cp:revision>
  <dcterms:created xsi:type="dcterms:W3CDTF">2023-05-16T08:48:06Z</dcterms:created>
  <dcterms:modified xsi:type="dcterms:W3CDTF">2023-05-16T13:01:07Z</dcterms:modified>
</cp:coreProperties>
</file>