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320" r:id="rId5"/>
    <p:sldId id="299" r:id="rId6"/>
    <p:sldId id="326" r:id="rId7"/>
    <p:sldId id="327" r:id="rId8"/>
    <p:sldId id="328" r:id="rId9"/>
    <p:sldId id="329" r:id="rId10"/>
    <p:sldId id="324" r:id="rId11"/>
    <p:sldId id="325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44" userDrawn="1">
          <p15:clr>
            <a:srgbClr val="A4A3A4"/>
          </p15:clr>
        </p15:guide>
        <p15:guide id="4" pos="346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Croonenborghs" initials="BC" lastIdx="1" clrIdx="0"/>
  <p:cmAuthor id="2" name="Bart Croonenborghs" initials="BC [2]" lastIdx="1" clrIdx="1"/>
  <p:cmAuthor id="3" name="Bart Croonenborghs" initials="BC [3]" lastIdx="1" clrIdx="2"/>
  <p:cmAuthor id="4" name="Bart Croonenborghs" initials="BC [4]" lastIdx="1" clrIdx="3"/>
  <p:cmAuthor id="5" name="Bart Croonenborghs" initials="BC [5]" lastIdx="1" clrIdx="4"/>
  <p:cmAuthor id="6" name="Bart Croonenborghs" initials="BC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F"/>
    <a:srgbClr val="FF5000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1B088-A0B9-5964-0DAC-6D4F902C61A4}" v="1188" dt="2024-08-22T23:54:31.055"/>
    <p1510:client id="{1FDCAB17-08BB-FD41-EF61-13545770A230}" v="35" dt="2024-08-23T05:52:16.171"/>
    <p1510:client id="{7A6819E3-EF10-438C-7DC9-61B267044865}" v="3" dt="2024-08-23T05:53:13.192"/>
    <p1510:client id="{E0957A63-A543-4F1A-8447-B365C3BF6119}" v="117" dt="2024-08-23T06:09:25.276"/>
    <p1510:client id="{F40DEEC4-69B1-2C4B-487D-50B49998FEFE}" v="32" dt="2024-08-23T01:27:51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2"/>
        <p:guide pos="2880"/>
        <p:guide pos="244"/>
        <p:guide pos="346"/>
        <p:guide orient="horz" pos="68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ë Theys" userId="S::cloe.theys@vub.be::7081fff3-42b5-4482-9da9-26e7390ab7ab" providerId="AD" clId="Web-{1FDCAB17-08BB-FD41-EF61-13545770A230}"/>
    <pc:docChg chg="delSld modSld">
      <pc:chgData name="Cloë Theys" userId="S::cloe.theys@vub.be::7081fff3-42b5-4482-9da9-26e7390ab7ab" providerId="AD" clId="Web-{1FDCAB17-08BB-FD41-EF61-13545770A230}" dt="2024-08-23T05:52:16.171" v="31" actId="20577"/>
      <pc:docMkLst>
        <pc:docMk/>
      </pc:docMkLst>
      <pc:sldChg chg="del">
        <pc:chgData name="Cloë Theys" userId="S::cloe.theys@vub.be::7081fff3-42b5-4482-9da9-26e7390ab7ab" providerId="AD" clId="Web-{1FDCAB17-08BB-FD41-EF61-13545770A230}" dt="2024-08-23T04:58:44.073" v="2"/>
        <pc:sldMkLst>
          <pc:docMk/>
          <pc:sldMk cId="2014284722" sldId="294"/>
        </pc:sldMkLst>
      </pc:sldChg>
      <pc:sldChg chg="del">
        <pc:chgData name="Cloë Theys" userId="S::cloe.theys@vub.be::7081fff3-42b5-4482-9da9-26e7390ab7ab" providerId="AD" clId="Web-{1FDCAB17-08BB-FD41-EF61-13545770A230}" dt="2024-08-23T04:58:42.136" v="1"/>
        <pc:sldMkLst>
          <pc:docMk/>
          <pc:sldMk cId="48216399" sldId="295"/>
        </pc:sldMkLst>
      </pc:sldChg>
      <pc:sldChg chg="del">
        <pc:chgData name="Cloë Theys" userId="S::cloe.theys@vub.be::7081fff3-42b5-4482-9da9-26e7390ab7ab" providerId="AD" clId="Web-{1FDCAB17-08BB-FD41-EF61-13545770A230}" dt="2024-08-23T04:58:50.886" v="3"/>
        <pc:sldMkLst>
          <pc:docMk/>
          <pc:sldMk cId="1636862863" sldId="297"/>
        </pc:sldMkLst>
      </pc:sldChg>
      <pc:sldChg chg="modSp">
        <pc:chgData name="Cloë Theys" userId="S::cloe.theys@vub.be::7081fff3-42b5-4482-9da9-26e7390ab7ab" providerId="AD" clId="Web-{1FDCAB17-08BB-FD41-EF61-13545770A230}" dt="2024-08-23T05:05:28.385" v="14" actId="20577"/>
        <pc:sldMkLst>
          <pc:docMk/>
          <pc:sldMk cId="1921419818" sldId="299"/>
        </pc:sldMkLst>
        <pc:spChg chg="mod">
          <ac:chgData name="Cloë Theys" userId="S::cloe.theys@vub.be::7081fff3-42b5-4482-9da9-26e7390ab7ab" providerId="AD" clId="Web-{1FDCAB17-08BB-FD41-EF61-13545770A230}" dt="2024-08-23T05:05:28.385" v="14" actId="20577"/>
          <ac:spMkLst>
            <pc:docMk/>
            <pc:sldMk cId="1921419818" sldId="299"/>
            <ac:spMk id="21" creationId="{00000000-0000-0000-0000-000000000000}"/>
          </ac:spMkLst>
        </pc:spChg>
      </pc:sldChg>
      <pc:sldChg chg="del">
        <pc:chgData name="Cloë Theys" userId="S::cloe.theys@vub.be::7081fff3-42b5-4482-9da9-26e7390ab7ab" providerId="AD" clId="Web-{1FDCAB17-08BB-FD41-EF61-13545770A230}" dt="2024-08-23T04:58:36.807" v="0"/>
        <pc:sldMkLst>
          <pc:docMk/>
          <pc:sldMk cId="1892598161" sldId="322"/>
        </pc:sldMkLst>
      </pc:sldChg>
      <pc:sldChg chg="addSp modSp">
        <pc:chgData name="Cloë Theys" userId="S::cloe.theys@vub.be::7081fff3-42b5-4482-9da9-26e7390ab7ab" providerId="AD" clId="Web-{1FDCAB17-08BB-FD41-EF61-13545770A230}" dt="2024-08-23T05:10:11.192" v="19" actId="20577"/>
        <pc:sldMkLst>
          <pc:docMk/>
          <pc:sldMk cId="3892806305" sldId="327"/>
        </pc:sldMkLst>
        <pc:spChg chg="mod">
          <ac:chgData name="Cloë Theys" userId="S::cloe.theys@vub.be::7081fff3-42b5-4482-9da9-26e7390ab7ab" providerId="AD" clId="Web-{1FDCAB17-08BB-FD41-EF61-13545770A230}" dt="2024-08-23T05:10:11.192" v="19" actId="20577"/>
          <ac:spMkLst>
            <pc:docMk/>
            <pc:sldMk cId="3892806305" sldId="327"/>
            <ac:spMk id="21" creationId="{00000000-0000-0000-0000-000000000000}"/>
          </ac:spMkLst>
        </pc:spChg>
        <pc:picChg chg="add mod">
          <ac:chgData name="Cloë Theys" userId="S::cloe.theys@vub.be::7081fff3-42b5-4482-9da9-26e7390ab7ab" providerId="AD" clId="Web-{1FDCAB17-08BB-FD41-EF61-13545770A230}" dt="2024-08-23T05:04:24.633" v="11" actId="1076"/>
          <ac:picMkLst>
            <pc:docMk/>
            <pc:sldMk cId="3892806305" sldId="327"/>
            <ac:picMk id="2" creationId="{089E52F0-328A-5AF1-A3AE-8D465FC56F51}"/>
          </ac:picMkLst>
        </pc:picChg>
      </pc:sldChg>
      <pc:sldChg chg="addSp modSp">
        <pc:chgData name="Cloë Theys" userId="S::cloe.theys@vub.be::7081fff3-42b5-4482-9da9-26e7390ab7ab" providerId="AD" clId="Web-{1FDCAB17-08BB-FD41-EF61-13545770A230}" dt="2024-08-23T05:52:16.171" v="31" actId="20577"/>
        <pc:sldMkLst>
          <pc:docMk/>
          <pc:sldMk cId="1460922075" sldId="328"/>
        </pc:sldMkLst>
        <pc:spChg chg="mod">
          <ac:chgData name="Cloë Theys" userId="S::cloe.theys@vub.be::7081fff3-42b5-4482-9da9-26e7390ab7ab" providerId="AD" clId="Web-{1FDCAB17-08BB-FD41-EF61-13545770A230}" dt="2024-08-23T05:52:16.171" v="31" actId="20577"/>
          <ac:spMkLst>
            <pc:docMk/>
            <pc:sldMk cId="1460922075" sldId="328"/>
            <ac:spMk id="21" creationId="{00000000-0000-0000-0000-000000000000}"/>
          </ac:spMkLst>
        </pc:spChg>
        <pc:picChg chg="add mod">
          <ac:chgData name="Cloë Theys" userId="S::cloe.theys@vub.be::7081fff3-42b5-4482-9da9-26e7390ab7ab" providerId="AD" clId="Web-{1FDCAB17-08BB-FD41-EF61-13545770A230}" dt="2024-08-23T05:03:42.741" v="10" actId="14100"/>
          <ac:picMkLst>
            <pc:docMk/>
            <pc:sldMk cId="1460922075" sldId="328"/>
            <ac:picMk id="2" creationId="{93B5949C-72CE-41F9-4AFC-71A179087B90}"/>
          </ac:picMkLst>
        </pc:picChg>
      </pc:sldChg>
      <pc:sldChg chg="modSp del">
        <pc:chgData name="Cloë Theys" userId="S::cloe.theys@vub.be::7081fff3-42b5-4482-9da9-26e7390ab7ab" providerId="AD" clId="Web-{1FDCAB17-08BB-FD41-EF61-13545770A230}" dt="2024-08-23T05:14:24.518" v="28"/>
        <pc:sldMkLst>
          <pc:docMk/>
          <pc:sldMk cId="4131372952" sldId="330"/>
        </pc:sldMkLst>
        <pc:spChg chg="mod">
          <ac:chgData name="Cloë Theys" userId="S::cloe.theys@vub.be::7081fff3-42b5-4482-9da9-26e7390ab7ab" providerId="AD" clId="Web-{1FDCAB17-08BB-FD41-EF61-13545770A230}" dt="2024-08-23T05:12:36.839" v="27" actId="20577"/>
          <ac:spMkLst>
            <pc:docMk/>
            <pc:sldMk cId="4131372952" sldId="330"/>
            <ac:spMk id="21" creationId="{00000000-0000-0000-0000-000000000000}"/>
          </ac:spMkLst>
        </pc:spChg>
      </pc:sldChg>
    </pc:docChg>
  </pc:docChgLst>
  <pc:docChgLst>
    <pc:chgData name="Nellie Van Eeckhaute" userId="S::nellie.van.eeckhaute@vub.be::b887782f-28c5-4bc0-8ffc-2cef8622dddd" providerId="AD" clId="Web-{7A6819E3-EF10-438C-7DC9-61B267044865}"/>
    <pc:docChg chg="modSld">
      <pc:chgData name="Nellie Van Eeckhaute" userId="S::nellie.van.eeckhaute@vub.be::b887782f-28c5-4bc0-8ffc-2cef8622dddd" providerId="AD" clId="Web-{7A6819E3-EF10-438C-7DC9-61B267044865}" dt="2024-08-23T05:53:13.192" v="2" actId="20577"/>
      <pc:docMkLst>
        <pc:docMk/>
      </pc:docMkLst>
      <pc:sldChg chg="modSp">
        <pc:chgData name="Nellie Van Eeckhaute" userId="S::nellie.van.eeckhaute@vub.be::b887782f-28c5-4bc0-8ffc-2cef8622dddd" providerId="AD" clId="Web-{7A6819E3-EF10-438C-7DC9-61B267044865}" dt="2024-08-23T05:53:13.192" v="2" actId="20577"/>
        <pc:sldMkLst>
          <pc:docMk/>
          <pc:sldMk cId="1460922075" sldId="328"/>
        </pc:sldMkLst>
        <pc:spChg chg="mod">
          <ac:chgData name="Nellie Van Eeckhaute" userId="S::nellie.van.eeckhaute@vub.be::b887782f-28c5-4bc0-8ffc-2cef8622dddd" providerId="AD" clId="Web-{7A6819E3-EF10-438C-7DC9-61B267044865}" dt="2024-08-23T05:53:13.192" v="2" actId="20577"/>
          <ac:spMkLst>
            <pc:docMk/>
            <pc:sldMk cId="1460922075" sldId="328"/>
            <ac:spMk id="21" creationId="{00000000-0000-0000-0000-000000000000}"/>
          </ac:spMkLst>
        </pc:spChg>
      </pc:sldChg>
    </pc:docChg>
  </pc:docChgLst>
  <pc:docChgLst>
    <pc:chgData name="Cloë Theys" userId="7081fff3-42b5-4482-9da9-26e7390ab7ab" providerId="ADAL" clId="{E0957A63-A543-4F1A-8447-B365C3BF6119}"/>
    <pc:docChg chg="undo custSel modSld">
      <pc:chgData name="Cloë Theys" userId="7081fff3-42b5-4482-9da9-26e7390ab7ab" providerId="ADAL" clId="{E0957A63-A543-4F1A-8447-B365C3BF6119}" dt="2024-08-23T06:09:25.276" v="116" actId="20577"/>
      <pc:docMkLst>
        <pc:docMk/>
      </pc:docMkLst>
      <pc:sldChg chg="modSp mod">
        <pc:chgData name="Cloë Theys" userId="7081fff3-42b5-4482-9da9-26e7390ab7ab" providerId="ADAL" clId="{E0957A63-A543-4F1A-8447-B365C3BF6119}" dt="2024-08-23T06:08:44.350" v="92" actId="20577"/>
        <pc:sldMkLst>
          <pc:docMk/>
          <pc:sldMk cId="1921419818" sldId="299"/>
        </pc:sldMkLst>
        <pc:spChg chg="mod">
          <ac:chgData name="Cloë Theys" userId="7081fff3-42b5-4482-9da9-26e7390ab7ab" providerId="ADAL" clId="{E0957A63-A543-4F1A-8447-B365C3BF6119}" dt="2024-08-23T06:07:51.240" v="38" actId="6549"/>
          <ac:spMkLst>
            <pc:docMk/>
            <pc:sldMk cId="1921419818" sldId="299"/>
            <ac:spMk id="8" creationId="{FF5D85A4-FC06-1F4A-81C4-97CE11C02EDD}"/>
          </ac:spMkLst>
        </pc:spChg>
        <pc:spChg chg="mod">
          <ac:chgData name="Cloë Theys" userId="7081fff3-42b5-4482-9da9-26e7390ab7ab" providerId="ADAL" clId="{E0957A63-A543-4F1A-8447-B365C3BF6119}" dt="2024-08-23T06:08:44.350" v="92" actId="20577"/>
          <ac:spMkLst>
            <pc:docMk/>
            <pc:sldMk cId="1921419818" sldId="299"/>
            <ac:spMk id="9" creationId="{E20C23EB-25F6-A54C-AF83-FE0586C19290}"/>
          </ac:spMkLst>
        </pc:spChg>
      </pc:sldChg>
      <pc:sldChg chg="modSp mod">
        <pc:chgData name="Cloë Theys" userId="7081fff3-42b5-4482-9da9-26e7390ab7ab" providerId="ADAL" clId="{E0957A63-A543-4F1A-8447-B365C3BF6119}" dt="2024-08-23T06:08:56.018" v="112" actId="20577"/>
        <pc:sldMkLst>
          <pc:docMk/>
          <pc:sldMk cId="1638001154" sldId="326"/>
        </pc:sldMkLst>
        <pc:spChg chg="mod">
          <ac:chgData name="Cloë Theys" userId="7081fff3-42b5-4482-9da9-26e7390ab7ab" providerId="ADAL" clId="{E0957A63-A543-4F1A-8447-B365C3BF6119}" dt="2024-08-23T06:07:37.851" v="18" actId="20577"/>
          <ac:spMkLst>
            <pc:docMk/>
            <pc:sldMk cId="1638001154" sldId="326"/>
            <ac:spMk id="8" creationId="{FF5D85A4-FC06-1F4A-81C4-97CE11C02EDD}"/>
          </ac:spMkLst>
        </pc:spChg>
        <pc:spChg chg="mod">
          <ac:chgData name="Cloë Theys" userId="7081fff3-42b5-4482-9da9-26e7390ab7ab" providerId="ADAL" clId="{E0957A63-A543-4F1A-8447-B365C3BF6119}" dt="2024-08-23T06:08:56.018" v="112" actId="20577"/>
          <ac:spMkLst>
            <pc:docMk/>
            <pc:sldMk cId="1638001154" sldId="326"/>
            <ac:spMk id="9" creationId="{E20C23EB-25F6-A54C-AF83-FE0586C19290}"/>
          </ac:spMkLst>
        </pc:spChg>
      </pc:sldChg>
      <pc:sldChg chg="modSp mod">
        <pc:chgData name="Cloë Theys" userId="7081fff3-42b5-4482-9da9-26e7390ab7ab" providerId="ADAL" clId="{E0957A63-A543-4F1A-8447-B365C3BF6119}" dt="2024-08-23T06:09:04.375" v="113"/>
        <pc:sldMkLst>
          <pc:docMk/>
          <pc:sldMk cId="3892806305" sldId="327"/>
        </pc:sldMkLst>
        <pc:spChg chg="mod">
          <ac:chgData name="Cloë Theys" userId="7081fff3-42b5-4482-9da9-26e7390ab7ab" providerId="ADAL" clId="{E0957A63-A543-4F1A-8447-B365C3BF6119}" dt="2024-08-23T06:08:04.907" v="62" actId="20577"/>
          <ac:spMkLst>
            <pc:docMk/>
            <pc:sldMk cId="3892806305" sldId="327"/>
            <ac:spMk id="8" creationId="{FF5D85A4-FC06-1F4A-81C4-97CE11C02EDD}"/>
          </ac:spMkLst>
        </pc:spChg>
        <pc:spChg chg="mod">
          <ac:chgData name="Cloë Theys" userId="7081fff3-42b5-4482-9da9-26e7390ab7ab" providerId="ADAL" clId="{E0957A63-A543-4F1A-8447-B365C3BF6119}" dt="2024-08-23T06:09:04.375" v="113"/>
          <ac:spMkLst>
            <pc:docMk/>
            <pc:sldMk cId="3892806305" sldId="327"/>
            <ac:spMk id="9" creationId="{E20C23EB-25F6-A54C-AF83-FE0586C19290}"/>
          </ac:spMkLst>
        </pc:spChg>
      </pc:sldChg>
      <pc:sldChg chg="modSp mod">
        <pc:chgData name="Cloë Theys" userId="7081fff3-42b5-4482-9da9-26e7390ab7ab" providerId="ADAL" clId="{E0957A63-A543-4F1A-8447-B365C3BF6119}" dt="2024-08-23T06:09:25.276" v="116" actId="20577"/>
        <pc:sldMkLst>
          <pc:docMk/>
          <pc:sldMk cId="1460922075" sldId="328"/>
        </pc:sldMkLst>
        <pc:spChg chg="mod">
          <ac:chgData name="Cloë Theys" userId="7081fff3-42b5-4482-9da9-26e7390ab7ab" providerId="ADAL" clId="{E0957A63-A543-4F1A-8447-B365C3BF6119}" dt="2024-08-23T06:08:14.498" v="71"/>
          <ac:spMkLst>
            <pc:docMk/>
            <pc:sldMk cId="1460922075" sldId="328"/>
            <ac:spMk id="8" creationId="{FF5D85A4-FC06-1F4A-81C4-97CE11C02EDD}"/>
          </ac:spMkLst>
        </pc:spChg>
        <pc:spChg chg="mod">
          <ac:chgData name="Cloë Theys" userId="7081fff3-42b5-4482-9da9-26e7390ab7ab" providerId="ADAL" clId="{E0957A63-A543-4F1A-8447-B365C3BF6119}" dt="2024-08-23T06:09:10.105" v="114"/>
          <ac:spMkLst>
            <pc:docMk/>
            <pc:sldMk cId="1460922075" sldId="328"/>
            <ac:spMk id="9" creationId="{E20C23EB-25F6-A54C-AF83-FE0586C19290}"/>
          </ac:spMkLst>
        </pc:spChg>
        <pc:spChg chg="mod">
          <ac:chgData name="Cloë Theys" userId="7081fff3-42b5-4482-9da9-26e7390ab7ab" providerId="ADAL" clId="{E0957A63-A543-4F1A-8447-B365C3BF6119}" dt="2024-08-23T06:09:25.276" v="116" actId="20577"/>
          <ac:spMkLst>
            <pc:docMk/>
            <pc:sldMk cId="1460922075" sldId="328"/>
            <ac:spMk id="21" creationId="{00000000-0000-0000-0000-000000000000}"/>
          </ac:spMkLst>
        </pc:spChg>
      </pc:sldChg>
      <pc:sldChg chg="modSp mod">
        <pc:chgData name="Cloë Theys" userId="7081fff3-42b5-4482-9da9-26e7390ab7ab" providerId="ADAL" clId="{E0957A63-A543-4F1A-8447-B365C3BF6119}" dt="2024-08-23T06:09:13.956" v="115"/>
        <pc:sldMkLst>
          <pc:docMk/>
          <pc:sldMk cId="1413495536" sldId="329"/>
        </pc:sldMkLst>
        <pc:spChg chg="mod">
          <ac:chgData name="Cloë Theys" userId="7081fff3-42b5-4482-9da9-26e7390ab7ab" providerId="ADAL" clId="{E0957A63-A543-4F1A-8447-B365C3BF6119}" dt="2024-08-23T06:08:23.624" v="74"/>
          <ac:spMkLst>
            <pc:docMk/>
            <pc:sldMk cId="1413495536" sldId="329"/>
            <ac:spMk id="6" creationId="{8B1DED6A-D640-3542-98D4-A38B85B59B14}"/>
          </ac:spMkLst>
        </pc:spChg>
        <pc:spChg chg="mod">
          <ac:chgData name="Cloë Theys" userId="7081fff3-42b5-4482-9da9-26e7390ab7ab" providerId="ADAL" clId="{E0957A63-A543-4F1A-8447-B365C3BF6119}" dt="2024-08-23T06:09:13.956" v="115"/>
          <ac:spMkLst>
            <pc:docMk/>
            <pc:sldMk cId="1413495536" sldId="329"/>
            <ac:spMk id="7" creationId="{32C71097-42A6-0B4D-B98B-4F6395BE6595}"/>
          </ac:spMkLst>
        </pc:spChg>
      </pc:sldChg>
    </pc:docChg>
  </pc:docChgLst>
  <pc:docChgLst>
    <pc:chgData name="Nellie Van Eeckhaute" userId="S::nellie.van.eeckhaute@vub.be::b887782f-28c5-4bc0-8ffc-2cef8622dddd" providerId="AD" clId="Web-{F40DEEC4-69B1-2C4B-487D-50B49998FEFE}"/>
    <pc:docChg chg="modSld">
      <pc:chgData name="Nellie Van Eeckhaute" userId="S::nellie.van.eeckhaute@vub.be::b887782f-28c5-4bc0-8ffc-2cef8622dddd" providerId="AD" clId="Web-{F40DEEC4-69B1-2C4B-487D-50B49998FEFE}" dt="2024-08-23T01:27:51.575" v="23" actId="20577"/>
      <pc:docMkLst>
        <pc:docMk/>
      </pc:docMkLst>
      <pc:sldChg chg="modSp">
        <pc:chgData name="Nellie Van Eeckhaute" userId="S::nellie.van.eeckhaute@vub.be::b887782f-28c5-4bc0-8ffc-2cef8622dddd" providerId="AD" clId="Web-{F40DEEC4-69B1-2C4B-487D-50B49998FEFE}" dt="2024-08-23T01:27:51.575" v="23" actId="20577"/>
        <pc:sldMkLst>
          <pc:docMk/>
          <pc:sldMk cId="1921419818" sldId="299"/>
        </pc:sldMkLst>
        <pc:spChg chg="mod">
          <ac:chgData name="Nellie Van Eeckhaute" userId="S::nellie.van.eeckhaute@vub.be::b887782f-28c5-4bc0-8ffc-2cef8622dddd" providerId="AD" clId="Web-{F40DEEC4-69B1-2C4B-487D-50B49998FEFE}" dt="2024-08-23T01:27:51.575" v="23" actId="20577"/>
          <ac:spMkLst>
            <pc:docMk/>
            <pc:sldMk cId="1921419818" sldId="299"/>
            <ac:spMk id="21" creationId="{00000000-0000-0000-0000-000000000000}"/>
          </ac:spMkLst>
        </pc:spChg>
      </pc:sldChg>
      <pc:sldChg chg="modSp">
        <pc:chgData name="Nellie Van Eeckhaute" userId="S::nellie.van.eeckhaute@vub.be::b887782f-28c5-4bc0-8ffc-2cef8622dddd" providerId="AD" clId="Web-{F40DEEC4-69B1-2C4B-487D-50B49998FEFE}" dt="2024-08-23T01:09:56.038" v="13" actId="20577"/>
        <pc:sldMkLst>
          <pc:docMk/>
          <pc:sldMk cId="1247968190" sldId="320"/>
        </pc:sldMkLst>
        <pc:spChg chg="mod">
          <ac:chgData name="Nellie Van Eeckhaute" userId="S::nellie.van.eeckhaute@vub.be::b887782f-28c5-4bc0-8ffc-2cef8622dddd" providerId="AD" clId="Web-{F40DEEC4-69B1-2C4B-487D-50B49998FEFE}" dt="2024-08-23T01:09:56.038" v="13" actId="20577"/>
          <ac:spMkLst>
            <pc:docMk/>
            <pc:sldMk cId="1247968190" sldId="320"/>
            <ac:spMk id="3" creationId="{00000000-0000-0000-0000-000000000000}"/>
          </ac:spMkLst>
        </pc:spChg>
      </pc:sldChg>
      <pc:sldChg chg="modSp">
        <pc:chgData name="Nellie Van Eeckhaute" userId="S::nellie.van.eeckhaute@vub.be::b887782f-28c5-4bc0-8ffc-2cef8622dddd" providerId="AD" clId="Web-{F40DEEC4-69B1-2C4B-487D-50B49998FEFE}" dt="2024-08-23T01:10:21.452" v="20" actId="20577"/>
        <pc:sldMkLst>
          <pc:docMk/>
          <pc:sldMk cId="1892598161" sldId="322"/>
        </pc:sldMkLst>
        <pc:spChg chg="mod">
          <ac:chgData name="Nellie Van Eeckhaute" userId="S::nellie.van.eeckhaute@vub.be::b887782f-28c5-4bc0-8ffc-2cef8622dddd" providerId="AD" clId="Web-{F40DEEC4-69B1-2C4B-487D-50B49998FEFE}" dt="2024-08-23T01:10:21.452" v="20" actId="20577"/>
          <ac:spMkLst>
            <pc:docMk/>
            <pc:sldMk cId="1892598161" sldId="322"/>
            <ac:spMk id="2" creationId="{09EEF553-2607-854A-BDFC-05D79C85A771}"/>
          </ac:spMkLst>
        </pc:spChg>
      </pc:sldChg>
    </pc:docChg>
  </pc:docChgLst>
  <pc:docChgLst>
    <pc:chgData name="Cloë Theys" userId="S::cloe.theys@vub.be::7081fff3-42b5-4482-9da9-26e7390ab7ab" providerId="AD" clId="Web-{0A41B088-A0B9-5964-0DAC-6D4F902C61A4}"/>
    <pc:docChg chg="addSld modSld">
      <pc:chgData name="Cloë Theys" userId="S::cloe.theys@vub.be::7081fff3-42b5-4482-9da9-26e7390ab7ab" providerId="AD" clId="Web-{0A41B088-A0B9-5964-0DAC-6D4F902C61A4}" dt="2024-08-22T23:54:31.055" v="1077" actId="20577"/>
      <pc:docMkLst>
        <pc:docMk/>
      </pc:docMkLst>
      <pc:sldChg chg="addSp delSp modSp add replId">
        <pc:chgData name="Cloë Theys" userId="S::cloe.theys@vub.be::7081fff3-42b5-4482-9da9-26e7390ab7ab" providerId="AD" clId="Web-{0A41B088-A0B9-5964-0DAC-6D4F902C61A4}" dt="2024-08-22T23:52:18.457" v="1054"/>
        <pc:sldMkLst>
          <pc:docMk/>
          <pc:sldMk cId="1413495536" sldId="329"/>
        </pc:sldMkLst>
        <pc:spChg chg="add del mod">
          <ac:chgData name="Cloë Theys" userId="S::cloe.theys@vub.be::7081fff3-42b5-4482-9da9-26e7390ab7ab" providerId="AD" clId="Web-{0A41B088-A0B9-5964-0DAC-6D4F902C61A4}" dt="2024-08-22T23:51:43.674" v="1040"/>
          <ac:spMkLst>
            <pc:docMk/>
            <pc:sldMk cId="1413495536" sldId="329"/>
            <ac:spMk id="2" creationId="{20F660CE-64A7-AD7F-722A-E3A775E4F8B5}"/>
          </ac:spMkLst>
        </pc:spChg>
        <pc:spChg chg="mod">
          <ac:chgData name="Cloë Theys" userId="S::cloe.theys@vub.be::7081fff3-42b5-4482-9da9-26e7390ab7ab" providerId="AD" clId="Web-{0A41B088-A0B9-5964-0DAC-6D4F902C61A4}" dt="2024-08-22T23:22:44.797" v="6" actId="20577"/>
          <ac:spMkLst>
            <pc:docMk/>
            <pc:sldMk cId="1413495536" sldId="329"/>
            <ac:spMk id="4" creationId="{00000000-0000-0000-0000-000000000000}"/>
          </ac:spMkLst>
        </pc:spChg>
        <pc:spChg chg="mod">
          <ac:chgData name="Cloë Theys" userId="S::cloe.theys@vub.be::7081fff3-42b5-4482-9da9-26e7390ab7ab" providerId="AD" clId="Web-{0A41B088-A0B9-5964-0DAC-6D4F902C61A4}" dt="2024-08-22T23:51:37.987" v="1038" actId="20577"/>
          <ac:spMkLst>
            <pc:docMk/>
            <pc:sldMk cId="1413495536" sldId="329"/>
            <ac:spMk id="5" creationId="{00000000-0000-0000-0000-000000000000}"/>
          </ac:spMkLst>
        </pc:spChg>
        <pc:graphicFrameChg chg="mod modGraphic">
          <ac:chgData name="Cloë Theys" userId="S::cloe.theys@vub.be::7081fff3-42b5-4482-9da9-26e7390ab7ab" providerId="AD" clId="Web-{0A41B088-A0B9-5964-0DAC-6D4F902C61A4}" dt="2024-08-22T23:52:18.457" v="1054"/>
          <ac:graphicFrameMkLst>
            <pc:docMk/>
            <pc:sldMk cId="1413495536" sldId="329"/>
            <ac:graphicFrameMk id="8" creationId="{00000000-0000-0000-0000-000000000000}"/>
          </ac:graphicFrameMkLst>
        </pc:graphicFrameChg>
      </pc:sldChg>
      <pc:sldChg chg="modSp add replId">
        <pc:chgData name="Cloë Theys" userId="S::cloe.theys@vub.be::7081fff3-42b5-4482-9da9-26e7390ab7ab" providerId="AD" clId="Web-{0A41B088-A0B9-5964-0DAC-6D4F902C61A4}" dt="2024-08-22T23:54:31.055" v="1077" actId="20577"/>
        <pc:sldMkLst>
          <pc:docMk/>
          <pc:sldMk cId="4131372952" sldId="330"/>
        </pc:sldMkLst>
        <pc:spChg chg="mod">
          <ac:chgData name="Cloë Theys" userId="S::cloe.theys@vub.be::7081fff3-42b5-4482-9da9-26e7390ab7ab" providerId="AD" clId="Web-{0A41B088-A0B9-5964-0DAC-6D4F902C61A4}" dt="2024-08-22T23:54:31.055" v="1077" actId="20577"/>
          <ac:spMkLst>
            <pc:docMk/>
            <pc:sldMk cId="4131372952" sldId="330"/>
            <ac:spMk id="6" creationId="{60C4CD73-EF39-FA4C-8B8E-6FCC46753E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5040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/>
          <a:lstStyle>
            <a:lvl1pPr algn="l">
              <a:defRPr sz="1200"/>
            </a:lvl1pPr>
          </a:lstStyle>
          <a:p>
            <a:r>
              <a:rPr lang="nl-NL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rPr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6018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1200"/>
            </a:lvl1pPr>
          </a:lstStyle>
          <a:p>
            <a:fld id="{B2CEF7A9-CF53-CE4F-9AD5-A3F67FBAD54F}" type="datetime1">
              <a:rPr lang="nl-BE" smtClean="0">
                <a:solidFill>
                  <a:srgbClr val="FF5000"/>
                </a:solidFill>
              </a:rPr>
              <a:t>22/08/2024</a:t>
            </a:fld>
            <a:endParaRPr lang="nl-NL">
              <a:solidFill>
                <a:srgbClr val="FF5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504000" y="8508775"/>
            <a:ext cx="29718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r>
              <a:rPr lang="nl-NL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Voet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601800" y="85068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B2B4E666-D715-AD48-99EC-80D1C3222789}" type="slidenum">
              <a:rPr lang="nl-NL" smtClean="0">
                <a:solidFill>
                  <a:srgbClr val="0033A0"/>
                </a:solidFill>
              </a:rPr>
              <a:t>‹#›</a:t>
            </a:fld>
            <a:endParaRPr lang="nl-NL">
              <a:solidFill>
                <a:srgbClr val="0033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684000" y="540000"/>
            <a:ext cx="2700000" cy="360000"/>
          </a:xfrm>
          <a:prstGeom prst="rect">
            <a:avLst/>
          </a:prstGeom>
          <a:solidFill>
            <a:srgbClr val="0033A0"/>
          </a:solidFill>
        </p:spPr>
        <p:txBody>
          <a:bodyPr vert="horz" lIns="9000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37000" y="54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04CE5649-7D12-FC49-B20C-30CFFCD965D8}" type="datetime1">
              <a:rPr lang="nl-BE" smtClean="0"/>
              <a:t>22/08/2024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720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l">
              <a:defRPr sz="10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37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9FDDC29C-F309-0C44-B1DF-48E28FDE6E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6898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campagnebeeld en baseline - N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r="45038" b="33640"/>
          <a:stretch/>
        </p:blipFill>
        <p:spPr>
          <a:xfrm>
            <a:off x="-1" y="0"/>
            <a:ext cx="9144001" cy="4762500"/>
          </a:xfrm>
          <a:prstGeom prst="rect">
            <a:avLst/>
          </a:prstGeom>
        </p:spPr>
      </p:pic>
      <p:sp>
        <p:nvSpPr>
          <p:cNvPr id="14" name="Rechthoek 13"/>
          <p:cNvSpPr/>
          <p:nvPr userDrawn="1"/>
        </p:nvSpPr>
        <p:spPr>
          <a:xfrm>
            <a:off x="875" y="0"/>
            <a:ext cx="9143125" cy="4762736"/>
          </a:xfrm>
          <a:prstGeom prst="rect">
            <a:avLst/>
          </a:prstGeom>
          <a:solidFill>
            <a:schemeClr val="accent1">
              <a:alpha val="52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Vrije vorm 15"/>
          <p:cNvSpPr/>
          <p:nvPr userDrawn="1"/>
        </p:nvSpPr>
        <p:spPr>
          <a:xfrm>
            <a:off x="6516291" y="1"/>
            <a:ext cx="264600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30771" y="2180885"/>
            <a:ext cx="3370346" cy="27737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4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230771" y="2928620"/>
            <a:ext cx="3253135" cy="297004"/>
          </a:xfr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230771" y="1746813"/>
            <a:ext cx="4625928" cy="368750"/>
          </a:xfrm>
        </p:spPr>
        <p:txBody>
          <a:bodyPr tIns="36000" bIns="0"/>
          <a:lstStyle>
            <a:lvl1pPr>
              <a:defRPr sz="24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pic>
        <p:nvPicPr>
          <p:cNvPr id="17" name="Afbeelding 1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5" y="5257542"/>
            <a:ext cx="3089335" cy="1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6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7" y="1990140"/>
            <a:ext cx="5981854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7976094" y="2198072"/>
            <a:ext cx="1170268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93345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548878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E99FF6-7A70-454D-8F9B-EACBA3C6585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3220" y="1"/>
            <a:ext cx="9147221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7" y="1990140"/>
            <a:ext cx="2664619" cy="3467100"/>
          </a:xfrm>
        </p:spPr>
        <p:txBody>
          <a:bodyPr/>
          <a:lstStyle>
            <a:lvl1pPr>
              <a:buClr>
                <a:schemeClr val="bg1"/>
              </a:buClr>
              <a:defRPr sz="105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7976094" y="2198072"/>
            <a:ext cx="1170268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93345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DECE31D-5621-D34B-BCEC-F73A12A2BF0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1"/>
            <a:ext cx="3278940" cy="3364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4227226" y="1990726"/>
            <a:ext cx="4288124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icon to add chart</a:t>
            </a:r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E9F2AA0-7ED3-FE49-A5EF-051D6D0FB5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548880" y="1843089"/>
            <a:ext cx="630912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icon to add table</a:t>
            </a:r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00F04B4-D862-E140-AE7F-1C5AB9893AC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17978" y="2169434"/>
            <a:ext cx="219986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>
                <a:solidFill>
                  <a:schemeClr val="accent1"/>
                </a:solidFill>
              </a:defRPr>
            </a:lvl1pPr>
            <a:lvl2pPr marL="13097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3097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3097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3097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485512" y="2169434"/>
            <a:ext cx="219986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>
                <a:solidFill>
                  <a:schemeClr val="accent1"/>
                </a:solidFill>
              </a:defRPr>
            </a:lvl1pPr>
            <a:lvl2pPr marL="13097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3097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3097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3097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5953047" y="2169434"/>
            <a:ext cx="2199869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>
                <a:solidFill>
                  <a:schemeClr val="accent1"/>
                </a:solidFill>
              </a:defRPr>
            </a:lvl1pPr>
            <a:lvl2pPr marL="13097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3097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3097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3097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CDB09E2-E7D2-D243-8A95-08D9B6E6C6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17978" y="2169434"/>
            <a:ext cx="219986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485512" y="2169434"/>
            <a:ext cx="219986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5953047" y="2169434"/>
            <a:ext cx="2199869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2971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974AD67-7496-1144-852D-747A4F4E79D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751277" y="2398034"/>
            <a:ext cx="2339280" cy="233906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282312" y="2398034"/>
            <a:ext cx="2339280" cy="233906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5902246" y="2398034"/>
            <a:ext cx="2339280" cy="233906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D9099B0-D985-9A49-A1B3-F87C9F74F1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751277" y="2398034"/>
            <a:ext cx="2339280" cy="2339066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282312" y="2398034"/>
            <a:ext cx="2339280" cy="2339066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5902246" y="2398034"/>
            <a:ext cx="2339280" cy="2339066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350"/>
            </a:lvl1pPr>
            <a:lvl2pPr marL="13097" indent="0" algn="ctr">
              <a:buNone/>
              <a:tabLst/>
              <a:defRPr/>
            </a:lvl2pPr>
            <a:lvl3pPr marL="13097" indent="0" algn="ctr">
              <a:buNone/>
              <a:tabLst/>
              <a:defRPr/>
            </a:lvl3pPr>
            <a:lvl4pPr marL="13097" indent="0" algn="ctr">
              <a:buNone/>
              <a:tabLst/>
              <a:defRPr/>
            </a:lvl4pPr>
            <a:lvl5pPr marL="13097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AD63C0-9AFB-2741-99FA-AA931B30893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84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32051" y="2787799"/>
            <a:ext cx="4025900" cy="1297572"/>
          </a:xfrm>
          <a:prstGeom prst="wedgeRectCallout">
            <a:avLst>
              <a:gd name="adj1" fmla="val -33309"/>
              <a:gd name="adj2" fmla="val 80603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1500">
                <a:solidFill>
                  <a:schemeClr val="bg1"/>
                </a:solidFill>
              </a:defRPr>
            </a:lvl1pPr>
            <a:lvl2pPr algn="l">
              <a:defRPr sz="1350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547D6E-CE42-2E43-9732-3BDD78159C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32051" y="2787799"/>
            <a:ext cx="4025900" cy="1297572"/>
          </a:xfrm>
          <a:prstGeom prst="wedgeRectCallout">
            <a:avLst>
              <a:gd name="adj1" fmla="val -33309"/>
              <a:gd name="adj2" fmla="val 80603"/>
            </a:avLst>
          </a:prstGeom>
          <a:noFill/>
          <a:ln w="38100">
            <a:solidFill>
              <a:schemeClr val="accent2"/>
            </a:solidFill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1500">
                <a:solidFill>
                  <a:schemeClr val="accent1"/>
                </a:solidFill>
              </a:defRPr>
            </a:lvl1pPr>
            <a:lvl2pPr algn="l">
              <a:defRPr sz="135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34FAF-5970-8F41-AD61-9E7F3031F1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campagne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r="45038" b="33640"/>
          <a:stretch/>
        </p:blipFill>
        <p:spPr>
          <a:xfrm>
            <a:off x="-1" y="0"/>
            <a:ext cx="9144001" cy="47625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875" y="0"/>
            <a:ext cx="9143125" cy="4762736"/>
          </a:xfrm>
          <a:prstGeom prst="rect">
            <a:avLst/>
          </a:prstGeom>
          <a:solidFill>
            <a:schemeClr val="accent1">
              <a:alpha val="52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9" y="2532948"/>
            <a:ext cx="3253135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48879" y="3687710"/>
            <a:ext cx="2283221" cy="267766"/>
          </a:xfr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548878" y="2154110"/>
            <a:ext cx="4083664" cy="327200"/>
          </a:xfrm>
        </p:spPr>
        <p:txBody>
          <a:bodyPr tIns="36000" bIns="0"/>
          <a:lstStyle>
            <a:lvl1pPr>
              <a:defRPr sz="21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pic>
        <p:nvPicPr>
          <p:cNvPr id="7" name="Afbeelding 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5" y="5257542"/>
            <a:ext cx="3089335" cy="1088996"/>
          </a:xfrm>
          <a:prstGeom prst="rect">
            <a:avLst/>
          </a:prstGeom>
        </p:spPr>
      </p:pic>
      <p:sp>
        <p:nvSpPr>
          <p:cNvPr id="11" name="Vrije vorm 10"/>
          <p:cNvSpPr/>
          <p:nvPr userDrawn="1"/>
        </p:nvSpPr>
        <p:spPr>
          <a:xfrm>
            <a:off x="6516291" y="1"/>
            <a:ext cx="264600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Vrije vorm 5"/>
          <p:cNvSpPr/>
          <p:nvPr userDrawn="1"/>
        </p:nvSpPr>
        <p:spPr>
          <a:xfrm>
            <a:off x="2735797" y="1798366"/>
            <a:ext cx="218927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1363" y="1865035"/>
            <a:ext cx="3334941" cy="2670175"/>
          </a:xfrm>
        </p:spPr>
        <p:txBody>
          <a:bodyPr anchor="ctr"/>
          <a:lstStyle>
            <a:lvl1pPr algn="l">
              <a:defRPr cap="all" baseline="0"/>
            </a:lvl1pPr>
          </a:lstStyle>
          <a:p>
            <a:pPr lvl="0"/>
            <a:r>
              <a:rPr lang="nl-NL"/>
              <a:t>“Klik om de tekststijl van het model te bewerken”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8C20018-6015-E04D-81AF-71748A273B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723872" y="1460305"/>
            <a:ext cx="4243423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om de tekststijl van het model te bewerken”</a:t>
            </a:r>
          </a:p>
        </p:txBody>
      </p:sp>
      <p:sp>
        <p:nvSpPr>
          <p:cNvPr id="10" name="Vrije vorm 9"/>
          <p:cNvSpPr/>
          <p:nvPr/>
        </p:nvSpPr>
        <p:spPr>
          <a:xfrm>
            <a:off x="2768842" y="4419181"/>
            <a:ext cx="4175968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7EC090A-D2D9-624B-AE03-F51E6384EB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ledige tekst Poinca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50" y="1024001"/>
            <a:ext cx="5587200" cy="4505606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6D569D-FCF6-2649-A67B-ADE0E6268C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04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888596" y="475669"/>
            <a:ext cx="3169991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675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67089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87380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7671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127962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560953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006644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426935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873749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294040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714331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134622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567613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013304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433595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873749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294040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714331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134622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567613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013304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433595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873941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6294232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6714523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134814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7567805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013496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8433787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C955C5-D65A-A242-B75D-12CE11F55258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68325" y="2005130"/>
            <a:ext cx="5018075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67089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87380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7671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127962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560953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006644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426935" y="297670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873749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294040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714331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134622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567613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013304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433595" y="1453264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5873749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294040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714331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134622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567613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013304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433595" y="2605783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873941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6294232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6714523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134814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7567805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013496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8433787" y="3761377"/>
            <a:ext cx="432000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D7DD00E-9BFF-3E4C-9F78-2EB111EB75C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2D65C0-6B36-B546-B895-8F635A3467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1F3470-718B-1D41-919E-660E15B877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Vrije vorm 3"/>
          <p:cNvSpPr/>
          <p:nvPr userDrawn="1"/>
        </p:nvSpPr>
        <p:spPr>
          <a:xfrm>
            <a:off x="3733525" y="1362518"/>
            <a:ext cx="172442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293831" y="1672724"/>
            <a:ext cx="2530024" cy="378982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675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281789" y="1672724"/>
            <a:ext cx="4233561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A5893B9-8711-1B40-B6C3-E42BBE5246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 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548878" y="1295488"/>
            <a:ext cx="2311384" cy="597274"/>
          </a:xfrm>
          <a:solidFill>
            <a:schemeClr val="accent2"/>
          </a:solidFill>
        </p:spPr>
        <p:txBody>
          <a:bodyPr tIns="36000" bIns="0"/>
          <a:lstStyle>
            <a:lvl1pPr>
              <a:defRPr sz="4050" strike="noStrike" baseline="0"/>
            </a:lvl1pPr>
          </a:lstStyle>
          <a:p>
            <a:r>
              <a:rPr lang="nl-NL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787900"/>
            <a:ext cx="9144000" cy="2078615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Afbeelding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5" y="5257542"/>
            <a:ext cx="3089335" cy="1088996"/>
          </a:xfrm>
          <a:prstGeom prst="rect">
            <a:avLst/>
          </a:prstGeom>
        </p:spPr>
      </p:pic>
      <p:sp>
        <p:nvSpPr>
          <p:cNvPr id="7" name="Vrije vorm 6"/>
          <p:cNvSpPr/>
          <p:nvPr userDrawn="1"/>
        </p:nvSpPr>
        <p:spPr>
          <a:xfrm>
            <a:off x="6516291" y="1"/>
            <a:ext cx="264600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4787900"/>
            <a:ext cx="9144000" cy="2078615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548879" y="1295488"/>
            <a:ext cx="3343846" cy="597274"/>
          </a:xfrm>
          <a:solidFill>
            <a:schemeClr val="accent2"/>
          </a:solidFill>
        </p:spPr>
        <p:txBody>
          <a:bodyPr tIns="36000" bIns="0"/>
          <a:lstStyle>
            <a:lvl1pPr>
              <a:defRPr sz="4050" strike="noStrike" baseline="0"/>
            </a:lvl1pPr>
          </a:lstStyle>
          <a:p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endParaRPr lang="nl-NL"/>
          </a:p>
        </p:txBody>
      </p:sp>
      <p:pic>
        <p:nvPicPr>
          <p:cNvPr id="6" name="Afbeelding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5" y="5257542"/>
            <a:ext cx="3089335" cy="1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0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op donker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"/>
            <a:ext cx="12130370" cy="4884070"/>
          </a:xfrm>
          <a:prstGeom prst="rect">
            <a:avLst/>
          </a:prstGeom>
        </p:spPr>
      </p:pic>
      <p:sp>
        <p:nvSpPr>
          <p:cNvPr id="15" name="Rechthoek 14"/>
          <p:cNvSpPr/>
          <p:nvPr/>
        </p:nvSpPr>
        <p:spPr>
          <a:xfrm>
            <a:off x="1652297" y="1592353"/>
            <a:ext cx="4939004" cy="1662510"/>
          </a:xfrm>
          <a:prstGeom prst="rect">
            <a:avLst/>
          </a:prstGeom>
          <a:solidFill>
            <a:srgbClr val="00329F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1780225" y="1701580"/>
            <a:ext cx="4120084" cy="816975"/>
          </a:xfrm>
          <a:noFill/>
        </p:spPr>
        <p:txBody>
          <a:bodyPr tIns="36000" bIns="0" anchor="b">
            <a:noAutofit/>
          </a:bodyPr>
          <a:lstStyle>
            <a:lvl1pPr>
              <a:defRPr sz="2100" strike="noStrike" baseline="0"/>
            </a:lvl1pPr>
          </a:lstStyle>
          <a:p>
            <a:r>
              <a:rPr lang="nl-NL"/>
              <a:t>titel van de </a:t>
            </a:r>
            <a:br>
              <a:rPr lang="nl-NL"/>
            </a:br>
            <a:r>
              <a:rPr lang="nl-NL"/>
              <a:t>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827936" y="2600239"/>
            <a:ext cx="1619354" cy="226207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050" i="1" kern="1200" cap="none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Naam van de spreker</a:t>
            </a:r>
          </a:p>
        </p:txBody>
      </p:sp>
      <p:pic>
        <p:nvPicPr>
          <p:cNvPr id="10" name="Afbeelding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5" y="5257542"/>
            <a:ext cx="3089335" cy="1088996"/>
          </a:xfrm>
          <a:prstGeom prst="rect">
            <a:avLst/>
          </a:prstGeom>
        </p:spPr>
      </p:pic>
      <p:sp>
        <p:nvSpPr>
          <p:cNvPr id="17" name="Vrije vorm 16"/>
          <p:cNvSpPr/>
          <p:nvPr userDrawn="1"/>
        </p:nvSpPr>
        <p:spPr>
          <a:xfrm>
            <a:off x="6498000" y="0"/>
            <a:ext cx="264600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8" name="Tijdelijke aanduiding voor tekst 17"/>
          <p:cNvSpPr txBox="1">
            <a:spLocks/>
          </p:cNvSpPr>
          <p:nvPr userDrawn="1"/>
        </p:nvSpPr>
        <p:spPr>
          <a:xfrm rot="10800000">
            <a:off x="5904512" y="1592352"/>
            <a:ext cx="682490" cy="1662510"/>
          </a:xfrm>
          <a:prstGeom prst="rtTriangle">
            <a:avLst/>
          </a:prstGeom>
          <a:solidFill>
            <a:schemeClr val="accent2"/>
          </a:solidFill>
        </p:spPr>
        <p:txBody>
          <a:bodyPr vert="horz" lIns="9000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sz="16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268288" indent="-257175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FF5000"/>
              </a:buClr>
              <a:buSzPct val="90000"/>
              <a:buFont typeface="LucidaGrande" charset="0"/>
              <a:buChar char="▶︎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71513" indent="-220663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SzPct val="90000"/>
              <a:buFont typeface="LucidaGrande" charset="0"/>
              <a:buChar char="▶︎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73150" indent="-219075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FF5000"/>
              </a:buClr>
              <a:buFont typeface="Arial"/>
              <a:buChar char="•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44600" indent="0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/>
              <a:buNone/>
              <a:tabLst/>
              <a:defRPr sz="1400" kern="120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73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scherm - N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6"/>
          <a:stretch/>
        </p:blipFill>
        <p:spPr>
          <a:xfrm>
            <a:off x="876" y="5982"/>
            <a:ext cx="9161415" cy="4884070"/>
          </a:xfrm>
          <a:prstGeom prst="rect">
            <a:avLst/>
          </a:prstGeom>
        </p:spPr>
      </p:pic>
      <p:grpSp>
        <p:nvGrpSpPr>
          <p:cNvPr id="14" name="Groeperen 13"/>
          <p:cNvGrpSpPr/>
          <p:nvPr userDrawn="1"/>
        </p:nvGrpSpPr>
        <p:grpSpPr>
          <a:xfrm>
            <a:off x="1614196" y="1592352"/>
            <a:ext cx="4969595" cy="1662511"/>
            <a:chOff x="7390039" y="2172107"/>
            <a:chExt cx="5647698" cy="1433613"/>
          </a:xfrm>
        </p:grpSpPr>
        <p:sp>
          <p:nvSpPr>
            <p:cNvPr id="15" name="Rechthoek 14"/>
            <p:cNvSpPr/>
            <p:nvPr/>
          </p:nvSpPr>
          <p:spPr>
            <a:xfrm>
              <a:off x="7390039" y="2172107"/>
              <a:ext cx="5647698" cy="1433612"/>
            </a:xfrm>
            <a:prstGeom prst="rect">
              <a:avLst/>
            </a:prstGeom>
            <a:solidFill>
              <a:srgbClr val="00329F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err="1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Tijdelijke aanduiding voor tekst 17"/>
            <p:cNvSpPr txBox="1">
              <a:spLocks/>
            </p:cNvSpPr>
            <p:nvPr/>
          </p:nvSpPr>
          <p:spPr>
            <a:xfrm rot="10800000">
              <a:off x="12256313" y="2172108"/>
              <a:ext cx="781423" cy="1433612"/>
            </a:xfrm>
            <a:prstGeom prst="rtTriangle">
              <a:avLst/>
            </a:prstGeom>
            <a:solidFill>
              <a:schemeClr val="accent2"/>
            </a:solidFill>
          </p:spPr>
          <p:txBody>
            <a:bodyPr vert="horz" lIns="90000" tIns="45720" rIns="91440" bIns="45720" rtlCol="0">
              <a:noAutofit/>
            </a:bodyPr>
            <a:lstStyle>
              <a:lvl1pPr marL="0" indent="0" algn="l" defTabSz="914377" rtl="0" eaLnBrk="1" latinLnBrk="0" hangingPunct="1">
                <a:lnSpc>
                  <a:spcPct val="95000"/>
                </a:lnSpc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  <a:defRPr sz="16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268288" indent="-257175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rgbClr val="FF5000"/>
                </a:buClr>
                <a:buSzPct val="90000"/>
                <a:buFont typeface="LucidaGrande" charset="0"/>
                <a:buChar char="▶︎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671513" indent="-220663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LucidaGrande" charset="0"/>
                <a:buChar char="▶︎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73150" indent="-219075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rgbClr val="FF5000"/>
                </a:buClr>
                <a:buFont typeface="Arial"/>
                <a:buChar char="•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44600" indent="0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chemeClr val="bg1">
                    <a:lumMod val="50000"/>
                  </a:schemeClr>
                </a:buClr>
                <a:buFont typeface="Arial"/>
                <a:buNone/>
                <a:tabLst/>
                <a:defRPr sz="1400" kern="1200" baseline="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200"/>
            </a:p>
          </p:txBody>
        </p:sp>
      </p:grpSp>
      <p:pic>
        <p:nvPicPr>
          <p:cNvPr id="17" name="Afbeelding 1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5" y="5257542"/>
            <a:ext cx="3089335" cy="1088996"/>
          </a:xfrm>
          <a:prstGeom prst="rect">
            <a:avLst/>
          </a:prstGeom>
        </p:spPr>
      </p:pic>
      <p:sp>
        <p:nvSpPr>
          <p:cNvPr id="18" name="Vrije vorm 17"/>
          <p:cNvSpPr/>
          <p:nvPr userDrawn="1"/>
        </p:nvSpPr>
        <p:spPr>
          <a:xfrm>
            <a:off x="6516291" y="1"/>
            <a:ext cx="264600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BF9C440-1EF4-AB4A-B8F9-FC045004F1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8144" y="2105236"/>
            <a:ext cx="4124426" cy="6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campagne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7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1" y="-8585"/>
            <a:ext cx="9144000" cy="6866585"/>
          </a:xfrm>
          <a:prstGeom prst="rect">
            <a:avLst/>
          </a:prstGeom>
          <a:solidFill>
            <a:schemeClr val="accent1">
              <a:alpha val="52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2351016" y="1979875"/>
            <a:ext cx="4760984" cy="2512800"/>
          </a:xfrm>
          <a:prstGeom prst="rect">
            <a:avLst/>
          </a:prstGeom>
          <a:solidFill>
            <a:srgbClr val="00329F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ijdelijke aanduiding voor tekst 17"/>
          <p:cNvSpPr txBox="1">
            <a:spLocks/>
          </p:cNvSpPr>
          <p:nvPr/>
        </p:nvSpPr>
        <p:spPr>
          <a:xfrm rot="10800000">
            <a:off x="6114801" y="1982234"/>
            <a:ext cx="997200" cy="2512800"/>
          </a:xfrm>
          <a:prstGeom prst="rtTriangle">
            <a:avLst/>
          </a:prstGeom>
          <a:solidFill>
            <a:schemeClr val="accent2"/>
          </a:solidFill>
        </p:spPr>
        <p:txBody>
          <a:bodyPr vert="horz" lIns="67500" tIns="34290" rIns="68580" bIns="34290" rtlCol="0">
            <a:noAutofit/>
          </a:bodyPr>
          <a:lstStyle>
            <a:lvl1pPr marL="0" indent="0" algn="l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sz="16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268288" indent="-257175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FF5000"/>
              </a:buClr>
              <a:buSzPct val="90000"/>
              <a:buFont typeface="LucidaGrande" charset="0"/>
              <a:buChar char="▶︎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71513" indent="-220663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SzPct val="90000"/>
              <a:buFont typeface="LucidaGrande" charset="0"/>
              <a:buChar char="▶︎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73150" indent="-219075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FF5000"/>
              </a:buClr>
              <a:buFont typeface="Arial"/>
              <a:buChar char="•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44600" indent="0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/>
              <a:buNone/>
              <a:tabLst/>
              <a:defRPr sz="1400" kern="120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750660FE-C7F0-1D4C-9BBD-F17DBAFA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3088" y="2927829"/>
            <a:ext cx="3370871" cy="908898"/>
          </a:xfrm>
          <a:noFill/>
        </p:spPr>
        <p:txBody>
          <a:bodyPr wrap="square" tIns="36000" bIns="0" anchor="ctr">
            <a:spAutoFit/>
          </a:bodyPr>
          <a:lstStyle>
            <a:lvl1pPr>
              <a:defRPr sz="2100" strike="noStrike" baseline="0"/>
            </a:lvl1pPr>
          </a:lstStyle>
          <a:p>
            <a:r>
              <a:rPr lang="nl-NL"/>
              <a:t>Klik om een</a:t>
            </a:r>
            <a:br>
              <a:rPr lang="nl-NL"/>
            </a:br>
            <a:r>
              <a:rPr lang="nl-NL"/>
              <a:t>hoofdstuk</a:t>
            </a:r>
            <a:r>
              <a:rPr lang="nl-NL" baseline="0"/>
              <a:t>titel </a:t>
            </a:r>
            <a:br>
              <a:rPr lang="nl-NL" baseline="0"/>
            </a:br>
            <a:r>
              <a:rPr lang="nl-NL" baseline="0"/>
              <a:t>te maken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79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campagne bee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804916" y="1979875"/>
            <a:ext cx="5513400" cy="2512800"/>
          </a:xfrm>
          <a:prstGeom prst="rect">
            <a:avLst/>
          </a:prstGeom>
          <a:solidFill>
            <a:srgbClr val="00329F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Vrije vorm 6"/>
          <p:cNvSpPr/>
          <p:nvPr userDrawn="1"/>
        </p:nvSpPr>
        <p:spPr>
          <a:xfrm>
            <a:off x="6495870" y="0"/>
            <a:ext cx="264240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75BA56C9-40D4-094D-A65A-7839BEDCC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1129" y="2927829"/>
            <a:ext cx="4873850" cy="908898"/>
          </a:xfrm>
          <a:noFill/>
        </p:spPr>
        <p:txBody>
          <a:bodyPr wrap="square" tIns="36000" bIns="0" anchor="ctr">
            <a:spAutoFit/>
          </a:bodyPr>
          <a:lstStyle>
            <a:lvl1pPr>
              <a:defRPr sz="2100" strike="noStrike" baseline="0"/>
            </a:lvl1pPr>
          </a:lstStyle>
          <a:p>
            <a:r>
              <a:rPr lang="nl-NL"/>
              <a:t>Klik om een</a:t>
            </a:r>
            <a:br>
              <a:rPr lang="nl-NL"/>
            </a:br>
            <a:r>
              <a:rPr lang="nl-NL"/>
              <a:t>hoofdstuk</a:t>
            </a:r>
            <a:r>
              <a:rPr lang="nl-NL" baseline="0"/>
              <a:t>titel </a:t>
            </a:r>
            <a:br>
              <a:rPr lang="nl-NL" baseline="0"/>
            </a:br>
            <a:r>
              <a:rPr lang="nl-NL" baseline="0"/>
              <a:t>te maken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08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0"/>
            <a:ext cx="7040810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548878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C80F383-DDBA-8740-B559-BDB08B56C63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457950" y="6420950"/>
            <a:ext cx="1814029" cy="172800"/>
          </a:xfrm>
        </p:spPr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0"/>
            <a:ext cx="8039254" cy="3467100"/>
          </a:xfrm>
        </p:spPr>
        <p:txBody>
          <a:bodyPr numCol="2" spcCol="1260000"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5C9267F-1A9F-8A43-AB7F-2892DABA32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1"/>
            <a:ext cx="4674128" cy="3364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5553636" y="683763"/>
            <a:ext cx="3095065" cy="4671220"/>
          </a:xfrm>
        </p:spPr>
        <p:txBody>
          <a:bodyPr tIns="144000"/>
          <a:lstStyle>
            <a:lvl1pPr algn="ctr">
              <a:defRPr sz="9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3E990C-60A6-B044-839B-10C17953D7B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 + Baseline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476096" y="1990141"/>
            <a:ext cx="4674128" cy="3364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5553635" y="3789756"/>
            <a:ext cx="3133165" cy="2175512"/>
          </a:xfrm>
        </p:spPr>
        <p:txBody>
          <a:bodyPr tIns="144000"/>
          <a:lstStyle>
            <a:lvl1pPr algn="ctr">
              <a:defRPr sz="9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548879" y="787637"/>
            <a:ext cx="4049295" cy="264876"/>
          </a:xfrm>
        </p:spPr>
        <p:txBody>
          <a:bodyPr tIns="36000" bIns="0"/>
          <a:lstStyle>
            <a:lvl1pPr>
              <a:defRPr sz="165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48878" y="1104151"/>
            <a:ext cx="1280928" cy="270065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72629" indent="0" algn="l">
              <a:buNone/>
              <a:tabLst/>
              <a:defRPr lang="nl-NL" sz="135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l-NL"/>
              <a:t>Ondertitel</a:t>
            </a:r>
          </a:p>
        </p:txBody>
      </p:sp>
      <p:grpSp>
        <p:nvGrpSpPr>
          <p:cNvPr id="11" name="Groeperen 10"/>
          <p:cNvGrpSpPr/>
          <p:nvPr userDrawn="1"/>
        </p:nvGrpSpPr>
        <p:grpSpPr>
          <a:xfrm>
            <a:off x="5553634" y="2275745"/>
            <a:ext cx="3142076" cy="1414266"/>
            <a:chOff x="0" y="2339828"/>
            <a:chExt cx="3393649" cy="1170224"/>
          </a:xfrm>
          <a:solidFill>
            <a:srgbClr val="00329F"/>
          </a:solidFill>
        </p:grpSpPr>
        <p:sp>
          <p:nvSpPr>
            <p:cNvPr id="12" name="Rechthoek 11"/>
            <p:cNvSpPr/>
            <p:nvPr/>
          </p:nvSpPr>
          <p:spPr>
            <a:xfrm>
              <a:off x="0" y="2339828"/>
              <a:ext cx="3393649" cy="1170224"/>
            </a:xfrm>
            <a:prstGeom prst="rect">
              <a:avLst/>
            </a:prstGeom>
            <a:grpFill/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err="1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Tijdelijke aanduiding voor tekst 17"/>
            <p:cNvSpPr txBox="1">
              <a:spLocks/>
            </p:cNvSpPr>
            <p:nvPr/>
          </p:nvSpPr>
          <p:spPr>
            <a:xfrm rot="10800000">
              <a:off x="2950589" y="2339828"/>
              <a:ext cx="443059" cy="1150314"/>
            </a:xfrm>
            <a:prstGeom prst="rtTriangle">
              <a:avLst/>
            </a:prstGeom>
            <a:grpFill/>
          </p:spPr>
          <p:txBody>
            <a:bodyPr vert="horz" lIns="90000" tIns="45720" rIns="91440" bIns="45720" rtlCol="0">
              <a:noAutofit/>
            </a:bodyPr>
            <a:lstStyle>
              <a:lvl1pPr marL="0" indent="0" algn="l" defTabSz="914377" rtl="0" eaLnBrk="1" latinLnBrk="0" hangingPunct="1">
                <a:lnSpc>
                  <a:spcPct val="95000"/>
                </a:lnSpc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  <a:defRPr sz="16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268288" indent="-257175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rgbClr val="FF5000"/>
                </a:buClr>
                <a:buSzPct val="90000"/>
                <a:buFont typeface="LucidaGrande" charset="0"/>
                <a:buChar char="▶︎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2pPr>
              <a:lvl3pPr marL="671513" indent="-220663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LucidaGrande" charset="0"/>
                <a:buChar char="▶︎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3pPr>
              <a:lvl4pPr marL="1073150" indent="-219075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rgbClr val="FF5000"/>
                </a:buClr>
                <a:buFont typeface="Arial"/>
                <a:buChar char="•"/>
                <a:tabLst/>
                <a:defRPr sz="1400" kern="120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4pPr>
              <a:lvl5pPr marL="1244600" indent="0" algn="l" defTabSz="914377" rtl="0" eaLnBrk="1" latinLnBrk="0" hangingPunct="1">
                <a:lnSpc>
                  <a:spcPct val="95000"/>
                </a:lnSpc>
                <a:spcBef>
                  <a:spcPts val="500"/>
                </a:spcBef>
                <a:buClr>
                  <a:schemeClr val="bg1">
                    <a:lumMod val="50000"/>
                  </a:schemeClr>
                </a:buClr>
                <a:buFont typeface="Arial"/>
                <a:buNone/>
                <a:tabLst/>
                <a:defRPr sz="1400" kern="1200" baseline="0">
                  <a:solidFill>
                    <a:schemeClr val="accent1"/>
                  </a:solidFill>
                  <a:latin typeface="Verdana" charset="0"/>
                  <a:ea typeface="Verdana" charset="0"/>
                  <a:cs typeface="Verdana" charset="0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200"/>
            </a:p>
          </p:txBody>
        </p:sp>
      </p:grpSp>
      <p:sp>
        <p:nvSpPr>
          <p:cNvPr id="17" name="Tijdelijke aanduiding voor tekst 17"/>
          <p:cNvSpPr txBox="1">
            <a:spLocks/>
          </p:cNvSpPr>
          <p:nvPr userDrawn="1"/>
        </p:nvSpPr>
        <p:spPr>
          <a:xfrm rot="10800000">
            <a:off x="8137710" y="2275189"/>
            <a:ext cx="558000" cy="1414821"/>
          </a:xfrm>
          <a:prstGeom prst="rtTriangle">
            <a:avLst/>
          </a:prstGeom>
          <a:solidFill>
            <a:schemeClr val="accent2"/>
          </a:solidFill>
        </p:spPr>
        <p:txBody>
          <a:bodyPr vert="horz" lIns="67500" tIns="34290" rIns="68580" bIns="34290" rtlCol="0">
            <a:noAutofit/>
          </a:bodyPr>
          <a:lstStyle>
            <a:lvl1pPr marL="0" indent="0" algn="l" defTabSz="914377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Arial" charset="0"/>
              <a:buNone/>
              <a:defRPr sz="16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268288" indent="-257175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FF5000"/>
              </a:buClr>
              <a:buSzPct val="90000"/>
              <a:buFont typeface="LucidaGrande" charset="0"/>
              <a:buChar char="▶︎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71513" indent="-220663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SzPct val="90000"/>
              <a:buFont typeface="LucidaGrande" charset="0"/>
              <a:buChar char="▶︎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73150" indent="-219075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rgbClr val="FF5000"/>
              </a:buClr>
              <a:buFont typeface="Arial"/>
              <a:buChar char="•"/>
              <a:tabLst/>
              <a:defRPr sz="1400" kern="12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44600" indent="0" algn="l" defTabSz="914377" rtl="0" eaLnBrk="1" latinLnBrk="0" hangingPunct="1">
              <a:lnSpc>
                <a:spcPct val="95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Font typeface="Arial"/>
              <a:buNone/>
              <a:tabLst/>
              <a:defRPr sz="1400" kern="120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/>
          </a:p>
        </p:txBody>
      </p:sp>
      <p:sp>
        <p:nvSpPr>
          <p:cNvPr id="18" name="Tijdelijke aanduiding voor afbeelding 2"/>
          <p:cNvSpPr>
            <a:spLocks noGrp="1"/>
          </p:cNvSpPr>
          <p:nvPr>
            <p:ph type="pic" sz="quarter" idx="16"/>
          </p:nvPr>
        </p:nvSpPr>
        <p:spPr>
          <a:xfrm>
            <a:off x="5553634" y="-7953"/>
            <a:ext cx="3133165" cy="2175512"/>
          </a:xfrm>
        </p:spPr>
        <p:txBody>
          <a:bodyPr tIns="144000"/>
          <a:lstStyle>
            <a:lvl1pPr algn="ctr">
              <a:defRPr sz="9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E3487D8-4803-CE4C-B870-6BAFC1A870A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nl-BE"/>
              <a:t>14 januari 2019</a:t>
            </a:r>
            <a:endParaRPr lang="en-GB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F2D7F7B6-59ED-0E41-8DBC-84606AE1E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2140" y="2794118"/>
            <a:ext cx="2392358" cy="3976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76013"/>
            <a:ext cx="9144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8879" y="721986"/>
            <a:ext cx="846239" cy="30122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78684" y="2026507"/>
            <a:ext cx="7962524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457950" y="6265518"/>
            <a:ext cx="20574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007350" y="6418140"/>
            <a:ext cx="5080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/>
          <p:cNvPicPr>
            <a:picLocks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9" y="6098127"/>
            <a:ext cx="1501200" cy="668260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158673-92AD-6747-B2B4-2AA9BE3DD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6420950"/>
            <a:ext cx="1814029" cy="17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BE"/>
              <a:t>14 januari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697" r:id="rId2"/>
    <p:sldLayoutId id="2147483727" r:id="rId3"/>
    <p:sldLayoutId id="2147483728" r:id="rId4"/>
    <p:sldLayoutId id="2147483729" r:id="rId5"/>
    <p:sldLayoutId id="2147483706" r:id="rId6"/>
    <p:sldLayoutId id="2147483707" r:id="rId7"/>
    <p:sldLayoutId id="2147483709" r:id="rId8"/>
    <p:sldLayoutId id="2147483710" r:id="rId9"/>
    <p:sldLayoutId id="2147483705" r:id="rId10"/>
    <p:sldLayoutId id="2147483704" r:id="rId11"/>
    <p:sldLayoutId id="2147483718" r:id="rId12"/>
    <p:sldLayoutId id="2147483721" r:id="rId13"/>
    <p:sldLayoutId id="2147483708" r:id="rId14"/>
    <p:sldLayoutId id="2147483711" r:id="rId15"/>
    <p:sldLayoutId id="2147483712" r:id="rId16"/>
    <p:sldLayoutId id="2147483723" r:id="rId17"/>
    <p:sldLayoutId id="2147483713" r:id="rId18"/>
    <p:sldLayoutId id="2147483714" r:id="rId19"/>
    <p:sldLayoutId id="2147483716" r:id="rId20"/>
    <p:sldLayoutId id="2147483717" r:id="rId21"/>
    <p:sldLayoutId id="2147483731" r:id="rId22"/>
    <p:sldLayoutId id="2147483715" r:id="rId23"/>
    <p:sldLayoutId id="2147483719" r:id="rId24"/>
    <p:sldLayoutId id="2147483725" r:id="rId25"/>
    <p:sldLayoutId id="2147483720" r:id="rId26"/>
    <p:sldLayoutId id="2147483724" r:id="rId27"/>
    <p:sldLayoutId id="2147483722" r:id="rId28"/>
    <p:sldLayoutId id="2147483734" r:id="rId29"/>
    <p:sldLayoutId id="2147483735" r:id="rId30"/>
  </p:sldLayoutIdLst>
  <p:hf hdr="0"/>
  <p:txStyles>
    <p:titleStyle>
      <a:lvl1pPr marL="100013" indent="0" algn="l" defTabSz="685783" rtl="0" eaLnBrk="1" latinLnBrk="0" hangingPunct="1">
        <a:lnSpc>
          <a:spcPct val="90000"/>
        </a:lnSpc>
        <a:spcBef>
          <a:spcPct val="0"/>
        </a:spcBef>
        <a:buNone/>
        <a:tabLst/>
        <a:defRPr sz="165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685783" rtl="0" eaLnBrk="1" latinLnBrk="0" hangingPunct="1">
        <a:lnSpc>
          <a:spcPct val="95000"/>
        </a:lnSpc>
        <a:spcBef>
          <a:spcPts val="750"/>
        </a:spcBef>
        <a:spcAft>
          <a:spcPts val="750"/>
        </a:spcAft>
        <a:buFont typeface="Arial" charset="0"/>
        <a:buNone/>
        <a:defRPr sz="12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1pPr>
      <a:lvl2pPr marL="201216" indent="-192881" algn="l" defTabSz="685783" rtl="0" eaLnBrk="1" latinLnBrk="0" hangingPunct="1">
        <a:lnSpc>
          <a:spcPct val="95000"/>
        </a:lnSpc>
        <a:spcBef>
          <a:spcPts val="375"/>
        </a:spcBef>
        <a:buClr>
          <a:srgbClr val="FF5000"/>
        </a:buClr>
        <a:buSzPct val="90000"/>
        <a:buFont typeface="LucidaGrande"/>
        <a:buChar char="►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2pPr>
      <a:lvl3pPr marL="503635" indent="-165497" algn="l" defTabSz="685783" rtl="0" eaLnBrk="1" latinLnBrk="0" hangingPunct="1">
        <a:lnSpc>
          <a:spcPct val="95000"/>
        </a:lnSpc>
        <a:spcBef>
          <a:spcPts val="375"/>
        </a:spcBef>
        <a:buClr>
          <a:schemeClr val="bg1">
            <a:lumMod val="50000"/>
          </a:schemeClr>
        </a:buClr>
        <a:buSzPct val="90000"/>
        <a:buFont typeface="LucidaGrande"/>
        <a:buChar char="►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3pPr>
      <a:lvl4pPr marL="804863" indent="-164306" algn="l" defTabSz="685783" rtl="0" eaLnBrk="1" latinLnBrk="0" hangingPunct="1">
        <a:lnSpc>
          <a:spcPct val="95000"/>
        </a:lnSpc>
        <a:spcBef>
          <a:spcPts val="375"/>
        </a:spcBef>
        <a:buClr>
          <a:srgbClr val="FF5000"/>
        </a:buClr>
        <a:buFont typeface="Arial"/>
        <a:buChar char="•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4pPr>
      <a:lvl5pPr marL="1107281" indent="-173831" algn="l" defTabSz="685783" rtl="0" eaLnBrk="1" latinLnBrk="0" hangingPunct="1">
        <a:lnSpc>
          <a:spcPct val="95000"/>
        </a:lnSpc>
        <a:spcBef>
          <a:spcPts val="375"/>
        </a:spcBef>
        <a:buClr>
          <a:schemeClr val="bg1">
            <a:lumMod val="50000"/>
          </a:schemeClr>
        </a:buClr>
        <a:buFont typeface="Arial"/>
        <a:buChar char="•"/>
        <a:tabLst/>
        <a:defRPr sz="105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n_PxCgE5sC4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30771" y="2180885"/>
            <a:ext cx="2784608" cy="277375"/>
          </a:xfrm>
        </p:spPr>
        <p:txBody>
          <a:bodyPr/>
          <a:lstStyle/>
          <a:p>
            <a:pPr marL="72390"/>
            <a:r>
              <a:rPr lang="nl-NL" err="1">
                <a:latin typeface="Verdana"/>
                <a:ea typeface="Verdana"/>
              </a:rPr>
              <a:t>Bachelorproef</a:t>
            </a:r>
            <a:r>
              <a:rPr lang="nl-NL">
                <a:latin typeface="Verdana"/>
                <a:ea typeface="Verdana"/>
              </a:rPr>
              <a:t> – groep 3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230771" y="2928620"/>
            <a:ext cx="3604111" cy="313350"/>
          </a:xfrm>
        </p:spPr>
        <p:txBody>
          <a:bodyPr/>
          <a:lstStyle/>
          <a:p>
            <a:r>
              <a:rPr lang="nl-NL"/>
              <a:t>Cloë Theys &amp; Nellie Van </a:t>
            </a:r>
            <a:r>
              <a:rPr lang="nl-NL" err="1"/>
              <a:t>Eeckhaute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0771" y="1802213"/>
            <a:ext cx="8620290" cy="313350"/>
          </a:xfrm>
        </p:spPr>
        <p:txBody>
          <a:bodyPr/>
          <a:lstStyle/>
          <a:p>
            <a:r>
              <a:rPr lang="nl-NL" sz="2000"/>
              <a:t>Ontwikkeling van een PID opstelling: Ping-</a:t>
            </a:r>
            <a:r>
              <a:rPr lang="nl-NL" sz="2000" err="1"/>
              <a:t>pong</a:t>
            </a:r>
            <a:r>
              <a:rPr lang="nl-NL" sz="2000"/>
              <a:t>-toren </a:t>
            </a:r>
          </a:p>
        </p:txBody>
      </p:sp>
    </p:spTree>
    <p:extLst>
      <p:ext uri="{BB962C8B-B14F-4D97-AF65-F5344CB8AC3E}">
        <p14:creationId xmlns:p14="http://schemas.microsoft.com/office/powerpoint/2010/main" val="124796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ertitel 6">
            <a:extLst>
              <a:ext uri="{FF2B5EF4-FFF2-40B4-BE49-F238E27FC236}">
                <a16:creationId xmlns:a16="http://schemas.microsoft.com/office/drawing/2014/main" id="{2FC2B26F-7FA5-BF47-BA8B-B69297D43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854097" cy="270065"/>
          </a:xfrm>
        </p:spPr>
        <p:txBody>
          <a:bodyPr/>
          <a:lstStyle/>
          <a:p>
            <a:r>
              <a:rPr lang="en-GB" err="1"/>
              <a:t>PinG-pong-toren</a:t>
            </a:r>
            <a:endParaRPr lang="en-GB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nl-NL">
              <a:solidFill>
                <a:srgbClr val="003399"/>
              </a:solidFill>
            </a:endParaRPr>
          </a:p>
          <a:p>
            <a:pPr marL="200660" lvl="1" indent="-192405"/>
            <a:r>
              <a:rPr lang="nl-NL" sz="1600">
                <a:latin typeface="Verdana"/>
                <a:ea typeface="Verdana"/>
              </a:rPr>
              <a:t>Budget-vriendelijke opstellingen</a:t>
            </a:r>
            <a:endParaRPr lang="nl-NL" sz="1600"/>
          </a:p>
          <a:p>
            <a:pPr marL="200660" lvl="1" indent="-192405"/>
            <a:r>
              <a:rPr lang="nl-NL" sz="1600"/>
              <a:t>Demonstrerende opstellingen labo’s regeltechniek</a:t>
            </a:r>
          </a:p>
          <a:p>
            <a:pPr marL="8255" lvl="1" indent="0">
              <a:buNone/>
            </a:pPr>
            <a:endParaRPr lang="nl-NL" sz="1600"/>
          </a:p>
          <a:p>
            <a:pPr marL="200660" lvl="1" indent="-192405"/>
            <a:endParaRPr lang="nl-NL" sz="1600"/>
          </a:p>
          <a:p>
            <a:pPr marL="200660" lvl="1" indent="-192405"/>
            <a:r>
              <a:rPr lang="nl-NL" sz="1600"/>
              <a:t>Al bestaande PID-regeling (</a:t>
            </a:r>
            <a:r>
              <a:rPr lang="nl-NL" sz="1600" err="1"/>
              <a:t>Balancing</a:t>
            </a:r>
            <a:r>
              <a:rPr lang="nl-NL" sz="1600"/>
              <a:t> Beam) </a:t>
            </a:r>
          </a:p>
          <a:p>
            <a:pPr marL="200660" lvl="1" indent="-192405"/>
            <a:r>
              <a:rPr lang="nl-NL" sz="1600">
                <a:latin typeface="Verdana"/>
                <a:ea typeface="Verdana"/>
              </a:rPr>
              <a:t>Startcode van promotor </a:t>
            </a:r>
            <a:r>
              <a:rPr lang="nl-BE" sz="1600">
                <a:effectLst/>
                <a:highlight>
                  <a:srgbClr val="FFFFFF"/>
                </a:highlight>
                <a:latin typeface="Verdana"/>
                <a:ea typeface="Verdana"/>
                <a:cs typeface="Vani"/>
              </a:rPr>
              <a:t>Péter</a:t>
            </a:r>
          </a:p>
          <a:p>
            <a:pPr marL="8255" lvl="1" indent="0">
              <a:buNone/>
            </a:pPr>
            <a:endParaRPr lang="nl-NL">
              <a:solidFill>
                <a:srgbClr val="003399"/>
              </a:solidFill>
            </a:endParaRPr>
          </a:p>
          <a:p>
            <a:endParaRPr lang="nl-NL">
              <a:solidFill>
                <a:srgbClr val="003399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C4CD73-EF39-FA4C-8B8E-6FCC4675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7" y="787637"/>
            <a:ext cx="3722668" cy="264876"/>
          </a:xfrm>
        </p:spPr>
        <p:txBody>
          <a:bodyPr/>
          <a:lstStyle/>
          <a:p>
            <a:r>
              <a:rPr lang="en-GB" err="1"/>
              <a:t>Doelstellingen</a:t>
            </a:r>
            <a:r>
              <a:rPr lang="en-GB"/>
              <a:t> &amp; </a:t>
            </a:r>
            <a:r>
              <a:rPr lang="en-GB" err="1"/>
              <a:t>startpunt</a:t>
            </a:r>
            <a:endParaRPr lang="en-GB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FF5D85A4-FC06-1F4A-81C4-97CE11C02E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23 Augustus 2023</a:t>
            </a:r>
            <a:endParaRPr lang="en-GB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E20C23EB-25F6-A54C-AF83-FE0586C19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31974" y="6248328"/>
            <a:ext cx="2183376" cy="173749"/>
          </a:xfrm>
        </p:spPr>
        <p:txBody>
          <a:bodyPr/>
          <a:lstStyle/>
          <a:p>
            <a:r>
              <a:rPr lang="nl-NL" sz="800"/>
              <a:t>Ontwikkeling van een PID opstelling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A2FCB64-7391-9646-B134-BAB356343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4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ertitel 6">
            <a:extLst>
              <a:ext uri="{FF2B5EF4-FFF2-40B4-BE49-F238E27FC236}">
                <a16:creationId xmlns:a16="http://schemas.microsoft.com/office/drawing/2014/main" id="{2FC2B26F-7FA5-BF47-BA8B-B69297D43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854097" cy="270065"/>
          </a:xfrm>
        </p:spPr>
        <p:txBody>
          <a:bodyPr/>
          <a:lstStyle/>
          <a:p>
            <a:r>
              <a:rPr lang="en-GB" err="1"/>
              <a:t>PinG-pong-toren</a:t>
            </a:r>
            <a:endParaRPr lang="en-GB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>
              <a:solidFill>
                <a:srgbClr val="003399"/>
              </a:solidFill>
            </a:endParaRPr>
          </a:p>
          <a:p>
            <a:pPr lvl="1"/>
            <a:r>
              <a:rPr lang="nl-BE" sz="1600"/>
              <a:t>Handbesturen van het setpoint</a:t>
            </a:r>
          </a:p>
          <a:p>
            <a:pPr lvl="1"/>
            <a:r>
              <a:rPr lang="nl-BE" sz="160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Gekoppelde ultrasone sensoren</a:t>
            </a:r>
          </a:p>
          <a:p>
            <a:pPr lvl="1"/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Lage </a:t>
            </a:r>
            <a:r>
              <a:rPr lang="nl-BE" sz="1600" err="1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refresh</a:t>
            </a:r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 </a:t>
            </a:r>
            <a:r>
              <a:rPr lang="nl-BE" sz="1600" err="1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rate</a:t>
            </a:r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lvl="1"/>
            <a:endParaRPr lang="nl-BE" sz="1600"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lvl="1"/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lvl="1"/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Testen </a:t>
            </a:r>
            <a:r>
              <a:rPr lang="nl-BE" sz="1600" err="1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Fablab</a:t>
            </a:r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 fans</a:t>
            </a:r>
          </a:p>
          <a:p>
            <a:pPr marL="8335" lvl="1" indent="0">
              <a:buNone/>
            </a:pPr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8335" lvl="1" indent="0">
              <a:buNone/>
            </a:pPr>
            <a:endParaRPr lang="nl-NL">
              <a:solidFill>
                <a:srgbClr val="003399"/>
              </a:solidFill>
            </a:endParaRPr>
          </a:p>
          <a:p>
            <a:endParaRPr lang="nl-NL">
              <a:solidFill>
                <a:srgbClr val="003399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C4CD73-EF39-FA4C-8B8E-6FCC4675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7" y="787637"/>
            <a:ext cx="3645019" cy="264876"/>
          </a:xfrm>
        </p:spPr>
        <p:txBody>
          <a:bodyPr/>
          <a:lstStyle/>
          <a:p>
            <a:r>
              <a:rPr lang="en-GB" err="1"/>
              <a:t>Ultrasone</a:t>
            </a:r>
            <a:r>
              <a:rPr lang="en-GB"/>
              <a:t> </a:t>
            </a:r>
            <a:r>
              <a:rPr lang="en-GB" err="1"/>
              <a:t>sensoren</a:t>
            </a:r>
            <a:r>
              <a:rPr lang="en-GB"/>
              <a:t> &amp; Fans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FF5D85A4-FC06-1F4A-81C4-97CE11C02E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23  Augustus 2024</a:t>
            </a:r>
            <a:endParaRPr lang="en-GB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E20C23EB-25F6-A54C-AF83-FE0586C19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z="800"/>
              <a:t>Ontwikkeling van een PID opstelling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A2FCB64-7391-9646-B134-BAB356343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00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ertitel 6">
            <a:extLst>
              <a:ext uri="{FF2B5EF4-FFF2-40B4-BE49-F238E27FC236}">
                <a16:creationId xmlns:a16="http://schemas.microsoft.com/office/drawing/2014/main" id="{2FC2B26F-7FA5-BF47-BA8B-B69297D43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854097" cy="270065"/>
          </a:xfrm>
        </p:spPr>
        <p:txBody>
          <a:bodyPr/>
          <a:lstStyle/>
          <a:p>
            <a:r>
              <a:rPr lang="en-GB" err="1"/>
              <a:t>PinG-pong-toren</a:t>
            </a:r>
            <a:endParaRPr lang="en-GB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nl-NL">
              <a:solidFill>
                <a:srgbClr val="003399"/>
              </a:solidFill>
            </a:endParaRPr>
          </a:p>
          <a:p>
            <a:pPr marL="200660" lvl="1" indent="-192405"/>
            <a:r>
              <a:rPr lang="nl-BE" sz="1600">
                <a:latin typeface="Verdana"/>
                <a:ea typeface="Verdana"/>
              </a:rPr>
              <a:t>Geïmplementeerde Beeldherkenning</a:t>
            </a:r>
          </a:p>
          <a:p>
            <a:pPr marL="200660" lvl="1" indent="-192405"/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200660" lvl="1" indent="-192405"/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200660" lvl="1" indent="-192405"/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Gewerkt! </a:t>
            </a:r>
          </a:p>
          <a:p>
            <a:pPr marL="200660" lvl="1" indent="-192405"/>
            <a:r>
              <a:rPr lang="nl-BE" sz="160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G</a:t>
            </a:r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etest door 6 groepen studenten tijdens de </a:t>
            </a:r>
            <a:r>
              <a:rPr lang="nl-BE" sz="1600" err="1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WPO’s</a:t>
            </a:r>
            <a:endParaRPr lang="nl-BE" sz="1600"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200660" lvl="1" indent="-192405"/>
            <a:r>
              <a:rPr lang="nl-BE" sz="1600"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Initiële doelstelling ingewilligd</a:t>
            </a:r>
          </a:p>
          <a:p>
            <a:pPr marL="200660" lvl="1" indent="-192405"/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Feedback studenten verwerkt</a:t>
            </a:r>
          </a:p>
          <a:p>
            <a:pPr marL="8255" lvl="1" indent="0">
              <a:buNone/>
            </a:pPr>
            <a:endParaRPr lang="nl-BE" sz="1600"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200660" lvl="1" indent="-192405"/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8255" lvl="1" indent="0">
              <a:buNone/>
            </a:pPr>
            <a:endParaRPr lang="nl-NL">
              <a:solidFill>
                <a:srgbClr val="003399"/>
              </a:solidFill>
            </a:endParaRPr>
          </a:p>
          <a:p>
            <a:endParaRPr lang="nl-NL">
              <a:solidFill>
                <a:srgbClr val="003399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C4CD73-EF39-FA4C-8B8E-6FCC4675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7" y="787637"/>
            <a:ext cx="1141192" cy="264876"/>
          </a:xfrm>
        </p:spPr>
        <p:txBody>
          <a:bodyPr/>
          <a:lstStyle/>
          <a:p>
            <a:r>
              <a:rPr lang="en-GB"/>
              <a:t>Camera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FF5D85A4-FC06-1F4A-81C4-97CE11C02E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23 Augustus 2024</a:t>
            </a:r>
            <a:endParaRPr lang="en-GB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E20C23EB-25F6-A54C-AF83-FE0586C19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z="700"/>
              <a:t>Ontwikkeling van een PID opstelling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A2FCB64-7391-9646-B134-BAB356343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2" name="Afbeelding 1" descr="Afbeelding met ontwerp, overdekt&#10;&#10;Automatisch gegenereerde beschrijving">
            <a:extLst>
              <a:ext uri="{FF2B5EF4-FFF2-40B4-BE49-F238E27FC236}">
                <a16:creationId xmlns:a16="http://schemas.microsoft.com/office/drawing/2014/main" id="{089E52F0-328A-5AF1-A3AE-8D465FC5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61938"/>
            <a:ext cx="335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ndertitel 6">
            <a:extLst>
              <a:ext uri="{FF2B5EF4-FFF2-40B4-BE49-F238E27FC236}">
                <a16:creationId xmlns:a16="http://schemas.microsoft.com/office/drawing/2014/main" id="{2FC2B26F-7FA5-BF47-BA8B-B69297D43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1854097" cy="270065"/>
          </a:xfrm>
        </p:spPr>
        <p:txBody>
          <a:bodyPr/>
          <a:lstStyle/>
          <a:p>
            <a:r>
              <a:rPr lang="en-GB" err="1"/>
              <a:t>PinG-pong-toren</a:t>
            </a:r>
            <a:endParaRPr lang="en-GB"/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3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nl-NL">
              <a:solidFill>
                <a:srgbClr val="003399"/>
              </a:solidFill>
            </a:endParaRPr>
          </a:p>
          <a:p>
            <a:pPr marL="200660" lvl="1" indent="-192405"/>
            <a:r>
              <a:rPr lang="nl-BE" sz="1600">
                <a:latin typeface="Verdana"/>
                <a:ea typeface="Verdana"/>
              </a:rPr>
              <a:t>Hogere </a:t>
            </a:r>
            <a:r>
              <a:rPr lang="nl-BE" sz="1600" err="1">
                <a:latin typeface="Verdana"/>
                <a:ea typeface="Verdana"/>
              </a:rPr>
              <a:t>refresh</a:t>
            </a:r>
            <a:r>
              <a:rPr lang="nl-BE" sz="1600">
                <a:latin typeface="Verdana"/>
                <a:ea typeface="Verdana"/>
              </a:rPr>
              <a:t> </a:t>
            </a:r>
            <a:r>
              <a:rPr lang="nl-BE" sz="1600" err="1">
                <a:latin typeface="Verdana"/>
                <a:ea typeface="Verdana"/>
              </a:rPr>
              <a:t>rate</a:t>
            </a:r>
            <a:r>
              <a:rPr lang="nl-BE" sz="1600">
                <a:latin typeface="Verdana"/>
                <a:ea typeface="Verdana"/>
              </a:rPr>
              <a:t> </a:t>
            </a:r>
            <a:endParaRPr lang="nl-BE" sz="1600">
              <a:effectLst/>
              <a:highlight>
                <a:srgbClr val="FFFFFF"/>
              </a:highlight>
              <a:latin typeface="Verdana"/>
              <a:ea typeface="Verdana"/>
              <a:cs typeface="Vani" panose="020B0502040204020203" pitchFamily="18" charset="0"/>
            </a:endParaRPr>
          </a:p>
          <a:p>
            <a:pPr marL="200660" lvl="1" indent="-192405"/>
            <a:r>
              <a:rPr lang="nl-BE" sz="1600">
                <a:highlight>
                  <a:srgbClr val="FFFFFF"/>
                </a:highlight>
                <a:latin typeface="Verdana"/>
                <a:ea typeface="Verdana"/>
                <a:cs typeface="Vani"/>
              </a:rPr>
              <a:t>Accurater </a:t>
            </a:r>
          </a:p>
          <a:p>
            <a:pPr marL="200660" lvl="1" indent="-192405"/>
            <a:r>
              <a:rPr lang="nl-BE" sz="1600">
                <a:highlight>
                  <a:srgbClr val="FFFFFF"/>
                </a:highlight>
                <a:latin typeface="Verdana"/>
                <a:ea typeface="Verdana"/>
                <a:cs typeface="Vani"/>
              </a:rPr>
              <a:t>Grotere meetbereik</a:t>
            </a:r>
          </a:p>
          <a:p>
            <a:pPr marL="200660" lvl="1" indent="-192405"/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200660" lvl="1" indent="-192405"/>
            <a:r>
              <a:rPr lang="nl-BE" sz="1600"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  <a:hlinkClick r:id="rId2"/>
              </a:rPr>
              <a:t>demovideo</a:t>
            </a:r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200660" lvl="1" indent="-192405"/>
            <a:endParaRPr lang="nl-BE" sz="160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200660" lvl="1" indent="-192405"/>
            <a:endParaRPr lang="nl-BE" sz="1600">
              <a:solidFill>
                <a:srgbClr val="00339F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  <a:p>
            <a:pPr marL="8255" lvl="1" indent="-192405"/>
            <a:endParaRPr lang="nl-NL">
              <a:solidFill>
                <a:srgbClr val="003399"/>
              </a:solidFill>
            </a:endParaRPr>
          </a:p>
          <a:p>
            <a:endParaRPr lang="nl-NL">
              <a:solidFill>
                <a:srgbClr val="003399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C4CD73-EF39-FA4C-8B8E-6FCC4675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7" y="787637"/>
            <a:ext cx="2962203" cy="264876"/>
          </a:xfrm>
        </p:spPr>
        <p:txBody>
          <a:bodyPr/>
          <a:lstStyle/>
          <a:p>
            <a:r>
              <a:rPr lang="en-GB"/>
              <a:t>Time Of flight sensor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FF5D85A4-FC06-1F4A-81C4-97CE11C02E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BE"/>
              <a:t>23 Augustus 2024</a:t>
            </a:r>
            <a:endParaRPr lang="en-GB"/>
          </a:p>
          <a:p>
            <a:endParaRPr lang="en-GB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E20C23EB-25F6-A54C-AF83-FE0586C19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z="700"/>
              <a:t>Ontwikkeling van een PID opstelling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A2FCB64-7391-9646-B134-BAB356343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2" name="Afbeelding 1" descr="Afbeelding met antenne, cilinder, paal&#10;&#10;Automatisch gegenereerde beschrijving">
            <a:extLst>
              <a:ext uri="{FF2B5EF4-FFF2-40B4-BE49-F238E27FC236}">
                <a16:creationId xmlns:a16="http://schemas.microsoft.com/office/drawing/2014/main" id="{93B5949C-72CE-41F9-4AFC-71A17908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8" y="261938"/>
            <a:ext cx="27717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ijdelijke aanduiding voor tabel 7"/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159447580"/>
              </p:ext>
            </p:extLst>
          </p:nvPr>
        </p:nvGraphicFramePr>
        <p:xfrm>
          <a:off x="885264" y="1479176"/>
          <a:ext cx="6594796" cy="4305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GB" sz="1100">
                          <a:latin typeface="Verdana"/>
                          <a:ea typeface="Verdana"/>
                          <a:cs typeface="Verdana" charset="0"/>
                        </a:rPr>
                        <a:t>Product</a:t>
                      </a:r>
                      <a:endParaRPr lang="en-GB" sz="110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Hoeveelheid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Prijs</a:t>
                      </a:r>
                      <a:r>
                        <a:rPr lang="en-GB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 </a:t>
                      </a:r>
                      <a:r>
                        <a:rPr lang="en-GB" sz="1100" b="1" i="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</a:rPr>
                        <a:t>[</a:t>
                      </a:r>
                      <a:r>
                        <a:rPr lang="en-GB" sz="1200" b="0" i="0" u="none" strike="noStrike" noProof="0">
                          <a:solidFill>
                            <a:srgbClr val="202122"/>
                          </a:solidFill>
                          <a:latin typeface="Calibri"/>
                        </a:rPr>
                        <a:t>€ </a:t>
                      </a:r>
                      <a:r>
                        <a:rPr lang="en-GB" sz="1100" b="1" i="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</a:rPr>
                        <a:t>]</a:t>
                      </a:r>
                      <a:endParaRPr lang="en-GB" sz="1100" b="1" err="1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 b="1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Totale</a:t>
                      </a:r>
                      <a:r>
                        <a:rPr lang="en-GB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 </a:t>
                      </a:r>
                      <a:r>
                        <a:rPr lang="en-GB" sz="1100" b="1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prijs</a:t>
                      </a:r>
                      <a:r>
                        <a:rPr lang="en-GB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 </a:t>
                      </a:r>
                      <a:r>
                        <a:rPr lang="en-GB" sz="1100" b="1" i="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</a:rPr>
                        <a:t>[</a:t>
                      </a:r>
                      <a:r>
                        <a:rPr lang="en-GB" sz="1200" b="0" i="0" u="none" strike="noStrike" noProof="0">
                          <a:solidFill>
                            <a:srgbClr val="202122"/>
                          </a:solidFill>
                          <a:latin typeface="Calibri"/>
                        </a:rPr>
                        <a:t>€ </a:t>
                      </a:r>
                      <a:r>
                        <a:rPr lang="en-GB" sz="1100" b="1" i="0" u="none" strike="noStrike" noProof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</a:rPr>
                        <a:t>]</a:t>
                      </a:r>
                      <a:endParaRPr lang="en-GB" sz="1100" b="1" err="1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Ventilator 12V 2.1A</a:t>
                      </a:r>
                      <a:endParaRPr lang="en-GB" sz="1100" b="0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</a:rPr>
                        <a:t>2</a:t>
                      </a:r>
                      <a:endParaRPr lang="en-GB" sz="1200" b="0" i="0" u="none" strike="noStrike" noProof="0">
                        <a:solidFill>
                          <a:srgbClr val="202122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16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32.00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Ventilator 12V 1A</a:t>
                      </a:r>
                      <a:endParaRPr lang="en-GB" sz="1100" b="0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6.08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12.16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Arduino UNO</a:t>
                      </a:r>
                      <a:endParaRPr lang="en-GB" sz="1100" b="0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0.91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3.64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Rail </a:t>
                      </a:r>
                      <a:r>
                        <a:rPr lang="en-GB" sz="1100" b="0" err="1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transformator</a:t>
                      </a:r>
                      <a:endParaRPr lang="en-GB" sz="1100" b="0" err="1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1.57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6.28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Time of Flight sensor</a:t>
                      </a:r>
                      <a:endParaRPr lang="en-GB" sz="1100" b="0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0.96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3.84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MDF 4mm</a:t>
                      </a:r>
                      <a:endParaRPr lang="en-GB" sz="1100" b="0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1.5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7.50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PLA</a:t>
                      </a:r>
                      <a:endParaRPr lang="en-GB" sz="1100" b="0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50g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20.91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1.00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 err="1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Transparante</a:t>
                      </a:r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 </a:t>
                      </a:r>
                      <a:r>
                        <a:rPr lang="en-GB" sz="1100" b="0" err="1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buizen</a:t>
                      </a:r>
                      <a:endParaRPr lang="en-GB" sz="1100" b="0" err="1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2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6.57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13.15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100" b="0" err="1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Pingpongballen</a:t>
                      </a:r>
                      <a:endParaRPr lang="en-GB" sz="1100" b="0" err="1">
                        <a:solidFill>
                          <a:srgbClr val="0033A0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0.10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0.40</a:t>
                      </a:r>
                      <a:endParaRPr lang="en-GB" sz="1100">
                        <a:solidFill>
                          <a:schemeClr val="bg2">
                            <a:lumMod val="50000"/>
                          </a:schemeClr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Vernis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23.37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23.37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86156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Voltage regulator (met </a:t>
                      </a:r>
                      <a:r>
                        <a:rPr lang="en-GB" sz="1100" b="0" err="1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condensatoren</a:t>
                      </a:r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) 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0.91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3.64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2893427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err="1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Protobord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0.30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1.20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11516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Fuse &amp; </a:t>
                      </a:r>
                      <a:r>
                        <a:rPr lang="en-GB" sz="1100" b="0" err="1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fuseholder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0.89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3.56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673856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>
                          <a:solidFill>
                            <a:srgbClr val="0033A0"/>
                          </a:solidFill>
                          <a:latin typeface="Verdana"/>
                          <a:ea typeface="Verdana"/>
                          <a:cs typeface="Verdana" charset="0"/>
                        </a:rPr>
                        <a:t>Knop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0.13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 charset="0"/>
                        </a:rPr>
                        <a:t>0.52</a:t>
                      </a:r>
                    </a:p>
                  </a:txBody>
                  <a:tcPr marL="68580" marR="68580" marT="34290" marB="34290" anchor="ctr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chemeClr val="bg1">
                          <a:lumMod val="50000"/>
                        </a:schemeClr>
                      </a:solidFill>
                    </a:lnT>
                    <a:lnB w="9524">
                      <a:solidFill>
                        <a:schemeClr val="bg1">
                          <a:lumMod val="50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447955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8878" y="787637"/>
            <a:ext cx="1720838" cy="264876"/>
          </a:xfrm>
        </p:spPr>
        <p:txBody>
          <a:bodyPr/>
          <a:lstStyle/>
          <a:p>
            <a:pPr marL="99695"/>
            <a:r>
              <a:rPr lang="nl-NL">
                <a:latin typeface="Verdana"/>
                <a:ea typeface="Verdana"/>
              </a:rPr>
              <a:t>Prijzenlijst</a:t>
            </a:r>
            <a:endParaRPr lang="nl-NL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48878" y="1104151"/>
            <a:ext cx="2481770" cy="277375"/>
          </a:xfrm>
        </p:spPr>
        <p:txBody>
          <a:bodyPr/>
          <a:lstStyle/>
          <a:p>
            <a:pPr marL="72390"/>
            <a:r>
              <a:rPr lang="nl-NL" sz="1400">
                <a:latin typeface="Verdana"/>
                <a:ea typeface="Verdana"/>
              </a:rPr>
              <a:t>31.04</a:t>
            </a:r>
            <a:r>
              <a:rPr lang="en-GB" sz="1400">
                <a:latin typeface="Verdana"/>
                <a:ea typeface="Verdana"/>
              </a:rPr>
              <a:t>€ per opstelling 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8B1DED6A-D640-3542-98D4-A38B85B59B1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l-BE"/>
              <a:t>23 Augustus 2024</a:t>
            </a:r>
            <a:endParaRPr lang="en-GB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32C71097-42A6-0B4D-B98B-4F6395BE65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z="700"/>
              <a:t>Ontwikkeling van een PID opstelling</a:t>
            </a:r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AAD67D4-0229-A64F-BA22-5690155264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2DAB09C5-3251-4B47-B002-D03712DC64C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34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11496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26915"/>
      </p:ext>
    </p:extLst>
  </p:cSld>
  <p:clrMapOvr>
    <a:masterClrMapping/>
  </p:clrMapOvr>
</p:sld>
</file>

<file path=ppt/theme/theme1.xml><?xml version="1.0" encoding="utf-8"?>
<a:theme xmlns:a="http://schemas.openxmlformats.org/drawingml/2006/main" name="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3" id="{82FDC026-9D47-4A4F-9408-6B087789AC88}" vid="{D3020BC7-EB83-8040-924C-6035EF0F9E7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bebd1583-39f4-4df7-8c1f-45d9a62d490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4FC8A1ED14214E8CB7BC51CF16E08D" ma:contentTypeVersion="" ma:contentTypeDescription="Een nieuw document maken." ma:contentTypeScope="" ma:versionID="658e1a82c7c219a0a92d4cc8fdd38ed3">
  <xsd:schema xmlns:xsd="http://www.w3.org/2001/XMLSchema" xmlns:xs="http://www.w3.org/2001/XMLSchema" xmlns:p="http://schemas.microsoft.com/office/2006/metadata/properties" xmlns:ns2="BEBD1583-39F4-4DF7-8C1F-45D9A62D4904" xmlns:ns3="bebd1583-39f4-4df7-8c1f-45d9a62d4904" xmlns:ns4="f57044ff-4af4-45b8-bd45-4a2456d64c36" targetNamespace="http://schemas.microsoft.com/office/2006/metadata/properties" ma:root="true" ma:fieldsID="0880955592710beddb2cc82bf2f65119" ns2:_="" ns3:_="" ns4:_="">
    <xsd:import namespace="BEBD1583-39F4-4DF7-8C1F-45D9A62D4904"/>
    <xsd:import namespace="bebd1583-39f4-4df7-8c1f-45d9a62d4904"/>
    <xsd:import namespace="f57044ff-4af4-45b8-bd45-4a2456d64c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MediaServiceDateTaken" minOccurs="0"/>
                <xsd:element ref="ns3:Datum" minOccurs="0"/>
                <xsd:element ref="ns4:SharedWithUsers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1583-39F4-4DF7-8C1F-45D9A62D49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1583-39f4-4df7-8c1f-45d9a62d490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1" nillable="true" ma:displayName="Datum" ma:format="DateOnly" ma:internalName="Datum">
      <xsd:simpleType>
        <xsd:restriction base="dms:DateTim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044ff-4af4-45b8-bd45-4a2456d64c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CA802E-C76E-4332-A152-4AAE1F8CD77E}">
  <ds:schemaRefs>
    <ds:schemaRef ds:uri="BEBD1583-39F4-4DF7-8C1F-45D9A62D4904"/>
    <ds:schemaRef ds:uri="bebd1583-39f4-4df7-8c1f-45d9a62d4904"/>
    <ds:schemaRef ds:uri="f57044ff-4af4-45b8-bd45-4a2456d64c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E43004-532A-447B-967A-0BBE50A858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91BC0-5746-44ED-AFC4-CB9313BB34FA}">
  <ds:schemaRefs>
    <ds:schemaRef ds:uri="BEBD1583-39F4-4DF7-8C1F-45D9A62D4904"/>
    <ds:schemaRef ds:uri="bebd1583-39f4-4df7-8c1f-45d9a62d4904"/>
    <ds:schemaRef ds:uri="f57044ff-4af4-45b8-bd45-4a2456d64c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VUB_Template_Campagne_4_3_2019</Template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 VUB THEME</vt:lpstr>
      <vt:lpstr>Ontwikkeling van een PID opstelling: Ping-pong-toren </vt:lpstr>
      <vt:lpstr>Doelstellingen &amp; startpunt</vt:lpstr>
      <vt:lpstr>Ultrasone sensoren &amp; Fans</vt:lpstr>
      <vt:lpstr>Camera</vt:lpstr>
      <vt:lpstr>Time Of flight sensor</vt:lpstr>
      <vt:lpstr>Prijzenlijst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Zoltán CSURCSIA</dc:creator>
  <cp:revision>1</cp:revision>
  <cp:lastPrinted>2016-12-08T10:40:15Z</cp:lastPrinted>
  <dcterms:created xsi:type="dcterms:W3CDTF">2022-09-21T18:09:13Z</dcterms:created>
  <dcterms:modified xsi:type="dcterms:W3CDTF">2024-08-23T06:09:41Z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0x0101006A4FC8A1ED14214E8CB7BC51CF16E08D</vt:lpwstr>
  </property>
</Properties>
</file>