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70" r:id="rId9"/>
    <p:sldId id="271" r:id="rId10"/>
    <p:sldId id="263" r:id="rId11"/>
  </p:sldIdLst>
  <p:sldSz type="screen16x9" cy="5143500" cx="9144000"/>
  <p:notesSz cx="6858000" cy="9144000"/>
  <p:defaultTextStyle>
    <a:lvl1pPr algn="l" latinLnBrk="0" marL="0" rtl="0">
      <a:defRPr sz="1800" kern="1200">
        <a:solidFill>
          <a:schemeClr val="tx1"/>
        </a:solidFill>
        <a:latin typeface="+mn-lt"/>
        <a:ea typeface="+mn-ea"/>
        <a:cs typeface="+mn-cs"/>
      </a:defRPr>
    </a:lvl1pPr>
    <a:lvl2pPr algn="l" latinLnBrk="0" marL="457200" rtl="0">
      <a:defRPr sz="1800" kern="1200">
        <a:solidFill>
          <a:schemeClr val="tx1"/>
        </a:solidFill>
        <a:latin typeface="+mn-lt"/>
        <a:ea typeface="+mn-ea"/>
        <a:cs typeface="+mn-cs"/>
      </a:defRPr>
    </a:lvl2pPr>
    <a:lvl3pPr algn="l" latinLnBrk="0" marL="914400" rtl="0">
      <a:defRPr sz="1800" kern="1200">
        <a:solidFill>
          <a:schemeClr val="tx1"/>
        </a:solidFill>
        <a:latin typeface="+mn-lt"/>
        <a:ea typeface="+mn-ea"/>
        <a:cs typeface="+mn-cs"/>
      </a:defRPr>
    </a:lvl3pPr>
    <a:lvl4pPr algn="l" latinLnBrk="0" marL="1371600" rtl="0">
      <a:defRPr sz="1800" kern="1200">
        <a:solidFill>
          <a:schemeClr val="tx1"/>
        </a:solidFill>
        <a:latin typeface="+mn-lt"/>
        <a:ea typeface="+mn-ea"/>
        <a:cs typeface="+mn-cs"/>
      </a:defRPr>
    </a:lvl4pPr>
    <a:lvl5pPr algn="l" latinLnBrk="0" marL="1828800" rtl="0">
      <a:defRPr sz="1800" kern="1200">
        <a:solidFill>
          <a:schemeClr val="tx1"/>
        </a:solidFill>
        <a:latin typeface="+mn-lt"/>
        <a:ea typeface="+mn-ea"/>
        <a:cs typeface="+mn-cs"/>
      </a:defRPr>
    </a:lvl5pPr>
    <a:lvl6pPr algn="l" latinLnBrk="0" marL="2286000" rtl="0">
      <a:defRPr sz="1800" kern="1200">
        <a:solidFill>
          <a:schemeClr val="tx1"/>
        </a:solidFill>
        <a:latin typeface="+mn-lt"/>
        <a:ea typeface="+mn-ea"/>
        <a:cs typeface="+mn-cs"/>
      </a:defRPr>
    </a:lvl6pPr>
    <a:lvl7pPr algn="l" latinLnBrk="0" marL="2743200" rtl="0">
      <a:defRPr sz="1800" kern="1200">
        <a:solidFill>
          <a:schemeClr val="tx1"/>
        </a:solidFill>
        <a:latin typeface="+mn-lt"/>
        <a:ea typeface="+mn-ea"/>
        <a:cs typeface="+mn-cs"/>
      </a:defRPr>
    </a:lvl7pPr>
    <a:lvl8pPr algn="l" latinLnBrk="0" marL="3200400" rtl="0">
      <a:defRPr sz="1800" kern="1200">
        <a:solidFill>
          <a:schemeClr val="tx1"/>
        </a:solidFill>
        <a:latin typeface="+mn-lt"/>
        <a:ea typeface="+mn-ea"/>
        <a:cs typeface="+mn-cs"/>
      </a:defRPr>
    </a:lvl8pPr>
    <a:lvl9pPr algn="l"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81" name="Header Placeholder 1"/>
          <p:cNvSpPr>
            <a:spLocks noGrp="1"/>
          </p:cNvSpPr>
          <p:nvPr>
            <p:ph type="hdr" sz="quarter"/>
          </p:nvPr>
        </p:nvSpPr>
        <p:spPr>
          <a:xfrm>
            <a:off x="0" y="0"/>
            <a:ext cx="2971800" cy="457200"/>
          </a:xfrm>
          <a:prstGeom prst="rect"/>
        </p:spPr>
        <p:txBody>
          <a:bodyPr rtlCol="0" vert="horz"/>
          <a:lstStyle>
            <a:lvl1pPr algn="l">
              <a:defRPr sz="1200"/>
            </a:lvl1pPr>
          </a:lstStyle>
          <a:p>
            <a:endParaRPr lang="en-US"/>
          </a:p>
        </p:txBody>
      </p:sp>
      <p:sp>
        <p:nvSpPr>
          <p:cNvPr id="1048682" name="Date Placeholder 2"/>
          <p:cNvSpPr>
            <a:spLocks noGrp="1"/>
          </p:cNvSpPr>
          <p:nvPr>
            <p:ph type="dt" idx="1"/>
          </p:nvPr>
        </p:nvSpPr>
        <p:spPr>
          <a:xfrm>
            <a:off x="3884613" y="0"/>
            <a:ext cx="2971800" cy="457200"/>
          </a:xfrm>
          <a:prstGeom prst="rect"/>
        </p:spPr>
        <p:txBody>
          <a:bodyPr rtlCol="0" vert="horz"/>
          <a:lstStyle>
            <a:lvl1pPr algn="r">
              <a:defRPr sz="1200"/>
            </a:lvl1pPr>
          </a:lstStyle>
          <a:p>
            <a:fld id="{A8ADFD5B-A66C-449C-B6E8-FB716D07777D}" type="datetimeFigureOut">
              <a:rPr lang="en-US" smtClean="0"/>
              <a:t>9/8/2024</a:t>
            </a:fld>
            <a:endParaRPr lang="en-US"/>
          </a:p>
        </p:txBody>
      </p:sp>
      <p:sp>
        <p:nvSpPr>
          <p:cNvPr id="1048683"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rtlCol="0" vert="horz"/>
          <a:p>
            <a:endParaRPr lang="en-US"/>
          </a:p>
        </p:txBody>
      </p:sp>
      <p:sp>
        <p:nvSpPr>
          <p:cNvPr id="1048684" name="Notes Placeholder 4"/>
          <p:cNvSpPr>
            <a:spLocks noGrp="1"/>
          </p:cNvSpPr>
          <p:nvPr>
            <p:ph type="body" sz="quarter" idx="3"/>
          </p:nvPr>
        </p:nvSpPr>
        <p:spPr>
          <a:xfrm>
            <a:off x="685800" y="4343400"/>
            <a:ext cx="5486400" cy="4114800"/>
          </a:xfrm>
          <a:prstGeom prst="rect"/>
        </p:spPr>
        <p:txBody>
          <a:bodyPr rtlCol="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Footer Placeholder 5"/>
          <p:cNvSpPr>
            <a:spLocks noGrp="1"/>
          </p:cNvSpPr>
          <p:nvPr>
            <p:ph type="ftr" sz="quarter" idx="4"/>
          </p:nvPr>
        </p:nvSpPr>
        <p:spPr>
          <a:xfrm>
            <a:off x="0" y="8685213"/>
            <a:ext cx="2971800" cy="457200"/>
          </a:xfrm>
          <a:prstGeom prst="rect"/>
        </p:spPr>
        <p:txBody>
          <a:bodyPr anchor="b" rtlCol="0" vert="horz"/>
          <a:lstStyle>
            <a:lvl1pPr algn="l">
              <a:defRPr sz="1200"/>
            </a:lvl1pPr>
          </a:lstStyle>
          <a:p>
            <a:endParaRPr lang="en-US"/>
          </a:p>
        </p:txBody>
      </p:sp>
      <p:sp>
        <p:nvSpPr>
          <p:cNvPr id="1048686" name="Slide Number Placeholder 6"/>
          <p:cNvSpPr>
            <a:spLocks noGrp="1"/>
          </p:cNvSpPr>
          <p:nvPr>
            <p:ph type="sldNum" sz="quarter" idx="5"/>
          </p:nvPr>
        </p:nvSpPr>
        <p:spPr>
          <a:xfrm>
            <a:off x="3884613" y="8685213"/>
            <a:ext cx="2971800" cy="457200"/>
          </a:xfrm>
          <a:prstGeom prst="rect"/>
        </p:spPr>
        <p:txBody>
          <a:bodyPr anchor="b" rtlCol="0" vert="horz"/>
          <a:lstStyle>
            <a:lvl1pPr algn="r">
              <a:defRPr sz="1200"/>
            </a:lvl1pPr>
          </a:lstStyle>
          <a:p>
            <a:fld id="{CA5D3BF3-D352-46FC-8343-31F56E6730E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marL="0" rtl="0">
      <a:defRPr sz="1200" kern="1200">
        <a:solidFill>
          <a:schemeClr val="tx1"/>
        </a:solidFill>
        <a:latin typeface="+mn-lt"/>
        <a:ea typeface="+mn-ea"/>
        <a:cs typeface="+mn-cs"/>
      </a:defRPr>
    </a:lvl1pPr>
    <a:lvl2pPr algn="l" marL="457200" rtl="0">
      <a:defRPr sz="1200" kern="1200">
        <a:solidFill>
          <a:schemeClr val="tx1"/>
        </a:solidFill>
        <a:latin typeface="+mn-lt"/>
        <a:ea typeface="+mn-ea"/>
        <a:cs typeface="+mn-cs"/>
      </a:defRPr>
    </a:lvl2pPr>
    <a:lvl3pPr algn="l" marL="914400" rtl="0">
      <a:defRPr sz="1200" kern="1200">
        <a:solidFill>
          <a:schemeClr val="tx1"/>
        </a:solidFill>
        <a:latin typeface="+mn-lt"/>
        <a:ea typeface="+mn-ea"/>
        <a:cs typeface="+mn-cs"/>
      </a:defRPr>
    </a:lvl3pPr>
    <a:lvl4pPr algn="l" marL="1371600" rtl="0">
      <a:defRPr sz="1200" kern="1200">
        <a:solidFill>
          <a:schemeClr val="tx1"/>
        </a:solidFill>
        <a:latin typeface="+mn-lt"/>
        <a:ea typeface="+mn-ea"/>
        <a:cs typeface="+mn-cs"/>
      </a:defRPr>
    </a:lvl4pPr>
    <a:lvl5pPr algn="l" marL="1828800" rtl="0">
      <a:defRPr sz="1200" kern="1200">
        <a:solidFill>
          <a:schemeClr val="tx1"/>
        </a:solidFill>
        <a:latin typeface="+mn-lt"/>
        <a:ea typeface="+mn-ea"/>
        <a:cs typeface="+mn-cs"/>
      </a:defRPr>
    </a:lvl5pPr>
    <a:lvl6pPr algn="l" marL="2286000" rtl="0">
      <a:defRPr sz="1200" kern="1200">
        <a:solidFill>
          <a:schemeClr val="tx1"/>
        </a:solidFill>
        <a:latin typeface="+mn-lt"/>
        <a:ea typeface="+mn-ea"/>
        <a:cs typeface="+mn-cs"/>
      </a:defRPr>
    </a:lvl6pPr>
    <a:lvl7pPr algn="l" marL="2743200" rtl="0">
      <a:defRPr sz="1200" kern="1200">
        <a:solidFill>
          <a:schemeClr val="tx1"/>
        </a:solidFill>
        <a:latin typeface="+mn-lt"/>
        <a:ea typeface="+mn-ea"/>
        <a:cs typeface="+mn-cs"/>
      </a:defRPr>
    </a:lvl7pPr>
    <a:lvl8pPr algn="l" marL="3200400" rtl="0">
      <a:defRPr sz="1200" kern="1200">
        <a:solidFill>
          <a:schemeClr val="tx1"/>
        </a:solidFill>
        <a:latin typeface="+mn-lt"/>
        <a:ea typeface="+mn-ea"/>
        <a:cs typeface="+mn-cs"/>
      </a:defRPr>
    </a:lvl8pPr>
    <a:lvl9pPr algn="l"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Rectangle 1"/>
          <p:cNvSpPr>
            <a:spLocks noChangeAspect="1" noRot="1" noGrp="1"/>
          </p:cNvSpPr>
          <p:nvPr>
            <p:ph type="sldImg"/>
          </p:nvPr>
        </p:nvSpPr>
        <p:spPr/>
      </p:sp>
      <p:sp>
        <p:nvSpPr>
          <p:cNvPr id="1048599" name="Rectangle 2"/>
          <p:cNvSpPr>
            <a:spLocks noGrp="1"/>
          </p:cNvSpPr>
          <p:nvPr>
            <p:ph type="body" idx="1"/>
          </p:nvPr>
        </p:nvSpPr>
        <p:spPr/>
        <p:txBody>
          <a:bodyPr/>
          <a:p>
            <a:endParaRPr lang="en-US"/>
          </a:p>
        </p:txBody>
      </p:sp>
      <p:sp>
        <p:nvSpPr>
          <p:cNvPr id="1048600" name="Rectangle 3"/>
          <p:cNvSpPr>
            <a:spLocks noGrp="1"/>
          </p:cNvSpPr>
          <p:nvPr>
            <p:ph type="sldNum" sz="quarter" idx="10"/>
          </p:nvPr>
        </p:nvSpPr>
        <p:spPr/>
        <p:txBody>
          <a:bodyPr/>
          <a:p>
            <a:fld id="{CA5D3BF3-D352-46FC-8343-31F56E6730E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9" name="Rectangle 1"/>
          <p:cNvSpPr>
            <a:spLocks noChangeAspect="1" noRot="1" noGrp="1"/>
          </p:cNvSpPr>
          <p:nvPr>
            <p:ph type="sldImg"/>
          </p:nvPr>
        </p:nvSpPr>
        <p:spPr/>
      </p:sp>
      <p:sp>
        <p:nvSpPr>
          <p:cNvPr id="1048610" name="Rectangle 2"/>
          <p:cNvSpPr>
            <a:spLocks noGrp="1"/>
          </p:cNvSpPr>
          <p:nvPr>
            <p:ph type="body" idx="1"/>
          </p:nvPr>
        </p:nvSpPr>
        <p:spPr/>
        <p:txBody>
          <a:bodyPr/>
          <a:p>
            <a:endParaRPr lang="en-US"/>
          </a:p>
        </p:txBody>
      </p:sp>
      <p:sp>
        <p:nvSpPr>
          <p:cNvPr id="1048611" name="Rectangle 3"/>
          <p:cNvSpPr>
            <a:spLocks noGrp="1"/>
          </p:cNvSpPr>
          <p:nvPr>
            <p:ph type="sldNum" sz="quarter" idx="10"/>
          </p:nvPr>
        </p:nvSpPr>
        <p:spPr/>
        <p:txBody>
          <a:bodyPr/>
          <a:p>
            <a:fld id="{CA5D3BF3-D352-46FC-8343-31F56E6730E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4" name="Rectangle 1"/>
          <p:cNvSpPr>
            <a:spLocks noChangeAspect="1" noRot="1" noGrp="1"/>
          </p:cNvSpPr>
          <p:nvPr>
            <p:ph type="sldImg"/>
          </p:nvPr>
        </p:nvSpPr>
        <p:spPr/>
      </p:sp>
      <p:sp>
        <p:nvSpPr>
          <p:cNvPr id="1048615" name="Rectangle 2"/>
          <p:cNvSpPr>
            <a:spLocks noGrp="1"/>
          </p:cNvSpPr>
          <p:nvPr>
            <p:ph type="body" idx="1"/>
          </p:nvPr>
        </p:nvSpPr>
        <p:spPr/>
        <p:txBody>
          <a:bodyPr/>
          <a:p>
            <a:endParaRPr lang="en-US"/>
          </a:p>
        </p:txBody>
      </p:sp>
      <p:sp>
        <p:nvSpPr>
          <p:cNvPr id="1048616" name="Rectangle 3"/>
          <p:cNvSpPr>
            <a:spLocks noGrp="1"/>
          </p:cNvSpPr>
          <p:nvPr>
            <p:ph type="sldNum" sz="quarter" idx="10"/>
          </p:nvPr>
        </p:nvSpPr>
        <p:spPr/>
        <p:txBody>
          <a:bodyPr/>
          <a:p>
            <a:fld id="{CA5D3BF3-D352-46FC-8343-31F56E6730E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9" name="Rectangle 1"/>
          <p:cNvSpPr>
            <a:spLocks noChangeAspect="1" noRot="1" noGrp="1"/>
          </p:cNvSpPr>
          <p:nvPr>
            <p:ph type="sldImg"/>
          </p:nvPr>
        </p:nvSpPr>
        <p:spPr/>
      </p:sp>
      <p:sp>
        <p:nvSpPr>
          <p:cNvPr id="1048620" name="Rectangle 2"/>
          <p:cNvSpPr>
            <a:spLocks noGrp="1"/>
          </p:cNvSpPr>
          <p:nvPr>
            <p:ph type="body" idx="1"/>
          </p:nvPr>
        </p:nvSpPr>
        <p:spPr/>
        <p:txBody>
          <a:bodyPr/>
          <a:p>
            <a:endParaRPr lang="en-US"/>
          </a:p>
        </p:txBody>
      </p:sp>
      <p:sp>
        <p:nvSpPr>
          <p:cNvPr id="1048621" name="Rectangle 3"/>
          <p:cNvSpPr>
            <a:spLocks noGrp="1"/>
          </p:cNvSpPr>
          <p:nvPr>
            <p:ph type="sldNum" sz="quarter" idx="10"/>
          </p:nvPr>
        </p:nvSpPr>
        <p:spPr/>
        <p:txBody>
          <a:bodyPr/>
          <a:p>
            <a:fld id="{CA5D3BF3-D352-46FC-8343-31F56E6730E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3" name="Rectangle 1"/>
          <p:cNvSpPr>
            <a:spLocks noChangeAspect="1" noRot="1" noGrp="1"/>
          </p:cNvSpPr>
          <p:nvPr>
            <p:ph type="sldImg"/>
          </p:nvPr>
        </p:nvSpPr>
        <p:spPr/>
      </p:sp>
      <p:sp>
        <p:nvSpPr>
          <p:cNvPr id="1048624" name="Rectangle 2"/>
          <p:cNvSpPr>
            <a:spLocks noGrp="1"/>
          </p:cNvSpPr>
          <p:nvPr>
            <p:ph type="body" idx="1"/>
          </p:nvPr>
        </p:nvSpPr>
        <p:spPr/>
        <p:txBody>
          <a:bodyPr/>
          <a:p>
            <a:endParaRPr lang="en-US"/>
          </a:p>
        </p:txBody>
      </p:sp>
      <p:sp>
        <p:nvSpPr>
          <p:cNvPr id="1048625" name="Rectangle 3"/>
          <p:cNvSpPr>
            <a:spLocks noGrp="1"/>
          </p:cNvSpPr>
          <p:nvPr>
            <p:ph type="sldNum" sz="quarter" idx="10"/>
          </p:nvPr>
        </p:nvSpPr>
        <p:spPr/>
        <p:txBody>
          <a:bodyPr/>
          <a:p>
            <a:fld id="{CA5D3BF3-D352-46FC-8343-31F56E6730E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3" name="Rectangle 1"/>
          <p:cNvSpPr>
            <a:spLocks noChangeAspect="1" noRot="1" noGrp="1"/>
          </p:cNvSpPr>
          <p:nvPr>
            <p:ph type="sldImg"/>
          </p:nvPr>
        </p:nvSpPr>
        <p:spPr/>
      </p:sp>
      <p:sp>
        <p:nvSpPr>
          <p:cNvPr id="1048634" name="Rectangle 2"/>
          <p:cNvSpPr>
            <a:spLocks noGrp="1"/>
          </p:cNvSpPr>
          <p:nvPr>
            <p:ph type="body" idx="1"/>
          </p:nvPr>
        </p:nvSpPr>
        <p:spPr/>
        <p:txBody>
          <a:bodyPr/>
          <a:p>
            <a:endParaRPr lang="en-US"/>
          </a:p>
        </p:txBody>
      </p:sp>
      <p:sp>
        <p:nvSpPr>
          <p:cNvPr id="1048635" name="Rectangle 3"/>
          <p:cNvSpPr>
            <a:spLocks noGrp="1"/>
          </p:cNvSpPr>
          <p:nvPr>
            <p:ph type="sldNum" sz="quarter" idx="10"/>
          </p:nvPr>
        </p:nvSpPr>
        <p:spPr/>
        <p:txBody>
          <a:bodyPr/>
          <a:p>
            <a:fld id="{CA5D3BF3-D352-46FC-8343-31F56E6730EA}"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bg>
      <p:bgRef idx="1001">
        <a:schemeClr val="bg2"/>
      </p:bgRef>
    </p:bg>
    <p:spTree>
      <p:nvGrpSpPr>
        <p:cNvPr id="19" name=""/>
        <p:cNvGrpSpPr/>
        <p:nvPr/>
      </p:nvGrpSpPr>
      <p:grpSpPr>
        <a:xfrm>
          <a:off x="0" y="0"/>
          <a:ext cx="0" cy="0"/>
          <a:chOff x="0" y="0"/>
          <a:chExt cx="0" cy="0"/>
        </a:xfrm>
      </p:grpSpPr>
      <p:sp>
        <p:nvSpPr>
          <p:cNvPr id="1048584" name="Rectangle 6"/>
          <p:cNvSpPr/>
          <p:nvPr/>
        </p:nvSpPr>
        <p:spPr>
          <a:xfrm>
            <a:off x="0" y="4478274"/>
            <a:ext cx="9144000" cy="665226"/>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5" name="Rectangle 9"/>
          <p:cNvSpPr/>
          <p:nvPr/>
        </p:nvSpPr>
        <p:spPr>
          <a:xfrm>
            <a:off x="-9144" y="4539996"/>
            <a:ext cx="2249424" cy="534924"/>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6" name="Rectangle 10"/>
          <p:cNvSpPr/>
          <p:nvPr/>
        </p:nvSpPr>
        <p:spPr>
          <a:xfrm>
            <a:off x="2359152" y="4533138"/>
            <a:ext cx="6784848" cy="534924"/>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7" name="Subtitle 8"/>
          <p:cNvSpPr>
            <a:spLocks noGrp="1"/>
          </p:cNvSpPr>
          <p:nvPr>
            <p:ph type="subTitle" idx="1"/>
          </p:nvPr>
        </p:nvSpPr>
        <p:spPr>
          <a:xfrm>
            <a:off x="2362200" y="4537528"/>
            <a:ext cx="6515100" cy="514350"/>
          </a:xfrm>
        </p:spPr>
        <p:txBody>
          <a:bodyPr anchor="ctr"/>
          <a:lstStyle>
            <a:lvl1pPr algn="l" indent="0" marL="0">
              <a:buNone/>
              <a:defRPr sz="2800">
                <a:solidFill>
                  <a:srgbClr val="FFFFFF"/>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dirty="0" lang="en-US"/>
          </a:p>
        </p:txBody>
      </p:sp>
      <p:sp>
        <p:nvSpPr>
          <p:cNvPr id="104858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047E157E-8DCB-4F70-A0AF-5EB586A91DD4}" type="datetime1">
              <a:rPr lang="en-US" smtClean="0">
                <a:solidFill>
                  <a:srgbClr val="FFFFFF"/>
                </a:solidFill>
              </a:rPr>
              <a:pPr algn="ctr"/>
              <a:t>9/8/2024</a:t>
            </a:fld>
            <a:endParaRPr dirty="0" sz="2000" lang="en-US">
              <a:solidFill>
                <a:srgbClr val="FFFFFF"/>
              </a:solidFill>
            </a:endParaRPr>
          </a:p>
        </p:txBody>
      </p:sp>
      <p:sp>
        <p:nvSpPr>
          <p:cNvPr id="1048589"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dirty="0" lang="en-US">
              <a:solidFill>
                <a:schemeClr val="tx2"/>
              </a:solidFill>
            </a:endParaRPr>
          </a:p>
        </p:txBody>
      </p:sp>
      <p:sp>
        <p:nvSpPr>
          <p:cNvPr id="104859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8F82E0A0-C266-4798-8C8F-B9F91E9DA37E}" type="slidenum">
              <a:rPr lang="en-US" smtClean="0">
                <a:solidFill>
                  <a:schemeClr val="tx2"/>
                </a:solidFill>
              </a:rPr>
              <a:t>‹#›</a:t>
            </a:fld>
            <a:endParaRPr dirty="0" lang="en-US">
              <a:solidFill>
                <a:schemeClr val="tx2"/>
              </a:solidFill>
            </a:endParaRPr>
          </a:p>
        </p:txBody>
      </p:sp>
      <p:sp>
        <p:nvSpPr>
          <p:cNvPr id="1048591" name="Rectangle 11"/>
          <p:cNvSpPr>
            <a:spLocks noGrp="1"/>
          </p:cNvSpPr>
          <p:nvPr>
            <p:ph type="title"/>
          </p:nvPr>
        </p:nvSpPr>
        <p:spPr>
          <a:xfrm>
            <a:off x="2362200" y="2343150"/>
            <a:ext cx="6477000" cy="2038350"/>
          </a:xfrm>
        </p:spPr>
        <p:txBody>
          <a:bodyPr anchor="b" rtlCol="0"/>
          <a:lstStyle>
            <a:lvl1pPr>
              <a:defRPr baseline="0" cap="all"/>
            </a:lvl1pPr>
          </a:lstStyle>
          <a:p>
            <a:r>
              <a:rPr lang="en-US"/>
              <a:t>Click to edit Master title style</a:t>
            </a:r>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41" name=""/>
        <p:cNvGrpSpPr/>
        <p:nvPr/>
      </p:nvGrpSpPr>
      <p:grpSpPr>
        <a:xfrm>
          <a:off x="0" y="0"/>
          <a:ext cx="0" cy="0"/>
          <a:chOff x="0" y="0"/>
          <a:chExt cx="0" cy="0"/>
        </a:xfrm>
      </p:grpSpPr>
      <p:sp>
        <p:nvSpPr>
          <p:cNvPr id="1048641" name="Rectangle 1"/>
          <p:cNvSpPr>
            <a:spLocks noGrp="1"/>
          </p:cNvSpPr>
          <p:nvPr>
            <p:ph type="title"/>
          </p:nvPr>
        </p:nvSpPr>
        <p:spPr/>
        <p:txBody>
          <a:bodyPr/>
          <a:p>
            <a:r>
              <a:rPr lang="en-US"/>
              <a:t>Click to edit Master title style</a:t>
            </a:r>
            <a:endParaRPr dirty="0" lang="en-US"/>
          </a:p>
        </p:txBody>
      </p:sp>
      <p:sp>
        <p:nvSpPr>
          <p:cNvPr id="1048642" name="Rectangle 2"/>
          <p:cNvSpPr>
            <a:spLocks noGrp="1"/>
          </p:cNvSpPr>
          <p:nvPr>
            <p:ph type="dt" sz="half" idx="10"/>
          </p:nvPr>
        </p:nvSpPr>
        <p:spPr/>
        <p:txBody>
          <a:bodyPr/>
          <a:p>
            <a:fld id="{E4606EA6-EFEA-4C30-9264-4F9291A5780D}" type="datetime1">
              <a:rPr lang="en-US" smtClean="0"/>
              <a:t>9/8/2024</a:t>
            </a:fld>
            <a:endParaRPr lang="en-US"/>
          </a:p>
        </p:txBody>
      </p:sp>
      <p:sp>
        <p:nvSpPr>
          <p:cNvPr id="1048643" name="Rectangle 3"/>
          <p:cNvSpPr>
            <a:spLocks noGrp="1"/>
          </p:cNvSpPr>
          <p:nvPr>
            <p:ph type="ftr" sz="quarter" idx="11"/>
          </p:nvPr>
        </p:nvSpPr>
        <p:spPr/>
        <p:txBody>
          <a:bodyPr/>
          <a:p>
            <a:endParaRPr lang="en-US"/>
          </a:p>
        </p:txBody>
      </p:sp>
      <p:sp>
        <p:nvSpPr>
          <p:cNvPr id="1048644" name="Rectangle 4"/>
          <p:cNvSpPr>
            <a:spLocks noGrp="1"/>
          </p:cNvSpPr>
          <p:nvPr>
            <p:ph type="sldNum" sz="quarter" idx="12"/>
          </p:nvPr>
        </p:nvSpPr>
        <p:spPr/>
        <p:txBody>
          <a:bodyPr/>
          <a:p>
            <a:pPr algn="ctr"/>
            <a:fld id="{8F82E0A0-C266-4798-8C8F-B9F91E9DA37E}" type="slidenum">
              <a:rPr b="1" sz="1400" lang="en-US" smtClean="0">
                <a:solidFill>
                  <a:srgbClr val="FFFFFF"/>
                </a:solidFill>
              </a:rPr>
              <a:pPr algn="ctr"/>
              <a:t>‹#›</a:t>
            </a:fld>
            <a:endParaRPr lang="en-US"/>
          </a:p>
        </p:txBody>
      </p:sp>
      <p:sp>
        <p:nvSpPr>
          <p:cNvPr id="1048645" name="Rectangle 6"/>
          <p:cNvSpPr>
            <a:spLocks noGrp="1"/>
          </p:cNvSpPr>
          <p:nvPr>
            <p:ph sz="quarter" idx="13"/>
          </p:nvPr>
        </p:nvSpPr>
        <p:spPr>
          <a:xfrm>
            <a:off x="609600" y="1352550"/>
            <a:ext cx="8153400" cy="32766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43" name=""/>
        <p:cNvGrpSpPr/>
        <p:nvPr/>
      </p:nvGrpSpPr>
      <p:grpSpPr>
        <a:xfrm>
          <a:off x="0" y="0"/>
          <a:ext cx="0" cy="0"/>
          <a:chOff x="0" y="0"/>
          <a:chExt cx="0" cy="0"/>
        </a:xfrm>
      </p:grpSpPr>
      <p:sp>
        <p:nvSpPr>
          <p:cNvPr id="1048656"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57" name="Rectangle 6"/>
          <p:cNvSpPr/>
          <p:nvPr/>
        </p:nvSpPr>
        <p:spPr>
          <a:xfrm>
            <a:off x="0" y="1143000"/>
            <a:ext cx="9144000" cy="85725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8" name="Rectangle 7"/>
          <p:cNvSpPr/>
          <p:nvPr/>
        </p:nvSpPr>
        <p:spPr>
          <a:xfrm>
            <a:off x="0" y="1200150"/>
            <a:ext cx="1295400" cy="74295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9" name="Rectangle 8"/>
          <p:cNvSpPr/>
          <p:nvPr/>
        </p:nvSpPr>
        <p:spPr>
          <a:xfrm>
            <a:off x="1371600" y="1200150"/>
            <a:ext cx="7772400" cy="74295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0" name="Title 1"/>
          <p:cNvSpPr>
            <a:spLocks noGrp="1"/>
          </p:cNvSpPr>
          <p:nvPr>
            <p:ph type="title" hasCustomPrompt="1"/>
          </p:nvPr>
        </p:nvSpPr>
        <p:spPr>
          <a:xfrm>
            <a:off x="1371600" y="1200150"/>
            <a:ext cx="7620000" cy="742950"/>
          </a:xfrm>
        </p:spPr>
        <p:txBody>
          <a:bodyPr/>
          <a:lstStyle>
            <a:lvl1pPr algn="l">
              <a:buNone/>
              <a:defRPr b="0" cap="none" sz="4400">
                <a:solidFill>
                  <a:srgbClr val="FFFFFF"/>
                </a:solidFill>
              </a:defRPr>
            </a:lvl1pPr>
          </a:lstStyle>
          <a:p>
            <a:r>
              <a:rPr dirty="0" lang="en-US"/>
              <a:t>Click to edit master title style</a:t>
            </a:r>
          </a:p>
        </p:txBody>
      </p:sp>
      <p:sp>
        <p:nvSpPr>
          <p:cNvPr id="1048661" name="Date Placeholder 11"/>
          <p:cNvSpPr>
            <a:spLocks noGrp="1"/>
          </p:cNvSpPr>
          <p:nvPr>
            <p:ph type="dt" sz="half" idx="10"/>
          </p:nvPr>
        </p:nvSpPr>
        <p:spPr/>
        <p:txBody>
          <a:bodyPr/>
          <a:p>
            <a:fld id="{6FCF9F07-3BC7-4570-B054-79111B0A380C}" type="datetime1">
              <a:rPr lang="en-US" smtClean="0"/>
              <a:t>9/8/2024</a:t>
            </a:fld>
            <a:endParaRPr lang="en-US"/>
          </a:p>
        </p:txBody>
      </p:sp>
      <p:sp>
        <p:nvSpPr>
          <p:cNvPr id="1048662"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8F82E0A0-C266-4798-8C8F-B9F91E9DA37E}" type="slidenum">
              <a:rPr b="1" sz="2400" lang="en-US" smtClean="0">
                <a:solidFill>
                  <a:srgbClr val="FFFFFF"/>
                </a:solidFill>
              </a:rPr>
              <a:pPr algn="ctr"/>
              <a:t>‹#›</a:t>
            </a:fld>
            <a:endParaRPr dirty="0" sz="2400" lang="en-US">
              <a:solidFill>
                <a:srgbClr val="FFFFFF"/>
              </a:solidFill>
            </a:endParaRPr>
          </a:p>
        </p:txBody>
      </p:sp>
      <p:sp>
        <p:nvSpPr>
          <p:cNvPr id="1048663" name="Footer Placeholder 13"/>
          <p:cNvSpPr>
            <a:spLocks noGrp="1"/>
          </p:cNvSpPr>
          <p:nvPr>
            <p:ph type="ftr" sz="quarter" idx="12"/>
          </p:nvPr>
        </p:nvSpPr>
        <p:spPr/>
        <p:txBody>
          <a:bodyPr/>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Content Placeholder 8"/>
          <p:cNvSpPr>
            <a:spLocks noGrp="1"/>
          </p:cNvSpPr>
          <p:nvPr>
            <p:ph sz="quarter" idx="13"/>
          </p:nvPr>
        </p:nvSpPr>
        <p:spPr>
          <a:xfrm>
            <a:off x="609600" y="1352551"/>
            <a:ext cx="3886200" cy="32686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Content Placeholder 10"/>
          <p:cNvSpPr>
            <a:spLocks noGrp="1"/>
          </p:cNvSpPr>
          <p:nvPr>
            <p:ph sz="quarter" idx="14"/>
          </p:nvPr>
        </p:nvSpPr>
        <p:spPr>
          <a:xfrm>
            <a:off x="4844901" y="1352549"/>
            <a:ext cx="3886200" cy="32686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7"/>
          <p:cNvSpPr>
            <a:spLocks noGrp="1"/>
          </p:cNvSpPr>
          <p:nvPr>
            <p:ph type="dt" sz="half" idx="15"/>
          </p:nvPr>
        </p:nvSpPr>
        <p:spPr/>
        <p:txBody>
          <a:bodyPr rtlCol="0"/>
          <a:p>
            <a:fld id="{E4606EA6-EFEA-4C30-9264-4F9291A5780D}" type="datetime1">
              <a:rPr lang="en-US" smtClean="0"/>
              <a:t>9/8/2024</a:t>
            </a:fld>
            <a:endParaRPr lang="en-US"/>
          </a:p>
        </p:txBody>
      </p:sp>
      <p:sp>
        <p:nvSpPr>
          <p:cNvPr id="1048605" name="Slide Number Placeholder 9"/>
          <p:cNvSpPr>
            <a:spLocks noGrp="1"/>
          </p:cNvSpPr>
          <p:nvPr>
            <p:ph type="sldNum" sz="quarter" idx="16"/>
          </p:nvPr>
        </p:nvSpPr>
        <p:spPr/>
        <p:txBody>
          <a:bodyPr rtlCol="0"/>
          <a:p>
            <a:pPr algn="ctr"/>
            <a:fld id="{8F82E0A0-C266-4798-8C8F-B9F91E9DA37E}" type="slidenum">
              <a:rPr b="1" sz="1400" lang="en-US" smtClean="0">
                <a:solidFill>
                  <a:srgbClr val="FFFFFF"/>
                </a:solidFill>
              </a:rPr>
              <a:pPr algn="ctr"/>
              <a:t>‹#›</a:t>
            </a:fld>
            <a:endParaRPr lang="en-US"/>
          </a:p>
        </p:txBody>
      </p:sp>
      <p:sp>
        <p:nvSpPr>
          <p:cNvPr id="1048606" name="Footer Placeholder 11"/>
          <p:cNvSpPr>
            <a:spLocks noGrp="1"/>
          </p:cNvSpPr>
          <p:nvPr>
            <p:ph type="ftr" sz="quarter" idx="17"/>
          </p:nvPr>
        </p:nvSpPr>
        <p:spPr/>
        <p:txBody>
          <a:bodyPr rtlCol="0"/>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64" name="Title 1"/>
          <p:cNvSpPr>
            <a:spLocks noGrp="1"/>
          </p:cNvSpPr>
          <p:nvPr>
            <p:ph type="title"/>
          </p:nvPr>
        </p:nvSpPr>
        <p:spPr>
          <a:xfrm>
            <a:off x="612648" y="118110"/>
            <a:ext cx="8153400" cy="1005840"/>
          </a:xfrm>
        </p:spPr>
        <p:txBody>
          <a:bodyPr anchor="b"/>
          <a:p>
            <a:r>
              <a:rPr lang="en-US"/>
              <a:t>Click to edit Master title style</a:t>
            </a:r>
            <a:endParaRPr dirty="0" lang="en-US"/>
          </a:p>
        </p:txBody>
      </p:sp>
      <p:sp>
        <p:nvSpPr>
          <p:cNvPr id="1048665" name="Content Placeholder 10"/>
          <p:cNvSpPr>
            <a:spLocks noGrp="1"/>
          </p:cNvSpPr>
          <p:nvPr>
            <p:ph sz="quarter" idx="13"/>
          </p:nvPr>
        </p:nvSpPr>
        <p:spPr>
          <a:xfrm>
            <a:off x="609600" y="1919818"/>
            <a:ext cx="3886200" cy="26289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Content Placeholder 12"/>
          <p:cNvSpPr>
            <a:spLocks noGrp="1"/>
          </p:cNvSpPr>
          <p:nvPr>
            <p:ph sz="quarter" idx="14"/>
          </p:nvPr>
        </p:nvSpPr>
        <p:spPr>
          <a:xfrm>
            <a:off x="4800600" y="1919818"/>
            <a:ext cx="3886200" cy="26289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9"/>
          <p:cNvSpPr>
            <a:spLocks noGrp="1"/>
          </p:cNvSpPr>
          <p:nvPr>
            <p:ph type="dt" sz="half" idx="15"/>
          </p:nvPr>
        </p:nvSpPr>
        <p:spPr/>
        <p:txBody>
          <a:bodyPr rtlCol="0"/>
          <a:p>
            <a:fld id="{E4606EA6-EFEA-4C30-9264-4F9291A5780D}" type="datetime1">
              <a:rPr lang="en-US" smtClean="0"/>
              <a:t>9/8/2024</a:t>
            </a:fld>
            <a:endParaRPr lang="en-US"/>
          </a:p>
        </p:txBody>
      </p:sp>
      <p:sp>
        <p:nvSpPr>
          <p:cNvPr id="1048668" name="Slide Number Placeholder 11"/>
          <p:cNvSpPr>
            <a:spLocks noGrp="1"/>
          </p:cNvSpPr>
          <p:nvPr>
            <p:ph type="sldNum" sz="quarter" idx="16"/>
          </p:nvPr>
        </p:nvSpPr>
        <p:spPr/>
        <p:txBody>
          <a:bodyPr rtlCol="0"/>
          <a:p>
            <a:pPr algn="ctr"/>
            <a:fld id="{8F82E0A0-C266-4798-8C8F-B9F91E9DA37E}" type="slidenum">
              <a:rPr b="1" sz="1400" lang="en-US" smtClean="0">
                <a:solidFill>
                  <a:srgbClr val="FFFFFF"/>
                </a:solidFill>
              </a:rPr>
              <a:pPr algn="ctr"/>
              <a:t>‹#›</a:t>
            </a:fld>
            <a:endParaRPr lang="en-US"/>
          </a:p>
        </p:txBody>
      </p:sp>
      <p:sp>
        <p:nvSpPr>
          <p:cNvPr id="1048669" name="Footer Placeholder 13"/>
          <p:cNvSpPr>
            <a:spLocks noGrp="1"/>
          </p:cNvSpPr>
          <p:nvPr>
            <p:ph type="ftr" sz="quarter" idx="17"/>
          </p:nvPr>
        </p:nvSpPr>
        <p:spPr/>
        <p:txBody>
          <a:bodyPr rtlCol="0"/>
          <a:p>
            <a:endParaRPr lang="en-US"/>
          </a:p>
        </p:txBody>
      </p:sp>
      <p:sp>
        <p:nvSpPr>
          <p:cNvPr id="1048670" name="Text Placeholder 15"/>
          <p:cNvSpPr>
            <a:spLocks noGrp="1"/>
          </p:cNvSpPr>
          <p:nvPr>
            <p:ph type="body" sz="quarter" idx="18"/>
          </p:nvPr>
        </p:nvSpPr>
        <p:spPr>
          <a:xfrm>
            <a:off x="609600" y="1362287"/>
            <a:ext cx="3886200" cy="530352"/>
          </a:xfrm>
          <a:solidFill>
            <a:schemeClr val="accent2"/>
          </a:solidFill>
        </p:spPr>
        <p:txBody>
          <a:bodyPr anchor="ctr" rtlCol="0"/>
          <a:lstStyle>
            <a:lvl1pPr>
              <a:buFontTx/>
              <a:buNone/>
              <a:defRPr b="1" sz="2000">
                <a:solidFill>
                  <a:srgbClr val="FFFFFF"/>
                </a:solidFill>
              </a:defRPr>
            </a:lvl1pPr>
          </a:lstStyle>
          <a:p>
            <a:pPr lvl="0"/>
            <a:r>
              <a:rPr lang="en-US"/>
              <a:t>Click to edit Master text styles</a:t>
            </a:r>
          </a:p>
        </p:txBody>
      </p:sp>
      <p:sp>
        <p:nvSpPr>
          <p:cNvPr id="1048671" name="Text Placeholder 14"/>
          <p:cNvSpPr>
            <a:spLocks noGrp="1"/>
          </p:cNvSpPr>
          <p:nvPr>
            <p:ph type="body" sz="quarter" idx="19"/>
          </p:nvPr>
        </p:nvSpPr>
        <p:spPr>
          <a:xfrm>
            <a:off x="4800600" y="1362287"/>
            <a:ext cx="3886200" cy="530352"/>
          </a:xfrm>
          <a:solidFill>
            <a:schemeClr val="accent4"/>
          </a:solidFill>
        </p:spPr>
        <p:txBody>
          <a:bodyPr anchor="ctr" rtlCol="0"/>
          <a:lstStyle>
            <a:lvl1pPr>
              <a:buFontTx/>
              <a:buNone/>
              <a:defRPr b="1" sz="2000">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endParaRPr dirty="0" lang="en-US"/>
          </a:p>
        </p:txBody>
      </p:sp>
      <p:sp>
        <p:nvSpPr>
          <p:cNvPr id="1048638" name="Date Placeholder 2"/>
          <p:cNvSpPr>
            <a:spLocks noGrp="1"/>
          </p:cNvSpPr>
          <p:nvPr>
            <p:ph type="dt" sz="half" idx="10"/>
          </p:nvPr>
        </p:nvSpPr>
        <p:spPr/>
        <p:txBody>
          <a:bodyPr/>
          <a:p>
            <a:fld id="{6DFADB5D-B7A0-47E3-AD2D-B1A6F8614213}" type="datetime1">
              <a:rPr lang="en-US" smtClean="0"/>
              <a:t>9/8/2024</a:t>
            </a:fld>
            <a:endParaRPr lang="en-US"/>
          </a:p>
        </p:txBody>
      </p:sp>
      <p:sp>
        <p:nvSpPr>
          <p:cNvPr id="1048639" name="Footer Placeholder 3"/>
          <p:cNvSpPr>
            <a:spLocks noGrp="1"/>
          </p:cNvSpPr>
          <p:nvPr>
            <p:ph type="ftr" sz="quarter" idx="11"/>
          </p:nvPr>
        </p:nvSpPr>
        <p:spPr/>
        <p:txBody>
          <a:bodyPr/>
          <a:p>
            <a:endParaRPr lang="en-US"/>
          </a:p>
        </p:txBody>
      </p:sp>
      <p:sp>
        <p:nvSpPr>
          <p:cNvPr id="1048640" name="Slide Number Placeholder 4"/>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dirty="0"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5" name=""/>
        <p:cNvGrpSpPr/>
        <p:nvPr/>
      </p:nvGrpSpPr>
      <p:grpSpPr>
        <a:xfrm>
          <a:off x="0" y="0"/>
          <a:ext cx="0" cy="0"/>
          <a:chOff x="0" y="0"/>
          <a:chExt cx="0" cy="0"/>
        </a:xfrm>
      </p:grpSpPr>
      <p:sp>
        <p:nvSpPr>
          <p:cNvPr id="1048672" name="Date Placeholder 1"/>
          <p:cNvSpPr>
            <a:spLocks noGrp="1"/>
          </p:cNvSpPr>
          <p:nvPr>
            <p:ph type="dt" sz="half" idx="10"/>
          </p:nvPr>
        </p:nvSpPr>
        <p:spPr/>
        <p:txBody>
          <a:bodyPr/>
          <a:p>
            <a:fld id="{72968126-03FC-49C0-B9B8-2B561CCC3D90}" type="datetime1">
              <a:rPr lang="en-US" smtClean="0"/>
              <a:t>9/8/2024</a:t>
            </a:fld>
            <a:endParaRPr lang="en-US"/>
          </a:p>
        </p:txBody>
      </p:sp>
      <p:sp>
        <p:nvSpPr>
          <p:cNvPr id="1048673" name="Footer Placeholder 2"/>
          <p:cNvSpPr>
            <a:spLocks noGrp="1"/>
          </p:cNvSpPr>
          <p:nvPr>
            <p:ph type="ftr" sz="quarter" idx="11"/>
          </p:nvPr>
        </p:nvSpPr>
        <p:spPr/>
        <p:txBody>
          <a:bodyPr/>
          <a:p>
            <a:endParaRPr dirty="0" lang="en-US"/>
          </a:p>
        </p:txBody>
      </p:sp>
      <p:sp>
        <p:nvSpPr>
          <p:cNvPr id="104867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A3F7CB7D-F184-43C7-B6FD-03D728E1BBFF}" type="slidenum">
              <a:rPr lang="en-US" smtClean="0">
                <a:solidFill>
                  <a:schemeClr val="tx2"/>
                </a:solidFill>
              </a:rPr>
              <a:t>‹#›</a:t>
            </a:fld>
            <a:endParaRPr dirty="0" lang="en-U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75" name="Title 1"/>
          <p:cNvSpPr>
            <a:spLocks noGrp="1"/>
          </p:cNvSpPr>
          <p:nvPr>
            <p:ph type="title"/>
          </p:nvPr>
        </p:nvSpPr>
        <p:spPr>
          <a:xfrm>
            <a:off x="609600" y="118110"/>
            <a:ext cx="8153400" cy="1005840"/>
          </a:xfrm>
        </p:spPr>
        <p:txBody>
          <a:bodyPr anchor="b"/>
          <a:lstStyle>
            <a:lvl1pPr algn="l">
              <a:buNone/>
              <a:defRPr b="0" sz="4200"/>
            </a:lvl1pPr>
          </a:lstStyle>
          <a:p>
            <a:r>
              <a:rPr lang="en-US"/>
              <a:t>Click to edit Master title style</a:t>
            </a:r>
            <a:endParaRPr dirty="0" lang="en-US"/>
          </a:p>
        </p:txBody>
      </p:sp>
      <p:sp>
        <p:nvSpPr>
          <p:cNvPr id="1048676" name="Date Placeholder 4"/>
          <p:cNvSpPr>
            <a:spLocks noGrp="1"/>
          </p:cNvSpPr>
          <p:nvPr>
            <p:ph type="dt" sz="half" idx="10"/>
          </p:nvPr>
        </p:nvSpPr>
        <p:spPr/>
        <p:txBody>
          <a:bodyPr/>
          <a:p>
            <a:fld id="{F49A8198-4617-485E-9585-4840B69DBBA6}" type="datetime1">
              <a:rPr lang="en-US" smtClean="0"/>
              <a:t>9/8/2024</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dirty="0" lang="en-US">
              <a:solidFill>
                <a:srgbClr val="FFFFFF"/>
              </a:solidFill>
            </a:endParaRPr>
          </a:p>
        </p:txBody>
      </p:sp>
      <p:sp>
        <p:nvSpPr>
          <p:cNvPr id="1048679"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bIns="91440" lIns="137160" rIns="137160" tIns="182880"/>
          <a:lstStyle>
            <a:lvl1pPr indent="0" marL="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80" name="Content Placeholder 8"/>
          <p:cNvSpPr>
            <a:spLocks noGrp="1"/>
          </p:cNvSpPr>
          <p:nvPr>
            <p:ph sz="quarter" idx="13"/>
          </p:nvPr>
        </p:nvSpPr>
        <p:spPr>
          <a:xfrm>
            <a:off x="2362200" y="1428750"/>
            <a:ext cx="6400800" cy="32004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1">
        <a:schemeClr val="bg2"/>
      </p:bgRef>
    </p:bg>
    <p:spTree>
      <p:nvGrpSpPr>
        <p:cNvPr id="42" name=""/>
        <p:cNvGrpSpPr/>
        <p:nvPr/>
      </p:nvGrpSpPr>
      <p:grpSpPr>
        <a:xfrm>
          <a:off x="0" y="0"/>
          <a:ext cx="0" cy="0"/>
          <a:chOff x="0" y="0"/>
          <a:chExt cx="0" cy="0"/>
        </a:xfrm>
      </p:grpSpPr>
      <p:sp>
        <p:nvSpPr>
          <p:cNvPr id="1048646"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lstStyle>
          <a:p>
            <a:r>
              <a:rPr lang="en-US"/>
              <a:t>Click icon to add picture</a:t>
            </a:r>
            <a:endParaRPr dirty="0" lang="en-US"/>
          </a:p>
        </p:txBody>
      </p:sp>
      <p:sp>
        <p:nvSpPr>
          <p:cNvPr id="1048647" name="Text Placeholder 3"/>
          <p:cNvSpPr>
            <a:spLocks noGrp="1"/>
          </p:cNvSpPr>
          <p:nvPr>
            <p:ph type="body" sz="half" idx="2"/>
          </p:nvPr>
        </p:nvSpPr>
        <p:spPr>
          <a:xfrm>
            <a:off x="1600200" y="4114800"/>
            <a:ext cx="7315200" cy="514350"/>
          </a:xfrm>
        </p:spPr>
        <p:txBody>
          <a:bodyPr/>
          <a:lstStyle>
            <a:lvl1pPr indent="0" marL="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1048648" name="Rectangle 7"/>
          <p:cNvSpPr/>
          <p:nvPr/>
        </p:nvSpPr>
        <p:spPr>
          <a:xfrm>
            <a:off x="-9144" y="3429000"/>
            <a:ext cx="9144000" cy="665226"/>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49" name="Rectangle 8"/>
          <p:cNvSpPr/>
          <p:nvPr/>
        </p:nvSpPr>
        <p:spPr>
          <a:xfrm>
            <a:off x="-9144" y="3497580"/>
            <a:ext cx="1463040" cy="534924"/>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0" name="Rectangle 9"/>
          <p:cNvSpPr/>
          <p:nvPr/>
        </p:nvSpPr>
        <p:spPr>
          <a:xfrm>
            <a:off x="1545336" y="3490722"/>
            <a:ext cx="7589520" cy="534924"/>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1" name="Title 1"/>
          <p:cNvSpPr>
            <a:spLocks noGrp="1"/>
          </p:cNvSpPr>
          <p:nvPr>
            <p:ph type="title"/>
          </p:nvPr>
        </p:nvSpPr>
        <p:spPr>
          <a:xfrm>
            <a:off x="1600200" y="3543300"/>
            <a:ext cx="7315200" cy="457200"/>
          </a:xfrm>
        </p:spPr>
        <p:txBody>
          <a:bodyPr anchor="ctr">
            <a:normAutofit fontScale="92857"/>
          </a:bodyPr>
          <a:lstStyle>
            <a:lvl1pPr algn="l">
              <a:buNone/>
              <a:defRPr b="0" sz="2800">
                <a:solidFill>
                  <a:srgbClr val="FFFFFF"/>
                </a:solidFill>
              </a:defRPr>
            </a:lvl1pPr>
          </a:lstStyle>
          <a:p>
            <a:r>
              <a:rPr lang="en-US"/>
              <a:t>Click to edit Master title style</a:t>
            </a:r>
            <a:endParaRPr dirty="0" lang="en-US"/>
          </a:p>
        </p:txBody>
      </p:sp>
      <p:sp>
        <p:nvSpPr>
          <p:cNvPr id="1048652" name="Rectangle 10"/>
          <p:cNvSpPr/>
          <p:nvPr/>
        </p:nvSpPr>
        <p:spPr>
          <a:xfrm>
            <a:off x="1447800" y="0"/>
            <a:ext cx="100584" cy="515035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53" name="Date Placeholder 11"/>
          <p:cNvSpPr>
            <a:spLocks noGrp="1"/>
          </p:cNvSpPr>
          <p:nvPr>
            <p:ph type="dt" sz="half" idx="10"/>
          </p:nvPr>
        </p:nvSpPr>
        <p:spPr>
          <a:xfrm>
            <a:off x="6248400" y="4686300"/>
            <a:ext cx="2667000" cy="273844"/>
          </a:xfrm>
        </p:spPr>
        <p:txBody>
          <a:bodyPr rtlCol="0"/>
          <a:p>
            <a:fld id="{E4606EA6-EFEA-4C30-9264-4F9291A5780D}" type="datetime1">
              <a:rPr lang="en-US" smtClean="0"/>
              <a:t>9/8/2024</a:t>
            </a:fld>
            <a:endParaRPr lang="en-US"/>
          </a:p>
        </p:txBody>
      </p:sp>
      <p:sp>
        <p:nvSpPr>
          <p:cNvPr id="1048654"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8F82E0A0-C266-4798-8C8F-B9F91E9DA37E}" type="slidenum">
              <a:rPr b="1" sz="2800" lang="en-US" smtClean="0">
                <a:solidFill>
                  <a:srgbClr val="FFFFFF"/>
                </a:solidFill>
              </a:rPr>
              <a:pPr algn="ctr"/>
              <a:t>‹#›</a:t>
            </a:fld>
            <a:endParaRPr dirty="0" sz="2800" lang="en-US"/>
          </a:p>
        </p:txBody>
      </p:sp>
      <p:sp>
        <p:nvSpPr>
          <p:cNvPr id="1048655" name="Footer Placeholder 13"/>
          <p:cNvSpPr>
            <a:spLocks noGrp="1"/>
          </p:cNvSpPr>
          <p:nvPr>
            <p:ph type="ftr" sz="quarter" idx="12"/>
          </p:nvPr>
        </p:nvSpPr>
        <p:spPr>
          <a:xfrm>
            <a:off x="1600200" y="4686155"/>
            <a:ext cx="4572000" cy="273844"/>
          </a:xfrm>
        </p:spPr>
        <p:txBody>
          <a:bodyPr rtlCol="0"/>
          <a:p>
            <a:endParaRPr dirty="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ext Placeholder 12"/>
          <p:cNvSpPr>
            <a:spLocks noGrp="1"/>
          </p:cNvSpPr>
          <p:nvPr>
            <p:ph type="body" idx="1"/>
          </p:nvPr>
        </p:nvSpPr>
        <p:spPr>
          <a:xfrm>
            <a:off x="612648" y="1352550"/>
            <a:ext cx="8153400" cy="3242310"/>
          </a:xfrm>
          <a:prstGeom prst="rect"/>
        </p:spPr>
        <p:txBody>
          <a:bodyPr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7" name="Date Placeholder 13"/>
          <p:cNvSpPr>
            <a:spLocks noGrp="1"/>
          </p:cNvSpPr>
          <p:nvPr>
            <p:ph type="dt" sz="half" idx="2"/>
          </p:nvPr>
        </p:nvSpPr>
        <p:spPr>
          <a:xfrm>
            <a:off x="6096000" y="4686300"/>
            <a:ext cx="2667000" cy="273844"/>
          </a:xfrm>
          <a:prstGeom prst="rect"/>
        </p:spPr>
        <p:txBody>
          <a:bodyPr anchor="ctr" anchorCtr="0" vert="horz"/>
          <a:lstStyle>
            <a:lvl1pPr algn="l">
              <a:defRPr sz="1400">
                <a:solidFill>
                  <a:schemeClr val="tx2"/>
                </a:solidFill>
              </a:defRPr>
            </a:lvl1pPr>
          </a:lstStyle>
          <a:p>
            <a:fld id="{E4606EA6-EFEA-4C30-9264-4F9291A5780D}" type="datetime1">
              <a:rPr lang="en-US" smtClean="0"/>
              <a:t>9/8/2024</a:t>
            </a:fld>
            <a:endParaRPr dirty="0" sz="1400" lang="en-US">
              <a:solidFill>
                <a:schemeClr val="tx2"/>
              </a:solidFill>
            </a:endParaRPr>
          </a:p>
        </p:txBody>
      </p:sp>
      <p:sp>
        <p:nvSpPr>
          <p:cNvPr id="1048578" name="Footer Placeholder 2"/>
          <p:cNvSpPr>
            <a:spLocks noGrp="1"/>
          </p:cNvSpPr>
          <p:nvPr>
            <p:ph type="ftr" sz="quarter" idx="3"/>
          </p:nvPr>
        </p:nvSpPr>
        <p:spPr>
          <a:xfrm>
            <a:off x="609601" y="4686155"/>
            <a:ext cx="5421083" cy="273844"/>
          </a:xfrm>
          <a:prstGeom prst="rect"/>
        </p:spPr>
        <p:txBody>
          <a:bodyPr anchor="ctr" vert="horz"/>
          <a:lstStyle>
            <a:lvl1pPr algn="r">
              <a:defRPr sz="1400">
                <a:solidFill>
                  <a:schemeClr val="tx2"/>
                </a:solidFill>
              </a:defRPr>
            </a:lvl1pPr>
          </a:lstStyle>
          <a:p>
            <a:pPr algn="r"/>
            <a:endParaRPr dirty="0" sz="1400" lang="en-US">
              <a:solidFill>
                <a:schemeClr val="tx2"/>
              </a:solidFill>
            </a:endParaRPr>
          </a:p>
        </p:txBody>
      </p:sp>
      <p:sp>
        <p:nvSpPr>
          <p:cNvPr id="1048579" name="Rectangle 6"/>
          <p:cNvSpPr/>
          <p:nvPr/>
        </p:nvSpPr>
        <p:spPr>
          <a:xfrm>
            <a:off x="0" y="1095170"/>
            <a:ext cx="9144000" cy="24003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0" name="Rectangle 7"/>
          <p:cNvSpPr/>
          <p:nvPr/>
        </p:nvSpPr>
        <p:spPr>
          <a:xfrm>
            <a:off x="0" y="1129460"/>
            <a:ext cx="533400" cy="17145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1" name="Rectangle 8"/>
          <p:cNvSpPr/>
          <p:nvPr/>
        </p:nvSpPr>
        <p:spPr>
          <a:xfrm>
            <a:off x="590550" y="1129460"/>
            <a:ext cx="8553450" cy="17145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2" name="Slide Number Placeholder 22"/>
          <p:cNvSpPr>
            <a:spLocks noGrp="1"/>
          </p:cNvSpPr>
          <p:nvPr>
            <p:ph type="sldNum" sz="quarter" idx="4"/>
          </p:nvPr>
        </p:nvSpPr>
        <p:spPr>
          <a:xfrm>
            <a:off x="0" y="1123507"/>
            <a:ext cx="533400" cy="183357"/>
          </a:xfrm>
          <a:prstGeom prst="rect"/>
        </p:spPr>
        <p:txBody>
          <a:bodyPr anchor="ctr" anchorCtr="0" vert="horz">
            <a:normAutofit/>
          </a:bodyPr>
          <a:lstStyle>
            <a:lvl1pPr algn="ctr">
              <a:defRPr b="1" sz="1400">
                <a:solidFill>
                  <a:srgbClr val="FFFFFF"/>
                </a:solidFill>
              </a:defRPr>
            </a:lvl1pPr>
          </a:lstStyle>
          <a:p>
            <a:pPr algn="ctr"/>
            <a:fld id="{8F82E0A0-C266-4798-8C8F-B9F91E9DA37E}" type="slidenum">
              <a:rPr b="1" sz="1400" lang="en-US" smtClean="0">
                <a:solidFill>
                  <a:srgbClr val="FFFFFF"/>
                </a:solidFill>
              </a:rPr>
              <a:pPr algn="ctr"/>
              <a:t>‹#›</a:t>
            </a:fld>
            <a:endParaRPr b="1" dirty="0" sz="1400" lang="en-US">
              <a:solidFill>
                <a:srgbClr val="FFFFFF"/>
              </a:solidFill>
            </a:endParaRPr>
          </a:p>
        </p:txBody>
      </p:sp>
      <p:sp>
        <p:nvSpPr>
          <p:cNvPr id="1048583" name="Title Placeholder 21"/>
          <p:cNvSpPr>
            <a:spLocks noGrp="1"/>
          </p:cNvSpPr>
          <p:nvPr>
            <p:ph type="title"/>
          </p:nvPr>
        </p:nvSpPr>
        <p:spPr>
          <a:xfrm>
            <a:off x="609600" y="118110"/>
            <a:ext cx="8153400" cy="1005840"/>
          </a:xfrm>
          <a:prstGeom prst="rect"/>
        </p:spPr>
        <p:txBody>
          <a:bodyPr anchor="b" vert="horz">
            <a:normAutofit/>
          </a:bodyPr>
          <a:p>
            <a:r>
              <a:rPr lang="en-US"/>
              <a:t>Click to edit Master title style</a:t>
            </a:r>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eaLnBrk="1" hangingPunct="1" latinLnBrk="0" rtl="0">
        <a:spcBef>
          <a:spcPct val="0"/>
        </a:spcBef>
        <a:buNone/>
        <a:defRPr sz="4200" kern="1200">
          <a:solidFill>
            <a:schemeClr val="tx2"/>
          </a:solidFill>
          <a:latin typeface="+mj-lt"/>
          <a:ea typeface="+mj-ea"/>
          <a:cs typeface="+mj-cs"/>
        </a:defRPr>
      </a:lvl1pPr>
    </p:titleStyle>
    <p:bodyStyle>
      <a:lvl1pPr algn="l" eaLnBrk="1" hangingPunct="1" indent="-320040" latinLnBrk="0" marL="320040" rtl="0">
        <a:spcBef>
          <a:spcPts val="700"/>
        </a:spcBef>
        <a:buClr>
          <a:schemeClr val="accent2"/>
        </a:buClr>
        <a:buSzPct val="60000"/>
        <a:buFont typeface="Wingdings"/>
        <a:buChar char=""/>
        <a:defRPr sz="2900" kern="1200">
          <a:solidFill>
            <a:schemeClr val="tx1"/>
          </a:solidFill>
          <a:latin typeface="+mn-lt"/>
          <a:ea typeface="+mn-ea"/>
          <a:cs typeface="+mn-cs"/>
        </a:defRPr>
      </a:lvl1pPr>
      <a:lvl2pPr algn="l" eaLnBrk="1" hangingPunct="1" indent="-274320" latinLnBrk="0" marL="640080" rtl="0">
        <a:spcBef>
          <a:spcPts val="550"/>
        </a:spcBef>
        <a:buClr>
          <a:schemeClr val="accent1"/>
        </a:buClr>
        <a:buSzPct val="70000"/>
        <a:buFont typeface="Wingdings 2"/>
        <a:buChar char=""/>
        <a:defRPr sz="2600" kern="1200">
          <a:solidFill>
            <a:schemeClr val="tx1"/>
          </a:solidFill>
          <a:latin typeface="+mn-lt"/>
          <a:ea typeface="+mn-ea"/>
          <a:cs typeface="+mn-cs"/>
        </a:defRPr>
      </a:lvl2pPr>
      <a:lvl3pPr algn="l" eaLnBrk="1" hangingPunct="1" indent="-228600" latinLnBrk="0" marL="914400" rtl="0">
        <a:spcBef>
          <a:spcPts val="500"/>
        </a:spcBef>
        <a:buClr>
          <a:schemeClr val="accent2"/>
        </a:buClr>
        <a:buSzPct val="75000"/>
        <a:buFont typeface="Wingdings"/>
        <a:buChar char=""/>
        <a:defRPr sz="2300" kern="1200">
          <a:solidFill>
            <a:schemeClr val="tx1"/>
          </a:solidFill>
          <a:latin typeface="+mn-lt"/>
          <a:ea typeface="+mn-ea"/>
          <a:cs typeface="+mn-cs"/>
        </a:defRPr>
      </a:lvl3pPr>
      <a:lvl4pPr algn="l" eaLnBrk="1" hangingPunct="1" indent="-228600" latinLnBrk="0" marL="1371600" rtl="0">
        <a:spcBef>
          <a:spcPts val="400"/>
        </a:spcBef>
        <a:buClr>
          <a:schemeClr val="accent3"/>
        </a:buClr>
        <a:buSzPct val="75000"/>
        <a:buFont typeface="Wingdings"/>
        <a:buChar char=""/>
        <a:defRPr sz="2000" kern="1200">
          <a:solidFill>
            <a:schemeClr val="tx1"/>
          </a:solidFill>
          <a:latin typeface="+mn-lt"/>
          <a:ea typeface="+mn-ea"/>
          <a:cs typeface="+mn-cs"/>
        </a:defRPr>
      </a:lvl4pPr>
      <a:lvl5pPr algn="l" eaLnBrk="1" hangingPunct="1" indent="-228600" latinLnBrk="0" marL="1828800" rtl="0">
        <a:spcBef>
          <a:spcPts val="400"/>
        </a:spcBef>
        <a:buClr>
          <a:schemeClr val="accent4"/>
        </a:buClr>
        <a:buSzPct val="65000"/>
        <a:buFont typeface="Wingdings"/>
        <a:buChar char=""/>
        <a:defRPr sz="2000" kern="1200">
          <a:solidFill>
            <a:schemeClr val="tx1"/>
          </a:solidFill>
          <a:latin typeface="+mn-lt"/>
          <a:ea typeface="+mn-ea"/>
          <a:cs typeface="+mn-cs"/>
        </a:defRPr>
      </a:lvl5pPr>
      <a:lvl6pPr algn="l" eaLnBrk="1" hangingPunct="1" indent="-228600" latinLnBrk="0" marL="2103120" rtl="0">
        <a:spcBef>
          <a:spcPct val="20000"/>
        </a:spcBef>
        <a:buClr>
          <a:schemeClr val="accent1"/>
        </a:buClr>
        <a:buFont typeface="Wingdings"/>
        <a:buNone/>
        <a:defRPr baseline="0" sz="1800" kern="1200">
          <a:solidFill>
            <a:schemeClr val="tx1"/>
          </a:solidFill>
          <a:latin typeface="+mn-lt"/>
          <a:ea typeface="+mn-ea"/>
          <a:cs typeface="+mn-cs"/>
        </a:defRPr>
      </a:lvl6pPr>
      <a:lvl7pPr algn="l" eaLnBrk="1" hangingPunct="1" indent="-228600" latinLnBrk="0" marL="2377440" rtl="0">
        <a:spcBef>
          <a:spcPct val="20000"/>
        </a:spcBef>
        <a:buClr>
          <a:schemeClr val="accent2"/>
        </a:buClr>
        <a:buFont typeface="Wingdings"/>
        <a:buChar char="§"/>
        <a:defRPr baseline="0" sz="1800" kern="1200">
          <a:solidFill>
            <a:schemeClr val="tx1"/>
          </a:solidFill>
          <a:latin typeface="+mn-lt"/>
          <a:ea typeface="+mn-ea"/>
          <a:cs typeface="+mn-cs"/>
        </a:defRPr>
      </a:lvl7pPr>
      <a:lvl8pPr algn="l" eaLnBrk="1" hangingPunct="1" indent="-228600" latinLnBrk="0" marL="2651760" rtl="0">
        <a:spcBef>
          <a:spcPct val="20000"/>
        </a:spcBef>
        <a:buClr>
          <a:schemeClr val="accent3"/>
        </a:buClr>
        <a:buFont typeface="Wingdings"/>
        <a:buChar char="§"/>
        <a:defRPr baseline="0" sz="1800" kern="1200">
          <a:solidFill>
            <a:schemeClr val="tx1"/>
          </a:solidFill>
          <a:latin typeface="+mn-lt"/>
          <a:ea typeface="+mn-ea"/>
          <a:cs typeface="+mn-cs"/>
        </a:defRPr>
      </a:lvl8pPr>
      <a:lvl9pPr algn="l" eaLnBrk="1" hangingPunct="1" indent="-228600" latinLnBrk="0" marL="2926080" rtl="0">
        <a:spcBef>
          <a:spcPct val="20000"/>
        </a:spcBef>
        <a:buClr>
          <a:schemeClr val="accent4"/>
        </a:buClr>
        <a:buFont typeface="Wingdings"/>
        <a:buChar char="§"/>
        <a:defRPr baseline="0" sz="1800" kern="1200">
          <a:solidFill>
            <a:schemeClr val="tx1"/>
          </a:solidFill>
          <a:latin typeface="+mn-lt"/>
          <a:ea typeface="+mn-ea"/>
          <a:cs typeface="+mn-cs"/>
        </a:defRPr>
      </a:lvl9pPr>
    </p:bodyStyle>
    <p:otherStyle>
      <a:lvl1pPr algn="l" eaLnBrk="1" hangingPunct="1" marL="0" rtl="0">
        <a:defRPr kern="1200">
          <a:solidFill>
            <a:schemeClr val="tx1"/>
          </a:solidFill>
          <a:latin typeface="+mn-lt"/>
          <a:ea typeface="+mn-ea"/>
          <a:cs typeface="+mn-cs"/>
        </a:defRPr>
      </a:lvl1pPr>
      <a:lvl2pPr algn="l" eaLnBrk="1" hangingPunct="1" marL="457200" rtl="0">
        <a:defRPr kern="1200">
          <a:solidFill>
            <a:schemeClr val="tx1"/>
          </a:solidFill>
          <a:latin typeface="+mn-lt"/>
          <a:ea typeface="+mn-ea"/>
          <a:cs typeface="+mn-cs"/>
        </a:defRPr>
      </a:lvl2pPr>
      <a:lvl3pPr algn="l" eaLnBrk="1" hangingPunct="1" marL="914400" rtl="0">
        <a:defRPr kern="1200">
          <a:solidFill>
            <a:schemeClr val="tx1"/>
          </a:solidFill>
          <a:latin typeface="+mn-lt"/>
          <a:ea typeface="+mn-ea"/>
          <a:cs typeface="+mn-cs"/>
        </a:defRPr>
      </a:lvl3pPr>
      <a:lvl4pPr algn="l" eaLnBrk="1" hangingPunct="1" marL="1371600" rtl="0">
        <a:defRPr kern="1200">
          <a:solidFill>
            <a:schemeClr val="tx1"/>
          </a:solidFill>
          <a:latin typeface="+mn-lt"/>
          <a:ea typeface="+mn-ea"/>
          <a:cs typeface="+mn-cs"/>
        </a:defRPr>
      </a:lvl4pPr>
      <a:lvl5pPr algn="l" eaLnBrk="1" hangingPunct="1" marL="1828800" rtl="0">
        <a:defRPr kern="1200">
          <a:solidFill>
            <a:schemeClr val="tx1"/>
          </a:solidFill>
          <a:latin typeface="+mn-lt"/>
          <a:ea typeface="+mn-ea"/>
          <a:cs typeface="+mn-cs"/>
        </a:defRPr>
      </a:lvl5pPr>
      <a:lvl6pPr algn="l" eaLnBrk="1" hangingPunct="1" marL="2286000" rtl="0">
        <a:defRPr kern="1200">
          <a:solidFill>
            <a:schemeClr val="tx1"/>
          </a:solidFill>
          <a:latin typeface="+mn-lt"/>
          <a:ea typeface="+mn-ea"/>
          <a:cs typeface="+mn-cs"/>
        </a:defRPr>
      </a:lvl6pPr>
      <a:lvl7pPr algn="l" eaLnBrk="1" hangingPunct="1" marL="2743200" rtl="0">
        <a:defRPr kern="1200">
          <a:solidFill>
            <a:schemeClr val="tx1"/>
          </a:solidFill>
          <a:latin typeface="+mn-lt"/>
          <a:ea typeface="+mn-ea"/>
          <a:cs typeface="+mn-cs"/>
        </a:defRPr>
      </a:lvl7pPr>
      <a:lvl8pPr algn="l" eaLnBrk="1" hangingPunct="1" marL="3200400" rtl="0">
        <a:defRPr kern="1200">
          <a:solidFill>
            <a:schemeClr val="tx1"/>
          </a:solidFill>
          <a:latin typeface="+mn-lt"/>
          <a:ea typeface="+mn-ea"/>
          <a:cs typeface="+mn-cs"/>
        </a:defRPr>
      </a:lvl8pPr>
      <a:lvl9pPr algn="l" eaLnBrk="1" hangingPunct="1" marL="3657600"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Rectangle 3"/>
          <p:cNvSpPr>
            <a:spLocks noGrp="1"/>
          </p:cNvSpPr>
          <p:nvPr>
            <p:ph type="title"/>
          </p:nvPr>
        </p:nvSpPr>
        <p:spPr>
          <a:xfrm>
            <a:off x="71617" y="440089"/>
            <a:ext cx="8229600" cy="2038350"/>
          </a:xfrm>
        </p:spPr>
        <p:txBody>
          <a:bodyPr>
            <a:normAutofit fontScale="90476"/>
          </a:bodyPr>
          <a:p>
            <a:pPr algn="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br>
              <a:rPr dirty="0" lang="en-US">
                <a:solidFill>
                  <a:srgbClr val="FF0000"/>
                </a:solidFill>
              </a:rPr>
            </a:br>
            <a:endParaRPr dirty="0" lang="en-US">
              <a:solidFill>
                <a:srgbClr val="FF0000"/>
              </a:solidFill>
            </a:endParaRPr>
          </a:p>
        </p:txBody>
      </p:sp>
      <p:sp>
        <p:nvSpPr>
          <p:cNvPr id="1048593" name="Rectangle 4"/>
          <p:cNvSpPr>
            <a:spLocks noGrp="1"/>
          </p:cNvSpPr>
          <p:nvPr>
            <p:ph type="subTitle" idx="1"/>
          </p:nvPr>
        </p:nvSpPr>
        <p:spPr>
          <a:xfrm>
            <a:off x="2374074" y="4629150"/>
            <a:ext cx="6503225" cy="422728"/>
          </a:xfrm>
        </p:spPr>
        <p:txBody>
          <a:bodyPr>
            <a:normAutofit fontScale="35714" lnSpcReduction="20000"/>
          </a:bodyPr>
          <a:p>
            <a:r>
              <a:rPr dirty="0" sz="3913" lang="en-US"/>
              <a:t>2</a:t>
            </a:r>
            <a:r>
              <a:rPr dirty="0" sz="3913" lang="en-US"/>
              <a:t>2</a:t>
            </a:r>
            <a:r>
              <a:rPr dirty="0" sz="3913" lang="en-US"/>
              <a:t>AIC14 – INTERNET OF THINGS AND ITS APPLICATIONS</a:t>
            </a:r>
            <a:endParaRPr altLang="en-US" sz="3913" lang="zh-CN"/>
          </a:p>
          <a:p>
            <a:r>
              <a:rPr dirty="0" lang="en-US"/>
              <a:t> </a:t>
            </a:r>
            <a:endParaRPr altLang="en-US" lang="zh-CN"/>
          </a:p>
        </p:txBody>
      </p:sp>
      <p:sp>
        <p:nvSpPr>
          <p:cNvPr id="1048594" name="TextBox 6"/>
          <p:cNvSpPr txBox="1"/>
          <p:nvPr/>
        </p:nvSpPr>
        <p:spPr>
          <a:xfrm>
            <a:off x="71616" y="2947129"/>
            <a:ext cx="2872491" cy="1691640"/>
          </a:xfrm>
          <a:prstGeom prst="rect"/>
          <a:noFill/>
        </p:spPr>
        <p:txBody>
          <a:bodyPr rtlCol="0" wrap="square">
            <a:spAutoFit/>
          </a:bodyPr>
          <a:p>
            <a:r>
              <a:rPr dirty="0" lang="en-US"/>
              <a:t>Guided By :</a:t>
            </a:r>
            <a:r>
              <a:rPr dirty="0" lang="en-US"/>
              <a:t>Dr. K. Lalitha,</a:t>
            </a:r>
            <a:endParaRPr altLang="en-US" lang="zh-CN"/>
          </a:p>
          <a:p>
            <a:r>
              <a:rPr altLang="en-US" lang="en-US"/>
              <a:t> Professor,</a:t>
            </a:r>
            <a:endParaRPr altLang="en-US" lang="zh-CN"/>
          </a:p>
          <a:p>
            <a:r>
              <a:rPr altLang="en-US" lang="en-US"/>
              <a:t>Department of AI &amp; DS,</a:t>
            </a:r>
            <a:endParaRPr altLang="en-US" lang="zh-CN"/>
          </a:p>
          <a:p>
            <a:r>
              <a:rPr altLang="en-US" lang="en-US"/>
              <a:t>Nandha Engineering College</a:t>
            </a:r>
            <a:r>
              <a:rPr altLang="en-US" lang="en-US"/>
              <a:t>.</a:t>
            </a:r>
            <a:endParaRPr altLang="en-US" lang="zh-CN"/>
          </a:p>
          <a:p>
            <a:r>
              <a:rPr dirty="0" lang="en-US"/>
              <a:t>     </a:t>
            </a:r>
            <a:endParaRPr dirty="0" lang="en-US">
              <a:solidFill>
                <a:srgbClr val="FF0000"/>
              </a:solidFill>
            </a:endParaRPr>
          </a:p>
        </p:txBody>
      </p:sp>
      <p:sp>
        <p:nvSpPr>
          <p:cNvPr id="1048595" name="TextBox 7"/>
          <p:cNvSpPr txBox="1"/>
          <p:nvPr/>
        </p:nvSpPr>
        <p:spPr>
          <a:xfrm>
            <a:off x="4008720" y="2707974"/>
            <a:ext cx="5322256" cy="891540"/>
          </a:xfrm>
          <a:prstGeom prst="rect"/>
          <a:noFill/>
        </p:spPr>
        <p:txBody>
          <a:bodyPr rtlCol="0" wrap="square">
            <a:spAutoFit/>
          </a:bodyPr>
          <a:p>
            <a:r>
              <a:rPr dirty="0" lang="en-US"/>
              <a:t>PRESENTED By   :</a:t>
            </a:r>
            <a:r>
              <a:rPr dirty="0" lang="en-IN"/>
              <a:t> Naveen </a:t>
            </a:r>
            <a:r>
              <a:rPr dirty="0" lang="en-IN" err="1"/>
              <a:t>prasath</a:t>
            </a:r>
            <a:r>
              <a:rPr dirty="0" lang="en-IN"/>
              <a:t>. V(22ai031) </a:t>
            </a:r>
          </a:p>
          <a:p>
            <a:r>
              <a:rPr dirty="0" lang="en-IN"/>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IN"/>
              <a:t>    </a:t>
            </a:r>
            <a:r>
              <a:rPr dirty="0" lang="en-IN" err="1"/>
              <a:t>Prem</a:t>
            </a:r>
            <a:r>
              <a:rPr dirty="0" lang="en-IN"/>
              <a:t> </a:t>
            </a:r>
            <a:r>
              <a:rPr dirty="0" lang="en-IN" err="1"/>
              <a:t>kumar</a:t>
            </a:r>
            <a:r>
              <a:rPr dirty="0" lang="en-US" err="1"/>
              <a:t>.</a:t>
            </a:r>
            <a:r>
              <a:rPr dirty="0" lang="en-US" err="1"/>
              <a:t>R</a:t>
            </a:r>
            <a:r>
              <a:rPr dirty="0" lang="en-US" err="1"/>
              <a:t>(</a:t>
            </a:r>
            <a:r>
              <a:rPr dirty="0" lang="en-US" err="1"/>
              <a:t>2</a:t>
            </a:r>
            <a:r>
              <a:rPr dirty="0" lang="en-US" err="1"/>
              <a:t>2</a:t>
            </a:r>
            <a:r>
              <a:rPr dirty="0" lang="en-US" err="1"/>
              <a:t>a</a:t>
            </a:r>
            <a:r>
              <a:rPr dirty="0" lang="en-US" err="1"/>
              <a:t>i</a:t>
            </a:r>
            <a:r>
              <a:rPr dirty="0" lang="en-US" err="1"/>
              <a:t>0</a:t>
            </a:r>
            <a:r>
              <a:rPr dirty="0" lang="en-US" err="1"/>
              <a:t>3</a:t>
            </a:r>
            <a:r>
              <a:rPr dirty="0" lang="en-US" err="1"/>
              <a:t>9</a:t>
            </a:r>
            <a:r>
              <a:rPr dirty="0" lang="en-US" err="1"/>
              <a:t>)</a:t>
            </a:r>
            <a:endParaRPr dirty="0" lang="en-IN"/>
          </a:p>
          <a:p>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 </a:t>
            </a:r>
            <a:r>
              <a:rPr dirty="0" lang="en-US" err="1"/>
              <a:t>R</a:t>
            </a:r>
            <a:r>
              <a:rPr dirty="0" lang="en-US" err="1"/>
              <a:t>a</a:t>
            </a:r>
            <a:r>
              <a:rPr dirty="0" lang="en-US" err="1"/>
              <a:t>j</a:t>
            </a:r>
            <a:r>
              <a:rPr dirty="0" lang="en-US" err="1"/>
              <a:t>esh</a:t>
            </a:r>
            <a:r>
              <a:rPr dirty="0" lang="en-US" err="1"/>
              <a:t>k</a:t>
            </a:r>
            <a:r>
              <a:rPr dirty="0" lang="en-US" err="1"/>
              <a:t>a</a:t>
            </a:r>
            <a:r>
              <a:rPr dirty="0" lang="en-US" err="1"/>
              <a:t>n</a:t>
            </a:r>
            <a:r>
              <a:rPr dirty="0" lang="en-US" err="1"/>
              <a:t>n</a:t>
            </a:r>
            <a:r>
              <a:rPr dirty="0" lang="en-US" err="1"/>
              <a:t>a</a:t>
            </a:r>
            <a:r>
              <a:rPr dirty="0" lang="en-US" err="1"/>
              <a:t>.</a:t>
            </a:r>
            <a:r>
              <a:rPr dirty="0" lang="en-US" err="1"/>
              <a:t>U</a:t>
            </a:r>
            <a:r>
              <a:rPr dirty="0" lang="en-US" err="1"/>
              <a:t>.</a:t>
            </a:r>
            <a:r>
              <a:rPr dirty="0" lang="en-US" err="1"/>
              <a:t>M</a:t>
            </a:r>
            <a:r>
              <a:rPr dirty="0" lang="en-US" err="1"/>
              <a:t>(</a:t>
            </a:r>
            <a:r>
              <a:rPr dirty="0" lang="en-US" err="1"/>
              <a:t>2</a:t>
            </a:r>
            <a:r>
              <a:rPr dirty="0" lang="en-US" err="1"/>
              <a:t>2</a:t>
            </a:r>
            <a:r>
              <a:rPr dirty="0" lang="en-US" err="1"/>
              <a:t>a</a:t>
            </a:r>
            <a:r>
              <a:rPr dirty="0" lang="en-US" err="1"/>
              <a:t>i</a:t>
            </a:r>
            <a:r>
              <a:rPr dirty="0" lang="en-US" err="1"/>
              <a:t>0</a:t>
            </a:r>
            <a:r>
              <a:rPr dirty="0" lang="en-US" err="1"/>
              <a:t>4</a:t>
            </a:r>
            <a:r>
              <a:rPr dirty="0" lang="en-US" err="1"/>
              <a:t>9</a:t>
            </a:r>
            <a:r>
              <a:rPr dirty="0" lang="en-US" err="1"/>
              <a:t>)</a:t>
            </a:r>
            <a:endParaRPr dirty="0" lang="en-IN"/>
          </a:p>
        </p:txBody>
      </p:sp>
      <p:sp>
        <p:nvSpPr>
          <p:cNvPr id="1048596" name="TextBox 1"/>
          <p:cNvSpPr txBox="1"/>
          <p:nvPr/>
        </p:nvSpPr>
        <p:spPr>
          <a:xfrm>
            <a:off x="389194" y="908779"/>
            <a:ext cx="8775199" cy="1539241"/>
          </a:xfrm>
          <a:prstGeom prst="rect"/>
          <a:noFill/>
        </p:spPr>
        <p:txBody>
          <a:bodyPr rtlCol="0" wrap="square">
            <a:spAutoFit/>
          </a:bodyPr>
          <a:p>
            <a:r>
              <a:rPr dirty="0" sz="4800" lang="en-IN"/>
              <a:t>VEHICLE ACCIDENT   DETECTION SYSTEM</a:t>
            </a:r>
          </a:p>
        </p:txBody>
      </p:sp>
      <p:sp>
        <p:nvSpPr>
          <p:cNvPr id="1048597" name="TextBox 2"/>
          <p:cNvSpPr txBox="1"/>
          <p:nvPr/>
        </p:nvSpPr>
        <p:spPr>
          <a:xfrm>
            <a:off x="71617" y="4629150"/>
            <a:ext cx="1985783" cy="369332"/>
          </a:xfrm>
          <a:prstGeom prst="rect"/>
          <a:noFill/>
        </p:spPr>
        <p:txBody>
          <a:bodyPr rtlCol="0" wrap="square">
            <a:spAutoFit/>
          </a:bodyPr>
          <a:p>
            <a:r>
              <a:rPr dirty="0" lang="en-IN"/>
              <a:t>TEAM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Rectangle 1"/>
          <p:cNvSpPr>
            <a:spLocks noGrp="1"/>
          </p:cNvSpPr>
          <p:nvPr>
            <p:ph type="title"/>
          </p:nvPr>
        </p:nvSpPr>
        <p:spPr/>
        <p:txBody>
          <a:bodyPr/>
          <a:p>
            <a:r>
              <a:rPr dirty="0" lang="en-US"/>
              <a:t>Abstract</a:t>
            </a:r>
          </a:p>
        </p:txBody>
      </p:sp>
      <p:sp>
        <p:nvSpPr>
          <p:cNvPr id="1048608" name="TextBox 3"/>
          <p:cNvSpPr txBox="1"/>
          <p:nvPr/>
        </p:nvSpPr>
        <p:spPr>
          <a:xfrm>
            <a:off x="453286" y="1559744"/>
            <a:ext cx="8153400" cy="3558540"/>
          </a:xfrm>
          <a:prstGeom prst="rect"/>
          <a:noFill/>
        </p:spPr>
        <p:txBody>
          <a:bodyPr wrap="square">
            <a:spAutoFit/>
          </a:bodyPr>
          <a:p>
            <a:r>
              <a:rPr dirty="0" lang="en-IN"/>
              <a:t>A </a:t>
            </a:r>
            <a:r>
              <a:rPr b="1" dirty="0" lang="en-IN"/>
              <a:t>Vehicle Accident Detection System</a:t>
            </a:r>
            <a:r>
              <a:rPr dirty="0" lang="en-IN"/>
              <a:t> is designed to detect vehicular accidents in real time and provide rapid response by alerting emergency services or relevant authorities. The system uses a combination of sensors, such as accelerometers, gyroscopes, GPS, and cameras, to monitor the vehicle's motion, speed, and impact forces. When an abnormal event, such as a sudden deceleration or collision, is detected, the system triggers an alert. The system can also include machine learning algorithms that </a:t>
            </a:r>
            <a:r>
              <a:rPr dirty="0" lang="en-IN" err="1"/>
              <a:t>analyze</a:t>
            </a:r>
            <a:r>
              <a:rPr dirty="0" lang="en-IN"/>
              <a:t> driving patterns to reduce false alarms. Once an accident is detected, the system can automatically send the vehicle's location, severity of impact, and possibly even the condition of the occupants to emergency responders, helping to reduce response time and potentially save lives. This technology can be integrated into modern vehicles or connected through mobile devices for added accessibility and convenience.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2" name="Rectangle 1"/>
          <p:cNvSpPr>
            <a:spLocks noGrp="1"/>
          </p:cNvSpPr>
          <p:nvPr>
            <p:ph type="title"/>
          </p:nvPr>
        </p:nvSpPr>
        <p:spPr/>
        <p:txBody>
          <a:bodyPr/>
          <a:p>
            <a:r>
              <a:rPr dirty="0" lang="en-US"/>
              <a:t>Objectives:</a:t>
            </a:r>
          </a:p>
        </p:txBody>
      </p:sp>
      <p:sp>
        <p:nvSpPr>
          <p:cNvPr id="1048613" name="TextBox 4"/>
          <p:cNvSpPr txBox="1"/>
          <p:nvPr/>
        </p:nvSpPr>
        <p:spPr>
          <a:xfrm>
            <a:off x="114300" y="1123950"/>
            <a:ext cx="9144000" cy="2491740"/>
          </a:xfrm>
          <a:prstGeom prst="rect"/>
          <a:noFill/>
        </p:spPr>
        <p:txBody>
          <a:bodyPr wrap="square">
            <a:spAutoFit/>
          </a:bodyPr>
          <a:p>
            <a:pPr algn="l"/>
            <a:endParaRPr dirty="0" lang="en-IN">
              <a:effectLst/>
            </a:endParaRPr>
          </a:p>
          <a:p>
            <a:pPr>
              <a:buFont typeface="+mj-lt"/>
              <a:buAutoNum type="arabicPeriod"/>
            </a:pPr>
            <a:r>
              <a:rPr b="1" dirty="0" lang="en-IN">
                <a:effectLst/>
              </a:rPr>
              <a:t>Automated Emergency Notification</a:t>
            </a:r>
            <a:r>
              <a:rPr dirty="0" lang="en-IN">
                <a:effectLst/>
              </a:rPr>
              <a:t>: Instantly alert emergency services or designated contacts with details such as the accident location, severity, and time.</a:t>
            </a:r>
          </a:p>
          <a:p>
            <a:pPr>
              <a:buFont typeface="+mj-lt"/>
              <a:buAutoNum type="arabicPeriod"/>
            </a:pPr>
            <a:r>
              <a:rPr b="1" dirty="0" lang="en-IN">
                <a:effectLst/>
              </a:rPr>
              <a:t>Reduction of Response Time</a:t>
            </a:r>
            <a:r>
              <a:rPr dirty="0" lang="en-IN">
                <a:effectLst/>
              </a:rPr>
              <a:t>: Shorten the time between the accident and the arrival of emergency services, increasing the chances of saving lives.</a:t>
            </a:r>
          </a:p>
          <a:p>
            <a:pPr>
              <a:buFont typeface="+mj-lt"/>
              <a:buAutoNum type="arabicPeriod"/>
            </a:pPr>
            <a:r>
              <a:rPr b="1" dirty="0" lang="en-IN">
                <a:effectLst/>
              </a:rPr>
              <a:t>Enhance Passenger Safety</a:t>
            </a:r>
            <a:r>
              <a:rPr dirty="0" lang="en-IN">
                <a:effectLst/>
              </a:rPr>
              <a:t>: By monitoring driving </a:t>
            </a:r>
            <a:r>
              <a:rPr dirty="0" lang="en-IN" err="1">
                <a:effectLst/>
              </a:rPr>
              <a:t>behavior</a:t>
            </a:r>
            <a:r>
              <a:rPr dirty="0" lang="en-IN">
                <a:effectLst/>
              </a:rPr>
              <a:t>, the system helps in the early detection of potential risks, preventing accidents or minimizing damage.</a:t>
            </a:r>
          </a:p>
          <a:p>
            <a:pPr>
              <a:buFont typeface="+mj-lt"/>
              <a:buAutoNum type="arabicPeriod"/>
            </a:pPr>
            <a:r>
              <a:rPr b="1" dirty="0" lang="en-IN">
                <a:effectLst/>
              </a:rPr>
              <a:t>Accident Documentation</a:t>
            </a:r>
            <a:r>
              <a:rPr dirty="0" lang="en-IN">
                <a:effectLst/>
              </a:rPr>
              <a:t>: Provide accurate data for insurance purposes or accident analysis, such as the vehicle’s speed, braking patterns, and environmental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Rectangle 1"/>
          <p:cNvSpPr>
            <a:spLocks noGrp="1"/>
          </p:cNvSpPr>
          <p:nvPr>
            <p:ph type="title"/>
          </p:nvPr>
        </p:nvSpPr>
        <p:spPr/>
        <p:txBody>
          <a:bodyPr/>
          <a:p>
            <a:r>
              <a:rPr dirty="0" lang="en-US"/>
              <a:t>Components Required:</a:t>
            </a:r>
          </a:p>
        </p:txBody>
      </p:sp>
      <p:sp>
        <p:nvSpPr>
          <p:cNvPr id="1048618" name="Rectangle 2"/>
          <p:cNvSpPr>
            <a:spLocks noGrp="1"/>
          </p:cNvSpPr>
          <p:nvPr>
            <p:ph sz="quarter" idx="13"/>
          </p:nvPr>
        </p:nvSpPr>
        <p:spPr>
          <a:xfrm>
            <a:off x="609600" y="2432828"/>
            <a:ext cx="7033290" cy="5421343"/>
          </a:xfrm>
        </p:spPr>
        <p:txBody>
          <a:bodyPr anchor="ctr">
            <a:normAutofit/>
          </a:bodyPr>
          <a:p>
            <a:pPr indent="-457200" lvl="1" marL="457200"/>
            <a:r>
              <a:rPr dirty="0" lang="en-IN"/>
              <a:t>Arduino</a:t>
            </a:r>
          </a:p>
          <a:p>
            <a:pPr indent="-457200" lvl="1" marL="457200"/>
            <a:r>
              <a:rPr dirty="0" lang="en-IN"/>
              <a:t>GPS</a:t>
            </a:r>
            <a:r>
              <a:rPr dirty="0" lang="en-US"/>
              <a:t> </a:t>
            </a:r>
            <a:r>
              <a:rPr dirty="0" lang="en-US"/>
              <a:t>M</a:t>
            </a:r>
            <a:r>
              <a:rPr dirty="0" lang="en-US"/>
              <a:t>o</a:t>
            </a:r>
            <a:r>
              <a:rPr dirty="0" lang="en-US"/>
              <a:t>d</a:t>
            </a:r>
            <a:r>
              <a:rPr dirty="0" lang="en-US"/>
              <a:t>u</a:t>
            </a:r>
            <a:r>
              <a:rPr dirty="0" lang="en-US"/>
              <a:t>le </a:t>
            </a:r>
            <a:endParaRPr altLang="en-US" lang="zh-CN"/>
          </a:p>
          <a:p>
            <a:pPr indent="-457200" lvl="1" marL="457200"/>
            <a:r>
              <a:rPr dirty="0" lang="en-IN"/>
              <a:t>GSM</a:t>
            </a:r>
            <a:r>
              <a:rPr dirty="0" lang="en-US"/>
              <a:t>8</a:t>
            </a:r>
            <a:r>
              <a:rPr dirty="0" lang="en-US"/>
              <a:t>0</a:t>
            </a:r>
            <a:r>
              <a:rPr dirty="0" lang="en-US"/>
              <a:t>0</a:t>
            </a:r>
            <a:r>
              <a:rPr dirty="0" lang="en-US"/>
              <a:t>A</a:t>
            </a:r>
            <a:endParaRPr altLang="en-US" lang="zh-CN"/>
          </a:p>
          <a:p>
            <a:pPr indent="-457200" lvl="1" marL="457200"/>
            <a:r>
              <a:rPr dirty="0" lang="en-IN"/>
              <a:t>Vibration sensor</a:t>
            </a:r>
          </a:p>
          <a:p>
            <a:pPr indent="-457200" lvl="1" marL="457200"/>
            <a:r>
              <a:rPr dirty="0" lang="en-IN"/>
              <a:t>Bread board</a:t>
            </a:r>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indent="-457200" lvl="1" marL="457200"/>
            <a:endParaRPr dirty="0" lang="en-IN"/>
          </a:p>
          <a:p>
            <a:pPr lvl="1" marL="274320">
              <a:buNone/>
            </a:pPr>
            <a:endParaRPr dirty="0" sz="2800" lang="en-IN"/>
          </a:p>
          <a:p>
            <a:pPr lvl="1" marL="274320">
              <a:buNone/>
            </a:pPr>
            <a:endParaRPr dirty="0" sz="2800" lang="en-IN"/>
          </a:p>
          <a:p>
            <a:pPr lvl="1" marL="274320">
              <a:buNone/>
            </a:pPr>
            <a:endParaRPr dirty="0" sz="4000" lang="en-US"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2" name="Rectangle 1"/>
          <p:cNvSpPr txBox="1"/>
          <p:nvPr/>
        </p:nvSpPr>
        <p:spPr>
          <a:xfrm>
            <a:off x="76200" y="28870"/>
            <a:ext cx="8153400" cy="1005840"/>
          </a:xfrm>
          <a:prstGeom prst="rect"/>
        </p:spPr>
        <p:txBody>
          <a:bodyPr anchor="b" vert="horz">
            <a:normAutofit/>
          </a:bodyPr>
          <a:lstStyle>
            <a:lvl1pPr algn="l" eaLnBrk="1" hangingPunct="1" latinLnBrk="0" rtl="0">
              <a:spcBef>
                <a:spcPct val="0"/>
              </a:spcBef>
              <a:buNone/>
              <a:defRPr sz="4200" kern="1200">
                <a:solidFill>
                  <a:schemeClr val="tx2"/>
                </a:solidFill>
                <a:latin typeface="+mj-lt"/>
                <a:ea typeface="+mj-ea"/>
                <a:cs typeface="+mj-cs"/>
              </a:defRPr>
            </a:lvl1pPr>
          </a:lstStyle>
          <a:p>
            <a:r>
              <a:rPr dirty="0" lang="en-US"/>
              <a:t>Flow Diagram:</a:t>
            </a:r>
          </a:p>
        </p:txBody>
      </p:sp>
      <p:pic>
        <p:nvPicPr>
          <p:cNvPr id="2097152" name=""/>
          <p:cNvPicPr>
            <a:picLocks/>
          </p:cNvPicPr>
          <p:nvPr/>
        </p:nvPicPr>
        <p:blipFill>
          <a:blip xmlns:r="http://schemas.openxmlformats.org/officeDocument/2006/relationships" r:embed="rId1"/>
          <a:stretch>
            <a:fillRect/>
          </a:stretch>
        </p:blipFill>
        <p:spPr>
          <a:xfrm rot="0">
            <a:off x="1966303" y="1376715"/>
            <a:ext cx="5050440" cy="373854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6" name="Rectangle 1"/>
          <p:cNvSpPr>
            <a:spLocks noGrp="1"/>
          </p:cNvSpPr>
          <p:nvPr>
            <p:ph type="title"/>
          </p:nvPr>
        </p:nvSpPr>
        <p:spPr/>
        <p:txBody>
          <a:bodyPr>
            <a:normAutofit fontScale="90000"/>
          </a:bodyPr>
          <a:p>
            <a:r>
              <a:rPr dirty="0" lang="en-US"/>
              <a:t>Implementation:</a:t>
            </a:r>
            <a:br>
              <a:rPr dirty="0" lang="en-US"/>
            </a:br>
            <a:r>
              <a:rPr dirty="0" sz="2800" lang="en-US"/>
              <a:t>(Hardware or software)</a:t>
            </a:r>
            <a:endParaRPr dirty="0" lang="en-US"/>
          </a:p>
        </p:txBody>
      </p:sp>
      <p:sp>
        <p:nvSpPr>
          <p:cNvPr id="1048627" name=""/>
          <p:cNvSpPr txBox="1"/>
          <p:nvPr/>
        </p:nvSpPr>
        <p:spPr>
          <a:xfrm>
            <a:off x="298740" y="1373546"/>
            <a:ext cx="8775118" cy="929640"/>
          </a:xfrm>
          <a:prstGeom prst="rect"/>
        </p:spPr>
        <p:txBody>
          <a:bodyPr rtlCol="0" wrap="square">
            <a:spAutoFit/>
          </a:bodyPr>
          <a:p>
            <a:r>
              <a:rPr sz="2800" lang="en-IN">
                <a:solidFill>
                  <a:srgbClr val="000000"/>
                </a:solidFill>
              </a:rPr>
              <a:t>GPS: Used to track the vehicle's position and send it to the rescue team </a:t>
            </a:r>
            <a:endParaRPr b="1" sz="5400" lang="en-IN">
              <a:solidFill>
                <a:srgbClr val="000000"/>
              </a:solidFill>
            </a:endParaRPr>
          </a:p>
        </p:txBody>
      </p:sp>
      <p:sp>
        <p:nvSpPr>
          <p:cNvPr id="1048628" name=""/>
          <p:cNvSpPr txBox="1"/>
          <p:nvPr/>
        </p:nvSpPr>
        <p:spPr>
          <a:xfrm>
            <a:off x="0" y="946826"/>
            <a:ext cx="4572000" cy="891540"/>
          </a:xfrm>
          <a:prstGeom prst="rect"/>
        </p:spPr>
        <p:txBody>
          <a:bodyPr rtlCol="0" wrap="square">
            <a:spAutoFit/>
          </a:bodyPr>
          <a:p>
            <a:r>
              <a:rPr b="1" sz="5400" lang="en-US">
                <a:solidFill>
                  <a:srgbClr val="000000"/>
                </a:solidFill>
              </a:rPr>
              <a:t>.</a:t>
            </a:r>
            <a:endParaRPr sz="2800" lang="en-IN">
              <a:solidFill>
                <a:srgbClr val="000000"/>
              </a:solidFill>
            </a:endParaRPr>
          </a:p>
        </p:txBody>
      </p:sp>
      <p:sp>
        <p:nvSpPr>
          <p:cNvPr id="1048629" name=""/>
          <p:cNvSpPr txBox="1"/>
          <p:nvPr/>
        </p:nvSpPr>
        <p:spPr>
          <a:xfrm>
            <a:off x="183901" y="2303185"/>
            <a:ext cx="9117984" cy="929640"/>
          </a:xfrm>
          <a:prstGeom prst="rect"/>
        </p:spPr>
        <p:txBody>
          <a:bodyPr rtlCol="0" wrap="square">
            <a:spAutoFit/>
          </a:bodyPr>
          <a:p>
            <a:r>
              <a:rPr sz="2800" lang="en-IN">
                <a:solidFill>
                  <a:srgbClr val="000000"/>
                </a:solidFill>
              </a:rPr>
              <a:t>GSM: Used to send a message to the guardian and rescue team about the location of the accident</a:t>
            </a:r>
            <a:endParaRPr sz="2800" lang="en-IN">
              <a:solidFill>
                <a:srgbClr val="000000"/>
              </a:solidFill>
            </a:endParaRPr>
          </a:p>
        </p:txBody>
      </p:sp>
      <p:sp>
        <p:nvSpPr>
          <p:cNvPr id="1048630" name=""/>
          <p:cNvSpPr txBox="1"/>
          <p:nvPr/>
        </p:nvSpPr>
        <p:spPr>
          <a:xfrm>
            <a:off x="274903" y="3232824"/>
            <a:ext cx="8869097" cy="929639"/>
          </a:xfrm>
          <a:prstGeom prst="rect"/>
        </p:spPr>
        <p:txBody>
          <a:bodyPr rtlCol="0" wrap="square">
            <a:spAutoFit/>
          </a:bodyPr>
          <a:p>
            <a:r>
              <a:rPr b="0" sz="2800" lang="en-US">
                <a:solidFill>
                  <a:srgbClr val="000000"/>
                </a:solidFill>
              </a:rPr>
              <a:t>V</a:t>
            </a:r>
            <a:r>
              <a:rPr b="0" sz="2800" lang="en-US">
                <a:solidFill>
                  <a:srgbClr val="000000"/>
                </a:solidFill>
              </a:rPr>
              <a:t>I</a:t>
            </a:r>
            <a:r>
              <a:rPr b="0" sz="2800" lang="en-US">
                <a:solidFill>
                  <a:srgbClr val="000000"/>
                </a:solidFill>
              </a:rPr>
              <a:t>B</a:t>
            </a:r>
            <a:r>
              <a:rPr b="0" sz="2800" lang="en-US">
                <a:solidFill>
                  <a:srgbClr val="000000"/>
                </a:solidFill>
              </a:rPr>
              <a:t>R</a:t>
            </a:r>
            <a:r>
              <a:rPr b="0" sz="2800" lang="en-US">
                <a:solidFill>
                  <a:srgbClr val="000000"/>
                </a:solidFill>
              </a:rPr>
              <a:t>A</a:t>
            </a:r>
            <a:r>
              <a:rPr b="0" sz="2800" lang="en-US">
                <a:solidFill>
                  <a:srgbClr val="000000"/>
                </a:solidFill>
              </a:rPr>
              <a:t>TION</a:t>
            </a:r>
            <a:r>
              <a:rPr b="0" sz="2800" lang="en-US">
                <a:solidFill>
                  <a:srgbClr val="000000"/>
                </a:solidFill>
              </a:rPr>
              <a:t>:</a:t>
            </a:r>
            <a:r>
              <a:rPr b="0" sz="2800" lang="en-US">
                <a:solidFill>
                  <a:srgbClr val="000000"/>
                </a:solidFill>
              </a:rPr>
              <a:t>Vibration sensor detects the heavy vibration within the vehicle. </a:t>
            </a:r>
            <a:endParaRPr b="1" sz="4800" lang="en-IN">
              <a:solidFill>
                <a:srgbClr val="000000"/>
              </a:solidFill>
            </a:endParaRPr>
          </a:p>
        </p:txBody>
      </p:sp>
      <p:sp>
        <p:nvSpPr>
          <p:cNvPr id="1048631" name=""/>
          <p:cNvSpPr txBox="1"/>
          <p:nvPr/>
        </p:nvSpPr>
        <p:spPr>
          <a:xfrm>
            <a:off x="0" y="1952664"/>
            <a:ext cx="4572000" cy="815340"/>
          </a:xfrm>
          <a:prstGeom prst="rect"/>
        </p:spPr>
        <p:txBody>
          <a:bodyPr rtlCol="0" wrap="square">
            <a:spAutoFit/>
          </a:bodyPr>
          <a:p>
            <a:r>
              <a:rPr b="1" sz="4800" lang="en-US">
                <a:solidFill>
                  <a:srgbClr val="000000"/>
                </a:solidFill>
              </a:rPr>
              <a: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
          <p:cNvSpPr>
            <a:spLocks noGrp="1"/>
          </p:cNvSpPr>
          <p:nvPr>
            <p:ph type="title"/>
          </p:nvPr>
        </p:nvSpPr>
        <p:spPr/>
        <p:txBody>
          <a:bodyPr/>
          <a:p>
            <a:r>
              <a:rPr lang="en-US"/>
              <a:t>LIMITATIONS: </a:t>
            </a:r>
            <a:endParaRPr lang="en-IN"/>
          </a:p>
        </p:txBody>
      </p:sp>
      <p:sp>
        <p:nvSpPr>
          <p:cNvPr id="1048688" name=""/>
          <p:cNvSpPr txBox="1"/>
          <p:nvPr/>
        </p:nvSpPr>
        <p:spPr>
          <a:xfrm>
            <a:off x="416957" y="621030"/>
            <a:ext cx="8310085" cy="4714875"/>
          </a:xfrm>
          <a:prstGeom prst="rect"/>
        </p:spPr>
        <p:txBody>
          <a:bodyPr rtlCol="0" wrap="square">
            <a:spAutoFit/>
          </a:bodyPr>
          <a:p>
            <a:pPr algn="l">
              <a:lnSpc>
                <a:spcPct val="115000"/>
              </a:lnSpc>
              <a:spcAft>
                <a:spcPts val="800"/>
              </a:spcAft>
            </a:pPr>
          </a:p>
          <a:p>
            <a:pPr algn="l">
              <a:lnSpc>
                <a:spcPct val="115000"/>
              </a:lnSpc>
              <a:spcAft>
                <a:spcPts val="800"/>
              </a:spcAft>
            </a:pPr>
            <a:r>
              <a:rPr b="1" sz="1400" i="0" kern="100" lang="en-IN" u="sng">
                <a:solidFill>
                  <a:srgbClr val="000000"/>
                </a:solidFill>
                <a:latin typeface="Times New Roman"/>
                <a:ea typeface="Calibri"/>
                <a:cs typeface="Times New Roman"/>
              </a:rPr>
              <a:t> </a:t>
            </a:r>
          </a:p>
          <a:p>
            <a:pPr algn="l">
              <a:lnSpc>
                <a:spcPct val="115000"/>
              </a:lnSpc>
              <a:spcAft>
                <a:spcPts val="800"/>
              </a:spcAft>
            </a:pPr>
            <a:r>
              <a:rPr b="1" sz="1800" i="0" kern="100" lang="en-US">
                <a:solidFill>
                  <a:srgbClr val="000000"/>
                </a:solidFill>
                <a:latin typeface="Times New Roman"/>
                <a:ea typeface="Calibri"/>
                <a:cs typeface="Times New Roman"/>
              </a:rPr>
              <a:t>1.Accuracy Issues</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1" sz="1800" i="0" kern="100" lang="en-US">
                <a:solidFill>
                  <a:srgbClr val="000000"/>
                </a:solidFill>
                <a:latin typeface="Times New Roman"/>
                <a:ea typeface="Calibri"/>
                <a:cs typeface="Times New Roman"/>
              </a:rPr>
              <a:t> </a:t>
            </a:r>
            <a:r>
              <a:rPr b="0" sz="1800" i="0" kern="100" lang="en-US">
                <a:solidFill>
                  <a:srgbClr val="000000"/>
                </a:solidFill>
                <a:latin typeface="Times New Roman"/>
                <a:ea typeface="Calibri"/>
                <a:cs typeface="Times New Roman"/>
              </a:rPr>
              <a:t>False positives (e.g., sharp turns misidentified as accidents) and false negatives (minor accidents missed).</a:t>
            </a:r>
            <a:r>
              <a:rPr b="0"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1" sz="1800" i="0" kern="100" lang="en-US">
                <a:solidFill>
                  <a:srgbClr val="000000"/>
                </a:solidFill>
                <a:latin typeface="Times New Roman"/>
                <a:ea typeface="Calibri"/>
                <a:cs typeface="Times New Roman"/>
              </a:rPr>
              <a:t>2.Hardware Constraints</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0" sz="1800" i="0" kern="100" lang="en-US">
                <a:solidFill>
                  <a:srgbClr val="000000"/>
                </a:solidFill>
                <a:latin typeface="Times New Roman"/>
                <a:ea typeface="Calibri"/>
                <a:cs typeface="Times New Roman"/>
              </a:rPr>
              <a:t>Sensor failures and power disruptions can hinder detection.</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a:lnSpc>
                <a:spcPct val="115000"/>
              </a:lnSpc>
              <a:spcAft>
                <a:spcPts val="800"/>
              </a:spcAft>
            </a:pPr>
            <a:r>
              <a:rPr b="1" sz="1800" i="0" kern="100" lang="en-US">
                <a:solidFill>
                  <a:srgbClr val="000000"/>
                </a:solidFill>
                <a:latin typeface="Times New Roman"/>
                <a:ea typeface="Calibri"/>
                <a:cs typeface="Times New Roman"/>
              </a:rPr>
              <a:t>3.Connectivity Dependence</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0" sz="1800" i="0" kern="100" lang="en-US">
                <a:solidFill>
                  <a:srgbClr val="000000"/>
                </a:solidFill>
                <a:latin typeface="Times New Roman"/>
                <a:ea typeface="Calibri"/>
                <a:cs typeface="Times New Roman"/>
              </a:rPr>
              <a:t>Requires strong network/GPS connectivity for real-time reporting.</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a:lnSpc>
                <a:spcPct val="115000"/>
              </a:lnSpc>
              <a:spcAft>
                <a:spcPts val="800"/>
              </a:spcAft>
            </a:pPr>
            <a:r>
              <a:rPr b="1" sz="1800" i="0" kern="100" lang="en-US">
                <a:solidFill>
                  <a:srgbClr val="000000"/>
                </a:solidFill>
                <a:latin typeface="Times New Roman"/>
                <a:ea typeface="Calibri"/>
                <a:cs typeface="Times New Roman"/>
              </a:rPr>
              <a:t>4.Cost and Maintenance</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0" sz="1800" i="0" kern="100" lang="en-US">
                <a:solidFill>
                  <a:srgbClr val="000000"/>
                </a:solidFill>
                <a:latin typeface="Times New Roman"/>
                <a:ea typeface="Calibri"/>
                <a:cs typeface="Times New Roman"/>
              </a:rPr>
              <a:t>High installation and maintenance costs limit accessibility.</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a:lnSpc>
                <a:spcPct val="115000"/>
              </a:lnSpc>
              <a:spcAft>
                <a:spcPts val="800"/>
              </a:spcAft>
            </a:pPr>
            <a:endParaRPr b="0" sz="1800" i="0" kern="100" lang="en-US">
              <a:solidFill>
                <a:srgbClr val="000000"/>
              </a:solidFill>
              <a:latin typeface="Times New Roman"/>
              <a:ea typeface="Calibri"/>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9" name=""/>
          <p:cNvSpPr>
            <a:spLocks noGrp="1"/>
          </p:cNvSpPr>
          <p:nvPr>
            <p:ph type="title"/>
          </p:nvPr>
        </p:nvSpPr>
        <p:spPr>
          <a:xfrm>
            <a:off x="495300" y="309309"/>
            <a:ext cx="8153400" cy="1005840"/>
          </a:xfrm>
        </p:spPr>
        <p:txBody>
          <a:bodyPr>
            <a:normAutofit fontScale="90476"/>
          </a:bodyPr>
          <a:p>
            <a:r>
              <a:rPr lang="en-US"/>
              <a:t>FUTURE ENHANCEMENTS:</a:t>
            </a:r>
            <a:br>
              <a:rPr lang="en-US"/>
            </a:br>
            <a:endParaRPr lang="en-IN"/>
          </a:p>
        </p:txBody>
      </p:sp>
      <p:sp>
        <p:nvSpPr>
          <p:cNvPr id="1048690" name=""/>
          <p:cNvSpPr txBox="1"/>
          <p:nvPr/>
        </p:nvSpPr>
        <p:spPr>
          <a:xfrm>
            <a:off x="-230786" y="1452351"/>
            <a:ext cx="9545027" cy="3461385"/>
          </a:xfrm>
          <a:prstGeom prst="rect"/>
        </p:spPr>
        <p:txBody>
          <a:bodyPr rtlCol="0" wrap="square">
            <a:spAutoFit/>
          </a:bodyPr>
          <a:p>
            <a:pPr algn="l" marL="228600">
              <a:lnSpc>
                <a:spcPct val="115000"/>
              </a:lnSpc>
              <a:spcAft>
                <a:spcPts val="800"/>
              </a:spcAft>
            </a:pPr>
            <a:r>
              <a:rPr b="1" sz="1800" i="0" kern="100" lang="en-US">
                <a:solidFill>
                  <a:srgbClr val="000000"/>
                </a:solidFill>
                <a:latin typeface="Times New Roman"/>
                <a:ea typeface="Calibri"/>
                <a:cs typeface="Times New Roman"/>
              </a:rPr>
              <a:t>1.AI Integration for Better Accuracy</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marL="228600">
              <a:lnSpc>
                <a:spcPct val="115000"/>
              </a:lnSpc>
              <a:spcAft>
                <a:spcPts val="800"/>
              </a:spcAft>
            </a:pPr>
            <a:r>
              <a:rPr b="0" sz="1800" i="0" kern="100" lang="en-US">
                <a:solidFill>
                  <a:srgbClr val="000000"/>
                </a:solidFill>
                <a:latin typeface="Times New Roman"/>
                <a:ea typeface="Calibri"/>
                <a:cs typeface="Times New Roman"/>
              </a:rPr>
              <a:t>Use machine learning algorithms to reduce false positives and false negatives by analyzing diverse accident scenarios.</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marL="228600">
              <a:lnSpc>
                <a:spcPct val="115000"/>
              </a:lnSpc>
              <a:spcAft>
                <a:spcPts val="800"/>
              </a:spcAft>
            </a:pPr>
            <a:r>
              <a:rPr b="1" sz="1800" i="0" kern="100" lang="en-US">
                <a:solidFill>
                  <a:srgbClr val="000000"/>
                </a:solidFill>
                <a:latin typeface="Times New Roman"/>
                <a:ea typeface="Calibri"/>
                <a:cs typeface="Times New Roman"/>
              </a:rPr>
              <a:t>2.Enhanced Sensor Technology</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marL="228600">
              <a:lnSpc>
                <a:spcPct val="115000"/>
              </a:lnSpc>
              <a:spcAft>
                <a:spcPts val="800"/>
              </a:spcAft>
            </a:pPr>
            <a:r>
              <a:rPr b="0" sz="1800" i="0" kern="100" lang="en-US">
                <a:solidFill>
                  <a:srgbClr val="000000"/>
                </a:solidFill>
                <a:latin typeface="Times New Roman"/>
                <a:ea typeface="Calibri"/>
                <a:cs typeface="Times New Roman"/>
              </a:rPr>
              <a:t>Incorporate advanced sensors like LiDAR, thermal imaging, and improved accelerometers for precise accident detection.</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a:lnSpc>
                <a:spcPct val="115000"/>
              </a:lnSpc>
              <a:spcAft>
                <a:spcPts val="800"/>
              </a:spcAft>
            </a:pP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3</a:t>
            </a:r>
            <a:r>
              <a:rPr b="1" sz="1800" i="0" kern="100" lang="en-US">
                <a:solidFill>
                  <a:srgbClr val="000000"/>
                </a:solidFill>
                <a:latin typeface="Times New Roman"/>
                <a:ea typeface="Calibri"/>
                <a:cs typeface="Times New Roman"/>
              </a:rPr>
              <a:t>.</a:t>
            </a:r>
            <a:r>
              <a:rPr b="1" sz="1800" i="0" kern="100" lang="en-US">
                <a:solidFill>
                  <a:srgbClr val="000000"/>
                </a:solidFill>
                <a:latin typeface="Times New Roman"/>
                <a:ea typeface="Calibri"/>
                <a:cs typeface="Times New Roman"/>
              </a:rPr>
              <a:t>R</a:t>
            </a:r>
            <a:r>
              <a:rPr b="1" sz="1800" i="0" kern="100" lang="en-US">
                <a:solidFill>
                  <a:srgbClr val="000000"/>
                </a:solidFill>
                <a:latin typeface="Times New Roman"/>
                <a:ea typeface="Calibri"/>
                <a:cs typeface="Times New Roman"/>
              </a:rPr>
              <a:t>eal-time Data Sharing</a:t>
            </a:r>
            <a:r>
              <a:rPr b="1" sz="1800" i="0" kern="100" lang="en-IN">
                <a:solidFill>
                  <a:srgbClr val="000000"/>
                </a:solidFill>
                <a:latin typeface="Times New Roman"/>
                <a:ea typeface="Calibri"/>
                <a:cs typeface="Times New Roman"/>
              </a:rPr>
              <a:t> </a:t>
            </a:r>
            <a:endParaRPr b="1" sz="1800" i="0" kern="100" lang="en-IN">
              <a:solidFill>
                <a:srgbClr val="000000"/>
              </a:solidFill>
              <a:latin typeface="Times New Roman"/>
              <a:ea typeface="Calibri"/>
              <a:cs typeface="Times New Roman"/>
            </a:endParaRPr>
          </a:p>
          <a:p>
            <a:pPr algn="l">
              <a:lnSpc>
                <a:spcPct val="115000"/>
              </a:lnSpc>
              <a:spcAft>
                <a:spcPts val="800"/>
              </a:spcAft>
            </a:pPr>
            <a:r>
              <a:rPr b="0" sz="1800" i="0" kern="100" lang="en-US">
                <a:solidFill>
                  <a:srgbClr val="000000"/>
                </a:solidFill>
                <a:latin typeface="Times New Roman"/>
                <a:ea typeface="Calibri"/>
                <a:cs typeface="Times New Roman"/>
              </a:rPr>
              <a:t>     Enable direct communication with nearby vehicles and emergency services                     </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a:p>
            <a:pPr algn="l">
              <a:lnSpc>
                <a:spcPct val="115000"/>
              </a:lnSpc>
              <a:spcAft>
                <a:spcPts val="800"/>
              </a:spcAft>
            </a:pPr>
            <a:r>
              <a:rPr b="0" sz="1800" i="0" kern="100" lang="en-US">
                <a:solidFill>
                  <a:srgbClr val="000000"/>
                </a:solidFill>
                <a:latin typeface="Times New Roman"/>
                <a:ea typeface="Calibri"/>
                <a:cs typeface="Times New Roman"/>
              </a:rPr>
              <a:t>     through Vehicle-to-Everything (V2X) technology.</a:t>
            </a:r>
            <a:r>
              <a:rPr b="0" sz="1800" i="0" kern="100" lang="en-IN">
                <a:solidFill>
                  <a:srgbClr val="000000"/>
                </a:solidFill>
                <a:latin typeface="Times New Roman"/>
                <a:ea typeface="Calibri"/>
                <a:cs typeface="Times New Roman"/>
              </a:rPr>
              <a:t> </a:t>
            </a:r>
            <a:endParaRPr b="0" sz="1800" i="0" kern="100" lang="en-IN">
              <a:solidFill>
                <a:srgbClr val="000000"/>
              </a:solidFill>
              <a:latin typeface="Times New Roman"/>
              <a:ea typeface="Calibri"/>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6" name="Title 1"/>
          <p:cNvSpPr>
            <a:spLocks noGrp="1"/>
          </p:cNvSpPr>
          <p:nvPr>
            <p:ph type="title"/>
          </p:nvPr>
        </p:nvSpPr>
        <p:spPr>
          <a:xfrm>
            <a:off x="2893175" y="2571749"/>
            <a:ext cx="8153400" cy="1005840"/>
          </a:xfrm>
        </p:spPr>
        <p:txBody>
          <a:bodyPr/>
          <a:p>
            <a:r>
              <a:rPr dirty="0" lang="en-US">
                <a:solidFill>
                  <a:srgbClr val="FF0000"/>
                </a:solidFill>
              </a:rPr>
              <a:t>T</a:t>
            </a:r>
            <a:r>
              <a:rPr dirty="0" lang="en-US">
                <a:solidFill>
                  <a:srgbClr val="FF0000"/>
                </a:solidFill>
              </a:rPr>
              <a:t>H</a:t>
            </a:r>
            <a:r>
              <a:rPr dirty="0" lang="en-US">
                <a:solidFill>
                  <a:srgbClr val="FF0000"/>
                </a:solidFill>
              </a:rPr>
              <a:t>A</a:t>
            </a:r>
            <a:r>
              <a:rPr dirty="0" lang="en-US">
                <a:solidFill>
                  <a:srgbClr val="FF0000"/>
                </a:solidFill>
              </a:rPr>
              <a:t>N</a:t>
            </a:r>
            <a:r>
              <a:rPr dirty="0" lang="en-US">
                <a:solidFill>
                  <a:srgbClr val="FF0000"/>
                </a:solidFill>
              </a:rPr>
              <a:t>K</a:t>
            </a:r>
            <a:r>
              <a:rPr dirty="0" lang="en-US">
                <a:solidFill>
                  <a:srgbClr val="FF0000"/>
                </a:solidFill>
              </a:rPr>
              <a:t>YOU </a:t>
            </a:r>
            <a:endParaRPr altLang="en-US" 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r="5400000" dist="30000" rotWithShape="0">
              <a:srgbClr val="000000">
                <a:alpha val="45000"/>
              </a:srgbClr>
            </a:outerShdw>
          </a:effectLst>
        </a:effectStyle>
        <a:effectStyle>
          <a:effectLst>
            <a:outerShdw blurRad="38100" dir="5400000" dist="30000" rotWithShape="0">
              <a:srgbClr val="000000">
                <a:alpha val="45000"/>
              </a:srgbClr>
            </a:outerShdw>
          </a:effectLst>
        </a:effectStyle>
        <a:effectStyle>
          <a:effectLst>
            <a:outerShdw blurRad="38100" dir="5400000" dist="25400" rotWithShape="0">
              <a:srgbClr val="000000">
                <a:alpha val="35000"/>
              </a:srgbClr>
            </a:outerShdw>
          </a:effectLst>
          <a:scene3d>
            <a:camera prst="isometricTopDown" fov="0">
              <a:rot lat="0" lon="0" rev="0"/>
            </a:camera>
            <a:lightRig dir="t" rig="balanced">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algn="t"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algn="tl" blurRad="50800" rotWithShape="0">
              <a:srgbClr val="000000">
                <a:alpha val="64000"/>
              </a:srgbClr>
            </a:outerShdw>
          </a:effectLst>
        </a:effectStyle>
        <a:effectStyle>
          <a:effectLst>
            <a:outerShdw blurRad="39000" dir="5400000" dist="25400">
              <a:srgbClr val="000000">
                <a:alpha val="35000"/>
              </a:srgbClr>
            </a:outerShdw>
          </a:effectLst>
        </a:effectStyle>
        <a:effectStyle>
          <a:effectLst>
            <a:outerShdw blurRad="39000" dir="5400000" dist="25400">
              <a:srgbClr val="000000">
                <a:alpha val="35000"/>
              </a:srgbClr>
            </a:outerShdw>
          </a:effectLst>
          <a:scene3d>
            <a:camera prst="orthographicFront" fov="0">
              <a:rot lat="0" lon="0" rev="0"/>
            </a:camera>
            <a:lightRig dir="t" rig="threeP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dc:title>
  <dc:creator>21091116I</dc:creator>
  <cp:lastModifiedBy>Narmatha Madheswaran</cp:lastModifiedBy>
  <dcterms:created xsi:type="dcterms:W3CDTF">2015-08-09T11:36:54Z</dcterms:created>
  <dcterms:modified xsi:type="dcterms:W3CDTF">2024-11-27T14:00:11Z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4ce446020f97484095c6dfae2cb88475</vt:lpwstr>
  </property>
</Properties>
</file>