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removePersonalInfoOnSave="1" saveSubsetFonts="1">
  <p:sldMasterIdLst>
    <p:sldMasterId id="2147483648" r:id="rId1"/>
  </p:sldMasterIdLst>
  <p:notesMasterIdLst>
    <p:notesMasterId r:id="rId2"/>
  </p:notesMasterIdLst>
  <p:sldIdLst>
    <p:sldId id="257" r:id="rId3"/>
    <p:sldId id="258" r:id="rId4"/>
    <p:sldId id="259" r:id="rId5"/>
    <p:sldId id="260" r:id="rId6"/>
    <p:sldId id="261" r:id="rId7"/>
    <p:sldId id="263" r:id="rId8"/>
    <p:sldId id="264" r:id="rId9"/>
  </p:sldIdLst>
  <p:sldSz type="screen16x9" cy="5143500" cx="9144000"/>
  <p:notesSz cx="6858000" cy="9144000"/>
  <p:defaultTextStyle>
    <a:lvl1pPr algn="l" latinLnBrk="0" marL="0" rtl="0">
      <a:defRPr sz="1800" kern="1200">
        <a:solidFill>
          <a:schemeClr val="tx1"/>
        </a:solidFill>
        <a:latin typeface="+mn-lt"/>
        <a:ea typeface="+mn-ea"/>
        <a:cs typeface="+mn-cs"/>
      </a:defRPr>
    </a:lvl1pPr>
    <a:lvl2pPr algn="l" latinLnBrk="0" marL="457200" rtl="0">
      <a:defRPr sz="1800" kern="1200">
        <a:solidFill>
          <a:schemeClr val="tx1"/>
        </a:solidFill>
        <a:latin typeface="+mn-lt"/>
        <a:ea typeface="+mn-ea"/>
        <a:cs typeface="+mn-cs"/>
      </a:defRPr>
    </a:lvl2pPr>
    <a:lvl3pPr algn="l" latinLnBrk="0" marL="914400" rtl="0">
      <a:defRPr sz="1800" kern="1200">
        <a:solidFill>
          <a:schemeClr val="tx1"/>
        </a:solidFill>
        <a:latin typeface="+mn-lt"/>
        <a:ea typeface="+mn-ea"/>
        <a:cs typeface="+mn-cs"/>
      </a:defRPr>
    </a:lvl3pPr>
    <a:lvl4pPr algn="l" latinLnBrk="0" marL="1371600" rtl="0">
      <a:defRPr sz="1800" kern="1200">
        <a:solidFill>
          <a:schemeClr val="tx1"/>
        </a:solidFill>
        <a:latin typeface="+mn-lt"/>
        <a:ea typeface="+mn-ea"/>
        <a:cs typeface="+mn-cs"/>
      </a:defRPr>
    </a:lvl4pPr>
    <a:lvl5pPr algn="l" latinLnBrk="0" marL="1828800" rtl="0">
      <a:defRPr sz="1800" kern="1200">
        <a:solidFill>
          <a:schemeClr val="tx1"/>
        </a:solidFill>
        <a:latin typeface="+mn-lt"/>
        <a:ea typeface="+mn-ea"/>
        <a:cs typeface="+mn-cs"/>
      </a:defRPr>
    </a:lvl5pPr>
    <a:lvl6pPr algn="l" latinLnBrk="0" marL="2286000" rtl="0">
      <a:defRPr sz="1800" kern="1200">
        <a:solidFill>
          <a:schemeClr val="tx1"/>
        </a:solidFill>
        <a:latin typeface="+mn-lt"/>
        <a:ea typeface="+mn-ea"/>
        <a:cs typeface="+mn-cs"/>
      </a:defRPr>
    </a:lvl6pPr>
    <a:lvl7pPr algn="l" latinLnBrk="0" marL="2743200" rtl="0">
      <a:defRPr sz="1800" kern="1200">
        <a:solidFill>
          <a:schemeClr val="tx1"/>
        </a:solidFill>
        <a:latin typeface="+mn-lt"/>
        <a:ea typeface="+mn-ea"/>
        <a:cs typeface="+mn-cs"/>
      </a:defRPr>
    </a:lvl7pPr>
    <a:lvl8pPr algn="l" latinLnBrk="0" marL="3200400" rtl="0">
      <a:defRPr sz="1800" kern="1200">
        <a:solidFill>
          <a:schemeClr val="tx1"/>
        </a:solidFill>
        <a:latin typeface="+mn-lt"/>
        <a:ea typeface="+mn-ea"/>
        <a:cs typeface="+mn-cs"/>
      </a:defRPr>
    </a:lvl8pPr>
    <a:lvl9pPr algn="l"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0000CC"/>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27426" autoAdjust="0"/>
    <p:restoredTop sz="87621" autoAdjust="0"/>
  </p:normalViewPr>
  <p:slideViewPr>
    <p:cSldViewPr>
      <p:cViewPr varScale="1">
        <p:scale>
          <a:sx n="73" d="100"/>
          <a:sy n="73" d="100"/>
        </p:scale>
        <p:origin x="810" y="6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tableStyles" Target="tableStyles.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1" name=""/>
        <p:cNvGrpSpPr/>
        <p:nvPr/>
      </p:nvGrpSpPr>
      <p:grpSpPr>
        <a:xfrm>
          <a:off x="0" y="0"/>
          <a:ext cx="0" cy="0"/>
          <a:chOff x="0" y="0"/>
          <a:chExt cx="0" cy="0"/>
        </a:xfrm>
      </p:grpSpPr>
      <p:sp>
        <p:nvSpPr>
          <p:cNvPr id="1048680" name="Header Placeholder 1"/>
          <p:cNvSpPr>
            <a:spLocks noGrp="1"/>
          </p:cNvSpPr>
          <p:nvPr>
            <p:ph type="hdr" sz="quarter"/>
          </p:nvPr>
        </p:nvSpPr>
        <p:spPr>
          <a:xfrm>
            <a:off x="0" y="0"/>
            <a:ext cx="2971800" cy="457200"/>
          </a:xfrm>
          <a:prstGeom prst="rect"/>
        </p:spPr>
        <p:txBody>
          <a:bodyPr rtlCol="0" vert="horz"/>
          <a:lstStyle>
            <a:lvl1pPr algn="l">
              <a:defRPr sz="1200"/>
            </a:lvl1pPr>
          </a:lstStyle>
          <a:p>
            <a:endParaRPr lang="en-US"/>
          </a:p>
        </p:txBody>
      </p:sp>
      <p:sp>
        <p:nvSpPr>
          <p:cNvPr id="1048681" name="Date Placeholder 2"/>
          <p:cNvSpPr>
            <a:spLocks noGrp="1"/>
          </p:cNvSpPr>
          <p:nvPr>
            <p:ph type="dt" idx="1"/>
          </p:nvPr>
        </p:nvSpPr>
        <p:spPr>
          <a:xfrm>
            <a:off x="3884613" y="0"/>
            <a:ext cx="2971800" cy="457200"/>
          </a:xfrm>
          <a:prstGeom prst="rect"/>
        </p:spPr>
        <p:txBody>
          <a:bodyPr rtlCol="0" vert="horz"/>
          <a:lstStyle>
            <a:lvl1pPr algn="r">
              <a:defRPr sz="1200"/>
            </a:lvl1pPr>
          </a:lstStyle>
          <a:p>
            <a:fld id="{A8ADFD5B-A66C-449C-B6E8-FB716D07777D}" type="datetimeFigureOut">
              <a:rPr lang="en-US" smtClean="0"/>
              <a:t>9/8/2024</a:t>
            </a:fld>
            <a:endParaRPr lang="en-US"/>
          </a:p>
        </p:txBody>
      </p:sp>
      <p:sp>
        <p:nvSpPr>
          <p:cNvPr id="1048682" name="Slide Image Placeholder 3"/>
          <p:cNvSpPr>
            <a:spLocks noChangeAspect="1" noRot="1" noGrp="1"/>
          </p:cNvSpPr>
          <p:nvPr>
            <p:ph type="sldImg" idx="2"/>
          </p:nvPr>
        </p:nvSpPr>
        <p:spPr>
          <a:xfrm>
            <a:off x="381000" y="685800"/>
            <a:ext cx="6096000" cy="3429000"/>
          </a:xfrm>
          <a:prstGeom prst="rect"/>
          <a:noFill/>
          <a:ln w="12700">
            <a:solidFill>
              <a:prstClr val="black"/>
            </a:solidFill>
          </a:ln>
        </p:spPr>
        <p:txBody>
          <a:bodyPr anchor="ctr" rtlCol="0" vert="horz"/>
          <a:p>
            <a:endParaRPr lang="en-US"/>
          </a:p>
        </p:txBody>
      </p:sp>
      <p:sp>
        <p:nvSpPr>
          <p:cNvPr id="1048683" name="Notes Placeholder 4"/>
          <p:cNvSpPr>
            <a:spLocks noGrp="1"/>
          </p:cNvSpPr>
          <p:nvPr>
            <p:ph type="body" sz="quarter" idx="3"/>
          </p:nvPr>
        </p:nvSpPr>
        <p:spPr>
          <a:xfrm>
            <a:off x="685800" y="4343400"/>
            <a:ext cx="5486400" cy="4114800"/>
          </a:xfrm>
          <a:prstGeom prst="rect"/>
        </p:spPr>
        <p:txBody>
          <a:bodyPr rtlCol="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4" name="Footer Placeholder 5"/>
          <p:cNvSpPr>
            <a:spLocks noGrp="1"/>
          </p:cNvSpPr>
          <p:nvPr>
            <p:ph type="ftr" sz="quarter" idx="4"/>
          </p:nvPr>
        </p:nvSpPr>
        <p:spPr>
          <a:xfrm>
            <a:off x="0" y="8685213"/>
            <a:ext cx="2971800" cy="457200"/>
          </a:xfrm>
          <a:prstGeom prst="rect"/>
        </p:spPr>
        <p:txBody>
          <a:bodyPr anchor="b" rtlCol="0" vert="horz"/>
          <a:lstStyle>
            <a:lvl1pPr algn="l">
              <a:defRPr sz="1200"/>
            </a:lvl1pPr>
          </a:lstStyle>
          <a:p>
            <a:endParaRPr lang="en-US"/>
          </a:p>
        </p:txBody>
      </p:sp>
      <p:sp>
        <p:nvSpPr>
          <p:cNvPr id="1048685" name="Slide Number Placeholder 6"/>
          <p:cNvSpPr>
            <a:spLocks noGrp="1"/>
          </p:cNvSpPr>
          <p:nvPr>
            <p:ph type="sldNum" sz="quarter" idx="5"/>
          </p:nvPr>
        </p:nvSpPr>
        <p:spPr>
          <a:xfrm>
            <a:off x="3884613" y="8685213"/>
            <a:ext cx="2971800" cy="457200"/>
          </a:xfrm>
          <a:prstGeom prst="rect"/>
        </p:spPr>
        <p:txBody>
          <a:bodyPr anchor="b" rtlCol="0" vert="horz"/>
          <a:lstStyle>
            <a:lvl1pPr algn="r">
              <a:defRPr sz="1200"/>
            </a:lvl1pPr>
          </a:lstStyle>
          <a:p>
            <a:fld id="{CA5D3BF3-D352-46FC-8343-31F56E6730EA}" type="slidenum">
              <a:rPr lang="en-US" smtClean="0"/>
              <a:t>‹#›</a:t>
            </a:fld>
            <a:endParaRPr lang="en-US"/>
          </a:p>
        </p:txBody>
      </p:sp>
    </p:spTree>
  </p:cSld>
  <p:clrMap accent1="accent1" accent2="accent2" accent3="accent3" accent4="accent4" accent5="accent5" accent6="accent6" bg1="lt1" bg2="lt2" tx1="dk1" tx2="dk2" hlink="hlink" folHlink="folHlink"/>
  <p:notesStyle>
    <a:lvl1pPr algn="l" marL="0" rtl="0">
      <a:defRPr sz="1200" kern="1200">
        <a:solidFill>
          <a:schemeClr val="tx1"/>
        </a:solidFill>
        <a:latin typeface="+mn-lt"/>
        <a:ea typeface="+mn-ea"/>
        <a:cs typeface="+mn-cs"/>
      </a:defRPr>
    </a:lvl1pPr>
    <a:lvl2pPr algn="l" marL="457200" rtl="0">
      <a:defRPr sz="1200" kern="1200">
        <a:solidFill>
          <a:schemeClr val="tx1"/>
        </a:solidFill>
        <a:latin typeface="+mn-lt"/>
        <a:ea typeface="+mn-ea"/>
        <a:cs typeface="+mn-cs"/>
      </a:defRPr>
    </a:lvl2pPr>
    <a:lvl3pPr algn="l" marL="914400" rtl="0">
      <a:defRPr sz="1200" kern="1200">
        <a:solidFill>
          <a:schemeClr val="tx1"/>
        </a:solidFill>
        <a:latin typeface="+mn-lt"/>
        <a:ea typeface="+mn-ea"/>
        <a:cs typeface="+mn-cs"/>
      </a:defRPr>
    </a:lvl3pPr>
    <a:lvl4pPr algn="l" marL="1371600" rtl="0">
      <a:defRPr sz="1200" kern="1200">
        <a:solidFill>
          <a:schemeClr val="tx1"/>
        </a:solidFill>
        <a:latin typeface="+mn-lt"/>
        <a:ea typeface="+mn-ea"/>
        <a:cs typeface="+mn-cs"/>
      </a:defRPr>
    </a:lvl4pPr>
    <a:lvl5pPr algn="l" marL="1828800" rtl="0">
      <a:defRPr sz="1200" kern="1200">
        <a:solidFill>
          <a:schemeClr val="tx1"/>
        </a:solidFill>
        <a:latin typeface="+mn-lt"/>
        <a:ea typeface="+mn-ea"/>
        <a:cs typeface="+mn-cs"/>
      </a:defRPr>
    </a:lvl5pPr>
    <a:lvl6pPr algn="l" marL="2286000" rtl="0">
      <a:defRPr sz="1200" kern="1200">
        <a:solidFill>
          <a:schemeClr val="tx1"/>
        </a:solidFill>
        <a:latin typeface="+mn-lt"/>
        <a:ea typeface="+mn-ea"/>
        <a:cs typeface="+mn-cs"/>
      </a:defRPr>
    </a:lvl6pPr>
    <a:lvl7pPr algn="l" marL="2743200" rtl="0">
      <a:defRPr sz="1200" kern="1200">
        <a:solidFill>
          <a:schemeClr val="tx1"/>
        </a:solidFill>
        <a:latin typeface="+mn-lt"/>
        <a:ea typeface="+mn-ea"/>
        <a:cs typeface="+mn-cs"/>
      </a:defRPr>
    </a:lvl7pPr>
    <a:lvl8pPr algn="l" marL="3200400" rtl="0">
      <a:defRPr sz="1200" kern="1200">
        <a:solidFill>
          <a:schemeClr val="tx1"/>
        </a:solidFill>
        <a:latin typeface="+mn-lt"/>
        <a:ea typeface="+mn-ea"/>
        <a:cs typeface="+mn-cs"/>
      </a:defRPr>
    </a:lvl8pPr>
    <a:lvl9pPr algn="l"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598" name="Rectangle 1"/>
          <p:cNvSpPr>
            <a:spLocks noChangeAspect="1" noRot="1" noGrp="1"/>
          </p:cNvSpPr>
          <p:nvPr>
            <p:ph type="sldImg"/>
          </p:nvPr>
        </p:nvSpPr>
        <p:spPr/>
      </p:sp>
      <p:sp>
        <p:nvSpPr>
          <p:cNvPr id="1048599" name="Rectangle 2"/>
          <p:cNvSpPr>
            <a:spLocks noGrp="1"/>
          </p:cNvSpPr>
          <p:nvPr>
            <p:ph type="body" idx="1"/>
          </p:nvPr>
        </p:nvSpPr>
        <p:spPr/>
        <p:txBody>
          <a:bodyPr/>
          <a:p>
            <a:endParaRPr lang="en-US"/>
          </a:p>
        </p:txBody>
      </p:sp>
      <p:sp>
        <p:nvSpPr>
          <p:cNvPr id="1048600" name="Rectangle 3"/>
          <p:cNvSpPr>
            <a:spLocks noGrp="1"/>
          </p:cNvSpPr>
          <p:nvPr>
            <p:ph type="sldNum" sz="quarter" idx="10"/>
          </p:nvPr>
        </p:nvSpPr>
        <p:spPr/>
        <p:txBody>
          <a:bodyPr/>
          <a:p>
            <a:fld id="{CA5D3BF3-D352-46FC-8343-31F56E6730EA}"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609" name="Rectangle 1"/>
          <p:cNvSpPr>
            <a:spLocks noChangeAspect="1" noRot="1" noGrp="1"/>
          </p:cNvSpPr>
          <p:nvPr>
            <p:ph type="sldImg"/>
          </p:nvPr>
        </p:nvSpPr>
        <p:spPr/>
      </p:sp>
      <p:sp>
        <p:nvSpPr>
          <p:cNvPr id="1048610" name="Rectangle 2"/>
          <p:cNvSpPr>
            <a:spLocks noGrp="1"/>
          </p:cNvSpPr>
          <p:nvPr>
            <p:ph type="body" idx="1"/>
          </p:nvPr>
        </p:nvSpPr>
        <p:spPr/>
        <p:txBody>
          <a:bodyPr/>
          <a:p>
            <a:endParaRPr lang="en-US"/>
          </a:p>
        </p:txBody>
      </p:sp>
      <p:sp>
        <p:nvSpPr>
          <p:cNvPr id="1048611" name="Rectangle 3"/>
          <p:cNvSpPr>
            <a:spLocks noGrp="1"/>
          </p:cNvSpPr>
          <p:nvPr>
            <p:ph type="sldNum" sz="quarter" idx="10"/>
          </p:nvPr>
        </p:nvSpPr>
        <p:spPr/>
        <p:txBody>
          <a:bodyPr/>
          <a:p>
            <a:fld id="{CA5D3BF3-D352-46FC-8343-31F56E6730EA}"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14" name="Rectangle 1"/>
          <p:cNvSpPr>
            <a:spLocks noChangeAspect="1" noRot="1" noGrp="1"/>
          </p:cNvSpPr>
          <p:nvPr>
            <p:ph type="sldImg"/>
          </p:nvPr>
        </p:nvSpPr>
        <p:spPr/>
      </p:sp>
      <p:sp>
        <p:nvSpPr>
          <p:cNvPr id="1048615" name="Rectangle 2"/>
          <p:cNvSpPr>
            <a:spLocks noGrp="1"/>
          </p:cNvSpPr>
          <p:nvPr>
            <p:ph type="body" idx="1"/>
          </p:nvPr>
        </p:nvSpPr>
        <p:spPr/>
        <p:txBody>
          <a:bodyPr/>
          <a:p>
            <a:endParaRPr lang="en-US"/>
          </a:p>
        </p:txBody>
      </p:sp>
      <p:sp>
        <p:nvSpPr>
          <p:cNvPr id="1048616" name="Rectangle 3"/>
          <p:cNvSpPr>
            <a:spLocks noGrp="1"/>
          </p:cNvSpPr>
          <p:nvPr>
            <p:ph type="sldNum" sz="quarter" idx="10"/>
          </p:nvPr>
        </p:nvSpPr>
        <p:spPr/>
        <p:txBody>
          <a:bodyPr/>
          <a:p>
            <a:fld id="{CA5D3BF3-D352-46FC-8343-31F56E6730EA}"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19" name="Rectangle 1"/>
          <p:cNvSpPr>
            <a:spLocks noChangeAspect="1" noRot="1" noGrp="1"/>
          </p:cNvSpPr>
          <p:nvPr>
            <p:ph type="sldImg"/>
          </p:nvPr>
        </p:nvSpPr>
        <p:spPr/>
      </p:sp>
      <p:sp>
        <p:nvSpPr>
          <p:cNvPr id="1048620" name="Rectangle 2"/>
          <p:cNvSpPr>
            <a:spLocks noGrp="1"/>
          </p:cNvSpPr>
          <p:nvPr>
            <p:ph type="body" idx="1"/>
          </p:nvPr>
        </p:nvSpPr>
        <p:spPr/>
        <p:txBody>
          <a:bodyPr/>
          <a:p>
            <a:endParaRPr lang="en-US"/>
          </a:p>
        </p:txBody>
      </p:sp>
      <p:sp>
        <p:nvSpPr>
          <p:cNvPr id="1048621" name="Rectangle 3"/>
          <p:cNvSpPr>
            <a:spLocks noGrp="1"/>
          </p:cNvSpPr>
          <p:nvPr>
            <p:ph type="sldNum" sz="quarter" idx="10"/>
          </p:nvPr>
        </p:nvSpPr>
        <p:spPr/>
        <p:txBody>
          <a:bodyPr/>
          <a:p>
            <a:fld id="{CA5D3BF3-D352-46FC-8343-31F56E6730EA}"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23" name="Rectangle 1"/>
          <p:cNvSpPr>
            <a:spLocks noChangeAspect="1" noRot="1" noGrp="1"/>
          </p:cNvSpPr>
          <p:nvPr>
            <p:ph type="sldImg"/>
          </p:nvPr>
        </p:nvSpPr>
        <p:spPr/>
      </p:sp>
      <p:sp>
        <p:nvSpPr>
          <p:cNvPr id="1048624" name="Rectangle 2"/>
          <p:cNvSpPr>
            <a:spLocks noGrp="1"/>
          </p:cNvSpPr>
          <p:nvPr>
            <p:ph type="body" idx="1"/>
          </p:nvPr>
        </p:nvSpPr>
        <p:spPr/>
        <p:txBody>
          <a:bodyPr/>
          <a:p>
            <a:endParaRPr lang="en-US"/>
          </a:p>
        </p:txBody>
      </p:sp>
      <p:sp>
        <p:nvSpPr>
          <p:cNvPr id="1048625" name="Rectangle 3"/>
          <p:cNvSpPr>
            <a:spLocks noGrp="1"/>
          </p:cNvSpPr>
          <p:nvPr>
            <p:ph type="sldNum" sz="quarter" idx="10"/>
          </p:nvPr>
        </p:nvSpPr>
        <p:spPr/>
        <p:txBody>
          <a:bodyPr/>
          <a:p>
            <a:fld id="{CA5D3BF3-D352-46FC-8343-31F56E6730EA}" type="slidenum">
              <a:rPr lang="en-US" smtClean="0"/>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38" name="Rectangle 1"/>
          <p:cNvSpPr>
            <a:spLocks noChangeAspect="1" noRot="1" noGrp="1"/>
          </p:cNvSpPr>
          <p:nvPr>
            <p:ph type="sldImg"/>
          </p:nvPr>
        </p:nvSpPr>
        <p:spPr/>
      </p:sp>
      <p:sp>
        <p:nvSpPr>
          <p:cNvPr id="1048639" name="Rectangle 2"/>
          <p:cNvSpPr>
            <a:spLocks noGrp="1"/>
          </p:cNvSpPr>
          <p:nvPr>
            <p:ph type="body" idx="1"/>
          </p:nvPr>
        </p:nvSpPr>
        <p:spPr/>
        <p:txBody>
          <a:bodyPr/>
          <a:p>
            <a:endParaRPr lang="en-US"/>
          </a:p>
        </p:txBody>
      </p:sp>
      <p:sp>
        <p:nvSpPr>
          <p:cNvPr id="1048640" name="Rectangle 3"/>
          <p:cNvSpPr>
            <a:spLocks noGrp="1"/>
          </p:cNvSpPr>
          <p:nvPr>
            <p:ph type="sldNum" sz="quarter" idx="10"/>
          </p:nvPr>
        </p:nvSpPr>
        <p:spPr/>
        <p:txBody>
          <a:bodyPr/>
          <a:p>
            <a:fld id="{CA5D3BF3-D352-46FC-8343-31F56E6730EA}" type="slidenum">
              <a:rPr lang="en-US" smtClean="0"/>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p:cSld name="Title Slide">
    <p:bg>
      <p:bgRef idx="1001">
        <a:schemeClr val="bg2"/>
      </p:bgRef>
    </p:bg>
    <p:spTree>
      <p:nvGrpSpPr>
        <p:cNvPr id="20" name=""/>
        <p:cNvGrpSpPr/>
        <p:nvPr/>
      </p:nvGrpSpPr>
      <p:grpSpPr>
        <a:xfrm>
          <a:off x="0" y="0"/>
          <a:ext cx="0" cy="0"/>
          <a:chOff x="0" y="0"/>
          <a:chExt cx="0" cy="0"/>
        </a:xfrm>
      </p:grpSpPr>
      <p:sp>
        <p:nvSpPr>
          <p:cNvPr id="1048584" name="Rectangle 6"/>
          <p:cNvSpPr/>
          <p:nvPr/>
        </p:nvSpPr>
        <p:spPr>
          <a:xfrm>
            <a:off x="0" y="4478274"/>
            <a:ext cx="9144000" cy="665226"/>
          </a:xfrm>
          <a:prstGeom prst="rect"/>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p>
        </p:txBody>
      </p:sp>
      <p:sp>
        <p:nvSpPr>
          <p:cNvPr id="1048585" name="Rectangle 9"/>
          <p:cNvSpPr/>
          <p:nvPr/>
        </p:nvSpPr>
        <p:spPr>
          <a:xfrm>
            <a:off x="-9144" y="4539996"/>
            <a:ext cx="2249424" cy="534924"/>
          </a:xfrm>
          <a:prstGeom prst="rect"/>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p>
        </p:txBody>
      </p:sp>
      <p:sp>
        <p:nvSpPr>
          <p:cNvPr id="1048586" name="Rectangle 10"/>
          <p:cNvSpPr/>
          <p:nvPr/>
        </p:nvSpPr>
        <p:spPr>
          <a:xfrm>
            <a:off x="2359152" y="4533138"/>
            <a:ext cx="6784848" cy="534924"/>
          </a:xfrm>
          <a:prstGeom prst="rect"/>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p>
        </p:txBody>
      </p:sp>
      <p:sp>
        <p:nvSpPr>
          <p:cNvPr id="1048587" name="Subtitle 8"/>
          <p:cNvSpPr>
            <a:spLocks noGrp="1"/>
          </p:cNvSpPr>
          <p:nvPr>
            <p:ph type="subTitle" idx="1"/>
          </p:nvPr>
        </p:nvSpPr>
        <p:spPr>
          <a:xfrm>
            <a:off x="2362200" y="4537528"/>
            <a:ext cx="6515100" cy="514350"/>
          </a:xfrm>
        </p:spPr>
        <p:txBody>
          <a:bodyPr anchor="ctr"/>
          <a:lstStyle>
            <a:lvl1pPr algn="l" indent="0" marL="0">
              <a:buNone/>
              <a:defRPr sz="2800">
                <a:solidFill>
                  <a:srgbClr val="FFFFFF"/>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lang="en-US"/>
              <a:t>Click to edit Master subtitle style</a:t>
            </a:r>
            <a:endParaRPr dirty="0" lang="en-US"/>
          </a:p>
        </p:txBody>
      </p:sp>
      <p:sp>
        <p:nvSpPr>
          <p:cNvPr id="1048588" name="Date Placeholder 27"/>
          <p:cNvSpPr>
            <a:spLocks noGrp="1"/>
          </p:cNvSpPr>
          <p:nvPr>
            <p:ph type="dt" sz="half" idx="10"/>
          </p:nvPr>
        </p:nvSpPr>
        <p:spPr>
          <a:xfrm>
            <a:off x="76200" y="4551524"/>
            <a:ext cx="2057400" cy="514350"/>
          </a:xfrm>
        </p:spPr>
        <p:txBody>
          <a:bodyPr>
            <a:noAutofit/>
          </a:bodyPr>
          <a:lstStyle>
            <a:lvl1pPr algn="ctr">
              <a:defRPr sz="2000">
                <a:solidFill>
                  <a:srgbClr val="FFFFFF"/>
                </a:solidFill>
              </a:defRPr>
            </a:lvl1pPr>
          </a:lstStyle>
          <a:p>
            <a:pPr algn="ctr"/>
            <a:fld id="{047E157E-8DCB-4F70-A0AF-5EB586A91DD4}" type="datetime1">
              <a:rPr lang="en-US" smtClean="0">
                <a:solidFill>
                  <a:srgbClr val="FFFFFF"/>
                </a:solidFill>
              </a:rPr>
              <a:pPr algn="ctr"/>
              <a:t>9/8/2024</a:t>
            </a:fld>
            <a:endParaRPr dirty="0" sz="2000" lang="en-US">
              <a:solidFill>
                <a:srgbClr val="FFFFFF"/>
              </a:solidFill>
            </a:endParaRPr>
          </a:p>
        </p:txBody>
      </p:sp>
      <p:sp>
        <p:nvSpPr>
          <p:cNvPr id="1048589" name="Footer Placeholder 16"/>
          <p:cNvSpPr>
            <a:spLocks noGrp="1"/>
          </p:cNvSpPr>
          <p:nvPr>
            <p:ph type="ftr" sz="quarter" idx="11"/>
          </p:nvPr>
        </p:nvSpPr>
        <p:spPr>
          <a:xfrm>
            <a:off x="2085393" y="177404"/>
            <a:ext cx="5867400" cy="273844"/>
          </a:xfrm>
        </p:spPr>
        <p:txBody>
          <a:bodyPr/>
          <a:lstStyle>
            <a:lvl1pPr algn="r">
              <a:defRPr>
                <a:solidFill>
                  <a:schemeClr val="tx2"/>
                </a:solidFill>
              </a:defRPr>
            </a:lvl1pPr>
          </a:lstStyle>
          <a:p>
            <a:pPr algn="r"/>
            <a:endParaRPr dirty="0" lang="en-US">
              <a:solidFill>
                <a:schemeClr val="tx2"/>
              </a:solidFill>
            </a:endParaRPr>
          </a:p>
        </p:txBody>
      </p:sp>
      <p:sp>
        <p:nvSpPr>
          <p:cNvPr id="1048590" name="Slide Number Placeholder 28"/>
          <p:cNvSpPr>
            <a:spLocks noGrp="1"/>
          </p:cNvSpPr>
          <p:nvPr>
            <p:ph type="sldNum" sz="quarter" idx="12"/>
          </p:nvPr>
        </p:nvSpPr>
        <p:spPr>
          <a:xfrm>
            <a:off x="8001000" y="171450"/>
            <a:ext cx="838200" cy="285750"/>
          </a:xfrm>
        </p:spPr>
        <p:txBody>
          <a:bodyPr/>
          <a:lstStyle>
            <a:lvl1pPr>
              <a:defRPr>
                <a:solidFill>
                  <a:schemeClr val="tx2"/>
                </a:solidFill>
              </a:defRPr>
            </a:lvl1pPr>
          </a:lstStyle>
          <a:p>
            <a:fld id="{8F82E0A0-C266-4798-8C8F-B9F91E9DA37E}" type="slidenum">
              <a:rPr lang="en-US" smtClean="0">
                <a:solidFill>
                  <a:schemeClr val="tx2"/>
                </a:solidFill>
              </a:rPr>
              <a:t>‹#›</a:t>
            </a:fld>
            <a:endParaRPr dirty="0" lang="en-US">
              <a:solidFill>
                <a:schemeClr val="tx2"/>
              </a:solidFill>
            </a:endParaRPr>
          </a:p>
        </p:txBody>
      </p:sp>
      <p:sp>
        <p:nvSpPr>
          <p:cNvPr id="1048591" name="Rectangle 11"/>
          <p:cNvSpPr>
            <a:spLocks noGrp="1"/>
          </p:cNvSpPr>
          <p:nvPr>
            <p:ph type="title"/>
          </p:nvPr>
        </p:nvSpPr>
        <p:spPr>
          <a:xfrm>
            <a:off x="2362200" y="2343150"/>
            <a:ext cx="6477000" cy="2038350"/>
          </a:xfrm>
        </p:spPr>
        <p:txBody>
          <a:bodyPr anchor="b" rtlCol="0"/>
          <a:lstStyle>
            <a:lvl1pPr>
              <a:defRPr baseline="0" cap="all"/>
            </a:lvl1pPr>
          </a:lstStyle>
          <a:p>
            <a:r>
              <a:rPr lang="en-US"/>
              <a:t>Click to edit Master title style</a:t>
            </a:r>
            <a:endParaRPr dirty="0" lang="en-US"/>
          </a:p>
        </p:txBody>
      </p:sp>
    </p:spTree>
  </p:cSld>
  <p:clrMapOvr>
    <a:overrideClrMapping accent1="accent1" accent2="accent2" accent3="accent3" accent4="accent4" accent5="accent5" accent6="accent6" bg1="dk1" bg2="dk2" tx1="lt1" tx2="lt2"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46" name=""/>
        <p:cNvGrpSpPr/>
        <p:nvPr/>
      </p:nvGrpSpPr>
      <p:grpSpPr>
        <a:xfrm>
          <a:off x="0" y="0"/>
          <a:ext cx="0" cy="0"/>
          <a:chOff x="0" y="0"/>
          <a:chExt cx="0" cy="0"/>
        </a:xfrm>
      </p:grpSpPr>
      <p:sp>
        <p:nvSpPr>
          <p:cNvPr id="1048646" name="Rectangle 1"/>
          <p:cNvSpPr>
            <a:spLocks noGrp="1"/>
          </p:cNvSpPr>
          <p:nvPr>
            <p:ph type="title"/>
          </p:nvPr>
        </p:nvSpPr>
        <p:spPr/>
        <p:txBody>
          <a:bodyPr/>
          <a:p>
            <a:r>
              <a:rPr lang="en-US"/>
              <a:t>Click to edit Master title style</a:t>
            </a:r>
            <a:endParaRPr dirty="0" lang="en-US"/>
          </a:p>
        </p:txBody>
      </p:sp>
      <p:sp>
        <p:nvSpPr>
          <p:cNvPr id="1048647" name="Rectangle 2"/>
          <p:cNvSpPr>
            <a:spLocks noGrp="1"/>
          </p:cNvSpPr>
          <p:nvPr>
            <p:ph type="dt" sz="half" idx="10"/>
          </p:nvPr>
        </p:nvSpPr>
        <p:spPr/>
        <p:txBody>
          <a:bodyPr/>
          <a:p>
            <a:fld id="{E4606EA6-EFEA-4C30-9264-4F9291A5780D}" type="datetime1">
              <a:rPr lang="en-US" smtClean="0"/>
              <a:t>9/8/2024</a:t>
            </a:fld>
            <a:endParaRPr lang="en-US"/>
          </a:p>
        </p:txBody>
      </p:sp>
      <p:sp>
        <p:nvSpPr>
          <p:cNvPr id="1048648" name="Rectangle 3"/>
          <p:cNvSpPr>
            <a:spLocks noGrp="1"/>
          </p:cNvSpPr>
          <p:nvPr>
            <p:ph type="ftr" sz="quarter" idx="11"/>
          </p:nvPr>
        </p:nvSpPr>
        <p:spPr/>
        <p:txBody>
          <a:bodyPr/>
          <a:p>
            <a:endParaRPr lang="en-US"/>
          </a:p>
        </p:txBody>
      </p:sp>
      <p:sp>
        <p:nvSpPr>
          <p:cNvPr id="1048649" name="Rectangle 4"/>
          <p:cNvSpPr>
            <a:spLocks noGrp="1"/>
          </p:cNvSpPr>
          <p:nvPr>
            <p:ph type="sldNum" sz="quarter" idx="12"/>
          </p:nvPr>
        </p:nvSpPr>
        <p:spPr/>
        <p:txBody>
          <a:bodyPr/>
          <a:p>
            <a:pPr algn="ctr"/>
            <a:fld id="{8F82E0A0-C266-4798-8C8F-B9F91E9DA37E}" type="slidenum">
              <a:rPr b="1" sz="1400" lang="en-US" smtClean="0">
                <a:solidFill>
                  <a:srgbClr val="FFFFFF"/>
                </a:solidFill>
              </a:rPr>
              <a:pPr algn="ctr"/>
              <a:t>‹#›</a:t>
            </a:fld>
            <a:endParaRPr lang="en-US"/>
          </a:p>
        </p:txBody>
      </p:sp>
      <p:sp>
        <p:nvSpPr>
          <p:cNvPr id="1048650" name="Rectangle 6"/>
          <p:cNvSpPr>
            <a:spLocks noGrp="1"/>
          </p:cNvSpPr>
          <p:nvPr>
            <p:ph sz="quarter" idx="13"/>
          </p:nvPr>
        </p:nvSpPr>
        <p:spPr>
          <a:xfrm>
            <a:off x="609600" y="1352550"/>
            <a:ext cx="8153400" cy="3276600"/>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bg>
      <p:bgRef idx="1003">
        <a:schemeClr val="bg1"/>
      </p:bgRef>
    </p:bg>
    <p:spTree>
      <p:nvGrpSpPr>
        <p:cNvPr id="48" name=""/>
        <p:cNvGrpSpPr/>
        <p:nvPr/>
      </p:nvGrpSpPr>
      <p:grpSpPr>
        <a:xfrm>
          <a:off x="0" y="0"/>
          <a:ext cx="0" cy="0"/>
          <a:chOff x="0" y="0"/>
          <a:chExt cx="0" cy="0"/>
        </a:xfrm>
      </p:grpSpPr>
      <p:sp>
        <p:nvSpPr>
          <p:cNvPr id="1048661" name="Text Placeholder 2"/>
          <p:cNvSpPr>
            <a:spLocks noGrp="1"/>
          </p:cNvSpPr>
          <p:nvPr>
            <p:ph type="body" idx="1"/>
          </p:nvPr>
        </p:nvSpPr>
        <p:spPr>
          <a:xfrm>
            <a:off x="1371600" y="2057400"/>
            <a:ext cx="7123113" cy="1254919"/>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1048662" name="Rectangle 6"/>
          <p:cNvSpPr/>
          <p:nvPr/>
        </p:nvSpPr>
        <p:spPr>
          <a:xfrm>
            <a:off x="0" y="1143000"/>
            <a:ext cx="9144000" cy="857250"/>
          </a:xfrm>
          <a:prstGeom prst="rect"/>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p>
        </p:txBody>
      </p:sp>
      <p:sp>
        <p:nvSpPr>
          <p:cNvPr id="1048663" name="Rectangle 7"/>
          <p:cNvSpPr/>
          <p:nvPr/>
        </p:nvSpPr>
        <p:spPr>
          <a:xfrm>
            <a:off x="0" y="1200150"/>
            <a:ext cx="1295400" cy="742950"/>
          </a:xfrm>
          <a:prstGeom prst="rect"/>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p>
        </p:txBody>
      </p:sp>
      <p:sp>
        <p:nvSpPr>
          <p:cNvPr id="1048664" name="Rectangle 8"/>
          <p:cNvSpPr/>
          <p:nvPr/>
        </p:nvSpPr>
        <p:spPr>
          <a:xfrm>
            <a:off x="1371600" y="1200150"/>
            <a:ext cx="7772400" cy="742950"/>
          </a:xfrm>
          <a:prstGeom prst="rect"/>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p>
        </p:txBody>
      </p:sp>
      <p:sp>
        <p:nvSpPr>
          <p:cNvPr id="1048665" name="Title 1"/>
          <p:cNvSpPr>
            <a:spLocks noGrp="1"/>
          </p:cNvSpPr>
          <p:nvPr>
            <p:ph type="title" hasCustomPrompt="1"/>
          </p:nvPr>
        </p:nvSpPr>
        <p:spPr>
          <a:xfrm>
            <a:off x="1371600" y="1200150"/>
            <a:ext cx="7620000" cy="742950"/>
          </a:xfrm>
        </p:spPr>
        <p:txBody>
          <a:bodyPr/>
          <a:lstStyle>
            <a:lvl1pPr algn="l">
              <a:buNone/>
              <a:defRPr b="0" cap="none" sz="4400">
                <a:solidFill>
                  <a:srgbClr val="FFFFFF"/>
                </a:solidFill>
              </a:defRPr>
            </a:lvl1pPr>
          </a:lstStyle>
          <a:p>
            <a:r>
              <a:rPr dirty="0" lang="en-US"/>
              <a:t>Click to edit master title style</a:t>
            </a:r>
          </a:p>
        </p:txBody>
      </p:sp>
      <p:sp>
        <p:nvSpPr>
          <p:cNvPr id="1048666" name="Date Placeholder 11"/>
          <p:cNvSpPr>
            <a:spLocks noGrp="1"/>
          </p:cNvSpPr>
          <p:nvPr>
            <p:ph type="dt" sz="half" idx="10"/>
          </p:nvPr>
        </p:nvSpPr>
        <p:spPr/>
        <p:txBody>
          <a:bodyPr/>
          <a:p>
            <a:fld id="{6FCF9F07-3BC7-4570-B054-79111B0A380C}" type="datetime1">
              <a:rPr lang="en-US" smtClean="0"/>
              <a:t>9/8/2024</a:t>
            </a:fld>
            <a:endParaRPr lang="en-US"/>
          </a:p>
        </p:txBody>
      </p:sp>
      <p:sp>
        <p:nvSpPr>
          <p:cNvPr id="1048667" name="Slide Number Placeholder 12"/>
          <p:cNvSpPr>
            <a:spLocks noGrp="1"/>
          </p:cNvSpPr>
          <p:nvPr>
            <p:ph type="sldNum" sz="quarter" idx="11"/>
          </p:nvPr>
        </p:nvSpPr>
        <p:spPr>
          <a:xfrm>
            <a:off x="0" y="1314450"/>
            <a:ext cx="1295400" cy="526257"/>
          </a:xfrm>
        </p:spPr>
        <p:txBody>
          <a:bodyPr>
            <a:noAutofit/>
          </a:bodyPr>
          <a:lstStyle>
            <a:lvl1pPr>
              <a:defRPr sz="2400">
                <a:solidFill>
                  <a:srgbClr val="FFFFFF"/>
                </a:solidFill>
              </a:defRPr>
            </a:lvl1pPr>
          </a:lstStyle>
          <a:p>
            <a:pPr algn="ctr"/>
            <a:fld id="{8F82E0A0-C266-4798-8C8F-B9F91E9DA37E}" type="slidenum">
              <a:rPr b="1" sz="2400" lang="en-US" smtClean="0">
                <a:solidFill>
                  <a:srgbClr val="FFFFFF"/>
                </a:solidFill>
              </a:rPr>
              <a:pPr algn="ctr"/>
              <a:t>‹#›</a:t>
            </a:fld>
            <a:endParaRPr dirty="0" sz="2400" lang="en-US">
              <a:solidFill>
                <a:srgbClr val="FFFFFF"/>
              </a:solidFill>
            </a:endParaRPr>
          </a:p>
        </p:txBody>
      </p:sp>
      <p:sp>
        <p:nvSpPr>
          <p:cNvPr id="1048668" name="Footer Placeholder 13"/>
          <p:cNvSpPr>
            <a:spLocks noGrp="1"/>
          </p:cNvSpPr>
          <p:nvPr>
            <p:ph type="ftr" sz="quarter" idx="12"/>
          </p:nvPr>
        </p:nvSpPr>
        <p:spPr/>
        <p:txBody>
          <a:bodyPr/>
          <a:p>
            <a:endParaRPr lang="en-US"/>
          </a:p>
        </p:txBody>
      </p:sp>
    </p:spTree>
  </p:cSld>
  <p:clrMapOvr>
    <a:overrideClrMapping accent1="accent1" accent2="accent2" accent3="accent3" accent4="accent4" accent5="accent5" accent6="accent6" bg1="lt1" bg2="lt2" tx1="dk1" tx2="dk2"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24" name=""/>
        <p:cNvGrpSpPr/>
        <p:nvPr/>
      </p:nvGrpSpPr>
      <p:grpSpPr>
        <a:xfrm>
          <a:off x="0" y="0"/>
          <a:ext cx="0" cy="0"/>
          <a:chOff x="0" y="0"/>
          <a:chExt cx="0" cy="0"/>
        </a:xfrm>
      </p:grpSpPr>
      <p:sp>
        <p:nvSpPr>
          <p:cNvPr id="1048601" name="Title 1"/>
          <p:cNvSpPr>
            <a:spLocks noGrp="1"/>
          </p:cNvSpPr>
          <p:nvPr>
            <p:ph type="title"/>
          </p:nvPr>
        </p:nvSpPr>
        <p:spPr/>
        <p:txBody>
          <a:bodyPr/>
          <a:p>
            <a:r>
              <a:rPr lang="en-US"/>
              <a:t>Click to edit Master title style</a:t>
            </a:r>
            <a:endParaRPr dirty="0" lang="en-US"/>
          </a:p>
        </p:txBody>
      </p:sp>
      <p:sp>
        <p:nvSpPr>
          <p:cNvPr id="1048602" name="Content Placeholder 8"/>
          <p:cNvSpPr>
            <a:spLocks noGrp="1"/>
          </p:cNvSpPr>
          <p:nvPr>
            <p:ph sz="quarter" idx="13"/>
          </p:nvPr>
        </p:nvSpPr>
        <p:spPr>
          <a:xfrm>
            <a:off x="609600" y="1352551"/>
            <a:ext cx="3886200" cy="32686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03" name="Content Placeholder 10"/>
          <p:cNvSpPr>
            <a:spLocks noGrp="1"/>
          </p:cNvSpPr>
          <p:nvPr>
            <p:ph sz="quarter" idx="14"/>
          </p:nvPr>
        </p:nvSpPr>
        <p:spPr>
          <a:xfrm>
            <a:off x="4844901" y="1352549"/>
            <a:ext cx="3886200" cy="3268625"/>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04" name="Date Placeholder 7"/>
          <p:cNvSpPr>
            <a:spLocks noGrp="1"/>
          </p:cNvSpPr>
          <p:nvPr>
            <p:ph type="dt" sz="half" idx="15"/>
          </p:nvPr>
        </p:nvSpPr>
        <p:spPr/>
        <p:txBody>
          <a:bodyPr rtlCol="0"/>
          <a:p>
            <a:fld id="{E4606EA6-EFEA-4C30-9264-4F9291A5780D}" type="datetime1">
              <a:rPr lang="en-US" smtClean="0"/>
              <a:t>9/8/2024</a:t>
            </a:fld>
            <a:endParaRPr lang="en-US"/>
          </a:p>
        </p:txBody>
      </p:sp>
      <p:sp>
        <p:nvSpPr>
          <p:cNvPr id="1048605" name="Slide Number Placeholder 9"/>
          <p:cNvSpPr>
            <a:spLocks noGrp="1"/>
          </p:cNvSpPr>
          <p:nvPr>
            <p:ph type="sldNum" sz="quarter" idx="16"/>
          </p:nvPr>
        </p:nvSpPr>
        <p:spPr/>
        <p:txBody>
          <a:bodyPr rtlCol="0"/>
          <a:p>
            <a:pPr algn="ctr"/>
            <a:fld id="{8F82E0A0-C266-4798-8C8F-B9F91E9DA37E}" type="slidenum">
              <a:rPr b="1" sz="1400" lang="en-US" smtClean="0">
                <a:solidFill>
                  <a:srgbClr val="FFFFFF"/>
                </a:solidFill>
              </a:rPr>
              <a:pPr algn="ctr"/>
              <a:t>‹#›</a:t>
            </a:fld>
            <a:endParaRPr lang="en-US"/>
          </a:p>
        </p:txBody>
      </p:sp>
      <p:sp>
        <p:nvSpPr>
          <p:cNvPr id="1048606" name="Footer Placeholder 11"/>
          <p:cNvSpPr>
            <a:spLocks noGrp="1"/>
          </p:cNvSpPr>
          <p:nvPr>
            <p:ph type="ftr" sz="quarter" idx="17"/>
          </p:nvPr>
        </p:nvSpPr>
        <p:spPr/>
        <p:txBody>
          <a:bodyPr rtlCol="0"/>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9" name=""/>
        <p:cNvGrpSpPr/>
        <p:nvPr/>
      </p:nvGrpSpPr>
      <p:grpSpPr>
        <a:xfrm>
          <a:off x="0" y="0"/>
          <a:ext cx="0" cy="0"/>
          <a:chOff x="0" y="0"/>
          <a:chExt cx="0" cy="0"/>
        </a:xfrm>
      </p:grpSpPr>
      <p:sp>
        <p:nvSpPr>
          <p:cNvPr id="1048669" name="Title 1"/>
          <p:cNvSpPr>
            <a:spLocks noGrp="1"/>
          </p:cNvSpPr>
          <p:nvPr>
            <p:ph type="title"/>
          </p:nvPr>
        </p:nvSpPr>
        <p:spPr>
          <a:xfrm>
            <a:off x="612648" y="118110"/>
            <a:ext cx="8153400" cy="1005840"/>
          </a:xfrm>
        </p:spPr>
        <p:txBody>
          <a:bodyPr anchor="b"/>
          <a:p>
            <a:r>
              <a:rPr lang="en-US"/>
              <a:t>Click to edit Master title style</a:t>
            </a:r>
            <a:endParaRPr dirty="0" lang="en-US"/>
          </a:p>
        </p:txBody>
      </p:sp>
      <p:sp>
        <p:nvSpPr>
          <p:cNvPr id="1048670" name="Content Placeholder 10"/>
          <p:cNvSpPr>
            <a:spLocks noGrp="1"/>
          </p:cNvSpPr>
          <p:nvPr>
            <p:ph sz="quarter" idx="13"/>
          </p:nvPr>
        </p:nvSpPr>
        <p:spPr>
          <a:xfrm>
            <a:off x="609600" y="1919818"/>
            <a:ext cx="3886200" cy="2628900"/>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1" name="Content Placeholder 12"/>
          <p:cNvSpPr>
            <a:spLocks noGrp="1"/>
          </p:cNvSpPr>
          <p:nvPr>
            <p:ph sz="quarter" idx="14"/>
          </p:nvPr>
        </p:nvSpPr>
        <p:spPr>
          <a:xfrm>
            <a:off x="4800600" y="1919818"/>
            <a:ext cx="3886200" cy="2628900"/>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2" name="Date Placeholder 9"/>
          <p:cNvSpPr>
            <a:spLocks noGrp="1"/>
          </p:cNvSpPr>
          <p:nvPr>
            <p:ph type="dt" sz="half" idx="15"/>
          </p:nvPr>
        </p:nvSpPr>
        <p:spPr/>
        <p:txBody>
          <a:bodyPr rtlCol="0"/>
          <a:p>
            <a:fld id="{E4606EA6-EFEA-4C30-9264-4F9291A5780D}" type="datetime1">
              <a:rPr lang="en-US" smtClean="0"/>
              <a:t>9/8/2024</a:t>
            </a:fld>
            <a:endParaRPr lang="en-US"/>
          </a:p>
        </p:txBody>
      </p:sp>
      <p:sp>
        <p:nvSpPr>
          <p:cNvPr id="1048673" name="Slide Number Placeholder 11"/>
          <p:cNvSpPr>
            <a:spLocks noGrp="1"/>
          </p:cNvSpPr>
          <p:nvPr>
            <p:ph type="sldNum" sz="quarter" idx="16"/>
          </p:nvPr>
        </p:nvSpPr>
        <p:spPr/>
        <p:txBody>
          <a:bodyPr rtlCol="0"/>
          <a:p>
            <a:pPr algn="ctr"/>
            <a:fld id="{8F82E0A0-C266-4798-8C8F-B9F91E9DA37E}" type="slidenum">
              <a:rPr b="1" sz="1400" lang="en-US" smtClean="0">
                <a:solidFill>
                  <a:srgbClr val="FFFFFF"/>
                </a:solidFill>
              </a:rPr>
              <a:pPr algn="ctr"/>
              <a:t>‹#›</a:t>
            </a:fld>
            <a:endParaRPr lang="en-US"/>
          </a:p>
        </p:txBody>
      </p:sp>
      <p:sp>
        <p:nvSpPr>
          <p:cNvPr id="1048674" name="Footer Placeholder 13"/>
          <p:cNvSpPr>
            <a:spLocks noGrp="1"/>
          </p:cNvSpPr>
          <p:nvPr>
            <p:ph type="ftr" sz="quarter" idx="17"/>
          </p:nvPr>
        </p:nvSpPr>
        <p:spPr/>
        <p:txBody>
          <a:bodyPr rtlCol="0"/>
          <a:p>
            <a:endParaRPr lang="en-US"/>
          </a:p>
        </p:txBody>
      </p:sp>
      <p:sp>
        <p:nvSpPr>
          <p:cNvPr id="1048675" name="Text Placeholder 15"/>
          <p:cNvSpPr>
            <a:spLocks noGrp="1"/>
          </p:cNvSpPr>
          <p:nvPr>
            <p:ph type="body" sz="quarter" idx="18"/>
          </p:nvPr>
        </p:nvSpPr>
        <p:spPr>
          <a:xfrm>
            <a:off x="609600" y="1362287"/>
            <a:ext cx="3886200" cy="530352"/>
          </a:xfrm>
          <a:solidFill>
            <a:schemeClr val="accent2"/>
          </a:solidFill>
        </p:spPr>
        <p:txBody>
          <a:bodyPr anchor="ctr" rtlCol="0"/>
          <a:lstStyle>
            <a:lvl1pPr>
              <a:buFontTx/>
              <a:buNone/>
              <a:defRPr b="1" sz="2000">
                <a:solidFill>
                  <a:srgbClr val="FFFFFF"/>
                </a:solidFill>
              </a:defRPr>
            </a:lvl1pPr>
          </a:lstStyle>
          <a:p>
            <a:pPr lvl="0"/>
            <a:r>
              <a:rPr lang="en-US"/>
              <a:t>Click to edit Master text styles</a:t>
            </a:r>
          </a:p>
        </p:txBody>
      </p:sp>
      <p:sp>
        <p:nvSpPr>
          <p:cNvPr id="1048676" name="Text Placeholder 14"/>
          <p:cNvSpPr>
            <a:spLocks noGrp="1"/>
          </p:cNvSpPr>
          <p:nvPr>
            <p:ph type="body" sz="quarter" idx="19"/>
          </p:nvPr>
        </p:nvSpPr>
        <p:spPr>
          <a:xfrm>
            <a:off x="4800600" y="1362287"/>
            <a:ext cx="3886200" cy="530352"/>
          </a:xfrm>
          <a:solidFill>
            <a:schemeClr val="accent4"/>
          </a:solidFill>
        </p:spPr>
        <p:txBody>
          <a:bodyPr anchor="ctr" rtlCol="0"/>
          <a:lstStyle>
            <a:lvl1pPr>
              <a:buFontTx/>
              <a:buNone/>
              <a:defRPr b="1" sz="2000">
                <a:solidFill>
                  <a:srgbClr val="FFFFFF"/>
                </a:solidFill>
              </a:defRPr>
            </a:lvl1pPr>
          </a:lstStyle>
          <a:p>
            <a:pPr lvl="0"/>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5" name=""/>
        <p:cNvGrpSpPr/>
        <p:nvPr/>
      </p:nvGrpSpPr>
      <p:grpSpPr>
        <a:xfrm>
          <a:off x="0" y="0"/>
          <a:ext cx="0" cy="0"/>
          <a:chOff x="0" y="0"/>
          <a:chExt cx="0" cy="0"/>
        </a:xfrm>
      </p:grpSpPr>
      <p:sp>
        <p:nvSpPr>
          <p:cNvPr id="1048642" name="Title 1"/>
          <p:cNvSpPr>
            <a:spLocks noGrp="1"/>
          </p:cNvSpPr>
          <p:nvPr>
            <p:ph type="title"/>
          </p:nvPr>
        </p:nvSpPr>
        <p:spPr/>
        <p:txBody>
          <a:bodyPr/>
          <a:p>
            <a:r>
              <a:rPr lang="en-US"/>
              <a:t>Click to edit Master title style</a:t>
            </a:r>
            <a:endParaRPr dirty="0" lang="en-US"/>
          </a:p>
        </p:txBody>
      </p:sp>
      <p:sp>
        <p:nvSpPr>
          <p:cNvPr id="1048643" name="Date Placeholder 2"/>
          <p:cNvSpPr>
            <a:spLocks noGrp="1"/>
          </p:cNvSpPr>
          <p:nvPr>
            <p:ph type="dt" sz="half" idx="10"/>
          </p:nvPr>
        </p:nvSpPr>
        <p:spPr/>
        <p:txBody>
          <a:bodyPr/>
          <a:p>
            <a:fld id="{6DFADB5D-B7A0-47E3-AD2D-B1A6F8614213}" type="datetime1">
              <a:rPr lang="en-US" smtClean="0"/>
              <a:t>9/8/2024</a:t>
            </a:fld>
            <a:endParaRPr lang="en-US"/>
          </a:p>
        </p:txBody>
      </p:sp>
      <p:sp>
        <p:nvSpPr>
          <p:cNvPr id="1048644" name="Footer Placeholder 3"/>
          <p:cNvSpPr>
            <a:spLocks noGrp="1"/>
          </p:cNvSpPr>
          <p:nvPr>
            <p:ph type="ftr" sz="quarter" idx="11"/>
          </p:nvPr>
        </p:nvSpPr>
        <p:spPr/>
        <p:txBody>
          <a:bodyPr/>
          <a:p>
            <a:endParaRPr lang="en-US"/>
          </a:p>
        </p:txBody>
      </p:sp>
      <p:sp>
        <p:nvSpPr>
          <p:cNvPr id="1048645" name="Slide Number Placeholder 4"/>
          <p:cNvSpPr>
            <a:spLocks noGrp="1"/>
          </p:cNvSpPr>
          <p:nvPr>
            <p:ph type="sldNum" sz="quarter" idx="12"/>
          </p:nvPr>
        </p:nvSpPr>
        <p:spPr/>
        <p:txBody>
          <a:bodyPr/>
          <a:lstStyle>
            <a:lvl1pPr>
              <a:defRPr>
                <a:solidFill>
                  <a:srgbClr val="FFFFFF"/>
                </a:solidFill>
              </a:defRPr>
            </a:lvl1pPr>
          </a:lstStyle>
          <a:p>
            <a:fld id="{A3F7CB7D-F184-43C7-B6FD-03D728E1BBFF}" type="slidenum">
              <a:rPr lang="en-US" smtClean="0">
                <a:solidFill>
                  <a:srgbClr val="FFFFFF"/>
                </a:solidFill>
              </a:rPr>
              <a:t>‹#›</a:t>
            </a:fld>
            <a:endParaRPr dirty="0" lang="en-US">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type="blank">
  <p:cSld name="Blank">
    <p:spTree>
      <p:nvGrpSpPr>
        <p:cNvPr id="50" name=""/>
        <p:cNvGrpSpPr/>
        <p:nvPr/>
      </p:nvGrpSpPr>
      <p:grpSpPr>
        <a:xfrm>
          <a:off x="0" y="0"/>
          <a:ext cx="0" cy="0"/>
          <a:chOff x="0" y="0"/>
          <a:chExt cx="0" cy="0"/>
        </a:xfrm>
      </p:grpSpPr>
      <p:sp>
        <p:nvSpPr>
          <p:cNvPr id="1048677" name="Date Placeholder 1"/>
          <p:cNvSpPr>
            <a:spLocks noGrp="1"/>
          </p:cNvSpPr>
          <p:nvPr>
            <p:ph type="dt" sz="half" idx="10"/>
          </p:nvPr>
        </p:nvSpPr>
        <p:spPr/>
        <p:txBody>
          <a:bodyPr/>
          <a:p>
            <a:fld id="{72968126-03FC-49C0-B9B8-2B561CCC3D90}" type="datetime1">
              <a:rPr lang="en-US" smtClean="0"/>
              <a:t>9/8/2024</a:t>
            </a:fld>
            <a:endParaRPr lang="en-US"/>
          </a:p>
        </p:txBody>
      </p:sp>
      <p:sp>
        <p:nvSpPr>
          <p:cNvPr id="1048678" name="Footer Placeholder 2"/>
          <p:cNvSpPr>
            <a:spLocks noGrp="1"/>
          </p:cNvSpPr>
          <p:nvPr>
            <p:ph type="ftr" sz="quarter" idx="11"/>
          </p:nvPr>
        </p:nvSpPr>
        <p:spPr/>
        <p:txBody>
          <a:bodyPr/>
          <a:p>
            <a:endParaRPr dirty="0" lang="en-US"/>
          </a:p>
        </p:txBody>
      </p:sp>
      <p:sp>
        <p:nvSpPr>
          <p:cNvPr id="1048679" name="Slide Number Placeholder 3"/>
          <p:cNvSpPr>
            <a:spLocks noGrp="1"/>
          </p:cNvSpPr>
          <p:nvPr>
            <p:ph type="sldNum" sz="quarter" idx="12"/>
          </p:nvPr>
        </p:nvSpPr>
        <p:spPr>
          <a:xfrm>
            <a:off x="0" y="4686300"/>
            <a:ext cx="533400" cy="285750"/>
          </a:xfrm>
        </p:spPr>
        <p:txBody>
          <a:bodyPr/>
          <a:lstStyle>
            <a:lvl1pPr>
              <a:defRPr>
                <a:solidFill>
                  <a:schemeClr val="tx2"/>
                </a:solidFill>
              </a:defRPr>
            </a:lvl1pPr>
          </a:lstStyle>
          <a:p>
            <a:fld id="{A3F7CB7D-F184-43C7-B6FD-03D728E1BBFF}" type="slidenum">
              <a:rPr lang="en-US" smtClean="0">
                <a:solidFill>
                  <a:schemeClr val="tx2"/>
                </a:solidFill>
              </a:rPr>
              <a:t>‹#›</a:t>
            </a:fld>
            <a:endParaRPr dirty="0" lang="en-US">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37" name=""/>
        <p:cNvGrpSpPr/>
        <p:nvPr/>
      </p:nvGrpSpPr>
      <p:grpSpPr>
        <a:xfrm>
          <a:off x="0" y="0"/>
          <a:ext cx="0" cy="0"/>
          <a:chOff x="0" y="0"/>
          <a:chExt cx="0" cy="0"/>
        </a:xfrm>
      </p:grpSpPr>
      <p:sp>
        <p:nvSpPr>
          <p:cNvPr id="1048626" name="Title 1"/>
          <p:cNvSpPr>
            <a:spLocks noGrp="1"/>
          </p:cNvSpPr>
          <p:nvPr>
            <p:ph type="title"/>
          </p:nvPr>
        </p:nvSpPr>
        <p:spPr>
          <a:xfrm>
            <a:off x="609600" y="118110"/>
            <a:ext cx="8153400" cy="1005840"/>
          </a:xfrm>
        </p:spPr>
        <p:txBody>
          <a:bodyPr anchor="b"/>
          <a:lstStyle>
            <a:lvl1pPr algn="l">
              <a:buNone/>
              <a:defRPr b="0" sz="4200"/>
            </a:lvl1pPr>
          </a:lstStyle>
          <a:p>
            <a:r>
              <a:rPr lang="en-US"/>
              <a:t>Click to edit Master title style</a:t>
            </a:r>
            <a:endParaRPr dirty="0" lang="en-US"/>
          </a:p>
        </p:txBody>
      </p:sp>
      <p:sp>
        <p:nvSpPr>
          <p:cNvPr id="1048627" name="Date Placeholder 4"/>
          <p:cNvSpPr>
            <a:spLocks noGrp="1"/>
          </p:cNvSpPr>
          <p:nvPr>
            <p:ph type="dt" sz="half" idx="10"/>
          </p:nvPr>
        </p:nvSpPr>
        <p:spPr/>
        <p:txBody>
          <a:bodyPr/>
          <a:p>
            <a:fld id="{F49A8198-4617-485E-9585-4840B69DBBA6}" type="datetime1">
              <a:rPr lang="en-US" smtClean="0"/>
              <a:t>9/8/2024</a:t>
            </a:fld>
            <a:endParaRPr lang="en-US"/>
          </a:p>
        </p:txBody>
      </p:sp>
      <p:sp>
        <p:nvSpPr>
          <p:cNvPr id="1048628" name="Footer Placeholder 5"/>
          <p:cNvSpPr>
            <a:spLocks noGrp="1"/>
          </p:cNvSpPr>
          <p:nvPr>
            <p:ph type="ftr" sz="quarter" idx="11"/>
          </p:nvPr>
        </p:nvSpPr>
        <p:spPr/>
        <p:txBody>
          <a:bodyPr/>
          <a:p>
            <a:endParaRPr lang="en-US"/>
          </a:p>
        </p:txBody>
      </p:sp>
      <p:sp>
        <p:nvSpPr>
          <p:cNvPr id="1048629" name="Slide Number Placeholder 6"/>
          <p:cNvSpPr>
            <a:spLocks noGrp="1"/>
          </p:cNvSpPr>
          <p:nvPr>
            <p:ph type="sldNum" sz="quarter" idx="12"/>
          </p:nvPr>
        </p:nvSpPr>
        <p:spPr/>
        <p:txBody>
          <a:bodyPr/>
          <a:lstStyle>
            <a:lvl1pPr>
              <a:defRPr>
                <a:solidFill>
                  <a:srgbClr val="FFFFFF"/>
                </a:solidFill>
              </a:defRPr>
            </a:lvl1pPr>
          </a:lstStyle>
          <a:p>
            <a:fld id="{A3F7CB7D-F184-43C7-B6FD-03D728E1BBFF}" type="slidenum">
              <a:rPr lang="en-US" smtClean="0">
                <a:solidFill>
                  <a:srgbClr val="FFFFFF"/>
                </a:solidFill>
              </a:rPr>
              <a:t>‹#›</a:t>
            </a:fld>
            <a:endParaRPr dirty="0" lang="en-US">
              <a:solidFill>
                <a:srgbClr val="FFFFFF"/>
              </a:solidFill>
            </a:endParaRPr>
          </a:p>
        </p:txBody>
      </p:sp>
      <p:sp>
        <p:nvSpPr>
          <p:cNvPr id="1048630" name="Text Placeholder 2"/>
          <p:cNvSpPr>
            <a:spLocks noGrp="1"/>
          </p:cNvSpPr>
          <p:nvPr>
            <p:ph type="body" idx="1"/>
          </p:nvPr>
        </p:nvSpPr>
        <p:spPr>
          <a:xfrm>
            <a:off x="609600" y="1428750"/>
            <a:ext cx="1600200" cy="31242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bIns="91440" lIns="137160" rIns="137160" tIns="182880"/>
          <a:lstStyle>
            <a:lvl1pPr indent="0" marL="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048631" name="Content Placeholder 8"/>
          <p:cNvSpPr>
            <a:spLocks noGrp="1"/>
          </p:cNvSpPr>
          <p:nvPr>
            <p:ph sz="quarter" idx="13"/>
          </p:nvPr>
        </p:nvSpPr>
        <p:spPr>
          <a:xfrm>
            <a:off x="2362200" y="1428750"/>
            <a:ext cx="6400800" cy="3200400"/>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bg>
      <p:bgRef idx="1001">
        <a:schemeClr val="bg2"/>
      </p:bgRef>
    </p:bg>
    <p:spTree>
      <p:nvGrpSpPr>
        <p:cNvPr id="47" name=""/>
        <p:cNvGrpSpPr/>
        <p:nvPr/>
      </p:nvGrpSpPr>
      <p:grpSpPr>
        <a:xfrm>
          <a:off x="0" y="0"/>
          <a:ext cx="0" cy="0"/>
          <a:chOff x="0" y="0"/>
          <a:chExt cx="0" cy="0"/>
        </a:xfrm>
      </p:grpSpPr>
      <p:sp>
        <p:nvSpPr>
          <p:cNvPr id="1048651" name="Picture Placeholder 2"/>
          <p:cNvSpPr>
            <a:spLocks noGrp="1"/>
          </p:cNvSpPr>
          <p:nvPr>
            <p:ph type="pic" idx="1"/>
          </p:nvPr>
        </p:nvSpPr>
        <p:spPr>
          <a:xfrm>
            <a:off x="1557668" y="0"/>
            <a:ext cx="7586332" cy="3419856"/>
          </a:xfrm>
          <a:solidFill>
            <a:schemeClr val="tx2">
              <a:shade val="50000"/>
            </a:schemeClr>
          </a:solidFill>
          <a:ln>
            <a:noFill/>
          </a:ln>
        </p:spPr>
        <p:txBody>
          <a:bodyPr/>
          <a:lstStyle>
            <a:lvl1pPr>
              <a:buNone/>
              <a:defRPr sz="3200"/>
            </a:lvl1pPr>
          </a:lstStyle>
          <a:p>
            <a:r>
              <a:rPr lang="en-US"/>
              <a:t>Click icon to add picture</a:t>
            </a:r>
            <a:endParaRPr dirty="0" lang="en-US"/>
          </a:p>
        </p:txBody>
      </p:sp>
      <p:sp>
        <p:nvSpPr>
          <p:cNvPr id="1048652" name="Text Placeholder 3"/>
          <p:cNvSpPr>
            <a:spLocks noGrp="1"/>
          </p:cNvSpPr>
          <p:nvPr>
            <p:ph type="body" sz="half" idx="2"/>
          </p:nvPr>
        </p:nvSpPr>
        <p:spPr>
          <a:xfrm>
            <a:off x="1600200" y="4114800"/>
            <a:ext cx="7315200" cy="514350"/>
          </a:xfrm>
        </p:spPr>
        <p:txBody>
          <a:bodyPr/>
          <a:lstStyle>
            <a:lvl1pPr indent="0" marL="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1048653" name="Rectangle 7"/>
          <p:cNvSpPr/>
          <p:nvPr/>
        </p:nvSpPr>
        <p:spPr>
          <a:xfrm>
            <a:off x="-9144" y="3429000"/>
            <a:ext cx="9144000" cy="665226"/>
          </a:xfrm>
          <a:prstGeom prst="rect"/>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p>
        </p:txBody>
      </p:sp>
      <p:sp>
        <p:nvSpPr>
          <p:cNvPr id="1048654" name="Rectangle 8"/>
          <p:cNvSpPr/>
          <p:nvPr/>
        </p:nvSpPr>
        <p:spPr>
          <a:xfrm>
            <a:off x="-9144" y="3497580"/>
            <a:ext cx="1463040" cy="534924"/>
          </a:xfrm>
          <a:prstGeom prst="rect"/>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p>
        </p:txBody>
      </p:sp>
      <p:sp>
        <p:nvSpPr>
          <p:cNvPr id="1048655" name="Rectangle 9"/>
          <p:cNvSpPr/>
          <p:nvPr/>
        </p:nvSpPr>
        <p:spPr>
          <a:xfrm>
            <a:off x="1545336" y="3490722"/>
            <a:ext cx="7589520" cy="534924"/>
          </a:xfrm>
          <a:prstGeom prst="rect"/>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p>
        </p:txBody>
      </p:sp>
      <p:sp>
        <p:nvSpPr>
          <p:cNvPr id="1048656" name="Title 1"/>
          <p:cNvSpPr>
            <a:spLocks noGrp="1"/>
          </p:cNvSpPr>
          <p:nvPr>
            <p:ph type="title"/>
          </p:nvPr>
        </p:nvSpPr>
        <p:spPr>
          <a:xfrm>
            <a:off x="1600200" y="3543300"/>
            <a:ext cx="7315200" cy="457200"/>
          </a:xfrm>
        </p:spPr>
        <p:txBody>
          <a:bodyPr anchor="ctr"/>
          <a:lstStyle>
            <a:lvl1pPr algn="l">
              <a:buNone/>
              <a:defRPr b="0" sz="2800">
                <a:solidFill>
                  <a:srgbClr val="FFFFFF"/>
                </a:solidFill>
              </a:defRPr>
            </a:lvl1pPr>
          </a:lstStyle>
          <a:p>
            <a:r>
              <a:rPr lang="en-US"/>
              <a:t>Click to edit Master title style</a:t>
            </a:r>
            <a:endParaRPr dirty="0" lang="en-US"/>
          </a:p>
        </p:txBody>
      </p:sp>
      <p:sp>
        <p:nvSpPr>
          <p:cNvPr id="1048657" name="Rectangle 10"/>
          <p:cNvSpPr/>
          <p:nvPr/>
        </p:nvSpPr>
        <p:spPr>
          <a:xfrm>
            <a:off x="1447800" y="0"/>
            <a:ext cx="100584" cy="5150358"/>
          </a:xfrm>
          <a:prstGeom prst="rect"/>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p>
        </p:txBody>
      </p:sp>
      <p:sp>
        <p:nvSpPr>
          <p:cNvPr id="1048658" name="Date Placeholder 11"/>
          <p:cNvSpPr>
            <a:spLocks noGrp="1"/>
          </p:cNvSpPr>
          <p:nvPr>
            <p:ph type="dt" sz="half" idx="10"/>
          </p:nvPr>
        </p:nvSpPr>
        <p:spPr>
          <a:xfrm>
            <a:off x="6248400" y="4686300"/>
            <a:ext cx="2667000" cy="273844"/>
          </a:xfrm>
        </p:spPr>
        <p:txBody>
          <a:bodyPr rtlCol="0"/>
          <a:p>
            <a:fld id="{E4606EA6-EFEA-4C30-9264-4F9291A5780D}" type="datetime1">
              <a:rPr lang="en-US" smtClean="0"/>
              <a:t>9/8/2024</a:t>
            </a:fld>
            <a:endParaRPr lang="en-US"/>
          </a:p>
        </p:txBody>
      </p:sp>
      <p:sp>
        <p:nvSpPr>
          <p:cNvPr id="1048659" name="Slide Number Placeholder 12"/>
          <p:cNvSpPr>
            <a:spLocks noGrp="1"/>
          </p:cNvSpPr>
          <p:nvPr>
            <p:ph type="sldNum" sz="quarter" idx="11"/>
          </p:nvPr>
        </p:nvSpPr>
        <p:spPr>
          <a:xfrm>
            <a:off x="0" y="3500437"/>
            <a:ext cx="1447800" cy="497684"/>
          </a:xfrm>
        </p:spPr>
        <p:txBody>
          <a:bodyPr rtlCol="0"/>
          <a:lstStyle>
            <a:lvl1pPr>
              <a:defRPr sz="2800"/>
            </a:lvl1pPr>
          </a:lstStyle>
          <a:p>
            <a:pPr algn="ctr"/>
            <a:fld id="{8F82E0A0-C266-4798-8C8F-B9F91E9DA37E}" type="slidenum">
              <a:rPr b="1" sz="2800" lang="en-US" smtClean="0">
                <a:solidFill>
                  <a:srgbClr val="FFFFFF"/>
                </a:solidFill>
              </a:rPr>
              <a:pPr algn="ctr"/>
              <a:t>‹#›</a:t>
            </a:fld>
            <a:endParaRPr dirty="0" sz="2800" lang="en-US"/>
          </a:p>
        </p:txBody>
      </p:sp>
      <p:sp>
        <p:nvSpPr>
          <p:cNvPr id="1048660" name="Footer Placeholder 13"/>
          <p:cNvSpPr>
            <a:spLocks noGrp="1"/>
          </p:cNvSpPr>
          <p:nvPr>
            <p:ph type="ftr" sz="quarter" idx="12"/>
          </p:nvPr>
        </p:nvSpPr>
        <p:spPr>
          <a:xfrm>
            <a:off x="1600200" y="4686155"/>
            <a:ext cx="4572000" cy="273844"/>
          </a:xfrm>
        </p:spPr>
        <p:txBody>
          <a:bodyPr rtlCol="0"/>
          <a:p>
            <a:endParaRPr dirty="0" lang="en-US"/>
          </a:p>
        </p:txBody>
      </p:sp>
    </p:spTree>
  </p:cSld>
  <p:clrMapOvr>
    <a:overrideClrMapping accent1="accent1" accent2="accent2" accent3="accent3" accent4="accent4" accent5="accent5" accent6="accent6" bg1="dk1" bg2="dk2" tx1="lt1" tx2="lt2"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0" name=""/>
        <p:cNvGrpSpPr/>
        <p:nvPr/>
      </p:nvGrpSpPr>
      <p:grpSpPr>
        <a:xfrm>
          <a:off x="0" y="0"/>
          <a:ext cx="0" cy="0"/>
          <a:chOff x="0" y="0"/>
          <a:chExt cx="0" cy="0"/>
        </a:xfrm>
      </p:grpSpPr>
      <p:sp>
        <p:nvSpPr>
          <p:cNvPr id="1048576" name="Text Placeholder 12"/>
          <p:cNvSpPr>
            <a:spLocks noGrp="1"/>
          </p:cNvSpPr>
          <p:nvPr>
            <p:ph type="body" idx="1"/>
          </p:nvPr>
        </p:nvSpPr>
        <p:spPr>
          <a:xfrm>
            <a:off x="612648" y="1352550"/>
            <a:ext cx="8153400" cy="3242310"/>
          </a:xfrm>
          <a:prstGeom prst="rect"/>
        </p:spPr>
        <p:txBody>
          <a:bodyPr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7" name="Date Placeholder 13"/>
          <p:cNvSpPr>
            <a:spLocks noGrp="1"/>
          </p:cNvSpPr>
          <p:nvPr>
            <p:ph type="dt" sz="half" idx="2"/>
          </p:nvPr>
        </p:nvSpPr>
        <p:spPr>
          <a:xfrm>
            <a:off x="6096000" y="4686300"/>
            <a:ext cx="2667000" cy="273844"/>
          </a:xfrm>
          <a:prstGeom prst="rect"/>
        </p:spPr>
        <p:txBody>
          <a:bodyPr anchor="ctr" anchorCtr="0" vert="horz"/>
          <a:lstStyle>
            <a:lvl1pPr algn="l">
              <a:defRPr sz="1400">
                <a:solidFill>
                  <a:schemeClr val="tx2"/>
                </a:solidFill>
              </a:defRPr>
            </a:lvl1pPr>
          </a:lstStyle>
          <a:p>
            <a:fld id="{E4606EA6-EFEA-4C30-9264-4F9291A5780D}" type="datetime1">
              <a:rPr lang="en-US" smtClean="0"/>
              <a:t>9/8/2024</a:t>
            </a:fld>
            <a:endParaRPr dirty="0" sz="1400" lang="en-US">
              <a:solidFill>
                <a:schemeClr val="tx2"/>
              </a:solidFill>
            </a:endParaRPr>
          </a:p>
        </p:txBody>
      </p:sp>
      <p:sp>
        <p:nvSpPr>
          <p:cNvPr id="1048578" name="Footer Placeholder 2"/>
          <p:cNvSpPr>
            <a:spLocks noGrp="1"/>
          </p:cNvSpPr>
          <p:nvPr>
            <p:ph type="ftr" sz="quarter" idx="3"/>
          </p:nvPr>
        </p:nvSpPr>
        <p:spPr>
          <a:xfrm>
            <a:off x="609601" y="4686155"/>
            <a:ext cx="5421083" cy="273844"/>
          </a:xfrm>
          <a:prstGeom prst="rect"/>
        </p:spPr>
        <p:txBody>
          <a:bodyPr anchor="ctr" vert="horz"/>
          <a:lstStyle>
            <a:lvl1pPr algn="r">
              <a:defRPr sz="1400">
                <a:solidFill>
                  <a:schemeClr val="tx2"/>
                </a:solidFill>
              </a:defRPr>
            </a:lvl1pPr>
          </a:lstStyle>
          <a:p>
            <a:pPr algn="r"/>
            <a:endParaRPr dirty="0" sz="1400" lang="en-US">
              <a:solidFill>
                <a:schemeClr val="tx2"/>
              </a:solidFill>
            </a:endParaRPr>
          </a:p>
        </p:txBody>
      </p:sp>
      <p:sp>
        <p:nvSpPr>
          <p:cNvPr id="1048579" name="Rectangle 6"/>
          <p:cNvSpPr/>
          <p:nvPr/>
        </p:nvSpPr>
        <p:spPr>
          <a:xfrm>
            <a:off x="0" y="1095170"/>
            <a:ext cx="9144000" cy="240030"/>
          </a:xfrm>
          <a:prstGeom prst="rect"/>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p>
        </p:txBody>
      </p:sp>
      <p:sp>
        <p:nvSpPr>
          <p:cNvPr id="1048580" name="Rectangle 7"/>
          <p:cNvSpPr/>
          <p:nvPr/>
        </p:nvSpPr>
        <p:spPr>
          <a:xfrm>
            <a:off x="0" y="1129460"/>
            <a:ext cx="533400" cy="171450"/>
          </a:xfrm>
          <a:prstGeom prst="rect"/>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p>
        </p:txBody>
      </p:sp>
      <p:sp>
        <p:nvSpPr>
          <p:cNvPr id="1048581" name="Rectangle 8"/>
          <p:cNvSpPr/>
          <p:nvPr/>
        </p:nvSpPr>
        <p:spPr>
          <a:xfrm>
            <a:off x="590550" y="1129460"/>
            <a:ext cx="8553450" cy="171450"/>
          </a:xfrm>
          <a:prstGeom prst="rect"/>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p>
        </p:txBody>
      </p:sp>
      <p:sp>
        <p:nvSpPr>
          <p:cNvPr id="1048582" name="Slide Number Placeholder 22"/>
          <p:cNvSpPr>
            <a:spLocks noGrp="1"/>
          </p:cNvSpPr>
          <p:nvPr>
            <p:ph type="sldNum" sz="quarter" idx="4"/>
          </p:nvPr>
        </p:nvSpPr>
        <p:spPr>
          <a:xfrm>
            <a:off x="0" y="1123507"/>
            <a:ext cx="533400" cy="183357"/>
          </a:xfrm>
          <a:prstGeom prst="rect"/>
        </p:spPr>
        <p:txBody>
          <a:bodyPr anchor="ctr" anchorCtr="0" vert="horz">
            <a:normAutofit/>
          </a:bodyPr>
          <a:lstStyle>
            <a:lvl1pPr algn="ctr">
              <a:defRPr b="1" sz="1400">
                <a:solidFill>
                  <a:srgbClr val="FFFFFF"/>
                </a:solidFill>
              </a:defRPr>
            </a:lvl1pPr>
          </a:lstStyle>
          <a:p>
            <a:pPr algn="ctr"/>
            <a:fld id="{8F82E0A0-C266-4798-8C8F-B9F91E9DA37E}" type="slidenum">
              <a:rPr b="1" sz="1400" lang="en-US" smtClean="0">
                <a:solidFill>
                  <a:srgbClr val="FFFFFF"/>
                </a:solidFill>
              </a:rPr>
              <a:pPr algn="ctr"/>
              <a:t>‹#›</a:t>
            </a:fld>
            <a:endParaRPr b="1" dirty="0" sz="1400" lang="en-US">
              <a:solidFill>
                <a:srgbClr val="FFFFFF"/>
              </a:solidFill>
            </a:endParaRPr>
          </a:p>
        </p:txBody>
      </p:sp>
      <p:sp>
        <p:nvSpPr>
          <p:cNvPr id="1048583" name="Title Placeholder 21"/>
          <p:cNvSpPr>
            <a:spLocks noGrp="1"/>
          </p:cNvSpPr>
          <p:nvPr>
            <p:ph type="title"/>
          </p:nvPr>
        </p:nvSpPr>
        <p:spPr>
          <a:xfrm>
            <a:off x="609600" y="118110"/>
            <a:ext cx="8153400" cy="1005840"/>
          </a:xfrm>
          <a:prstGeom prst="rect"/>
        </p:spPr>
        <p:txBody>
          <a:bodyPr anchor="b" vert="horz">
            <a:normAutofit/>
          </a:bodyPr>
          <a:p>
            <a:r>
              <a:rPr lang="en-US"/>
              <a:t>Click to edit Master title style</a:t>
            </a:r>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eaLnBrk="1" hangingPunct="1" latinLnBrk="0" rtl="0">
        <a:spcBef>
          <a:spcPct val="0"/>
        </a:spcBef>
        <a:buNone/>
        <a:defRPr sz="4200" kern="1200">
          <a:solidFill>
            <a:schemeClr val="tx2"/>
          </a:solidFill>
          <a:latin typeface="+mj-lt"/>
          <a:ea typeface="+mj-ea"/>
          <a:cs typeface="+mj-cs"/>
        </a:defRPr>
      </a:lvl1pPr>
    </p:titleStyle>
    <p:bodyStyle>
      <a:lvl1pPr algn="l" eaLnBrk="1" hangingPunct="1" indent="-320040" latinLnBrk="0" marL="320040" rtl="0">
        <a:spcBef>
          <a:spcPts val="700"/>
        </a:spcBef>
        <a:buClr>
          <a:schemeClr val="accent2"/>
        </a:buClr>
        <a:buSzPct val="60000"/>
        <a:buFont typeface="Wingdings"/>
        <a:buChar char=""/>
        <a:defRPr sz="2900" kern="1200">
          <a:solidFill>
            <a:schemeClr val="tx1"/>
          </a:solidFill>
          <a:latin typeface="+mn-lt"/>
          <a:ea typeface="+mn-ea"/>
          <a:cs typeface="+mn-cs"/>
        </a:defRPr>
      </a:lvl1pPr>
      <a:lvl2pPr algn="l" eaLnBrk="1" hangingPunct="1" indent="-274320" latinLnBrk="0" marL="640080" rtl="0">
        <a:spcBef>
          <a:spcPts val="550"/>
        </a:spcBef>
        <a:buClr>
          <a:schemeClr val="accent1"/>
        </a:buClr>
        <a:buSzPct val="70000"/>
        <a:buFont typeface="Wingdings 2"/>
        <a:buChar char=""/>
        <a:defRPr sz="2600" kern="1200">
          <a:solidFill>
            <a:schemeClr val="tx1"/>
          </a:solidFill>
          <a:latin typeface="+mn-lt"/>
          <a:ea typeface="+mn-ea"/>
          <a:cs typeface="+mn-cs"/>
        </a:defRPr>
      </a:lvl2pPr>
      <a:lvl3pPr algn="l" eaLnBrk="1" hangingPunct="1" indent="-228600" latinLnBrk="0" marL="914400" rtl="0">
        <a:spcBef>
          <a:spcPts val="500"/>
        </a:spcBef>
        <a:buClr>
          <a:schemeClr val="accent2"/>
        </a:buClr>
        <a:buSzPct val="75000"/>
        <a:buFont typeface="Wingdings"/>
        <a:buChar char=""/>
        <a:defRPr sz="2300" kern="1200">
          <a:solidFill>
            <a:schemeClr val="tx1"/>
          </a:solidFill>
          <a:latin typeface="+mn-lt"/>
          <a:ea typeface="+mn-ea"/>
          <a:cs typeface="+mn-cs"/>
        </a:defRPr>
      </a:lvl3pPr>
      <a:lvl4pPr algn="l" eaLnBrk="1" hangingPunct="1" indent="-228600" latinLnBrk="0" marL="1371600" rtl="0">
        <a:spcBef>
          <a:spcPts val="400"/>
        </a:spcBef>
        <a:buClr>
          <a:schemeClr val="accent3"/>
        </a:buClr>
        <a:buSzPct val="75000"/>
        <a:buFont typeface="Wingdings"/>
        <a:buChar char=""/>
        <a:defRPr sz="2000" kern="1200">
          <a:solidFill>
            <a:schemeClr val="tx1"/>
          </a:solidFill>
          <a:latin typeface="+mn-lt"/>
          <a:ea typeface="+mn-ea"/>
          <a:cs typeface="+mn-cs"/>
        </a:defRPr>
      </a:lvl4pPr>
      <a:lvl5pPr algn="l" eaLnBrk="1" hangingPunct="1" indent="-228600" latinLnBrk="0" marL="1828800" rtl="0">
        <a:spcBef>
          <a:spcPts val="400"/>
        </a:spcBef>
        <a:buClr>
          <a:schemeClr val="accent4"/>
        </a:buClr>
        <a:buSzPct val="65000"/>
        <a:buFont typeface="Wingdings"/>
        <a:buChar char=""/>
        <a:defRPr sz="2000" kern="1200">
          <a:solidFill>
            <a:schemeClr val="tx1"/>
          </a:solidFill>
          <a:latin typeface="+mn-lt"/>
          <a:ea typeface="+mn-ea"/>
          <a:cs typeface="+mn-cs"/>
        </a:defRPr>
      </a:lvl5pPr>
      <a:lvl6pPr algn="l" eaLnBrk="1" hangingPunct="1" indent="-228600" latinLnBrk="0" marL="2103120" rtl="0">
        <a:spcBef>
          <a:spcPct val="20000"/>
        </a:spcBef>
        <a:buClr>
          <a:schemeClr val="accent1"/>
        </a:buClr>
        <a:buFont typeface="Wingdings"/>
        <a:buNone/>
        <a:defRPr baseline="0" sz="1800" kern="1200">
          <a:solidFill>
            <a:schemeClr val="tx1"/>
          </a:solidFill>
          <a:latin typeface="+mn-lt"/>
          <a:ea typeface="+mn-ea"/>
          <a:cs typeface="+mn-cs"/>
        </a:defRPr>
      </a:lvl6pPr>
      <a:lvl7pPr algn="l" eaLnBrk="1" hangingPunct="1" indent="-228600" latinLnBrk="0" marL="2377440" rtl="0">
        <a:spcBef>
          <a:spcPct val="20000"/>
        </a:spcBef>
        <a:buClr>
          <a:schemeClr val="accent2"/>
        </a:buClr>
        <a:buFont typeface="Wingdings"/>
        <a:buChar char="§"/>
        <a:defRPr baseline="0" sz="1800" kern="1200">
          <a:solidFill>
            <a:schemeClr val="tx1"/>
          </a:solidFill>
          <a:latin typeface="+mn-lt"/>
          <a:ea typeface="+mn-ea"/>
          <a:cs typeface="+mn-cs"/>
        </a:defRPr>
      </a:lvl7pPr>
      <a:lvl8pPr algn="l" eaLnBrk="1" hangingPunct="1" indent="-228600" latinLnBrk="0" marL="2651760" rtl="0">
        <a:spcBef>
          <a:spcPct val="20000"/>
        </a:spcBef>
        <a:buClr>
          <a:schemeClr val="accent3"/>
        </a:buClr>
        <a:buFont typeface="Wingdings"/>
        <a:buChar char="§"/>
        <a:defRPr baseline="0" sz="1800" kern="1200">
          <a:solidFill>
            <a:schemeClr val="tx1"/>
          </a:solidFill>
          <a:latin typeface="+mn-lt"/>
          <a:ea typeface="+mn-ea"/>
          <a:cs typeface="+mn-cs"/>
        </a:defRPr>
      </a:lvl8pPr>
      <a:lvl9pPr algn="l" eaLnBrk="1" hangingPunct="1" indent="-228600" latinLnBrk="0" marL="2926080" rtl="0">
        <a:spcBef>
          <a:spcPct val="20000"/>
        </a:spcBef>
        <a:buClr>
          <a:schemeClr val="accent4"/>
        </a:buClr>
        <a:buFont typeface="Wingdings"/>
        <a:buChar char="§"/>
        <a:defRPr baseline="0" sz="1800" kern="1200">
          <a:solidFill>
            <a:schemeClr val="tx1"/>
          </a:solidFill>
          <a:latin typeface="+mn-lt"/>
          <a:ea typeface="+mn-ea"/>
          <a:cs typeface="+mn-cs"/>
        </a:defRPr>
      </a:lvl9pPr>
    </p:bodyStyle>
    <p:otherStyle>
      <a:lvl1pPr algn="l" eaLnBrk="1" hangingPunct="1" marL="0" rtl="0">
        <a:defRPr kern="1200">
          <a:solidFill>
            <a:schemeClr val="tx1"/>
          </a:solidFill>
          <a:latin typeface="+mn-lt"/>
          <a:ea typeface="+mn-ea"/>
          <a:cs typeface="+mn-cs"/>
        </a:defRPr>
      </a:lvl1pPr>
      <a:lvl2pPr algn="l" eaLnBrk="1" hangingPunct="1" marL="457200" rtl="0">
        <a:defRPr kern="1200">
          <a:solidFill>
            <a:schemeClr val="tx1"/>
          </a:solidFill>
          <a:latin typeface="+mn-lt"/>
          <a:ea typeface="+mn-ea"/>
          <a:cs typeface="+mn-cs"/>
        </a:defRPr>
      </a:lvl2pPr>
      <a:lvl3pPr algn="l" eaLnBrk="1" hangingPunct="1" marL="914400" rtl="0">
        <a:defRPr kern="1200">
          <a:solidFill>
            <a:schemeClr val="tx1"/>
          </a:solidFill>
          <a:latin typeface="+mn-lt"/>
          <a:ea typeface="+mn-ea"/>
          <a:cs typeface="+mn-cs"/>
        </a:defRPr>
      </a:lvl3pPr>
      <a:lvl4pPr algn="l" eaLnBrk="1" hangingPunct="1" marL="1371600" rtl="0">
        <a:defRPr kern="1200">
          <a:solidFill>
            <a:schemeClr val="tx1"/>
          </a:solidFill>
          <a:latin typeface="+mn-lt"/>
          <a:ea typeface="+mn-ea"/>
          <a:cs typeface="+mn-cs"/>
        </a:defRPr>
      </a:lvl4pPr>
      <a:lvl5pPr algn="l" eaLnBrk="1" hangingPunct="1" marL="1828800" rtl="0">
        <a:defRPr kern="1200">
          <a:solidFill>
            <a:schemeClr val="tx1"/>
          </a:solidFill>
          <a:latin typeface="+mn-lt"/>
          <a:ea typeface="+mn-ea"/>
          <a:cs typeface="+mn-cs"/>
        </a:defRPr>
      </a:lvl5pPr>
      <a:lvl6pPr algn="l" eaLnBrk="1" hangingPunct="1" marL="2286000" rtl="0">
        <a:defRPr kern="1200">
          <a:solidFill>
            <a:schemeClr val="tx1"/>
          </a:solidFill>
          <a:latin typeface="+mn-lt"/>
          <a:ea typeface="+mn-ea"/>
          <a:cs typeface="+mn-cs"/>
        </a:defRPr>
      </a:lvl6pPr>
      <a:lvl7pPr algn="l" eaLnBrk="1" hangingPunct="1" marL="2743200" rtl="0">
        <a:defRPr kern="1200">
          <a:solidFill>
            <a:schemeClr val="tx1"/>
          </a:solidFill>
          <a:latin typeface="+mn-lt"/>
          <a:ea typeface="+mn-ea"/>
          <a:cs typeface="+mn-cs"/>
        </a:defRPr>
      </a:lvl7pPr>
      <a:lvl8pPr algn="l" eaLnBrk="1" hangingPunct="1" marL="3200400" rtl="0">
        <a:defRPr kern="1200">
          <a:solidFill>
            <a:schemeClr val="tx1"/>
          </a:solidFill>
          <a:latin typeface="+mn-lt"/>
          <a:ea typeface="+mn-ea"/>
          <a:cs typeface="+mn-cs"/>
        </a:defRPr>
      </a:lvl8pPr>
      <a:lvl9pPr algn="l" eaLnBrk="1" hangingPunct="1" marL="3657600" rtl="0">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4.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592" name="Rectangle 3"/>
          <p:cNvSpPr>
            <a:spLocks noGrp="1"/>
          </p:cNvSpPr>
          <p:nvPr>
            <p:ph type="title"/>
          </p:nvPr>
        </p:nvSpPr>
        <p:spPr>
          <a:xfrm>
            <a:off x="71617" y="440089"/>
            <a:ext cx="8229600" cy="2038350"/>
          </a:xfrm>
        </p:spPr>
        <p:txBody>
          <a:bodyPr>
            <a:normAutofit fontScale="90476"/>
          </a:bodyPr>
          <a:p>
            <a:pPr algn="r"/>
            <a:br>
              <a:rPr dirty="0" lang="en-US">
                <a:solidFill>
                  <a:srgbClr val="FF0000"/>
                </a:solidFill>
              </a:rPr>
            </a:br>
            <a:br>
              <a:rPr dirty="0" lang="en-US">
                <a:solidFill>
                  <a:srgbClr val="FF0000"/>
                </a:solidFill>
              </a:rPr>
            </a:br>
            <a:br>
              <a:rPr dirty="0" lang="en-US">
                <a:solidFill>
                  <a:srgbClr val="FF0000"/>
                </a:solidFill>
              </a:rPr>
            </a:br>
            <a:br>
              <a:rPr dirty="0" lang="en-US">
                <a:solidFill>
                  <a:srgbClr val="FF0000"/>
                </a:solidFill>
              </a:rPr>
            </a:br>
            <a:br>
              <a:rPr dirty="0" lang="en-US">
                <a:solidFill>
                  <a:srgbClr val="FF0000"/>
                </a:solidFill>
              </a:rPr>
            </a:br>
            <a:br>
              <a:rPr dirty="0" lang="en-US">
                <a:solidFill>
                  <a:srgbClr val="FF0000"/>
                </a:solidFill>
              </a:rPr>
            </a:br>
            <a:br>
              <a:rPr dirty="0" lang="en-US">
                <a:solidFill>
                  <a:srgbClr val="FF0000"/>
                </a:solidFill>
              </a:rPr>
            </a:br>
            <a:br>
              <a:rPr dirty="0" lang="en-US">
                <a:solidFill>
                  <a:srgbClr val="FF0000"/>
                </a:solidFill>
              </a:rPr>
            </a:br>
            <a:br>
              <a:rPr dirty="0" lang="en-US">
                <a:solidFill>
                  <a:srgbClr val="FF0000"/>
                </a:solidFill>
              </a:rPr>
            </a:br>
            <a:br>
              <a:rPr dirty="0" lang="en-US">
                <a:solidFill>
                  <a:srgbClr val="FF0000"/>
                </a:solidFill>
              </a:rPr>
            </a:br>
            <a:endParaRPr dirty="0" lang="en-US">
              <a:solidFill>
                <a:srgbClr val="FF0000"/>
              </a:solidFill>
            </a:endParaRPr>
          </a:p>
        </p:txBody>
      </p:sp>
      <p:sp>
        <p:nvSpPr>
          <p:cNvPr id="1048593" name="Rectangle 4"/>
          <p:cNvSpPr>
            <a:spLocks noGrp="1"/>
          </p:cNvSpPr>
          <p:nvPr>
            <p:ph type="subTitle" idx="1"/>
          </p:nvPr>
        </p:nvSpPr>
        <p:spPr>
          <a:xfrm>
            <a:off x="2374074" y="4629150"/>
            <a:ext cx="6503225" cy="422728"/>
          </a:xfrm>
        </p:spPr>
        <p:txBody>
          <a:bodyPr>
            <a:normAutofit fontScale="96429" lnSpcReduction="20000"/>
          </a:bodyPr>
          <a:p>
            <a:r>
              <a:rPr dirty="0" lang="en-US"/>
              <a:t>COURSE CODE &amp;COURSE TITLE</a:t>
            </a:r>
          </a:p>
        </p:txBody>
      </p:sp>
      <p:sp>
        <p:nvSpPr>
          <p:cNvPr id="1048594" name="TextBox 6"/>
          <p:cNvSpPr txBox="1"/>
          <p:nvPr/>
        </p:nvSpPr>
        <p:spPr>
          <a:xfrm>
            <a:off x="71617" y="3369207"/>
            <a:ext cx="2699657" cy="646331"/>
          </a:xfrm>
          <a:prstGeom prst="rect"/>
          <a:noFill/>
        </p:spPr>
        <p:txBody>
          <a:bodyPr rtlCol="0" wrap="square">
            <a:spAutoFit/>
          </a:bodyPr>
          <a:p>
            <a:r>
              <a:rPr dirty="0" lang="en-US"/>
              <a:t>Guided By   :</a:t>
            </a:r>
          </a:p>
          <a:p>
            <a:r>
              <a:rPr dirty="0" lang="en-US"/>
              <a:t>     </a:t>
            </a:r>
            <a:endParaRPr dirty="0" lang="en-US">
              <a:solidFill>
                <a:srgbClr val="FF0000"/>
              </a:solidFill>
            </a:endParaRPr>
          </a:p>
        </p:txBody>
      </p:sp>
      <p:sp>
        <p:nvSpPr>
          <p:cNvPr id="1048595" name="TextBox 7"/>
          <p:cNvSpPr txBox="1"/>
          <p:nvPr/>
        </p:nvSpPr>
        <p:spPr>
          <a:xfrm>
            <a:off x="4008720" y="2707974"/>
            <a:ext cx="5322256" cy="891540"/>
          </a:xfrm>
          <a:prstGeom prst="rect"/>
          <a:noFill/>
        </p:spPr>
        <p:txBody>
          <a:bodyPr rtlCol="0" wrap="square">
            <a:spAutoFit/>
          </a:bodyPr>
          <a:p>
            <a:r>
              <a:rPr dirty="0" lang="en-US"/>
              <a:t>PRESENTED By   :</a:t>
            </a:r>
            <a:r>
              <a:rPr dirty="0" lang="en-IN"/>
              <a:t> Naveen </a:t>
            </a:r>
            <a:r>
              <a:rPr dirty="0" lang="en-IN" err="1"/>
              <a:t>prasath</a:t>
            </a:r>
            <a:r>
              <a:rPr dirty="0" lang="en-IN"/>
              <a:t>. V(22ai031) </a:t>
            </a:r>
          </a:p>
          <a:p>
            <a:r>
              <a:rPr dirty="0" lang="en-IN"/>
              <a:t>                      </a:t>
            </a:r>
            <a:r>
              <a:rPr dirty="0" lang="en-US"/>
              <a:t> </a:t>
            </a:r>
            <a:r>
              <a:rPr dirty="0" lang="en-US"/>
              <a:t> </a:t>
            </a:r>
            <a:r>
              <a:rPr dirty="0" lang="en-US"/>
              <a:t> </a:t>
            </a:r>
            <a:r>
              <a:rPr dirty="0" lang="en-US"/>
              <a:t> </a:t>
            </a:r>
            <a:r>
              <a:rPr dirty="0" lang="en-US"/>
              <a:t> </a:t>
            </a:r>
            <a:r>
              <a:rPr dirty="0" lang="en-US"/>
              <a:t> </a:t>
            </a:r>
            <a:r>
              <a:rPr dirty="0" lang="en-US"/>
              <a:t> </a:t>
            </a:r>
            <a:r>
              <a:rPr dirty="0" lang="en-US"/>
              <a:t> </a:t>
            </a:r>
            <a:r>
              <a:rPr dirty="0" lang="en-US"/>
              <a:t> </a:t>
            </a:r>
            <a:r>
              <a:rPr dirty="0" lang="en-US"/>
              <a:t> </a:t>
            </a:r>
            <a:r>
              <a:rPr dirty="0" lang="en-IN"/>
              <a:t>    </a:t>
            </a:r>
            <a:r>
              <a:rPr dirty="0" lang="en-IN" err="1"/>
              <a:t>Prem</a:t>
            </a:r>
            <a:r>
              <a:rPr dirty="0" lang="en-IN"/>
              <a:t> </a:t>
            </a:r>
            <a:r>
              <a:rPr dirty="0" lang="en-IN" err="1"/>
              <a:t>kumar</a:t>
            </a:r>
            <a:r>
              <a:rPr dirty="0" lang="en-US" err="1"/>
              <a:t>.</a:t>
            </a:r>
            <a:r>
              <a:rPr dirty="0" lang="en-US" err="1"/>
              <a:t>R</a:t>
            </a:r>
            <a:r>
              <a:rPr dirty="0" lang="en-US" err="1"/>
              <a:t>(</a:t>
            </a:r>
            <a:r>
              <a:rPr dirty="0" lang="en-US" err="1"/>
              <a:t>2</a:t>
            </a:r>
            <a:r>
              <a:rPr dirty="0" lang="en-US" err="1"/>
              <a:t>2</a:t>
            </a:r>
            <a:r>
              <a:rPr dirty="0" lang="en-US" err="1"/>
              <a:t>a</a:t>
            </a:r>
            <a:r>
              <a:rPr dirty="0" lang="en-US" err="1"/>
              <a:t>i</a:t>
            </a:r>
            <a:r>
              <a:rPr dirty="0" lang="en-US" err="1"/>
              <a:t>0</a:t>
            </a:r>
            <a:r>
              <a:rPr dirty="0" lang="en-US" err="1"/>
              <a:t>3</a:t>
            </a:r>
            <a:r>
              <a:rPr dirty="0" lang="en-US" err="1"/>
              <a:t>9</a:t>
            </a:r>
            <a:r>
              <a:rPr dirty="0" lang="en-US" err="1"/>
              <a:t>)</a:t>
            </a:r>
            <a:endParaRPr dirty="0" lang="en-IN"/>
          </a:p>
          <a:p>
            <a:r>
              <a:rPr dirty="0" lang="en-US" err="1"/>
              <a:t> </a:t>
            </a:r>
            <a:r>
              <a:rPr dirty="0" lang="en-US" err="1"/>
              <a:t> </a:t>
            </a:r>
            <a:r>
              <a:rPr dirty="0" lang="en-US" err="1"/>
              <a:t> </a:t>
            </a:r>
            <a:r>
              <a:rPr dirty="0" lang="en-US" err="1"/>
              <a:t> </a:t>
            </a:r>
            <a:r>
              <a:rPr dirty="0" lang="en-US" err="1"/>
              <a:t> </a:t>
            </a:r>
            <a:r>
              <a:rPr dirty="0" lang="en-US" err="1"/>
              <a:t> </a:t>
            </a:r>
            <a:r>
              <a:rPr dirty="0" lang="en-US" err="1"/>
              <a:t> </a:t>
            </a:r>
            <a:r>
              <a:rPr dirty="0" lang="en-US" err="1"/>
              <a:t> </a:t>
            </a:r>
            <a:r>
              <a:rPr dirty="0" lang="en-US" err="1"/>
              <a:t> </a:t>
            </a:r>
            <a:r>
              <a:rPr dirty="0" lang="en-US" err="1"/>
              <a:t> </a:t>
            </a:r>
            <a:r>
              <a:rPr dirty="0" lang="en-US" err="1"/>
              <a:t> </a:t>
            </a:r>
            <a:r>
              <a:rPr dirty="0" lang="en-US" err="1"/>
              <a:t> </a:t>
            </a:r>
            <a:r>
              <a:rPr dirty="0" lang="en-US" err="1"/>
              <a:t> </a:t>
            </a:r>
            <a:r>
              <a:rPr dirty="0" lang="en-US" err="1"/>
              <a:t> </a:t>
            </a:r>
            <a:r>
              <a:rPr dirty="0" lang="en-US" err="1"/>
              <a:t> </a:t>
            </a:r>
            <a:r>
              <a:rPr dirty="0" lang="en-US" err="1"/>
              <a:t> </a:t>
            </a:r>
            <a:r>
              <a:rPr dirty="0" lang="en-US" err="1"/>
              <a:t> </a:t>
            </a:r>
            <a:r>
              <a:rPr dirty="0" lang="en-US" err="1"/>
              <a:t> </a:t>
            </a:r>
            <a:r>
              <a:rPr dirty="0" lang="en-US" err="1"/>
              <a:t> </a:t>
            </a:r>
            <a:r>
              <a:rPr dirty="0" lang="en-US" err="1"/>
              <a:t> </a:t>
            </a:r>
            <a:r>
              <a:rPr dirty="0" lang="en-US" err="1"/>
              <a:t> </a:t>
            </a:r>
            <a:r>
              <a:rPr dirty="0" lang="en-US" err="1"/>
              <a:t> </a:t>
            </a:r>
            <a:r>
              <a:rPr dirty="0" lang="en-US" err="1"/>
              <a:t> </a:t>
            </a:r>
            <a:r>
              <a:rPr dirty="0" lang="en-US" err="1"/>
              <a:t> </a:t>
            </a:r>
            <a:r>
              <a:rPr dirty="0" lang="en-US" err="1"/>
              <a:t> </a:t>
            </a:r>
            <a:r>
              <a:rPr dirty="0" lang="en-US" err="1"/>
              <a:t> </a:t>
            </a:r>
            <a:r>
              <a:rPr dirty="0" lang="en-US" err="1"/>
              <a:t> </a:t>
            </a:r>
            <a:r>
              <a:rPr dirty="0" lang="en-US" err="1"/>
              <a:t> </a:t>
            </a:r>
            <a:r>
              <a:rPr dirty="0" lang="en-US" err="1"/>
              <a:t> </a:t>
            </a:r>
            <a:r>
              <a:rPr dirty="0" lang="en-US" err="1"/>
              <a:t> </a:t>
            </a:r>
            <a:r>
              <a:rPr dirty="0" lang="en-US" err="1"/>
              <a:t> </a:t>
            </a:r>
            <a:r>
              <a:rPr dirty="0" lang="en-US" err="1"/>
              <a:t> </a:t>
            </a:r>
            <a:r>
              <a:rPr dirty="0" lang="en-US" err="1"/>
              <a:t> </a:t>
            </a:r>
            <a:r>
              <a:rPr dirty="0" lang="en-US" err="1"/>
              <a:t> </a:t>
            </a:r>
            <a:r>
              <a:rPr dirty="0" lang="en-US" err="1"/>
              <a:t> </a:t>
            </a:r>
            <a:r>
              <a:rPr dirty="0" lang="en-US" err="1"/>
              <a:t>R</a:t>
            </a:r>
            <a:r>
              <a:rPr dirty="0" lang="en-US" err="1"/>
              <a:t>a</a:t>
            </a:r>
            <a:r>
              <a:rPr dirty="0" lang="en-US" err="1"/>
              <a:t>j</a:t>
            </a:r>
            <a:r>
              <a:rPr dirty="0" lang="en-US" err="1"/>
              <a:t>esh</a:t>
            </a:r>
            <a:r>
              <a:rPr dirty="0" lang="en-US" err="1"/>
              <a:t>k</a:t>
            </a:r>
            <a:r>
              <a:rPr dirty="0" lang="en-US" err="1"/>
              <a:t>a</a:t>
            </a:r>
            <a:r>
              <a:rPr dirty="0" lang="en-US" err="1"/>
              <a:t>n</a:t>
            </a:r>
            <a:r>
              <a:rPr dirty="0" lang="en-US" err="1"/>
              <a:t>n</a:t>
            </a:r>
            <a:r>
              <a:rPr dirty="0" lang="en-US" err="1"/>
              <a:t>a</a:t>
            </a:r>
            <a:r>
              <a:rPr dirty="0" lang="en-US" err="1"/>
              <a:t>.</a:t>
            </a:r>
            <a:r>
              <a:rPr dirty="0" lang="en-US" err="1"/>
              <a:t>U</a:t>
            </a:r>
            <a:r>
              <a:rPr dirty="0" lang="en-US" err="1"/>
              <a:t>.</a:t>
            </a:r>
            <a:r>
              <a:rPr dirty="0" lang="en-US" err="1"/>
              <a:t>M</a:t>
            </a:r>
            <a:r>
              <a:rPr dirty="0" lang="en-US" err="1"/>
              <a:t>(</a:t>
            </a:r>
            <a:r>
              <a:rPr dirty="0" lang="en-US" err="1"/>
              <a:t>2</a:t>
            </a:r>
            <a:r>
              <a:rPr dirty="0" lang="en-US" err="1"/>
              <a:t>2</a:t>
            </a:r>
            <a:r>
              <a:rPr dirty="0" lang="en-US" err="1"/>
              <a:t>a</a:t>
            </a:r>
            <a:r>
              <a:rPr dirty="0" lang="en-US" err="1"/>
              <a:t>i</a:t>
            </a:r>
            <a:r>
              <a:rPr dirty="0" lang="en-US" err="1"/>
              <a:t>0</a:t>
            </a:r>
            <a:r>
              <a:rPr dirty="0" lang="en-US" err="1"/>
              <a:t>4</a:t>
            </a:r>
            <a:r>
              <a:rPr dirty="0" lang="en-US" err="1"/>
              <a:t>9</a:t>
            </a:r>
            <a:r>
              <a:rPr dirty="0" lang="en-US" err="1"/>
              <a:t>)</a:t>
            </a:r>
            <a:endParaRPr dirty="0" lang="en-IN"/>
          </a:p>
        </p:txBody>
      </p:sp>
      <p:sp>
        <p:nvSpPr>
          <p:cNvPr id="1048596" name="TextBox 1"/>
          <p:cNvSpPr txBox="1"/>
          <p:nvPr/>
        </p:nvSpPr>
        <p:spPr>
          <a:xfrm>
            <a:off x="389194" y="908779"/>
            <a:ext cx="8775199" cy="1539241"/>
          </a:xfrm>
          <a:prstGeom prst="rect"/>
          <a:noFill/>
        </p:spPr>
        <p:txBody>
          <a:bodyPr rtlCol="0" wrap="square">
            <a:spAutoFit/>
          </a:bodyPr>
          <a:p>
            <a:r>
              <a:rPr dirty="0" sz="4800" lang="en-IN"/>
              <a:t>VEHICLE ACCIDENT   DETECTION SYSTEM</a:t>
            </a:r>
          </a:p>
        </p:txBody>
      </p:sp>
      <p:sp>
        <p:nvSpPr>
          <p:cNvPr id="1048597" name="TextBox 2"/>
          <p:cNvSpPr txBox="1"/>
          <p:nvPr/>
        </p:nvSpPr>
        <p:spPr>
          <a:xfrm>
            <a:off x="71617" y="4629150"/>
            <a:ext cx="1985783" cy="369332"/>
          </a:xfrm>
          <a:prstGeom prst="rect"/>
          <a:noFill/>
        </p:spPr>
        <p:txBody>
          <a:bodyPr rtlCol="0" wrap="square">
            <a:spAutoFit/>
          </a:bodyPr>
          <a:p>
            <a:r>
              <a:rPr dirty="0" lang="en-IN"/>
              <a:t>TEAM NO</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07" name="Rectangle 1"/>
          <p:cNvSpPr>
            <a:spLocks noGrp="1"/>
          </p:cNvSpPr>
          <p:nvPr>
            <p:ph type="title"/>
          </p:nvPr>
        </p:nvSpPr>
        <p:spPr/>
        <p:txBody>
          <a:bodyPr/>
          <a:p>
            <a:r>
              <a:rPr dirty="0" lang="en-US"/>
              <a:t>Abstract</a:t>
            </a:r>
          </a:p>
        </p:txBody>
      </p:sp>
      <p:sp>
        <p:nvSpPr>
          <p:cNvPr id="1048608" name="TextBox 3"/>
          <p:cNvSpPr txBox="1"/>
          <p:nvPr/>
        </p:nvSpPr>
        <p:spPr>
          <a:xfrm>
            <a:off x="453286" y="1559744"/>
            <a:ext cx="8153400" cy="3558540"/>
          </a:xfrm>
          <a:prstGeom prst="rect"/>
          <a:noFill/>
        </p:spPr>
        <p:txBody>
          <a:bodyPr wrap="square">
            <a:spAutoFit/>
          </a:bodyPr>
          <a:p>
            <a:r>
              <a:rPr dirty="0" lang="en-IN"/>
              <a:t>A </a:t>
            </a:r>
            <a:r>
              <a:rPr b="1" dirty="0" lang="en-IN"/>
              <a:t>Vehicle Accident Detection System</a:t>
            </a:r>
            <a:r>
              <a:rPr dirty="0" lang="en-IN"/>
              <a:t> is designed to detect vehicular accidents in real time and provide rapid response by alerting emergency services or relevant authorities. The system uses a combination of sensors, such as accelerometers, gyroscopes, GPS, and cameras, to monitor the vehicle's motion, speed, and impact forces. When an abnormal event, such as a sudden deceleration or collision, is detected, the system triggers an alert. The system can also include machine learning algorithms that </a:t>
            </a:r>
            <a:r>
              <a:rPr dirty="0" lang="en-IN" err="1"/>
              <a:t>analyze</a:t>
            </a:r>
            <a:r>
              <a:rPr dirty="0" lang="en-IN"/>
              <a:t> driving patterns to reduce false alarms. Once an accident is detected, the system can automatically send the vehicle's location, severity of impact, and possibly even the condition of the occupants to emergency responders, helping to reduce response time and potentially save lives. This technology can be integrated into modern vehicles or connected through mobile devices for added accessibility and convenience.</a:t>
            </a:r>
            <a:endParaRPr dirty="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12" name="Rectangle 1"/>
          <p:cNvSpPr>
            <a:spLocks noGrp="1"/>
          </p:cNvSpPr>
          <p:nvPr>
            <p:ph type="title"/>
          </p:nvPr>
        </p:nvSpPr>
        <p:spPr/>
        <p:txBody>
          <a:bodyPr/>
          <a:p>
            <a:r>
              <a:rPr dirty="0" lang="en-US"/>
              <a:t>Objectives:</a:t>
            </a:r>
          </a:p>
        </p:txBody>
      </p:sp>
      <p:sp>
        <p:nvSpPr>
          <p:cNvPr id="1048613" name="TextBox 4"/>
          <p:cNvSpPr txBox="1"/>
          <p:nvPr/>
        </p:nvSpPr>
        <p:spPr>
          <a:xfrm>
            <a:off x="114300" y="1456076"/>
            <a:ext cx="9144000" cy="3558541"/>
          </a:xfrm>
          <a:prstGeom prst="rect"/>
          <a:noFill/>
        </p:spPr>
        <p:txBody>
          <a:bodyPr wrap="square">
            <a:spAutoFit/>
          </a:bodyPr>
          <a:p>
            <a:pPr algn="l"/>
            <a:endParaRPr dirty="0" lang="en-IN">
              <a:effectLst/>
            </a:endParaRPr>
          </a:p>
          <a:p>
            <a:pPr>
              <a:buFont typeface="+mj-lt"/>
              <a:buAutoNum type="arabicPeriod"/>
            </a:pPr>
            <a:r>
              <a:rPr b="1" dirty="0" lang="en-IN">
                <a:effectLst/>
              </a:rPr>
              <a:t>Automated Emergency Notification</a:t>
            </a:r>
            <a:r>
              <a:rPr dirty="0" lang="en-IN">
                <a:effectLst/>
              </a:rPr>
              <a:t>: Instantly alert emergency services or designated contacts with details such as the accident location, severity, and time.</a:t>
            </a:r>
          </a:p>
          <a:p>
            <a:pPr>
              <a:buFont typeface="+mj-lt"/>
              <a:buAutoNum type="arabicPeriod"/>
            </a:pPr>
            <a:r>
              <a:rPr b="1" dirty="0" lang="en-IN">
                <a:effectLst/>
              </a:rPr>
              <a:t>Reduction of Response Time</a:t>
            </a:r>
            <a:r>
              <a:rPr dirty="0" lang="en-IN">
                <a:effectLst/>
              </a:rPr>
              <a:t>: Shorten the time between the accident and the arrival of emergency services, increasing the chances of saving lives.</a:t>
            </a:r>
          </a:p>
          <a:p>
            <a:pPr>
              <a:buFont typeface="+mj-lt"/>
              <a:buAutoNum type="arabicPeriod"/>
            </a:pPr>
            <a:r>
              <a:rPr b="1" dirty="0" lang="en-IN">
                <a:effectLst/>
              </a:rPr>
              <a:t>Enhance Passenger Safety</a:t>
            </a:r>
            <a:r>
              <a:rPr dirty="0" lang="en-IN">
                <a:effectLst/>
              </a:rPr>
              <a:t>: By monitoring driving </a:t>
            </a:r>
            <a:r>
              <a:rPr dirty="0" lang="en-IN" err="1">
                <a:effectLst/>
              </a:rPr>
              <a:t>behavior</a:t>
            </a:r>
            <a:r>
              <a:rPr dirty="0" lang="en-IN">
                <a:effectLst/>
              </a:rPr>
              <a:t>, the system helps in the early detection of potential risks, preventing accidents or minimizing damage.</a:t>
            </a:r>
          </a:p>
          <a:p>
            <a:pPr>
              <a:buFont typeface="+mj-lt"/>
              <a:buAutoNum type="arabicPeriod"/>
            </a:pPr>
            <a:r>
              <a:rPr b="1" dirty="0" lang="en-IN">
                <a:effectLst/>
              </a:rPr>
              <a:t>Accident Documentation</a:t>
            </a:r>
            <a:r>
              <a:rPr dirty="0" lang="en-IN">
                <a:effectLst/>
              </a:rPr>
              <a:t>: Provide accurate data for insurance purposes or accident analysis, such as the vehicle’s speed, braking patterns, and environmental conditions.</a:t>
            </a:r>
          </a:p>
          <a:p>
            <a:pPr>
              <a:buFont typeface="+mj-lt"/>
              <a:buAutoNum type="arabicPeriod"/>
            </a:pPr>
            <a:r>
              <a:rPr b="1" dirty="0" lang="en-IN">
                <a:effectLst/>
              </a:rPr>
              <a:t>False Alarm </a:t>
            </a:r>
            <a:r>
              <a:rPr b="1" dirty="0" lang="en-IN" err="1">
                <a:effectLst/>
              </a:rPr>
              <a:t>Minimization:</a:t>
            </a:r>
            <a:r>
              <a:rPr dirty="0" lang="en-IN" err="1">
                <a:effectLst/>
              </a:rPr>
              <a:t>Utilize</a:t>
            </a:r>
            <a:r>
              <a:rPr dirty="0" lang="en-IN">
                <a:effectLst/>
              </a:rPr>
              <a:t> intelligent algorithms to differentiate between minor disturbances and actual accidents, ensuring reliable detection.</a:t>
            </a:r>
          </a:p>
          <a:p>
            <a:pPr>
              <a:buFont typeface="+mj-lt"/>
              <a:buAutoNum type="arabicPeriod"/>
            </a:pPr>
            <a:r>
              <a:rPr b="1" dirty="0" lang="en-IN"/>
              <a:t>Rapid Accident Detection</a:t>
            </a:r>
            <a:r>
              <a:rPr dirty="0" lang="en-IN"/>
              <a:t>: Identify collisions or severe vehicle impacts as they occur, using sensors like accelerometers, gyroscopes, and GPS.</a:t>
            </a:r>
            <a:endParaRPr dirty="0" lang="en-IN">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17" name="Rectangle 1"/>
          <p:cNvSpPr>
            <a:spLocks noGrp="1"/>
          </p:cNvSpPr>
          <p:nvPr>
            <p:ph type="title"/>
          </p:nvPr>
        </p:nvSpPr>
        <p:spPr/>
        <p:txBody>
          <a:bodyPr/>
          <a:p>
            <a:r>
              <a:rPr dirty="0" lang="en-US"/>
              <a:t>Components Required:</a:t>
            </a:r>
          </a:p>
        </p:txBody>
      </p:sp>
      <p:sp>
        <p:nvSpPr>
          <p:cNvPr id="1048618" name="Rectangle 2"/>
          <p:cNvSpPr>
            <a:spLocks noGrp="1"/>
          </p:cNvSpPr>
          <p:nvPr>
            <p:ph sz="quarter" idx="13"/>
          </p:nvPr>
        </p:nvSpPr>
        <p:spPr>
          <a:xfrm>
            <a:off x="609600" y="2432828"/>
            <a:ext cx="7033290" cy="5421343"/>
          </a:xfrm>
        </p:spPr>
        <p:txBody>
          <a:bodyPr anchor="ctr">
            <a:normAutofit/>
          </a:bodyPr>
          <a:p>
            <a:pPr indent="-457200" lvl="1" marL="457200"/>
            <a:r>
              <a:rPr dirty="0" lang="en-IN"/>
              <a:t>Arduino</a:t>
            </a:r>
          </a:p>
          <a:p>
            <a:pPr indent="-457200" lvl="1" marL="457200"/>
            <a:r>
              <a:rPr dirty="0" lang="en-IN"/>
              <a:t>GPS</a:t>
            </a:r>
            <a:r>
              <a:rPr dirty="0" lang="en-US"/>
              <a:t> </a:t>
            </a:r>
            <a:r>
              <a:rPr dirty="0" lang="en-US"/>
              <a:t>M</a:t>
            </a:r>
            <a:r>
              <a:rPr dirty="0" lang="en-US"/>
              <a:t>o</a:t>
            </a:r>
            <a:r>
              <a:rPr dirty="0" lang="en-US"/>
              <a:t>d</a:t>
            </a:r>
            <a:r>
              <a:rPr dirty="0" lang="en-US"/>
              <a:t>u</a:t>
            </a:r>
            <a:r>
              <a:rPr dirty="0" lang="en-US"/>
              <a:t>le </a:t>
            </a:r>
            <a:endParaRPr altLang="en-US" lang="zh-CN"/>
          </a:p>
          <a:p>
            <a:pPr indent="-457200" lvl="1" marL="457200"/>
            <a:r>
              <a:rPr dirty="0" lang="en-IN"/>
              <a:t>GSM</a:t>
            </a:r>
            <a:r>
              <a:rPr dirty="0" lang="en-US"/>
              <a:t>8</a:t>
            </a:r>
            <a:r>
              <a:rPr dirty="0" lang="en-US"/>
              <a:t>0</a:t>
            </a:r>
            <a:r>
              <a:rPr dirty="0" lang="en-US"/>
              <a:t>0</a:t>
            </a:r>
            <a:r>
              <a:rPr dirty="0" lang="en-US"/>
              <a:t>A</a:t>
            </a:r>
            <a:endParaRPr altLang="en-US" lang="zh-CN"/>
          </a:p>
          <a:p>
            <a:pPr indent="-457200" lvl="1" marL="457200"/>
            <a:r>
              <a:rPr dirty="0" lang="en-IN"/>
              <a:t>Vibration sensor</a:t>
            </a:r>
          </a:p>
          <a:p>
            <a:pPr indent="-457200" lvl="1" marL="457200"/>
            <a:r>
              <a:rPr dirty="0" lang="en-IN"/>
              <a:t>Bread board</a:t>
            </a:r>
          </a:p>
          <a:p>
            <a:pPr indent="-457200" lvl="1" marL="457200"/>
            <a:endParaRPr dirty="0" lang="en-IN"/>
          </a:p>
          <a:p>
            <a:pPr indent="-457200" lvl="1" marL="457200"/>
            <a:endParaRPr dirty="0" lang="en-IN"/>
          </a:p>
          <a:p>
            <a:pPr indent="-457200" lvl="1" marL="457200"/>
            <a:endParaRPr dirty="0" lang="en-IN"/>
          </a:p>
          <a:p>
            <a:pPr indent="-457200" lvl="1" marL="457200"/>
            <a:endParaRPr dirty="0" lang="en-IN"/>
          </a:p>
          <a:p>
            <a:pPr indent="-457200" lvl="1" marL="457200"/>
            <a:endParaRPr dirty="0" lang="en-IN"/>
          </a:p>
          <a:p>
            <a:pPr indent="-457200" lvl="1" marL="457200"/>
            <a:endParaRPr dirty="0" lang="en-IN"/>
          </a:p>
          <a:p>
            <a:pPr lvl="1" marL="274320">
              <a:buNone/>
            </a:pPr>
            <a:endParaRPr dirty="0" sz="2800" lang="en-IN"/>
          </a:p>
          <a:p>
            <a:pPr lvl="1" marL="274320">
              <a:buNone/>
            </a:pPr>
            <a:endParaRPr dirty="0" sz="2800" lang="en-IN"/>
          </a:p>
          <a:p>
            <a:pPr lvl="1" marL="274320">
              <a:buNone/>
            </a:pPr>
            <a:endParaRPr dirty="0" sz="4000" lang="en-US" u="sng"/>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22" name="Rectangle 1"/>
          <p:cNvSpPr txBox="1"/>
          <p:nvPr/>
        </p:nvSpPr>
        <p:spPr>
          <a:xfrm>
            <a:off x="76200" y="28870"/>
            <a:ext cx="8153400" cy="1005840"/>
          </a:xfrm>
          <a:prstGeom prst="rect"/>
        </p:spPr>
        <p:txBody>
          <a:bodyPr anchor="b" vert="horz">
            <a:normAutofit/>
          </a:bodyPr>
          <a:lstStyle>
            <a:lvl1pPr algn="l" eaLnBrk="1" hangingPunct="1" latinLnBrk="0" rtl="0">
              <a:spcBef>
                <a:spcPct val="0"/>
              </a:spcBef>
              <a:buNone/>
              <a:defRPr sz="4200" kern="1200">
                <a:solidFill>
                  <a:schemeClr val="tx2"/>
                </a:solidFill>
                <a:latin typeface="+mj-lt"/>
                <a:ea typeface="+mj-ea"/>
                <a:cs typeface="+mj-cs"/>
              </a:defRPr>
            </a:lvl1pPr>
          </a:lstStyle>
          <a:p>
            <a:r>
              <a:rPr dirty="0" lang="en-US"/>
              <a:t>Flow Diagram:</a:t>
            </a:r>
          </a:p>
        </p:txBody>
      </p:sp>
      <p:pic>
        <p:nvPicPr>
          <p:cNvPr id="2097152" name=""/>
          <p:cNvPicPr>
            <a:picLocks/>
          </p:cNvPicPr>
          <p:nvPr/>
        </p:nvPicPr>
        <p:blipFill>
          <a:blip xmlns:r="http://schemas.openxmlformats.org/officeDocument/2006/relationships" r:embed="rId1"/>
          <a:stretch>
            <a:fillRect/>
          </a:stretch>
        </p:blipFill>
        <p:spPr>
          <a:xfrm rot="0">
            <a:off x="1966303" y="1376715"/>
            <a:ext cx="5050440" cy="3738543"/>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37" name="Rectangle 1"/>
          <p:cNvSpPr>
            <a:spLocks noGrp="1"/>
          </p:cNvSpPr>
          <p:nvPr>
            <p:ph type="title"/>
          </p:nvPr>
        </p:nvSpPr>
        <p:spPr/>
        <p:txBody>
          <a:bodyPr>
            <a:normAutofit fontScale="90000"/>
          </a:bodyPr>
          <a:p>
            <a:r>
              <a:rPr dirty="0" lang="en-US"/>
              <a:t>Implementation:</a:t>
            </a:r>
            <a:br>
              <a:rPr dirty="0" lang="en-US"/>
            </a:br>
            <a:r>
              <a:rPr dirty="0" sz="2800" lang="en-US"/>
              <a:t>(Hardware or software)</a:t>
            </a:r>
            <a:endParaRPr dirty="0" lang="en-US"/>
          </a:p>
        </p:txBody>
      </p:sp>
      <p:sp>
        <p:nvSpPr>
          <p:cNvPr id="1048687" name=""/>
          <p:cNvSpPr txBox="1"/>
          <p:nvPr/>
        </p:nvSpPr>
        <p:spPr>
          <a:xfrm>
            <a:off x="298740" y="1373546"/>
            <a:ext cx="8775118" cy="929640"/>
          </a:xfrm>
          <a:prstGeom prst="rect"/>
        </p:spPr>
        <p:txBody>
          <a:bodyPr rtlCol="0" wrap="square">
            <a:spAutoFit/>
          </a:bodyPr>
          <a:p>
            <a:r>
              <a:rPr sz="2800" lang="en-IN">
                <a:solidFill>
                  <a:srgbClr val="000000"/>
                </a:solidFill>
              </a:rPr>
              <a:t>GPS: Used to track the vehicle's position and send it to the rescue team </a:t>
            </a:r>
            <a:endParaRPr b="1" sz="5400" lang="en-IN">
              <a:solidFill>
                <a:srgbClr val="000000"/>
              </a:solidFill>
            </a:endParaRPr>
          </a:p>
        </p:txBody>
      </p:sp>
      <p:sp>
        <p:nvSpPr>
          <p:cNvPr id="1048688" name=""/>
          <p:cNvSpPr txBox="1"/>
          <p:nvPr/>
        </p:nvSpPr>
        <p:spPr>
          <a:xfrm>
            <a:off x="0" y="946826"/>
            <a:ext cx="4572000" cy="891540"/>
          </a:xfrm>
          <a:prstGeom prst="rect"/>
        </p:spPr>
        <p:txBody>
          <a:bodyPr rtlCol="0" wrap="square">
            <a:spAutoFit/>
          </a:bodyPr>
          <a:p>
            <a:r>
              <a:rPr b="1" sz="5400" lang="en-US">
                <a:solidFill>
                  <a:srgbClr val="000000"/>
                </a:solidFill>
              </a:rPr>
              <a:t>.</a:t>
            </a:r>
            <a:endParaRPr sz="2800" lang="en-IN">
              <a:solidFill>
                <a:srgbClr val="000000"/>
              </a:solidFill>
            </a:endParaRPr>
          </a:p>
        </p:txBody>
      </p:sp>
      <p:sp>
        <p:nvSpPr>
          <p:cNvPr id="1048689" name=""/>
          <p:cNvSpPr txBox="1"/>
          <p:nvPr/>
        </p:nvSpPr>
        <p:spPr>
          <a:xfrm>
            <a:off x="183901" y="2303185"/>
            <a:ext cx="9117984" cy="929640"/>
          </a:xfrm>
          <a:prstGeom prst="rect"/>
        </p:spPr>
        <p:txBody>
          <a:bodyPr rtlCol="0" wrap="square">
            <a:spAutoFit/>
          </a:bodyPr>
          <a:p>
            <a:r>
              <a:rPr sz="2800" lang="en-IN">
                <a:solidFill>
                  <a:srgbClr val="000000"/>
                </a:solidFill>
              </a:rPr>
              <a:t>GSM: Used to send a message to the guardian and rescue team about the location of the accident</a:t>
            </a:r>
            <a:endParaRPr sz="2800" lang="en-IN">
              <a:solidFill>
                <a:srgbClr val="000000"/>
              </a:solidFill>
            </a:endParaRPr>
          </a:p>
        </p:txBody>
      </p:sp>
      <p:sp>
        <p:nvSpPr>
          <p:cNvPr id="1048690" name=""/>
          <p:cNvSpPr txBox="1"/>
          <p:nvPr/>
        </p:nvSpPr>
        <p:spPr>
          <a:xfrm>
            <a:off x="274903" y="3232824"/>
            <a:ext cx="8869097" cy="929640"/>
          </a:xfrm>
          <a:prstGeom prst="rect"/>
        </p:spPr>
        <p:txBody>
          <a:bodyPr rtlCol="0" wrap="square">
            <a:spAutoFit/>
          </a:bodyPr>
          <a:p>
            <a:r>
              <a:rPr sz="2800" lang="en-IN">
                <a:solidFill>
                  <a:srgbClr val="000000"/>
                </a:solidFill>
              </a:rPr>
              <a:t>Wi-Fi: Used to send data from the sensor units to cloud servers in real-time </a:t>
            </a:r>
            <a:endParaRPr b="1" sz="4800" lang="en-IN">
              <a:solidFill>
                <a:srgbClr val="000000"/>
              </a:solidFill>
            </a:endParaRPr>
          </a:p>
        </p:txBody>
      </p:sp>
      <p:sp>
        <p:nvSpPr>
          <p:cNvPr id="1048691" name=""/>
          <p:cNvSpPr txBox="1"/>
          <p:nvPr/>
        </p:nvSpPr>
        <p:spPr>
          <a:xfrm>
            <a:off x="0" y="1952664"/>
            <a:ext cx="4572000" cy="815340"/>
          </a:xfrm>
          <a:prstGeom prst="rect"/>
        </p:spPr>
        <p:txBody>
          <a:bodyPr rtlCol="0" wrap="square">
            <a:spAutoFit/>
          </a:bodyPr>
          <a:p>
            <a:r>
              <a:rPr b="1" sz="4800" lang="en-US">
                <a:solidFill>
                  <a:srgbClr val="000000"/>
                </a:solidFill>
              </a:rPr>
              <a:t>.</a:t>
            </a:r>
            <a:endParaRPr sz="2800" lang="en-IN">
              <a:solidFill>
                <a:srgbClr val="000000"/>
              </a:solidFill>
            </a:endParaRPr>
          </a:p>
        </p:txBody>
      </p:sp>
      <p:sp>
        <p:nvSpPr>
          <p:cNvPr id="1048693" name=""/>
          <p:cNvSpPr txBox="1"/>
          <p:nvPr/>
        </p:nvSpPr>
        <p:spPr>
          <a:xfrm>
            <a:off x="0" y="2825154"/>
            <a:ext cx="4572000" cy="815340"/>
          </a:xfrm>
          <a:prstGeom prst="rect"/>
        </p:spPr>
        <p:txBody>
          <a:bodyPr rtlCol="0" wrap="square">
            <a:spAutoFit/>
          </a:bodyPr>
          <a:lstStyle>
            <a:lvl1pPr algn="l" latinLnBrk="0" marL="0" rtl="0">
              <a:defRPr sz="1800" kern="1200">
                <a:solidFill>
                  <a:srgbClr val="000000"/>
                </a:solidFill>
                <a:latin typeface="+mn-lt"/>
                <a:ea typeface="+mn-ea"/>
                <a:cs typeface="+mn-cs"/>
              </a:defRPr>
            </a:lvl1pPr>
            <a:lvl2pPr algn="l" latinLnBrk="0" marL="457200" rtl="0">
              <a:defRPr sz="1800" kern="1200">
                <a:solidFill>
                  <a:srgbClr val="000000"/>
                </a:solidFill>
                <a:latin typeface="+mn-lt"/>
                <a:ea typeface="+mn-ea"/>
                <a:cs typeface="+mn-cs"/>
              </a:defRPr>
            </a:lvl2pPr>
            <a:lvl3pPr algn="l" latinLnBrk="0" marL="914400" rtl="0">
              <a:defRPr sz="1800" kern="1200">
                <a:solidFill>
                  <a:srgbClr val="000000"/>
                </a:solidFill>
                <a:latin typeface="+mn-lt"/>
                <a:ea typeface="+mn-ea"/>
                <a:cs typeface="+mn-cs"/>
              </a:defRPr>
            </a:lvl3pPr>
            <a:lvl4pPr algn="l" latinLnBrk="0" marL="1371600" rtl="0">
              <a:defRPr sz="1800" kern="1200">
                <a:solidFill>
                  <a:srgbClr val="000000"/>
                </a:solidFill>
                <a:latin typeface="+mn-lt"/>
                <a:ea typeface="+mn-ea"/>
                <a:cs typeface="+mn-cs"/>
              </a:defRPr>
            </a:lvl4pPr>
            <a:lvl5pPr algn="l" latinLnBrk="0" marL="1828800" rtl="0">
              <a:defRPr sz="1800" kern="1200">
                <a:solidFill>
                  <a:srgbClr val="000000"/>
                </a:solidFill>
                <a:latin typeface="+mn-lt"/>
                <a:ea typeface="+mn-ea"/>
                <a:cs typeface="+mn-cs"/>
              </a:defRPr>
            </a:lvl5pPr>
            <a:lvl6pPr algn="l" latinLnBrk="0" marL="2286000" rtl="0">
              <a:defRPr sz="1800" kern="1200">
                <a:solidFill>
                  <a:srgbClr val="000000"/>
                </a:solidFill>
                <a:latin typeface="+mn-lt"/>
                <a:ea typeface="+mn-ea"/>
                <a:cs typeface="+mn-cs"/>
              </a:defRPr>
            </a:lvl6pPr>
            <a:lvl7pPr algn="l" latinLnBrk="0" marL="2743200" rtl="0">
              <a:defRPr sz="1800" kern="1200">
                <a:solidFill>
                  <a:srgbClr val="000000"/>
                </a:solidFill>
                <a:latin typeface="+mn-lt"/>
                <a:ea typeface="+mn-ea"/>
                <a:cs typeface="+mn-cs"/>
              </a:defRPr>
            </a:lvl7pPr>
            <a:lvl8pPr algn="l" latinLnBrk="0" marL="3200400" rtl="0">
              <a:defRPr sz="1800" kern="1200">
                <a:solidFill>
                  <a:srgbClr val="000000"/>
                </a:solidFill>
                <a:latin typeface="+mn-lt"/>
                <a:ea typeface="+mn-ea"/>
                <a:cs typeface="+mn-cs"/>
              </a:defRPr>
            </a:lvl8pPr>
            <a:lvl9pPr algn="l" latinLnBrk="0" marL="3657600" rtl="0">
              <a:defRPr sz="1800" kern="1200">
                <a:solidFill>
                  <a:srgbClr val="000000"/>
                </a:solidFill>
                <a:latin typeface="+mn-lt"/>
                <a:ea typeface="+mn-ea"/>
                <a:cs typeface="+mn-cs"/>
              </a:defRPr>
            </a:lvl9pPr>
          </a:lstStyle>
          <a:p>
            <a:r>
              <a:rPr b="1" sz="4800" lang="en-US">
                <a:solidFill>
                  <a:srgbClr val="000000"/>
                </a:solidFill>
                <a:latin typeface="Arial"/>
              </a:rPr>
              <a:t>.</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41" name="Title 1"/>
          <p:cNvSpPr>
            <a:spLocks noGrp="1"/>
          </p:cNvSpPr>
          <p:nvPr>
            <p:ph type="title"/>
          </p:nvPr>
        </p:nvSpPr>
        <p:spPr>
          <a:xfrm>
            <a:off x="2893175" y="2571749"/>
            <a:ext cx="8153400" cy="1005840"/>
          </a:xfrm>
        </p:spPr>
        <p:txBody>
          <a:bodyPr/>
          <a:p>
            <a:r>
              <a:rPr dirty="0" lang="en-US">
                <a:solidFill>
                  <a:srgbClr val="FF0000"/>
                </a:solidFill>
              </a:rPr>
              <a:t>T</a:t>
            </a:r>
            <a:r>
              <a:rPr dirty="0" lang="en-US">
                <a:solidFill>
                  <a:srgbClr val="FF0000"/>
                </a:solidFill>
              </a:rPr>
              <a:t>H</a:t>
            </a:r>
            <a:r>
              <a:rPr dirty="0" lang="en-US">
                <a:solidFill>
                  <a:srgbClr val="FF0000"/>
                </a:solidFill>
              </a:rPr>
              <a:t>A</a:t>
            </a:r>
            <a:r>
              <a:rPr dirty="0" lang="en-US">
                <a:solidFill>
                  <a:srgbClr val="FF0000"/>
                </a:solidFill>
              </a:rPr>
              <a:t>N</a:t>
            </a:r>
            <a:r>
              <a:rPr dirty="0" lang="en-US">
                <a:solidFill>
                  <a:srgbClr val="FF0000"/>
                </a:solidFill>
              </a:rPr>
              <a:t>K</a:t>
            </a:r>
            <a:r>
              <a:rPr dirty="0" lang="en-US">
                <a:solidFill>
                  <a:srgbClr val="FF0000"/>
                </a:solidFill>
              </a:rPr>
              <a:t>YOU </a:t>
            </a:r>
            <a:endParaRPr altLang="en-US" lang="zh-CN"/>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descreenPresentation">
  <a:themeElements>
    <a:clrScheme name="Concourse">
      <a:dk1>
        <a:sysClr lastClr="000000" val="windowText"/>
      </a:dk1>
      <a:lt1>
        <a:sysClr lastClr="FFFFFF" val="window"/>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r="5400000" dist="30000" rotWithShape="0">
              <a:srgbClr val="000000">
                <a:alpha val="45000"/>
              </a:srgbClr>
            </a:outerShdw>
          </a:effectLst>
        </a:effectStyle>
        <a:effectStyle>
          <a:effectLst>
            <a:outerShdw blurRad="38100" dir="5400000" dist="30000" rotWithShape="0">
              <a:srgbClr val="000000">
                <a:alpha val="45000"/>
              </a:srgbClr>
            </a:outerShdw>
          </a:effectLst>
        </a:effectStyle>
        <a:effectStyle>
          <a:effectLst>
            <a:outerShdw blurRad="38100" dir="5400000" dist="25400" rotWithShape="0">
              <a:srgbClr val="000000">
                <a:alpha val="35000"/>
              </a:srgbClr>
            </a:outerShdw>
          </a:effectLst>
          <a:scene3d>
            <a:camera prst="isometricTopDown" fov="0">
              <a:rot lat="0" lon="0" rev="0"/>
            </a:camera>
            <a:lightRig dir="t" rig="balanced">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algn="t" flip="none" sx="100000" sy="100000" tx="0" ty="0"/>
        </a:blip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algn="tl" blurRad="50800" rotWithShape="0">
              <a:srgbClr val="000000">
                <a:alpha val="64000"/>
              </a:srgbClr>
            </a:outerShdw>
          </a:effectLst>
        </a:effectStyle>
        <a:effectStyle>
          <a:effectLst>
            <a:outerShdw blurRad="39000" dir="5400000" dist="25400">
              <a:srgbClr val="000000">
                <a:alpha val="35000"/>
              </a:srgbClr>
            </a:outerShdw>
          </a:effectLst>
        </a:effectStyle>
        <a:effectStyle>
          <a:effectLst>
            <a:outerShdw blurRad="39000" dir="5400000" dist="25400">
              <a:srgbClr val="000000">
                <a:alpha val="35000"/>
              </a:srgbClr>
            </a:outerShdw>
          </a:effectLst>
          <a:scene3d>
            <a:camera prst="orthographicFront" fov="0">
              <a:rot lat="0" lon="0" rev="0"/>
            </a:camera>
            <a:lightRig dir="t" rig="threeP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          </dc:title>
  <dc:creator>21091116I</dc:creator>
  <cp:lastModifiedBy>Narmatha Madheswaran</cp:lastModifiedBy>
  <dcterms:created xsi:type="dcterms:W3CDTF">2015-08-10T09:36:54Z</dcterms:created>
  <dcterms:modified xsi:type="dcterms:W3CDTF">2024-09-09T06:04:53Z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y fmtid="{D5CDD505-2E9C-101B-9397-08002B2CF9AE}" pid="4" name="ICV">
    <vt:lpwstr>b06fa37c78c248ce924e3902e49b33ba</vt:lpwstr>
  </property>
</Properties>
</file>