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Lst>
  <p:notesMasterIdLst>
    <p:notesMasterId r:id="rId19"/>
  </p:notesMasterIdLst>
  <p:sldIdLst>
    <p:sldId id="269" r:id="rId4"/>
    <p:sldId id="270" r:id="rId5"/>
    <p:sldId id="257" r:id="rId6"/>
    <p:sldId id="271" r:id="rId7"/>
    <p:sldId id="272" r:id="rId8"/>
    <p:sldId id="273" r:id="rId9"/>
    <p:sldId id="274" r:id="rId10"/>
    <p:sldId id="262" r:id="rId11"/>
    <p:sldId id="276" r:id="rId12"/>
    <p:sldId id="281" r:id="rId13"/>
    <p:sldId id="280" r:id="rId14"/>
    <p:sldId id="279" r:id="rId15"/>
    <p:sldId id="278" r:id="rId16"/>
    <p:sldId id="277" r:id="rId17"/>
    <p:sldId id="283" r:id="rId18"/>
  </p:sldIdLst>
  <p:sldSz cx="9144000" cy="6858000" type="screen4x3"/>
  <p:notesSz cx="6858000" cy="9144000"/>
  <p:defaultTextStyle>
    <a:defPPr>
      <a:defRPr lang="en-US"/>
    </a:defPPr>
    <a:lvl1pPr marL="0" algn="l" defTabSz="456936" rtl="0" eaLnBrk="1" latinLnBrk="0" hangingPunct="1">
      <a:defRPr sz="1800" kern="1200">
        <a:solidFill>
          <a:schemeClr val="tx1"/>
        </a:solidFill>
        <a:latin typeface="+mn-lt"/>
        <a:ea typeface="+mn-ea"/>
        <a:cs typeface="+mn-cs"/>
      </a:defRPr>
    </a:lvl1pPr>
    <a:lvl2pPr marL="456936" algn="l" defTabSz="456936" rtl="0" eaLnBrk="1" latinLnBrk="0" hangingPunct="1">
      <a:defRPr sz="1800" kern="1200">
        <a:solidFill>
          <a:schemeClr val="tx1"/>
        </a:solidFill>
        <a:latin typeface="+mn-lt"/>
        <a:ea typeface="+mn-ea"/>
        <a:cs typeface="+mn-cs"/>
      </a:defRPr>
    </a:lvl2pPr>
    <a:lvl3pPr marL="913872" algn="l" defTabSz="456936" rtl="0" eaLnBrk="1" latinLnBrk="0" hangingPunct="1">
      <a:defRPr sz="1800" kern="1200">
        <a:solidFill>
          <a:schemeClr val="tx1"/>
        </a:solidFill>
        <a:latin typeface="+mn-lt"/>
        <a:ea typeface="+mn-ea"/>
        <a:cs typeface="+mn-cs"/>
      </a:defRPr>
    </a:lvl3pPr>
    <a:lvl4pPr marL="1370808" algn="l" defTabSz="456936" rtl="0" eaLnBrk="1" latinLnBrk="0" hangingPunct="1">
      <a:defRPr sz="1800" kern="1200">
        <a:solidFill>
          <a:schemeClr val="tx1"/>
        </a:solidFill>
        <a:latin typeface="+mn-lt"/>
        <a:ea typeface="+mn-ea"/>
        <a:cs typeface="+mn-cs"/>
      </a:defRPr>
    </a:lvl4pPr>
    <a:lvl5pPr marL="1827744" algn="l" defTabSz="456936" rtl="0" eaLnBrk="1" latinLnBrk="0" hangingPunct="1">
      <a:defRPr sz="1800" kern="1200">
        <a:solidFill>
          <a:schemeClr val="tx1"/>
        </a:solidFill>
        <a:latin typeface="+mn-lt"/>
        <a:ea typeface="+mn-ea"/>
        <a:cs typeface="+mn-cs"/>
      </a:defRPr>
    </a:lvl5pPr>
    <a:lvl6pPr marL="2284680" algn="l" defTabSz="456936" rtl="0" eaLnBrk="1" latinLnBrk="0" hangingPunct="1">
      <a:defRPr sz="1800" kern="1200">
        <a:solidFill>
          <a:schemeClr val="tx1"/>
        </a:solidFill>
        <a:latin typeface="+mn-lt"/>
        <a:ea typeface="+mn-ea"/>
        <a:cs typeface="+mn-cs"/>
      </a:defRPr>
    </a:lvl6pPr>
    <a:lvl7pPr marL="2741616" algn="l" defTabSz="456936" rtl="0" eaLnBrk="1" latinLnBrk="0" hangingPunct="1">
      <a:defRPr sz="1800" kern="1200">
        <a:solidFill>
          <a:schemeClr val="tx1"/>
        </a:solidFill>
        <a:latin typeface="+mn-lt"/>
        <a:ea typeface="+mn-ea"/>
        <a:cs typeface="+mn-cs"/>
      </a:defRPr>
    </a:lvl7pPr>
    <a:lvl8pPr marL="3198552" algn="l" defTabSz="456936" rtl="0" eaLnBrk="1" latinLnBrk="0" hangingPunct="1">
      <a:defRPr sz="1800" kern="1200">
        <a:solidFill>
          <a:schemeClr val="tx1"/>
        </a:solidFill>
        <a:latin typeface="+mn-lt"/>
        <a:ea typeface="+mn-ea"/>
        <a:cs typeface="+mn-cs"/>
      </a:defRPr>
    </a:lvl8pPr>
    <a:lvl9pPr marL="3655488" algn="l" defTabSz="456936"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49" d="100"/>
          <a:sy n="49" d="100"/>
        </p:scale>
        <p:origin x="-173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3E4D4D-257B-7B4C-A6A3-AF67D033543E}" type="datetimeFigureOut">
              <a:rPr lang="en-US" smtClean="0"/>
              <a:t>17/7/15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CAEA30-4CA2-8346-BD04-FFA61BAE874E}" type="slidenum">
              <a:rPr lang="en-US" smtClean="0"/>
              <a:t>‹#›</a:t>
            </a:fld>
            <a:endParaRPr lang="en-US"/>
          </a:p>
        </p:txBody>
      </p:sp>
    </p:spTree>
    <p:extLst>
      <p:ext uri="{BB962C8B-B14F-4D97-AF65-F5344CB8AC3E}">
        <p14:creationId xmlns:p14="http://schemas.microsoft.com/office/powerpoint/2010/main" val="2064288846"/>
      </p:ext>
    </p:extLst>
  </p:cSld>
  <p:clrMap bg1="lt1" tx1="dk1" bg2="lt2" tx2="dk2" accent1="accent1" accent2="accent2" accent3="accent3" accent4="accent4" accent5="accent5" accent6="accent6" hlink="hlink" folHlink="folHlink"/>
  <p:notesStyle>
    <a:lvl1pPr marL="0" algn="l" defTabSz="456936" rtl="0" eaLnBrk="1" latinLnBrk="0" hangingPunct="1">
      <a:defRPr sz="1200" kern="1200">
        <a:solidFill>
          <a:schemeClr val="tx1"/>
        </a:solidFill>
        <a:latin typeface="+mn-lt"/>
        <a:ea typeface="+mn-ea"/>
        <a:cs typeface="+mn-cs"/>
      </a:defRPr>
    </a:lvl1pPr>
    <a:lvl2pPr marL="456936" algn="l" defTabSz="456936" rtl="0" eaLnBrk="1" latinLnBrk="0" hangingPunct="1">
      <a:defRPr sz="1200" kern="1200">
        <a:solidFill>
          <a:schemeClr val="tx1"/>
        </a:solidFill>
        <a:latin typeface="+mn-lt"/>
        <a:ea typeface="+mn-ea"/>
        <a:cs typeface="+mn-cs"/>
      </a:defRPr>
    </a:lvl2pPr>
    <a:lvl3pPr marL="913872" algn="l" defTabSz="456936" rtl="0" eaLnBrk="1" latinLnBrk="0" hangingPunct="1">
      <a:defRPr sz="1200" kern="1200">
        <a:solidFill>
          <a:schemeClr val="tx1"/>
        </a:solidFill>
        <a:latin typeface="+mn-lt"/>
        <a:ea typeface="+mn-ea"/>
        <a:cs typeface="+mn-cs"/>
      </a:defRPr>
    </a:lvl3pPr>
    <a:lvl4pPr marL="1370808" algn="l" defTabSz="456936" rtl="0" eaLnBrk="1" latinLnBrk="0" hangingPunct="1">
      <a:defRPr sz="1200" kern="1200">
        <a:solidFill>
          <a:schemeClr val="tx1"/>
        </a:solidFill>
        <a:latin typeface="+mn-lt"/>
        <a:ea typeface="+mn-ea"/>
        <a:cs typeface="+mn-cs"/>
      </a:defRPr>
    </a:lvl4pPr>
    <a:lvl5pPr marL="1827744" algn="l" defTabSz="456936" rtl="0" eaLnBrk="1" latinLnBrk="0" hangingPunct="1">
      <a:defRPr sz="1200" kern="1200">
        <a:solidFill>
          <a:schemeClr val="tx1"/>
        </a:solidFill>
        <a:latin typeface="+mn-lt"/>
        <a:ea typeface="+mn-ea"/>
        <a:cs typeface="+mn-cs"/>
      </a:defRPr>
    </a:lvl5pPr>
    <a:lvl6pPr marL="2284680" algn="l" defTabSz="456936" rtl="0" eaLnBrk="1" latinLnBrk="0" hangingPunct="1">
      <a:defRPr sz="1200" kern="1200">
        <a:solidFill>
          <a:schemeClr val="tx1"/>
        </a:solidFill>
        <a:latin typeface="+mn-lt"/>
        <a:ea typeface="+mn-ea"/>
        <a:cs typeface="+mn-cs"/>
      </a:defRPr>
    </a:lvl6pPr>
    <a:lvl7pPr marL="2741616" algn="l" defTabSz="456936" rtl="0" eaLnBrk="1" latinLnBrk="0" hangingPunct="1">
      <a:defRPr sz="1200" kern="1200">
        <a:solidFill>
          <a:schemeClr val="tx1"/>
        </a:solidFill>
        <a:latin typeface="+mn-lt"/>
        <a:ea typeface="+mn-ea"/>
        <a:cs typeface="+mn-cs"/>
      </a:defRPr>
    </a:lvl7pPr>
    <a:lvl8pPr marL="3198552" algn="l" defTabSz="456936" rtl="0" eaLnBrk="1" latinLnBrk="0" hangingPunct="1">
      <a:defRPr sz="1200" kern="1200">
        <a:solidFill>
          <a:schemeClr val="tx1"/>
        </a:solidFill>
        <a:latin typeface="+mn-lt"/>
        <a:ea typeface="+mn-ea"/>
        <a:cs typeface="+mn-cs"/>
      </a:defRPr>
    </a:lvl8pPr>
    <a:lvl9pPr marL="3655488" algn="l" defTabSz="45693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Sikuli</a:t>
            </a:r>
            <a:r>
              <a:rPr lang="en-US" dirty="0" smtClean="0"/>
              <a:t> Script is a </a:t>
            </a:r>
            <a:r>
              <a:rPr lang="en-US" dirty="0" err="1" smtClean="0"/>
              <a:t>Jython</a:t>
            </a:r>
            <a:r>
              <a:rPr lang="en-US" dirty="0" smtClean="0"/>
              <a:t> and Java library that automates GUI interaction using image patterns to direct keyboard/mouse events. The core of </a:t>
            </a:r>
            <a:r>
              <a:rPr lang="en-US" dirty="0" err="1" smtClean="0"/>
              <a:t>Sikuli</a:t>
            </a:r>
            <a:r>
              <a:rPr lang="en-US" dirty="0" smtClean="0"/>
              <a:t> Script is a Java library that consists of two parts: </a:t>
            </a:r>
            <a:r>
              <a:rPr lang="en-US" dirty="0" err="1" smtClean="0"/>
              <a:t>java.awt.Robot</a:t>
            </a:r>
            <a:r>
              <a:rPr lang="en-US" dirty="0" smtClean="0"/>
              <a:t>, which delivers keyboard and mouse events to appropriate locations, and a C++ engine based on </a:t>
            </a:r>
            <a:r>
              <a:rPr lang="en-US" dirty="0" err="1" smtClean="0"/>
              <a:t>OpenCV</a:t>
            </a:r>
            <a:r>
              <a:rPr lang="en-US" dirty="0" smtClean="0"/>
              <a:t>, which searches given image patterns on the screen. The C++ engine is connected to Java via JNI and needs to be compiled for each platform. On top of the Java library, a thin </a:t>
            </a:r>
            <a:r>
              <a:rPr lang="en-US" dirty="0" err="1" smtClean="0"/>
              <a:t>Jython</a:t>
            </a:r>
            <a:r>
              <a:rPr lang="en-US" dirty="0" smtClean="0"/>
              <a:t> layer is provided for end-users as a set of simple and clear commands. Therefore, it should be easy to add more thin layers for other languages running on JVM, e.g. </a:t>
            </a:r>
            <a:r>
              <a:rPr lang="en-US" dirty="0" err="1" smtClean="0"/>
              <a:t>JRuby</a:t>
            </a:r>
            <a:r>
              <a:rPr lang="en-US" dirty="0" smtClean="0"/>
              <a:t>, </a:t>
            </a:r>
            <a:r>
              <a:rPr lang="en-US" dirty="0" err="1" smtClean="0"/>
              <a:t>Scala</a:t>
            </a:r>
            <a:r>
              <a:rPr lang="en-US" dirty="0" smtClean="0"/>
              <a:t>, Javascript, etc.</a:t>
            </a:r>
          </a:p>
          <a:p>
            <a:endParaRPr lang="en-US" dirty="0" smtClean="0"/>
          </a:p>
          <a:p>
            <a:r>
              <a:rPr lang="en-US" dirty="0" smtClean="0"/>
              <a:t>The Structure of a </a:t>
            </a:r>
            <a:r>
              <a:rPr lang="en-US" dirty="0" err="1" smtClean="0"/>
              <a:t>Sikuli</a:t>
            </a:r>
            <a:r>
              <a:rPr lang="en-US" dirty="0" smtClean="0"/>
              <a:t> source folder or zipped file (.</a:t>
            </a:r>
            <a:r>
              <a:rPr lang="en-US" dirty="0" err="1" smtClean="0"/>
              <a:t>sikuli</a:t>
            </a:r>
            <a:r>
              <a:rPr lang="en-US" dirty="0" smtClean="0"/>
              <a:t>, .</a:t>
            </a:r>
            <a:r>
              <a:rPr lang="en-US" dirty="0" err="1" smtClean="0"/>
              <a:t>skl</a:t>
            </a:r>
            <a:r>
              <a:rPr lang="en-US" dirty="0" smtClean="0"/>
              <a:t>)¶</a:t>
            </a:r>
          </a:p>
          <a:p>
            <a:r>
              <a:rPr lang="en-US" dirty="0" smtClean="0"/>
              <a:t>A </a:t>
            </a:r>
            <a:r>
              <a:rPr lang="en-US" dirty="0" err="1" smtClean="0"/>
              <a:t>Sikuli</a:t>
            </a:r>
            <a:r>
              <a:rPr lang="en-US" dirty="0" smtClean="0"/>
              <a:t> script (.</a:t>
            </a:r>
            <a:r>
              <a:rPr lang="en-US" dirty="0" err="1" smtClean="0"/>
              <a:t>sikuli</a:t>
            </a:r>
            <a:r>
              <a:rPr lang="en-US" dirty="0" smtClean="0"/>
              <a:t>) is a directory that contains a Python source file (.</a:t>
            </a:r>
            <a:r>
              <a:rPr lang="en-US" dirty="0" err="1" smtClean="0"/>
              <a:t>py</a:t>
            </a:r>
            <a:r>
              <a:rPr lang="en-US" dirty="0" smtClean="0"/>
              <a:t>) representing the automation workflow or the test cases and all the image files (.</a:t>
            </a:r>
            <a:r>
              <a:rPr lang="en-US" dirty="0" err="1" smtClean="0"/>
              <a:t>png</a:t>
            </a:r>
            <a:r>
              <a:rPr lang="en-US" dirty="0" smtClean="0"/>
              <a:t>) used by the source file. All images used in a </a:t>
            </a:r>
            <a:r>
              <a:rPr lang="en-US" dirty="0" err="1" smtClean="0"/>
              <a:t>Sikuli</a:t>
            </a:r>
            <a:r>
              <a:rPr lang="en-US" dirty="0" smtClean="0"/>
              <a:t> script are simply a path to the .</a:t>
            </a:r>
            <a:r>
              <a:rPr lang="en-US" dirty="0" err="1" smtClean="0"/>
              <a:t>png</a:t>
            </a:r>
            <a:r>
              <a:rPr lang="en-US" dirty="0" smtClean="0"/>
              <a:t> file in the .</a:t>
            </a:r>
            <a:r>
              <a:rPr lang="en-US" dirty="0" err="1" smtClean="0"/>
              <a:t>sikuli</a:t>
            </a:r>
            <a:r>
              <a:rPr lang="en-US" dirty="0" smtClean="0"/>
              <a:t> bundle. Therefore, the Python source file can also be edited by any text editor.</a:t>
            </a:r>
          </a:p>
          <a:p>
            <a:endParaRPr lang="en-US" dirty="0" smtClean="0"/>
          </a:p>
          <a:p>
            <a:r>
              <a:rPr lang="en-US" dirty="0" smtClean="0"/>
              <a:t>While saving a script using </a:t>
            </a:r>
            <a:r>
              <a:rPr lang="en-US" dirty="0" err="1" smtClean="0"/>
              <a:t>Sikuli</a:t>
            </a:r>
            <a:r>
              <a:rPr lang="en-US" dirty="0" smtClean="0"/>
              <a:t> IDE, an extra HTML file may optionally be created in the .</a:t>
            </a:r>
            <a:r>
              <a:rPr lang="en-US" dirty="0" err="1" smtClean="0"/>
              <a:t>sikuli</a:t>
            </a:r>
            <a:r>
              <a:rPr lang="en-US" dirty="0" smtClean="0"/>
              <a:t> directory so that users can share a visual copy of the scripts on the web easily.</a:t>
            </a:r>
          </a:p>
          <a:p>
            <a:endParaRPr lang="en-US" dirty="0" smtClean="0"/>
          </a:p>
          <a:p>
            <a:r>
              <a:rPr lang="en-US" dirty="0" smtClean="0"/>
              <a:t>A </a:t>
            </a:r>
            <a:r>
              <a:rPr lang="en-US" dirty="0" err="1" smtClean="0"/>
              <a:t>Sikuli</a:t>
            </a:r>
            <a:r>
              <a:rPr lang="en-US" dirty="0" smtClean="0"/>
              <a:t> zipped script (.</a:t>
            </a:r>
            <a:r>
              <a:rPr lang="en-US" dirty="0" err="1" smtClean="0"/>
              <a:t>skl</a:t>
            </a:r>
            <a:r>
              <a:rPr lang="en-US" dirty="0" smtClean="0"/>
              <a:t>) is simply a zipped file of all files in the .</a:t>
            </a:r>
            <a:r>
              <a:rPr lang="en-US" dirty="0" err="1" smtClean="0"/>
              <a:t>sikuli</a:t>
            </a:r>
            <a:r>
              <a:rPr lang="en-US" dirty="0" smtClean="0"/>
              <a:t> folder. It is intended for distribution via mail or web upload, can also be run from command line and reopened in the </a:t>
            </a:r>
            <a:r>
              <a:rPr lang="en-US" dirty="0" err="1" smtClean="0"/>
              <a:t>Sikuli</a:t>
            </a:r>
            <a:r>
              <a:rPr lang="en-US" dirty="0" smtClean="0"/>
              <a:t> IDE. (The previous naming as “</a:t>
            </a:r>
            <a:r>
              <a:rPr lang="en-US" dirty="0" err="1" smtClean="0"/>
              <a:t>Sikuli</a:t>
            </a:r>
            <a:r>
              <a:rPr lang="en-US" smtClean="0"/>
              <a:t> executable” is deprecated, since this is misleading: people most often thought, it is something like a self-contained and self-running package comparable to a Windows EXE, but it is not).</a:t>
            </a:r>
            <a:endParaRPr lang="en-US"/>
          </a:p>
        </p:txBody>
      </p:sp>
      <p:sp>
        <p:nvSpPr>
          <p:cNvPr id="4" name="Slide Number Placeholder 3"/>
          <p:cNvSpPr>
            <a:spLocks noGrp="1"/>
          </p:cNvSpPr>
          <p:nvPr>
            <p:ph type="sldNum" sz="quarter" idx="10"/>
          </p:nvPr>
        </p:nvSpPr>
        <p:spPr/>
        <p:txBody>
          <a:bodyPr/>
          <a:lstStyle/>
          <a:p>
            <a:fld id="{77CAEA30-4CA2-8346-BD04-FFA61BAE874E}" type="slidenum">
              <a:rPr lang="en-US" smtClean="0"/>
              <a:t>5</a:t>
            </a:fld>
            <a:endParaRPr lang="en-US"/>
          </a:p>
        </p:txBody>
      </p:sp>
    </p:spTree>
    <p:extLst>
      <p:ext uri="{BB962C8B-B14F-4D97-AF65-F5344CB8AC3E}">
        <p14:creationId xmlns:p14="http://schemas.microsoft.com/office/powerpoint/2010/main" val="3596054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Region is a rectangular area on a Screen and is defined by its upper left corner (x, y) being the pixel with this offset relative to the upper left corner of the screen (usually (0, 0) ) and its dimension (w, h) as its width and height in pixels.</a:t>
            </a:r>
          </a:p>
          <a:p>
            <a:endParaRPr lang="en-US" dirty="0"/>
          </a:p>
        </p:txBody>
      </p:sp>
      <p:sp>
        <p:nvSpPr>
          <p:cNvPr id="4" name="Slide Number Placeholder 3"/>
          <p:cNvSpPr>
            <a:spLocks noGrp="1"/>
          </p:cNvSpPr>
          <p:nvPr>
            <p:ph type="sldNum" sz="quarter" idx="10"/>
          </p:nvPr>
        </p:nvSpPr>
        <p:spPr/>
        <p:txBody>
          <a:bodyPr/>
          <a:lstStyle/>
          <a:p>
            <a:fld id="{77CAEA30-4CA2-8346-BD04-FFA61BAE874E}" type="slidenum">
              <a:rPr lang="en-US" smtClean="0"/>
              <a:t>8</a:t>
            </a:fld>
            <a:endParaRPr lang="en-US"/>
          </a:p>
        </p:txBody>
      </p:sp>
    </p:spTree>
    <p:extLst>
      <p:ext uri="{BB962C8B-B14F-4D97-AF65-F5344CB8AC3E}">
        <p14:creationId xmlns:p14="http://schemas.microsoft.com/office/powerpoint/2010/main" val="4278326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s-ES_tradnl"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6936" indent="0" algn="ctr">
              <a:buNone/>
              <a:defRPr>
                <a:solidFill>
                  <a:schemeClr val="tx1">
                    <a:tint val="75000"/>
                  </a:schemeClr>
                </a:solidFill>
              </a:defRPr>
            </a:lvl2pPr>
            <a:lvl3pPr marL="913872" indent="0" algn="ctr">
              <a:buNone/>
              <a:defRPr>
                <a:solidFill>
                  <a:schemeClr val="tx1">
                    <a:tint val="75000"/>
                  </a:schemeClr>
                </a:solidFill>
              </a:defRPr>
            </a:lvl3pPr>
            <a:lvl4pPr marL="1370808" indent="0" algn="ctr">
              <a:buNone/>
              <a:defRPr>
                <a:solidFill>
                  <a:schemeClr val="tx1">
                    <a:tint val="75000"/>
                  </a:schemeClr>
                </a:solidFill>
              </a:defRPr>
            </a:lvl4pPr>
            <a:lvl5pPr marL="1827744" indent="0" algn="ctr">
              <a:buNone/>
              <a:defRPr>
                <a:solidFill>
                  <a:schemeClr val="tx1">
                    <a:tint val="75000"/>
                  </a:schemeClr>
                </a:solidFill>
              </a:defRPr>
            </a:lvl5pPr>
            <a:lvl6pPr marL="2284680" indent="0" algn="ctr">
              <a:buNone/>
              <a:defRPr>
                <a:solidFill>
                  <a:schemeClr val="tx1">
                    <a:tint val="75000"/>
                  </a:schemeClr>
                </a:solidFill>
              </a:defRPr>
            </a:lvl6pPr>
            <a:lvl7pPr marL="2741616" indent="0" algn="ctr">
              <a:buNone/>
              <a:defRPr>
                <a:solidFill>
                  <a:schemeClr val="tx1">
                    <a:tint val="75000"/>
                  </a:schemeClr>
                </a:solidFill>
              </a:defRPr>
            </a:lvl7pPr>
            <a:lvl8pPr marL="3198552" indent="0" algn="ctr">
              <a:buNone/>
              <a:defRPr>
                <a:solidFill>
                  <a:schemeClr val="tx1">
                    <a:tint val="75000"/>
                  </a:schemeClr>
                </a:solidFill>
              </a:defRPr>
            </a:lvl8pPr>
            <a:lvl9pPr marL="3655488" indent="0" algn="ctr">
              <a:buNone/>
              <a:defRPr>
                <a:solidFill>
                  <a:schemeClr val="tx1">
                    <a:tint val="75000"/>
                  </a:schemeClr>
                </a:solidFill>
              </a:defRPr>
            </a:lvl9pPr>
          </a:lstStyle>
          <a:p>
            <a:r>
              <a:rPr lang="es-ES_tradnl" smtClean="0"/>
              <a:t>Click to edit Master subtitle style</a:t>
            </a:r>
            <a:endParaRPr lang="en-US"/>
          </a:p>
        </p:txBody>
      </p:sp>
      <p:sp>
        <p:nvSpPr>
          <p:cNvPr id="4" name="Date Placeholder 3"/>
          <p:cNvSpPr>
            <a:spLocks noGrp="1"/>
          </p:cNvSpPr>
          <p:nvPr>
            <p:ph type="dt" sz="half" idx="10"/>
          </p:nvPr>
        </p:nvSpPr>
        <p:spPr/>
        <p:txBody>
          <a:bodyPr/>
          <a:lstStyle/>
          <a:p>
            <a:fld id="{647947A7-FB79-C540-AB1C-2630D80F82FE}" type="datetimeFigureOut">
              <a:rPr lang="en-US" smtClean="0"/>
              <a:t>17/7/15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1718204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fld id="{647947A7-FB79-C540-AB1C-2630D80F82FE}" type="datetimeFigureOut">
              <a:rPr lang="en-US" smtClean="0"/>
              <a:t>17/7/15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263791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fld id="{647947A7-FB79-C540-AB1C-2630D80F82FE}" type="datetimeFigureOut">
              <a:rPr lang="en-US" smtClean="0"/>
              <a:t>17/7/15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2338239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5" y="2130431"/>
            <a:ext cx="7772399" cy="1470024"/>
          </a:xfrm>
        </p:spPr>
        <p:txBody>
          <a:bodyPr/>
          <a:lstStyle/>
          <a:p>
            <a:r>
              <a:rPr lang="en-US" smtClean="0"/>
              <a:t>Click to edit Master title style</a:t>
            </a:r>
            <a:endParaRPr lang="es-AR"/>
          </a:p>
        </p:txBody>
      </p:sp>
      <p:sp>
        <p:nvSpPr>
          <p:cNvPr id="3" name="Subtitle 2"/>
          <p:cNvSpPr>
            <a:spLocks noGrp="1"/>
          </p:cNvSpPr>
          <p:nvPr>
            <p:ph type="subTitle" idx="1"/>
          </p:nvPr>
        </p:nvSpPr>
        <p:spPr>
          <a:xfrm>
            <a:off x="1371604" y="3886205"/>
            <a:ext cx="6400800" cy="1752600"/>
          </a:xfrm>
        </p:spPr>
        <p:txBody>
          <a:bodyPr/>
          <a:lstStyle>
            <a:lvl1pPr marL="0" indent="0" algn="ctr">
              <a:buNone/>
              <a:defRPr>
                <a:solidFill>
                  <a:schemeClr val="tx1">
                    <a:tint val="75000"/>
                  </a:schemeClr>
                </a:solidFill>
              </a:defRPr>
            </a:lvl1pPr>
            <a:lvl2pPr marL="456727" indent="0" algn="ctr">
              <a:buNone/>
              <a:defRPr>
                <a:solidFill>
                  <a:schemeClr val="tx1">
                    <a:tint val="75000"/>
                  </a:schemeClr>
                </a:solidFill>
              </a:defRPr>
            </a:lvl2pPr>
            <a:lvl3pPr marL="913457" indent="0" algn="ctr">
              <a:buNone/>
              <a:defRPr>
                <a:solidFill>
                  <a:schemeClr val="tx1">
                    <a:tint val="75000"/>
                  </a:schemeClr>
                </a:solidFill>
              </a:defRPr>
            </a:lvl3pPr>
            <a:lvl4pPr marL="1370185" indent="0" algn="ctr">
              <a:buNone/>
              <a:defRPr>
                <a:solidFill>
                  <a:schemeClr val="tx1">
                    <a:tint val="75000"/>
                  </a:schemeClr>
                </a:solidFill>
              </a:defRPr>
            </a:lvl4pPr>
            <a:lvl5pPr marL="1826913" indent="0" algn="ctr">
              <a:buNone/>
              <a:defRPr>
                <a:solidFill>
                  <a:schemeClr val="tx1">
                    <a:tint val="75000"/>
                  </a:schemeClr>
                </a:solidFill>
              </a:defRPr>
            </a:lvl5pPr>
            <a:lvl6pPr marL="2283642" indent="0" algn="ctr">
              <a:buNone/>
              <a:defRPr>
                <a:solidFill>
                  <a:schemeClr val="tx1">
                    <a:tint val="75000"/>
                  </a:schemeClr>
                </a:solidFill>
              </a:defRPr>
            </a:lvl6pPr>
            <a:lvl7pPr marL="2740369" indent="0" algn="ctr">
              <a:buNone/>
              <a:defRPr>
                <a:solidFill>
                  <a:schemeClr val="tx1">
                    <a:tint val="75000"/>
                  </a:schemeClr>
                </a:solidFill>
              </a:defRPr>
            </a:lvl7pPr>
            <a:lvl8pPr marL="3197098" indent="0" algn="ctr">
              <a:buNone/>
              <a:defRPr>
                <a:solidFill>
                  <a:schemeClr val="tx1">
                    <a:tint val="75000"/>
                  </a:schemeClr>
                </a:solidFill>
              </a:defRPr>
            </a:lvl8pPr>
            <a:lvl9pPr marL="3653826" indent="0" algn="ctr">
              <a:buNone/>
              <a:defRPr>
                <a:solidFill>
                  <a:schemeClr val="tx1">
                    <a:tint val="75000"/>
                  </a:schemeClr>
                </a:solidFill>
              </a:defRPr>
            </a:lvl9pPr>
          </a:lstStyle>
          <a:p>
            <a:r>
              <a:rPr lang="en-US" smtClean="0"/>
              <a:t>Click to edit Master subtitle style</a:t>
            </a:r>
            <a:endParaRPr lang="es-AR"/>
          </a:p>
        </p:txBody>
      </p:sp>
      <p:sp>
        <p:nvSpPr>
          <p:cNvPr id="4" name="Date Placeholder 3"/>
          <p:cNvSpPr>
            <a:spLocks noGrp="1"/>
          </p:cNvSpPr>
          <p:nvPr>
            <p:ph type="dt" sz="half" idx="10"/>
          </p:nvPr>
        </p:nvSpPr>
        <p:spPr/>
        <p:txBody>
          <a:bodyPr/>
          <a:lstStyle/>
          <a:p>
            <a:fld id="{647947A7-FB79-C540-AB1C-2630D80F82FE}" type="datetimeFigureOut">
              <a:rPr lang="en-US" smtClean="0"/>
              <a:t>17/7/15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1970159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647947A7-FB79-C540-AB1C-2630D80F82FE}" type="datetimeFigureOut">
              <a:rPr lang="en-US" smtClean="0"/>
              <a:t>17/7/15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1930705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7" y="4406902"/>
            <a:ext cx="7772399" cy="1362074"/>
          </a:xfrm>
        </p:spPr>
        <p:txBody>
          <a:bodyPr anchor="t"/>
          <a:lstStyle>
            <a:lvl1pPr algn="l">
              <a:defRPr sz="4000" b="1" cap="all"/>
            </a:lvl1pPr>
          </a:lstStyle>
          <a:p>
            <a:r>
              <a:rPr lang="en-US" smtClean="0"/>
              <a:t>Click to edit Master title style</a:t>
            </a:r>
            <a:endParaRPr lang="es-AR"/>
          </a:p>
        </p:txBody>
      </p:sp>
      <p:sp>
        <p:nvSpPr>
          <p:cNvPr id="3" name="Text Placeholder 2"/>
          <p:cNvSpPr>
            <a:spLocks noGrp="1"/>
          </p:cNvSpPr>
          <p:nvPr>
            <p:ph type="body" idx="1"/>
          </p:nvPr>
        </p:nvSpPr>
        <p:spPr>
          <a:xfrm>
            <a:off x="722317" y="2906714"/>
            <a:ext cx="7772399" cy="1500186"/>
          </a:xfrm>
        </p:spPr>
        <p:txBody>
          <a:bodyPr anchor="b"/>
          <a:lstStyle>
            <a:lvl1pPr marL="0" indent="0">
              <a:buNone/>
              <a:defRPr sz="2100">
                <a:solidFill>
                  <a:schemeClr val="tx1">
                    <a:tint val="75000"/>
                  </a:schemeClr>
                </a:solidFill>
              </a:defRPr>
            </a:lvl1pPr>
            <a:lvl2pPr marL="456727" indent="0">
              <a:buNone/>
              <a:defRPr sz="1800">
                <a:solidFill>
                  <a:schemeClr val="tx1">
                    <a:tint val="75000"/>
                  </a:schemeClr>
                </a:solidFill>
              </a:defRPr>
            </a:lvl2pPr>
            <a:lvl3pPr marL="913457" indent="0">
              <a:buNone/>
              <a:defRPr sz="1600">
                <a:solidFill>
                  <a:schemeClr val="tx1">
                    <a:tint val="75000"/>
                  </a:schemeClr>
                </a:solidFill>
              </a:defRPr>
            </a:lvl3pPr>
            <a:lvl4pPr marL="1370185" indent="0">
              <a:buNone/>
              <a:defRPr sz="1400">
                <a:solidFill>
                  <a:schemeClr val="tx1">
                    <a:tint val="75000"/>
                  </a:schemeClr>
                </a:solidFill>
              </a:defRPr>
            </a:lvl4pPr>
            <a:lvl5pPr marL="1826913" indent="0">
              <a:buNone/>
              <a:defRPr sz="1400">
                <a:solidFill>
                  <a:schemeClr val="tx1">
                    <a:tint val="75000"/>
                  </a:schemeClr>
                </a:solidFill>
              </a:defRPr>
            </a:lvl5pPr>
            <a:lvl6pPr marL="2283642" indent="0">
              <a:buNone/>
              <a:defRPr sz="1400">
                <a:solidFill>
                  <a:schemeClr val="tx1">
                    <a:tint val="75000"/>
                  </a:schemeClr>
                </a:solidFill>
              </a:defRPr>
            </a:lvl6pPr>
            <a:lvl7pPr marL="2740369" indent="0">
              <a:buNone/>
              <a:defRPr sz="1400">
                <a:solidFill>
                  <a:schemeClr val="tx1">
                    <a:tint val="75000"/>
                  </a:schemeClr>
                </a:solidFill>
              </a:defRPr>
            </a:lvl7pPr>
            <a:lvl8pPr marL="3197098" indent="0">
              <a:buNone/>
              <a:defRPr sz="1400">
                <a:solidFill>
                  <a:schemeClr val="tx1">
                    <a:tint val="75000"/>
                  </a:schemeClr>
                </a:solidFill>
              </a:defRPr>
            </a:lvl8pPr>
            <a:lvl9pPr marL="3653826"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7947A7-FB79-C540-AB1C-2630D80F82FE}" type="datetimeFigureOut">
              <a:rPr lang="en-US" smtClean="0"/>
              <a:t>17/7/15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435380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sz="half" idx="1"/>
          </p:nvPr>
        </p:nvSpPr>
        <p:spPr>
          <a:xfrm>
            <a:off x="320680" y="839791"/>
            <a:ext cx="2806700" cy="2376487"/>
          </a:xfrm>
        </p:spPr>
        <p:txBody>
          <a:bodyPr/>
          <a:lstStyle>
            <a:lvl1pPr>
              <a:defRPr sz="29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Content Placeholder 3"/>
          <p:cNvSpPr>
            <a:spLocks noGrp="1"/>
          </p:cNvSpPr>
          <p:nvPr>
            <p:ph sz="half" idx="2"/>
          </p:nvPr>
        </p:nvSpPr>
        <p:spPr>
          <a:xfrm>
            <a:off x="3279776" y="839791"/>
            <a:ext cx="2808289" cy="2376487"/>
          </a:xfrm>
        </p:spPr>
        <p:txBody>
          <a:bodyPr/>
          <a:lstStyle>
            <a:lvl1pPr>
              <a:defRPr sz="29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Date Placeholder 4"/>
          <p:cNvSpPr>
            <a:spLocks noGrp="1"/>
          </p:cNvSpPr>
          <p:nvPr>
            <p:ph type="dt" sz="half" idx="10"/>
          </p:nvPr>
        </p:nvSpPr>
        <p:spPr/>
        <p:txBody>
          <a:bodyPr/>
          <a:lstStyle/>
          <a:p>
            <a:fld id="{647947A7-FB79-C540-AB1C-2630D80F82FE}" type="datetimeFigureOut">
              <a:rPr lang="en-US" smtClean="0"/>
              <a:t>17/7/15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2745647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40"/>
            <a:ext cx="8229600" cy="1143000"/>
          </a:xfrm>
        </p:spPr>
        <p:txBody>
          <a:bodyPr/>
          <a:lstStyle>
            <a:lvl1pPr>
              <a:defRPr/>
            </a:lvl1pPr>
          </a:lstStyle>
          <a:p>
            <a:r>
              <a:rPr lang="en-US" smtClean="0"/>
              <a:t>Click to edit Master title style</a:t>
            </a:r>
            <a:endParaRPr lang="es-AR"/>
          </a:p>
        </p:txBody>
      </p:sp>
      <p:sp>
        <p:nvSpPr>
          <p:cNvPr id="3" name="Text Placeholder 2"/>
          <p:cNvSpPr>
            <a:spLocks noGrp="1"/>
          </p:cNvSpPr>
          <p:nvPr>
            <p:ph type="body" idx="1"/>
          </p:nvPr>
        </p:nvSpPr>
        <p:spPr>
          <a:xfrm>
            <a:off x="457205" y="1535113"/>
            <a:ext cx="4040187" cy="639762"/>
          </a:xfrm>
        </p:spPr>
        <p:txBody>
          <a:bodyPr anchor="b"/>
          <a:lstStyle>
            <a:lvl1pPr marL="0" indent="0">
              <a:buNone/>
              <a:defRPr sz="2400" b="1"/>
            </a:lvl1pPr>
            <a:lvl2pPr marL="456727" indent="0">
              <a:buNone/>
              <a:defRPr sz="2100" b="1"/>
            </a:lvl2pPr>
            <a:lvl3pPr marL="913457" indent="0">
              <a:buNone/>
              <a:defRPr sz="1800" b="1"/>
            </a:lvl3pPr>
            <a:lvl4pPr marL="1370185" indent="0">
              <a:buNone/>
              <a:defRPr sz="1600" b="1"/>
            </a:lvl4pPr>
            <a:lvl5pPr marL="1826913" indent="0">
              <a:buNone/>
              <a:defRPr sz="1600" b="1"/>
            </a:lvl5pPr>
            <a:lvl6pPr marL="2283642" indent="0">
              <a:buNone/>
              <a:defRPr sz="1600" b="1"/>
            </a:lvl6pPr>
            <a:lvl7pPr marL="2740369" indent="0">
              <a:buNone/>
              <a:defRPr sz="1600" b="1"/>
            </a:lvl7pPr>
            <a:lvl8pPr marL="3197098" indent="0">
              <a:buNone/>
              <a:defRPr sz="1600" b="1"/>
            </a:lvl8pPr>
            <a:lvl9pPr marL="365382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5" y="2174874"/>
            <a:ext cx="4040187" cy="3951287"/>
          </a:xfrm>
        </p:spPr>
        <p:txBody>
          <a:bodyPr/>
          <a:lstStyle>
            <a:lvl1pPr>
              <a:defRPr sz="24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Text Placeholder 4"/>
          <p:cNvSpPr>
            <a:spLocks noGrp="1"/>
          </p:cNvSpPr>
          <p:nvPr>
            <p:ph type="body" sz="quarter" idx="3"/>
          </p:nvPr>
        </p:nvSpPr>
        <p:spPr>
          <a:xfrm>
            <a:off x="4645032" y="1535113"/>
            <a:ext cx="4041775" cy="639762"/>
          </a:xfrm>
        </p:spPr>
        <p:txBody>
          <a:bodyPr anchor="b"/>
          <a:lstStyle>
            <a:lvl1pPr marL="0" indent="0">
              <a:buNone/>
              <a:defRPr sz="2400" b="1"/>
            </a:lvl1pPr>
            <a:lvl2pPr marL="456727" indent="0">
              <a:buNone/>
              <a:defRPr sz="2100" b="1"/>
            </a:lvl2pPr>
            <a:lvl3pPr marL="913457" indent="0">
              <a:buNone/>
              <a:defRPr sz="1800" b="1"/>
            </a:lvl3pPr>
            <a:lvl4pPr marL="1370185" indent="0">
              <a:buNone/>
              <a:defRPr sz="1600" b="1"/>
            </a:lvl4pPr>
            <a:lvl5pPr marL="1826913" indent="0">
              <a:buNone/>
              <a:defRPr sz="1600" b="1"/>
            </a:lvl5pPr>
            <a:lvl6pPr marL="2283642" indent="0">
              <a:buNone/>
              <a:defRPr sz="1600" b="1"/>
            </a:lvl6pPr>
            <a:lvl7pPr marL="2740369" indent="0">
              <a:buNone/>
              <a:defRPr sz="1600" b="1"/>
            </a:lvl7pPr>
            <a:lvl8pPr marL="3197098" indent="0">
              <a:buNone/>
              <a:defRPr sz="1600" b="1"/>
            </a:lvl8pPr>
            <a:lvl9pPr marL="365382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2" y="2174874"/>
            <a:ext cx="4041775" cy="3951287"/>
          </a:xfrm>
        </p:spPr>
        <p:txBody>
          <a:bodyPr/>
          <a:lstStyle>
            <a:lvl1pPr>
              <a:defRPr sz="24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7" name="Date Placeholder 6"/>
          <p:cNvSpPr>
            <a:spLocks noGrp="1"/>
          </p:cNvSpPr>
          <p:nvPr>
            <p:ph type="dt" sz="half" idx="10"/>
          </p:nvPr>
        </p:nvSpPr>
        <p:spPr/>
        <p:txBody>
          <a:bodyPr/>
          <a:lstStyle/>
          <a:p>
            <a:fld id="{647947A7-FB79-C540-AB1C-2630D80F82FE}" type="datetimeFigureOut">
              <a:rPr lang="en-US" smtClean="0"/>
              <a:t>17/7/15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1349767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Date Placeholder 2"/>
          <p:cNvSpPr>
            <a:spLocks noGrp="1"/>
          </p:cNvSpPr>
          <p:nvPr>
            <p:ph type="dt" sz="half" idx="10"/>
          </p:nvPr>
        </p:nvSpPr>
        <p:spPr/>
        <p:txBody>
          <a:bodyPr/>
          <a:lstStyle/>
          <a:p>
            <a:fld id="{647947A7-FB79-C540-AB1C-2630D80F82FE}" type="datetimeFigureOut">
              <a:rPr lang="en-US" smtClean="0"/>
              <a:t>17/7/15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26766602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7947A7-FB79-C540-AB1C-2630D80F82FE}" type="datetimeFigureOut">
              <a:rPr lang="en-US" smtClean="0"/>
              <a:t>17/7/15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3110030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4" cy="1162049"/>
          </a:xfrm>
        </p:spPr>
        <p:txBody>
          <a:bodyPr anchor="b"/>
          <a:lstStyle>
            <a:lvl1pPr algn="l">
              <a:defRPr sz="2100" b="1"/>
            </a:lvl1pPr>
          </a:lstStyle>
          <a:p>
            <a:r>
              <a:rPr lang="en-US" smtClean="0"/>
              <a:t>Click to edit Master title style</a:t>
            </a:r>
            <a:endParaRPr lang="es-AR"/>
          </a:p>
        </p:txBody>
      </p:sp>
      <p:sp>
        <p:nvSpPr>
          <p:cNvPr id="3" name="Content Placeholder 2"/>
          <p:cNvSpPr>
            <a:spLocks noGrp="1"/>
          </p:cNvSpPr>
          <p:nvPr>
            <p:ph idx="1"/>
          </p:nvPr>
        </p:nvSpPr>
        <p:spPr>
          <a:xfrm>
            <a:off x="3575056" y="273054"/>
            <a:ext cx="5111751" cy="5853112"/>
          </a:xfrm>
        </p:spPr>
        <p:txBody>
          <a:bodyPr/>
          <a:lstStyle>
            <a:lvl1pPr>
              <a:defRPr sz="32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Text Placeholder 3"/>
          <p:cNvSpPr>
            <a:spLocks noGrp="1"/>
          </p:cNvSpPr>
          <p:nvPr>
            <p:ph type="body" sz="half" idx="2"/>
          </p:nvPr>
        </p:nvSpPr>
        <p:spPr>
          <a:xfrm>
            <a:off x="457202" y="1435104"/>
            <a:ext cx="3008314" cy="4691063"/>
          </a:xfrm>
        </p:spPr>
        <p:txBody>
          <a:bodyPr/>
          <a:lstStyle>
            <a:lvl1pPr marL="0" indent="0">
              <a:buNone/>
              <a:defRPr sz="1400"/>
            </a:lvl1pPr>
            <a:lvl2pPr marL="456727" indent="0">
              <a:buNone/>
              <a:defRPr sz="1300"/>
            </a:lvl2pPr>
            <a:lvl3pPr marL="913457" indent="0">
              <a:buNone/>
              <a:defRPr sz="900"/>
            </a:lvl3pPr>
            <a:lvl4pPr marL="1370185" indent="0">
              <a:buNone/>
              <a:defRPr sz="900"/>
            </a:lvl4pPr>
            <a:lvl5pPr marL="1826913" indent="0">
              <a:buNone/>
              <a:defRPr sz="900"/>
            </a:lvl5pPr>
            <a:lvl6pPr marL="2283642" indent="0">
              <a:buNone/>
              <a:defRPr sz="900"/>
            </a:lvl6pPr>
            <a:lvl7pPr marL="2740369" indent="0">
              <a:buNone/>
              <a:defRPr sz="900"/>
            </a:lvl7pPr>
            <a:lvl8pPr marL="3197098" indent="0">
              <a:buNone/>
              <a:defRPr sz="900"/>
            </a:lvl8pPr>
            <a:lvl9pPr marL="365382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7947A7-FB79-C540-AB1C-2630D80F82FE}" type="datetimeFigureOut">
              <a:rPr lang="en-US" smtClean="0"/>
              <a:t>17/7/15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1815628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idx="1"/>
          </p:nvPr>
        </p:nvSpPr>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fld id="{647947A7-FB79-C540-AB1C-2630D80F82FE}" type="datetimeFigureOut">
              <a:rPr lang="en-US" smtClean="0"/>
              <a:t>17/7/15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13983189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8"/>
            <a:ext cx="5486400" cy="566737"/>
          </a:xfrm>
        </p:spPr>
        <p:txBody>
          <a:bodyPr anchor="b"/>
          <a:lstStyle>
            <a:lvl1pPr algn="l">
              <a:defRPr sz="2100" b="1"/>
            </a:lvl1pPr>
          </a:lstStyle>
          <a:p>
            <a:r>
              <a:rPr lang="en-US" smtClean="0"/>
              <a:t>Click to edit Master title style</a:t>
            </a:r>
            <a:endParaRPr lang="es-AR"/>
          </a:p>
        </p:txBody>
      </p:sp>
      <p:sp>
        <p:nvSpPr>
          <p:cNvPr id="3" name="Picture Placeholder 2"/>
          <p:cNvSpPr>
            <a:spLocks noGrp="1"/>
          </p:cNvSpPr>
          <p:nvPr>
            <p:ph type="pic" idx="1"/>
          </p:nvPr>
        </p:nvSpPr>
        <p:spPr>
          <a:xfrm>
            <a:off x="1792289" y="612776"/>
            <a:ext cx="5486400" cy="4114800"/>
          </a:xfrm>
        </p:spPr>
        <p:txBody>
          <a:bodyPr/>
          <a:lstStyle>
            <a:lvl1pPr marL="0" indent="0">
              <a:buNone/>
              <a:defRPr sz="3200"/>
            </a:lvl1pPr>
            <a:lvl2pPr marL="456727" indent="0">
              <a:buNone/>
              <a:defRPr sz="2900"/>
            </a:lvl2pPr>
            <a:lvl3pPr marL="913457" indent="0">
              <a:buNone/>
              <a:defRPr sz="2400"/>
            </a:lvl3pPr>
            <a:lvl4pPr marL="1370185" indent="0">
              <a:buNone/>
              <a:defRPr sz="2100"/>
            </a:lvl4pPr>
            <a:lvl5pPr marL="1826913" indent="0">
              <a:buNone/>
              <a:defRPr sz="2100"/>
            </a:lvl5pPr>
            <a:lvl6pPr marL="2283642" indent="0">
              <a:buNone/>
              <a:defRPr sz="2100"/>
            </a:lvl6pPr>
            <a:lvl7pPr marL="2740369" indent="0">
              <a:buNone/>
              <a:defRPr sz="2100"/>
            </a:lvl7pPr>
            <a:lvl8pPr marL="3197098" indent="0">
              <a:buNone/>
              <a:defRPr sz="2100"/>
            </a:lvl8pPr>
            <a:lvl9pPr marL="3653826" indent="0">
              <a:buNone/>
              <a:defRPr sz="2100"/>
            </a:lvl9pPr>
          </a:lstStyle>
          <a:p>
            <a:endParaRPr lang="es-AR"/>
          </a:p>
        </p:txBody>
      </p:sp>
      <p:sp>
        <p:nvSpPr>
          <p:cNvPr id="4" name="Text Placeholder 3"/>
          <p:cNvSpPr>
            <a:spLocks noGrp="1"/>
          </p:cNvSpPr>
          <p:nvPr>
            <p:ph type="body" sz="half" idx="2"/>
          </p:nvPr>
        </p:nvSpPr>
        <p:spPr>
          <a:xfrm>
            <a:off x="1792289" y="5367344"/>
            <a:ext cx="5486400" cy="804863"/>
          </a:xfrm>
        </p:spPr>
        <p:txBody>
          <a:bodyPr/>
          <a:lstStyle>
            <a:lvl1pPr marL="0" indent="0">
              <a:buNone/>
              <a:defRPr sz="1400"/>
            </a:lvl1pPr>
            <a:lvl2pPr marL="456727" indent="0">
              <a:buNone/>
              <a:defRPr sz="1300"/>
            </a:lvl2pPr>
            <a:lvl3pPr marL="913457" indent="0">
              <a:buNone/>
              <a:defRPr sz="900"/>
            </a:lvl3pPr>
            <a:lvl4pPr marL="1370185" indent="0">
              <a:buNone/>
              <a:defRPr sz="900"/>
            </a:lvl4pPr>
            <a:lvl5pPr marL="1826913" indent="0">
              <a:buNone/>
              <a:defRPr sz="900"/>
            </a:lvl5pPr>
            <a:lvl6pPr marL="2283642" indent="0">
              <a:buNone/>
              <a:defRPr sz="900"/>
            </a:lvl6pPr>
            <a:lvl7pPr marL="2740369" indent="0">
              <a:buNone/>
              <a:defRPr sz="900"/>
            </a:lvl7pPr>
            <a:lvl8pPr marL="3197098" indent="0">
              <a:buNone/>
              <a:defRPr sz="900"/>
            </a:lvl8pPr>
            <a:lvl9pPr marL="365382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7947A7-FB79-C540-AB1C-2630D80F82FE}" type="datetimeFigureOut">
              <a:rPr lang="en-US" smtClean="0"/>
              <a:t>17/7/15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28717180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647947A7-FB79-C540-AB1C-2630D80F82FE}" type="datetimeFigureOut">
              <a:rPr lang="en-US" smtClean="0"/>
              <a:t>17/7/15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29300945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646613" y="144467"/>
            <a:ext cx="1441450" cy="3071812"/>
          </a:xfrm>
        </p:spPr>
        <p:txBody>
          <a:bodyPr vert="eaVert"/>
          <a:lstStyle/>
          <a:p>
            <a:r>
              <a:rPr lang="en-US" smtClean="0"/>
              <a:t>Click to edit Master title style</a:t>
            </a:r>
            <a:endParaRPr lang="es-AR"/>
          </a:p>
        </p:txBody>
      </p:sp>
      <p:sp>
        <p:nvSpPr>
          <p:cNvPr id="3" name="Vertical Text Placeholder 2"/>
          <p:cNvSpPr>
            <a:spLocks noGrp="1"/>
          </p:cNvSpPr>
          <p:nvPr>
            <p:ph type="body" orient="vert" idx="1"/>
          </p:nvPr>
        </p:nvSpPr>
        <p:spPr>
          <a:xfrm>
            <a:off x="320677" y="144467"/>
            <a:ext cx="4173538" cy="3071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647947A7-FB79-C540-AB1C-2630D80F82FE}" type="datetimeFigureOut">
              <a:rPr lang="en-US" smtClean="0"/>
              <a:t>17/7/15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25276911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4" y="2130431"/>
            <a:ext cx="7772399" cy="1470024"/>
          </a:xfrm>
        </p:spPr>
        <p:txBody>
          <a:bodyPr/>
          <a:lstStyle/>
          <a:p>
            <a:r>
              <a:rPr lang="en-US" smtClean="0"/>
              <a:t>Click to edit Master title style</a:t>
            </a:r>
            <a:endParaRPr lang="es-AR"/>
          </a:p>
        </p:txBody>
      </p:sp>
      <p:sp>
        <p:nvSpPr>
          <p:cNvPr id="3" name="Subtitle 2"/>
          <p:cNvSpPr>
            <a:spLocks noGrp="1"/>
          </p:cNvSpPr>
          <p:nvPr>
            <p:ph type="subTitle" idx="1"/>
          </p:nvPr>
        </p:nvSpPr>
        <p:spPr>
          <a:xfrm>
            <a:off x="1371604" y="3886205"/>
            <a:ext cx="6400800" cy="1752600"/>
          </a:xfrm>
        </p:spPr>
        <p:txBody>
          <a:bodyPr/>
          <a:lstStyle>
            <a:lvl1pPr marL="0" indent="0" algn="ctr">
              <a:buNone/>
              <a:defRPr>
                <a:solidFill>
                  <a:schemeClr val="tx1">
                    <a:tint val="75000"/>
                  </a:schemeClr>
                </a:solidFill>
              </a:defRPr>
            </a:lvl1pPr>
            <a:lvl2pPr marL="456815" indent="0" algn="ctr">
              <a:buNone/>
              <a:defRPr>
                <a:solidFill>
                  <a:schemeClr val="tx1">
                    <a:tint val="75000"/>
                  </a:schemeClr>
                </a:solidFill>
              </a:defRPr>
            </a:lvl2pPr>
            <a:lvl3pPr marL="913633" indent="0" algn="ctr">
              <a:buNone/>
              <a:defRPr>
                <a:solidFill>
                  <a:schemeClr val="tx1">
                    <a:tint val="75000"/>
                  </a:schemeClr>
                </a:solidFill>
              </a:defRPr>
            </a:lvl3pPr>
            <a:lvl4pPr marL="1370449" indent="0" algn="ctr">
              <a:buNone/>
              <a:defRPr>
                <a:solidFill>
                  <a:schemeClr val="tx1">
                    <a:tint val="75000"/>
                  </a:schemeClr>
                </a:solidFill>
              </a:defRPr>
            </a:lvl4pPr>
            <a:lvl5pPr marL="1827265" indent="0" algn="ctr">
              <a:buNone/>
              <a:defRPr>
                <a:solidFill>
                  <a:schemeClr val="tx1">
                    <a:tint val="75000"/>
                  </a:schemeClr>
                </a:solidFill>
              </a:defRPr>
            </a:lvl5pPr>
            <a:lvl6pPr marL="2284081" indent="0" algn="ctr">
              <a:buNone/>
              <a:defRPr>
                <a:solidFill>
                  <a:schemeClr val="tx1">
                    <a:tint val="75000"/>
                  </a:schemeClr>
                </a:solidFill>
              </a:defRPr>
            </a:lvl6pPr>
            <a:lvl7pPr marL="2740897" indent="0" algn="ctr">
              <a:buNone/>
              <a:defRPr>
                <a:solidFill>
                  <a:schemeClr val="tx1">
                    <a:tint val="75000"/>
                  </a:schemeClr>
                </a:solidFill>
              </a:defRPr>
            </a:lvl7pPr>
            <a:lvl8pPr marL="3197714" indent="0" algn="ctr">
              <a:buNone/>
              <a:defRPr>
                <a:solidFill>
                  <a:schemeClr val="tx1">
                    <a:tint val="75000"/>
                  </a:schemeClr>
                </a:solidFill>
              </a:defRPr>
            </a:lvl8pPr>
            <a:lvl9pPr marL="3654529" indent="0" algn="ctr">
              <a:buNone/>
              <a:defRPr>
                <a:solidFill>
                  <a:schemeClr val="tx1">
                    <a:tint val="75000"/>
                  </a:schemeClr>
                </a:solidFill>
              </a:defRPr>
            </a:lvl9pPr>
          </a:lstStyle>
          <a:p>
            <a:r>
              <a:rPr lang="en-US" smtClean="0"/>
              <a:t>Click to edit Master subtitle style</a:t>
            </a:r>
            <a:endParaRPr lang="es-AR"/>
          </a:p>
        </p:txBody>
      </p:sp>
      <p:sp>
        <p:nvSpPr>
          <p:cNvPr id="4" name="Date Placeholder 3"/>
          <p:cNvSpPr>
            <a:spLocks noGrp="1"/>
          </p:cNvSpPr>
          <p:nvPr>
            <p:ph type="dt" sz="half" idx="10"/>
          </p:nvPr>
        </p:nvSpPr>
        <p:spPr/>
        <p:txBody>
          <a:bodyPr/>
          <a:lstStyle/>
          <a:p>
            <a:fld id="{647947A7-FB79-C540-AB1C-2630D80F82FE}" type="datetimeFigureOut">
              <a:rPr lang="en-US" smtClean="0"/>
              <a:t>17/7/15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19701594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647947A7-FB79-C540-AB1C-2630D80F82FE}" type="datetimeFigureOut">
              <a:rPr lang="en-US" smtClean="0"/>
              <a:t>17/7/15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19307054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6" y="4406902"/>
            <a:ext cx="7772399" cy="1362074"/>
          </a:xfrm>
        </p:spPr>
        <p:txBody>
          <a:bodyPr anchor="t"/>
          <a:lstStyle>
            <a:lvl1pPr algn="l">
              <a:defRPr sz="4000" b="1" cap="all"/>
            </a:lvl1pPr>
          </a:lstStyle>
          <a:p>
            <a:r>
              <a:rPr lang="en-US" smtClean="0"/>
              <a:t>Click to edit Master title style</a:t>
            </a:r>
            <a:endParaRPr lang="es-AR"/>
          </a:p>
        </p:txBody>
      </p:sp>
      <p:sp>
        <p:nvSpPr>
          <p:cNvPr id="3" name="Text Placeholder 2"/>
          <p:cNvSpPr>
            <a:spLocks noGrp="1"/>
          </p:cNvSpPr>
          <p:nvPr>
            <p:ph type="body" idx="1"/>
          </p:nvPr>
        </p:nvSpPr>
        <p:spPr>
          <a:xfrm>
            <a:off x="722316" y="2906714"/>
            <a:ext cx="7772399" cy="1500186"/>
          </a:xfrm>
        </p:spPr>
        <p:txBody>
          <a:bodyPr anchor="b"/>
          <a:lstStyle>
            <a:lvl1pPr marL="0" indent="0">
              <a:buNone/>
              <a:defRPr sz="2100">
                <a:solidFill>
                  <a:schemeClr val="tx1">
                    <a:tint val="75000"/>
                  </a:schemeClr>
                </a:solidFill>
              </a:defRPr>
            </a:lvl1pPr>
            <a:lvl2pPr marL="456815" indent="0">
              <a:buNone/>
              <a:defRPr sz="1800">
                <a:solidFill>
                  <a:schemeClr val="tx1">
                    <a:tint val="75000"/>
                  </a:schemeClr>
                </a:solidFill>
              </a:defRPr>
            </a:lvl2pPr>
            <a:lvl3pPr marL="913633" indent="0">
              <a:buNone/>
              <a:defRPr sz="1600">
                <a:solidFill>
                  <a:schemeClr val="tx1">
                    <a:tint val="75000"/>
                  </a:schemeClr>
                </a:solidFill>
              </a:defRPr>
            </a:lvl3pPr>
            <a:lvl4pPr marL="1370449" indent="0">
              <a:buNone/>
              <a:defRPr sz="1400">
                <a:solidFill>
                  <a:schemeClr val="tx1">
                    <a:tint val="75000"/>
                  </a:schemeClr>
                </a:solidFill>
              </a:defRPr>
            </a:lvl4pPr>
            <a:lvl5pPr marL="1827265" indent="0">
              <a:buNone/>
              <a:defRPr sz="1400">
                <a:solidFill>
                  <a:schemeClr val="tx1">
                    <a:tint val="75000"/>
                  </a:schemeClr>
                </a:solidFill>
              </a:defRPr>
            </a:lvl5pPr>
            <a:lvl6pPr marL="2284081" indent="0">
              <a:buNone/>
              <a:defRPr sz="1400">
                <a:solidFill>
                  <a:schemeClr val="tx1">
                    <a:tint val="75000"/>
                  </a:schemeClr>
                </a:solidFill>
              </a:defRPr>
            </a:lvl6pPr>
            <a:lvl7pPr marL="2740897" indent="0">
              <a:buNone/>
              <a:defRPr sz="1400">
                <a:solidFill>
                  <a:schemeClr val="tx1">
                    <a:tint val="75000"/>
                  </a:schemeClr>
                </a:solidFill>
              </a:defRPr>
            </a:lvl7pPr>
            <a:lvl8pPr marL="3197714" indent="0">
              <a:buNone/>
              <a:defRPr sz="1400">
                <a:solidFill>
                  <a:schemeClr val="tx1">
                    <a:tint val="75000"/>
                  </a:schemeClr>
                </a:solidFill>
              </a:defRPr>
            </a:lvl8pPr>
            <a:lvl9pPr marL="365452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7947A7-FB79-C540-AB1C-2630D80F82FE}" type="datetimeFigureOut">
              <a:rPr lang="en-US" smtClean="0"/>
              <a:t>17/7/15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4353802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sz="half" idx="1"/>
          </p:nvPr>
        </p:nvSpPr>
        <p:spPr>
          <a:xfrm>
            <a:off x="320680" y="839790"/>
            <a:ext cx="2806700" cy="2376487"/>
          </a:xfrm>
        </p:spPr>
        <p:txBody>
          <a:bodyPr/>
          <a:lstStyle>
            <a:lvl1pPr>
              <a:defRPr sz="29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Content Placeholder 3"/>
          <p:cNvSpPr>
            <a:spLocks noGrp="1"/>
          </p:cNvSpPr>
          <p:nvPr>
            <p:ph sz="half" idx="2"/>
          </p:nvPr>
        </p:nvSpPr>
        <p:spPr>
          <a:xfrm>
            <a:off x="3279775" y="839790"/>
            <a:ext cx="2808289" cy="2376487"/>
          </a:xfrm>
        </p:spPr>
        <p:txBody>
          <a:bodyPr/>
          <a:lstStyle>
            <a:lvl1pPr>
              <a:defRPr sz="29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Date Placeholder 4"/>
          <p:cNvSpPr>
            <a:spLocks noGrp="1"/>
          </p:cNvSpPr>
          <p:nvPr>
            <p:ph type="dt" sz="half" idx="10"/>
          </p:nvPr>
        </p:nvSpPr>
        <p:spPr/>
        <p:txBody>
          <a:bodyPr/>
          <a:lstStyle/>
          <a:p>
            <a:fld id="{647947A7-FB79-C540-AB1C-2630D80F82FE}" type="datetimeFigureOut">
              <a:rPr lang="en-US" smtClean="0"/>
              <a:t>17/7/15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27456479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40"/>
            <a:ext cx="8229600" cy="1143000"/>
          </a:xfrm>
        </p:spPr>
        <p:txBody>
          <a:bodyPr/>
          <a:lstStyle>
            <a:lvl1pPr>
              <a:defRPr/>
            </a:lvl1pPr>
          </a:lstStyle>
          <a:p>
            <a:r>
              <a:rPr lang="en-US" smtClean="0"/>
              <a:t>Click to edit Master title style</a:t>
            </a:r>
            <a:endParaRPr lang="es-AR"/>
          </a:p>
        </p:txBody>
      </p:sp>
      <p:sp>
        <p:nvSpPr>
          <p:cNvPr id="3" name="Text Placeholder 2"/>
          <p:cNvSpPr>
            <a:spLocks noGrp="1"/>
          </p:cNvSpPr>
          <p:nvPr>
            <p:ph type="body" idx="1"/>
          </p:nvPr>
        </p:nvSpPr>
        <p:spPr>
          <a:xfrm>
            <a:off x="457204" y="1535113"/>
            <a:ext cx="4040187" cy="639762"/>
          </a:xfrm>
        </p:spPr>
        <p:txBody>
          <a:bodyPr anchor="b"/>
          <a:lstStyle>
            <a:lvl1pPr marL="0" indent="0">
              <a:buNone/>
              <a:defRPr sz="2400" b="1"/>
            </a:lvl1pPr>
            <a:lvl2pPr marL="456815" indent="0">
              <a:buNone/>
              <a:defRPr sz="2100" b="1"/>
            </a:lvl2pPr>
            <a:lvl3pPr marL="913633" indent="0">
              <a:buNone/>
              <a:defRPr sz="1800" b="1"/>
            </a:lvl3pPr>
            <a:lvl4pPr marL="1370449" indent="0">
              <a:buNone/>
              <a:defRPr sz="1600" b="1"/>
            </a:lvl4pPr>
            <a:lvl5pPr marL="1827265" indent="0">
              <a:buNone/>
              <a:defRPr sz="1600" b="1"/>
            </a:lvl5pPr>
            <a:lvl6pPr marL="2284081" indent="0">
              <a:buNone/>
              <a:defRPr sz="1600" b="1"/>
            </a:lvl6pPr>
            <a:lvl7pPr marL="2740897" indent="0">
              <a:buNone/>
              <a:defRPr sz="1600" b="1"/>
            </a:lvl7pPr>
            <a:lvl8pPr marL="3197714" indent="0">
              <a:buNone/>
              <a:defRPr sz="1600" b="1"/>
            </a:lvl8pPr>
            <a:lvl9pPr marL="365452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4" y="2174874"/>
            <a:ext cx="4040187" cy="3951287"/>
          </a:xfrm>
        </p:spPr>
        <p:txBody>
          <a:bodyPr/>
          <a:lstStyle>
            <a:lvl1pPr>
              <a:defRPr sz="24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6815" indent="0">
              <a:buNone/>
              <a:defRPr sz="2100" b="1"/>
            </a:lvl2pPr>
            <a:lvl3pPr marL="913633" indent="0">
              <a:buNone/>
              <a:defRPr sz="1800" b="1"/>
            </a:lvl3pPr>
            <a:lvl4pPr marL="1370449" indent="0">
              <a:buNone/>
              <a:defRPr sz="1600" b="1"/>
            </a:lvl4pPr>
            <a:lvl5pPr marL="1827265" indent="0">
              <a:buNone/>
              <a:defRPr sz="1600" b="1"/>
            </a:lvl5pPr>
            <a:lvl6pPr marL="2284081" indent="0">
              <a:buNone/>
              <a:defRPr sz="1600" b="1"/>
            </a:lvl6pPr>
            <a:lvl7pPr marL="2740897" indent="0">
              <a:buNone/>
              <a:defRPr sz="1600" b="1"/>
            </a:lvl7pPr>
            <a:lvl8pPr marL="3197714" indent="0">
              <a:buNone/>
              <a:defRPr sz="1600" b="1"/>
            </a:lvl8pPr>
            <a:lvl9pPr marL="365452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4"/>
            <a:ext cx="4041775" cy="3951287"/>
          </a:xfrm>
        </p:spPr>
        <p:txBody>
          <a:bodyPr/>
          <a:lstStyle>
            <a:lvl1pPr>
              <a:defRPr sz="24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7" name="Date Placeholder 6"/>
          <p:cNvSpPr>
            <a:spLocks noGrp="1"/>
          </p:cNvSpPr>
          <p:nvPr>
            <p:ph type="dt" sz="half" idx="10"/>
          </p:nvPr>
        </p:nvSpPr>
        <p:spPr/>
        <p:txBody>
          <a:bodyPr/>
          <a:lstStyle/>
          <a:p>
            <a:fld id="{647947A7-FB79-C540-AB1C-2630D80F82FE}" type="datetimeFigureOut">
              <a:rPr lang="en-US" smtClean="0"/>
              <a:t>17/7/15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13497672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Date Placeholder 2"/>
          <p:cNvSpPr>
            <a:spLocks noGrp="1"/>
          </p:cNvSpPr>
          <p:nvPr>
            <p:ph type="dt" sz="half" idx="10"/>
          </p:nvPr>
        </p:nvSpPr>
        <p:spPr/>
        <p:txBody>
          <a:bodyPr/>
          <a:lstStyle/>
          <a:p>
            <a:fld id="{647947A7-FB79-C540-AB1C-2630D80F82FE}" type="datetimeFigureOut">
              <a:rPr lang="en-US" smtClean="0"/>
              <a:t>17/7/15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26766602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7947A7-FB79-C540-AB1C-2630D80F82FE}" type="datetimeFigureOut">
              <a:rPr lang="en-US" smtClean="0"/>
              <a:t>17/7/15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3110030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s-ES_tradnl"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solidFill>
                  <a:schemeClr val="tx1">
                    <a:tint val="75000"/>
                  </a:schemeClr>
                </a:solidFill>
              </a:defRPr>
            </a:lvl1pPr>
            <a:lvl2pPr marL="456936" indent="0">
              <a:buNone/>
              <a:defRPr sz="1800">
                <a:solidFill>
                  <a:schemeClr val="tx1">
                    <a:tint val="75000"/>
                  </a:schemeClr>
                </a:solidFill>
              </a:defRPr>
            </a:lvl2pPr>
            <a:lvl3pPr marL="913872" indent="0">
              <a:buNone/>
              <a:defRPr sz="1600">
                <a:solidFill>
                  <a:schemeClr val="tx1">
                    <a:tint val="75000"/>
                  </a:schemeClr>
                </a:solidFill>
              </a:defRPr>
            </a:lvl3pPr>
            <a:lvl4pPr marL="1370808" indent="0">
              <a:buNone/>
              <a:defRPr sz="1400">
                <a:solidFill>
                  <a:schemeClr val="tx1">
                    <a:tint val="75000"/>
                  </a:schemeClr>
                </a:solidFill>
              </a:defRPr>
            </a:lvl4pPr>
            <a:lvl5pPr marL="1827744" indent="0">
              <a:buNone/>
              <a:defRPr sz="1400">
                <a:solidFill>
                  <a:schemeClr val="tx1">
                    <a:tint val="75000"/>
                  </a:schemeClr>
                </a:solidFill>
              </a:defRPr>
            </a:lvl5pPr>
            <a:lvl6pPr marL="2284680" indent="0">
              <a:buNone/>
              <a:defRPr sz="1400">
                <a:solidFill>
                  <a:schemeClr val="tx1">
                    <a:tint val="75000"/>
                  </a:schemeClr>
                </a:solidFill>
              </a:defRPr>
            </a:lvl6pPr>
            <a:lvl7pPr marL="2741616" indent="0">
              <a:buNone/>
              <a:defRPr sz="1400">
                <a:solidFill>
                  <a:schemeClr val="tx1">
                    <a:tint val="75000"/>
                  </a:schemeClr>
                </a:solidFill>
              </a:defRPr>
            </a:lvl7pPr>
            <a:lvl8pPr marL="3198552" indent="0">
              <a:buNone/>
              <a:defRPr sz="1400">
                <a:solidFill>
                  <a:schemeClr val="tx1">
                    <a:tint val="75000"/>
                  </a:schemeClr>
                </a:solidFill>
              </a:defRPr>
            </a:lvl8pPr>
            <a:lvl9pPr marL="3655488" indent="0">
              <a:buNone/>
              <a:defRPr sz="1400">
                <a:solidFill>
                  <a:schemeClr val="tx1">
                    <a:tint val="75000"/>
                  </a:schemeClr>
                </a:solidFill>
              </a:defRPr>
            </a:lvl9pPr>
          </a:lstStyle>
          <a:p>
            <a:pPr lvl="0"/>
            <a:r>
              <a:rPr lang="es-ES_tradnl" smtClean="0"/>
              <a:t>Click to edit Master text styles</a:t>
            </a:r>
          </a:p>
        </p:txBody>
      </p:sp>
      <p:sp>
        <p:nvSpPr>
          <p:cNvPr id="4" name="Date Placeholder 3"/>
          <p:cNvSpPr>
            <a:spLocks noGrp="1"/>
          </p:cNvSpPr>
          <p:nvPr>
            <p:ph type="dt" sz="half" idx="10"/>
          </p:nvPr>
        </p:nvSpPr>
        <p:spPr/>
        <p:txBody>
          <a:bodyPr/>
          <a:lstStyle/>
          <a:p>
            <a:fld id="{647947A7-FB79-C540-AB1C-2630D80F82FE}" type="datetimeFigureOut">
              <a:rPr lang="en-US" smtClean="0"/>
              <a:t>17/7/15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4863657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4" cy="1162049"/>
          </a:xfrm>
        </p:spPr>
        <p:txBody>
          <a:bodyPr anchor="b"/>
          <a:lstStyle>
            <a:lvl1pPr algn="l">
              <a:defRPr sz="2100" b="1"/>
            </a:lvl1pPr>
          </a:lstStyle>
          <a:p>
            <a:r>
              <a:rPr lang="en-US" smtClean="0"/>
              <a:t>Click to edit Master title style</a:t>
            </a:r>
            <a:endParaRPr lang="es-AR"/>
          </a:p>
        </p:txBody>
      </p:sp>
      <p:sp>
        <p:nvSpPr>
          <p:cNvPr id="3" name="Content Placeholder 2"/>
          <p:cNvSpPr>
            <a:spLocks noGrp="1"/>
          </p:cNvSpPr>
          <p:nvPr>
            <p:ph idx="1"/>
          </p:nvPr>
        </p:nvSpPr>
        <p:spPr>
          <a:xfrm>
            <a:off x="3575055" y="273054"/>
            <a:ext cx="5111751" cy="5853112"/>
          </a:xfrm>
        </p:spPr>
        <p:txBody>
          <a:bodyPr/>
          <a:lstStyle>
            <a:lvl1pPr>
              <a:defRPr sz="32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Text Placeholder 3"/>
          <p:cNvSpPr>
            <a:spLocks noGrp="1"/>
          </p:cNvSpPr>
          <p:nvPr>
            <p:ph type="body" sz="half" idx="2"/>
          </p:nvPr>
        </p:nvSpPr>
        <p:spPr>
          <a:xfrm>
            <a:off x="457202" y="1435103"/>
            <a:ext cx="3008314" cy="4691063"/>
          </a:xfrm>
        </p:spPr>
        <p:txBody>
          <a:bodyPr/>
          <a:lstStyle>
            <a:lvl1pPr marL="0" indent="0">
              <a:buNone/>
              <a:defRPr sz="1400"/>
            </a:lvl1pPr>
            <a:lvl2pPr marL="456815" indent="0">
              <a:buNone/>
              <a:defRPr sz="1300"/>
            </a:lvl2pPr>
            <a:lvl3pPr marL="913633" indent="0">
              <a:buNone/>
              <a:defRPr sz="900"/>
            </a:lvl3pPr>
            <a:lvl4pPr marL="1370449" indent="0">
              <a:buNone/>
              <a:defRPr sz="900"/>
            </a:lvl4pPr>
            <a:lvl5pPr marL="1827265" indent="0">
              <a:buNone/>
              <a:defRPr sz="900"/>
            </a:lvl5pPr>
            <a:lvl6pPr marL="2284081" indent="0">
              <a:buNone/>
              <a:defRPr sz="900"/>
            </a:lvl6pPr>
            <a:lvl7pPr marL="2740897" indent="0">
              <a:buNone/>
              <a:defRPr sz="900"/>
            </a:lvl7pPr>
            <a:lvl8pPr marL="3197714" indent="0">
              <a:buNone/>
              <a:defRPr sz="900"/>
            </a:lvl8pPr>
            <a:lvl9pPr marL="365452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7947A7-FB79-C540-AB1C-2630D80F82FE}" type="datetimeFigureOut">
              <a:rPr lang="en-US" smtClean="0"/>
              <a:t>17/7/15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18156280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7"/>
            <a:ext cx="5486400" cy="566737"/>
          </a:xfrm>
        </p:spPr>
        <p:txBody>
          <a:bodyPr anchor="b"/>
          <a:lstStyle>
            <a:lvl1pPr algn="l">
              <a:defRPr sz="2100" b="1"/>
            </a:lvl1pPr>
          </a:lstStyle>
          <a:p>
            <a:r>
              <a:rPr lang="en-US" smtClean="0"/>
              <a:t>Click to edit Master title style</a:t>
            </a:r>
            <a:endParaRPr lang="es-AR"/>
          </a:p>
        </p:txBody>
      </p:sp>
      <p:sp>
        <p:nvSpPr>
          <p:cNvPr id="3" name="Picture Placeholder 2"/>
          <p:cNvSpPr>
            <a:spLocks noGrp="1"/>
          </p:cNvSpPr>
          <p:nvPr>
            <p:ph type="pic" idx="1"/>
          </p:nvPr>
        </p:nvSpPr>
        <p:spPr>
          <a:xfrm>
            <a:off x="1792289" y="612776"/>
            <a:ext cx="5486400" cy="4114800"/>
          </a:xfrm>
        </p:spPr>
        <p:txBody>
          <a:bodyPr/>
          <a:lstStyle>
            <a:lvl1pPr marL="0" indent="0">
              <a:buNone/>
              <a:defRPr sz="3200"/>
            </a:lvl1pPr>
            <a:lvl2pPr marL="456815" indent="0">
              <a:buNone/>
              <a:defRPr sz="2900"/>
            </a:lvl2pPr>
            <a:lvl3pPr marL="913633" indent="0">
              <a:buNone/>
              <a:defRPr sz="2400"/>
            </a:lvl3pPr>
            <a:lvl4pPr marL="1370449" indent="0">
              <a:buNone/>
              <a:defRPr sz="2100"/>
            </a:lvl4pPr>
            <a:lvl5pPr marL="1827265" indent="0">
              <a:buNone/>
              <a:defRPr sz="2100"/>
            </a:lvl5pPr>
            <a:lvl6pPr marL="2284081" indent="0">
              <a:buNone/>
              <a:defRPr sz="2100"/>
            </a:lvl6pPr>
            <a:lvl7pPr marL="2740897" indent="0">
              <a:buNone/>
              <a:defRPr sz="2100"/>
            </a:lvl7pPr>
            <a:lvl8pPr marL="3197714" indent="0">
              <a:buNone/>
              <a:defRPr sz="2100"/>
            </a:lvl8pPr>
            <a:lvl9pPr marL="3654529" indent="0">
              <a:buNone/>
              <a:defRPr sz="2100"/>
            </a:lvl9pPr>
          </a:lstStyle>
          <a:p>
            <a:endParaRPr lang="es-AR"/>
          </a:p>
        </p:txBody>
      </p:sp>
      <p:sp>
        <p:nvSpPr>
          <p:cNvPr id="4" name="Text Placeholder 3"/>
          <p:cNvSpPr>
            <a:spLocks noGrp="1"/>
          </p:cNvSpPr>
          <p:nvPr>
            <p:ph type="body" sz="half" idx="2"/>
          </p:nvPr>
        </p:nvSpPr>
        <p:spPr>
          <a:xfrm>
            <a:off x="1792289" y="5367343"/>
            <a:ext cx="5486400" cy="804863"/>
          </a:xfrm>
        </p:spPr>
        <p:txBody>
          <a:bodyPr/>
          <a:lstStyle>
            <a:lvl1pPr marL="0" indent="0">
              <a:buNone/>
              <a:defRPr sz="1400"/>
            </a:lvl1pPr>
            <a:lvl2pPr marL="456815" indent="0">
              <a:buNone/>
              <a:defRPr sz="1300"/>
            </a:lvl2pPr>
            <a:lvl3pPr marL="913633" indent="0">
              <a:buNone/>
              <a:defRPr sz="900"/>
            </a:lvl3pPr>
            <a:lvl4pPr marL="1370449" indent="0">
              <a:buNone/>
              <a:defRPr sz="900"/>
            </a:lvl4pPr>
            <a:lvl5pPr marL="1827265" indent="0">
              <a:buNone/>
              <a:defRPr sz="900"/>
            </a:lvl5pPr>
            <a:lvl6pPr marL="2284081" indent="0">
              <a:buNone/>
              <a:defRPr sz="900"/>
            </a:lvl6pPr>
            <a:lvl7pPr marL="2740897" indent="0">
              <a:buNone/>
              <a:defRPr sz="900"/>
            </a:lvl7pPr>
            <a:lvl8pPr marL="3197714" indent="0">
              <a:buNone/>
              <a:defRPr sz="900"/>
            </a:lvl8pPr>
            <a:lvl9pPr marL="365452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7947A7-FB79-C540-AB1C-2630D80F82FE}" type="datetimeFigureOut">
              <a:rPr lang="en-US" smtClean="0"/>
              <a:t>17/7/15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28717180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647947A7-FB79-C540-AB1C-2630D80F82FE}" type="datetimeFigureOut">
              <a:rPr lang="en-US" smtClean="0"/>
              <a:t>17/7/15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29300945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646613" y="144467"/>
            <a:ext cx="1441450" cy="3071812"/>
          </a:xfrm>
        </p:spPr>
        <p:txBody>
          <a:bodyPr vert="eaVert"/>
          <a:lstStyle/>
          <a:p>
            <a:r>
              <a:rPr lang="en-US" smtClean="0"/>
              <a:t>Click to edit Master title style</a:t>
            </a:r>
            <a:endParaRPr lang="es-AR"/>
          </a:p>
        </p:txBody>
      </p:sp>
      <p:sp>
        <p:nvSpPr>
          <p:cNvPr id="3" name="Vertical Text Placeholder 2"/>
          <p:cNvSpPr>
            <a:spLocks noGrp="1"/>
          </p:cNvSpPr>
          <p:nvPr>
            <p:ph type="body" orient="vert" idx="1"/>
          </p:nvPr>
        </p:nvSpPr>
        <p:spPr>
          <a:xfrm>
            <a:off x="320677" y="144467"/>
            <a:ext cx="4173538" cy="3071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647947A7-FB79-C540-AB1C-2630D80F82FE}" type="datetimeFigureOut">
              <a:rPr lang="en-US" smtClean="0"/>
              <a:t>17/7/15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2527691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Content Placeholder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5" name="Date Placeholder 4"/>
          <p:cNvSpPr>
            <a:spLocks noGrp="1"/>
          </p:cNvSpPr>
          <p:nvPr>
            <p:ph type="dt" sz="half" idx="10"/>
          </p:nvPr>
        </p:nvSpPr>
        <p:spPr/>
        <p:txBody>
          <a:bodyPr/>
          <a:lstStyle/>
          <a:p>
            <a:fld id="{647947A7-FB79-C540-AB1C-2630D80F82FE}" type="datetimeFigureOut">
              <a:rPr lang="en-US" smtClean="0"/>
              <a:t>17/7/15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2706884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6936" indent="0">
              <a:buNone/>
              <a:defRPr sz="2000" b="1"/>
            </a:lvl2pPr>
            <a:lvl3pPr marL="913872" indent="0">
              <a:buNone/>
              <a:defRPr sz="1800" b="1"/>
            </a:lvl3pPr>
            <a:lvl4pPr marL="1370808" indent="0">
              <a:buNone/>
              <a:defRPr sz="1600" b="1"/>
            </a:lvl4pPr>
            <a:lvl5pPr marL="1827744" indent="0">
              <a:buNone/>
              <a:defRPr sz="1600" b="1"/>
            </a:lvl5pPr>
            <a:lvl6pPr marL="2284680" indent="0">
              <a:buNone/>
              <a:defRPr sz="1600" b="1"/>
            </a:lvl6pPr>
            <a:lvl7pPr marL="2741616" indent="0">
              <a:buNone/>
              <a:defRPr sz="1600" b="1"/>
            </a:lvl7pPr>
            <a:lvl8pPr marL="3198552" indent="0">
              <a:buNone/>
              <a:defRPr sz="1600" b="1"/>
            </a:lvl8pPr>
            <a:lvl9pPr marL="3655488" indent="0">
              <a:buNone/>
              <a:defRPr sz="1600" b="1"/>
            </a:lvl9pPr>
          </a:lstStyle>
          <a:p>
            <a:pPr lvl="0"/>
            <a:r>
              <a:rPr lang="es-ES_tradnl"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6936" indent="0">
              <a:buNone/>
              <a:defRPr sz="2000" b="1"/>
            </a:lvl2pPr>
            <a:lvl3pPr marL="913872" indent="0">
              <a:buNone/>
              <a:defRPr sz="1800" b="1"/>
            </a:lvl3pPr>
            <a:lvl4pPr marL="1370808" indent="0">
              <a:buNone/>
              <a:defRPr sz="1600" b="1"/>
            </a:lvl4pPr>
            <a:lvl5pPr marL="1827744" indent="0">
              <a:buNone/>
              <a:defRPr sz="1600" b="1"/>
            </a:lvl5pPr>
            <a:lvl6pPr marL="2284680" indent="0">
              <a:buNone/>
              <a:defRPr sz="1600" b="1"/>
            </a:lvl6pPr>
            <a:lvl7pPr marL="2741616" indent="0">
              <a:buNone/>
              <a:defRPr sz="1600" b="1"/>
            </a:lvl7pPr>
            <a:lvl8pPr marL="3198552" indent="0">
              <a:buNone/>
              <a:defRPr sz="1600" b="1"/>
            </a:lvl8pPr>
            <a:lvl9pPr marL="3655488" indent="0">
              <a:buNone/>
              <a:defRPr sz="1600" b="1"/>
            </a:lvl9pPr>
          </a:lstStyle>
          <a:p>
            <a:pPr lvl="0"/>
            <a:r>
              <a:rPr lang="es-ES_tradnl"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7" name="Date Placeholder 6"/>
          <p:cNvSpPr>
            <a:spLocks noGrp="1"/>
          </p:cNvSpPr>
          <p:nvPr>
            <p:ph type="dt" sz="half" idx="10"/>
          </p:nvPr>
        </p:nvSpPr>
        <p:spPr/>
        <p:txBody>
          <a:bodyPr/>
          <a:lstStyle/>
          <a:p>
            <a:fld id="{647947A7-FB79-C540-AB1C-2630D80F82FE}" type="datetimeFigureOut">
              <a:rPr lang="en-US" smtClean="0"/>
              <a:t>17/7/15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407037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Date Placeholder 2"/>
          <p:cNvSpPr>
            <a:spLocks noGrp="1"/>
          </p:cNvSpPr>
          <p:nvPr>
            <p:ph type="dt" sz="half" idx="10"/>
          </p:nvPr>
        </p:nvSpPr>
        <p:spPr/>
        <p:txBody>
          <a:bodyPr/>
          <a:lstStyle/>
          <a:p>
            <a:fld id="{647947A7-FB79-C540-AB1C-2630D80F82FE}" type="datetimeFigureOut">
              <a:rPr lang="en-US" smtClean="0"/>
              <a:t>17/7/15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3936512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7947A7-FB79-C540-AB1C-2630D80F82FE}" type="datetimeFigureOut">
              <a:rPr lang="en-US" smtClean="0"/>
              <a:t>17/7/15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348173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s-ES_tradnl"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400"/>
            </a:lvl1pPr>
            <a:lvl2pPr marL="456936" indent="0">
              <a:buNone/>
              <a:defRPr sz="1200"/>
            </a:lvl2pPr>
            <a:lvl3pPr marL="913872" indent="0">
              <a:buNone/>
              <a:defRPr sz="1000"/>
            </a:lvl3pPr>
            <a:lvl4pPr marL="1370808" indent="0">
              <a:buNone/>
              <a:defRPr sz="900"/>
            </a:lvl4pPr>
            <a:lvl5pPr marL="1827744" indent="0">
              <a:buNone/>
              <a:defRPr sz="900"/>
            </a:lvl5pPr>
            <a:lvl6pPr marL="2284680" indent="0">
              <a:buNone/>
              <a:defRPr sz="900"/>
            </a:lvl6pPr>
            <a:lvl7pPr marL="2741616" indent="0">
              <a:buNone/>
              <a:defRPr sz="900"/>
            </a:lvl7pPr>
            <a:lvl8pPr marL="3198552" indent="0">
              <a:buNone/>
              <a:defRPr sz="900"/>
            </a:lvl8pPr>
            <a:lvl9pPr marL="3655488"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fld id="{647947A7-FB79-C540-AB1C-2630D80F82FE}" type="datetimeFigureOut">
              <a:rPr lang="en-US" smtClean="0"/>
              <a:t>17/7/15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2533565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936" indent="0">
              <a:buNone/>
              <a:defRPr sz="2800"/>
            </a:lvl2pPr>
            <a:lvl3pPr marL="913872" indent="0">
              <a:buNone/>
              <a:defRPr sz="2400"/>
            </a:lvl3pPr>
            <a:lvl4pPr marL="1370808" indent="0">
              <a:buNone/>
              <a:defRPr sz="2000"/>
            </a:lvl4pPr>
            <a:lvl5pPr marL="1827744" indent="0">
              <a:buNone/>
              <a:defRPr sz="2000"/>
            </a:lvl5pPr>
            <a:lvl6pPr marL="2284680" indent="0">
              <a:buNone/>
              <a:defRPr sz="2000"/>
            </a:lvl6pPr>
            <a:lvl7pPr marL="2741616" indent="0">
              <a:buNone/>
              <a:defRPr sz="2000"/>
            </a:lvl7pPr>
            <a:lvl8pPr marL="3198552" indent="0">
              <a:buNone/>
              <a:defRPr sz="2000"/>
            </a:lvl8pPr>
            <a:lvl9pPr marL="3655488"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936" indent="0">
              <a:buNone/>
              <a:defRPr sz="1200"/>
            </a:lvl2pPr>
            <a:lvl3pPr marL="913872" indent="0">
              <a:buNone/>
              <a:defRPr sz="1000"/>
            </a:lvl3pPr>
            <a:lvl4pPr marL="1370808" indent="0">
              <a:buNone/>
              <a:defRPr sz="900"/>
            </a:lvl4pPr>
            <a:lvl5pPr marL="1827744" indent="0">
              <a:buNone/>
              <a:defRPr sz="900"/>
            </a:lvl5pPr>
            <a:lvl6pPr marL="2284680" indent="0">
              <a:buNone/>
              <a:defRPr sz="900"/>
            </a:lvl6pPr>
            <a:lvl7pPr marL="2741616" indent="0">
              <a:buNone/>
              <a:defRPr sz="900"/>
            </a:lvl7pPr>
            <a:lvl8pPr marL="3198552" indent="0">
              <a:buNone/>
              <a:defRPr sz="900"/>
            </a:lvl8pPr>
            <a:lvl9pPr marL="3655488"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fld id="{647947A7-FB79-C540-AB1C-2630D80F82FE}" type="datetimeFigureOut">
              <a:rPr lang="en-US" smtClean="0"/>
              <a:t>17/7/15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AAC24-2CCB-2B4F-B1FF-159B3B316AE2}" type="slidenum">
              <a:rPr lang="en-US" smtClean="0"/>
              <a:t>‹#›</a:t>
            </a:fld>
            <a:endParaRPr lang="en-US"/>
          </a:p>
        </p:txBody>
      </p:sp>
    </p:spTree>
    <p:extLst>
      <p:ext uri="{BB962C8B-B14F-4D97-AF65-F5344CB8AC3E}">
        <p14:creationId xmlns:p14="http://schemas.microsoft.com/office/powerpoint/2010/main" val="1188362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386" tIns="45695" rIns="91386" bIns="45695" rtlCol="0" anchor="ctr">
            <a:normAutofit/>
          </a:bodyPr>
          <a:lstStyle/>
          <a:p>
            <a:r>
              <a:rPr lang="es-ES_tradnl" smtClean="0"/>
              <a:t>Click to edit Master title style</a:t>
            </a:r>
            <a:endParaRPr lang="en-US"/>
          </a:p>
        </p:txBody>
      </p:sp>
      <p:sp>
        <p:nvSpPr>
          <p:cNvPr id="3" name="Text Placeholder 2"/>
          <p:cNvSpPr>
            <a:spLocks noGrp="1"/>
          </p:cNvSpPr>
          <p:nvPr>
            <p:ph type="body" idx="1"/>
          </p:nvPr>
        </p:nvSpPr>
        <p:spPr>
          <a:xfrm>
            <a:off x="457200" y="1600203"/>
            <a:ext cx="8229600" cy="4525963"/>
          </a:xfrm>
          <a:prstGeom prst="rect">
            <a:avLst/>
          </a:prstGeom>
        </p:spPr>
        <p:txBody>
          <a:bodyPr vert="horz" lIns="91386" tIns="45695" rIns="91386" bIns="45695" rtlCol="0">
            <a:normAutofit/>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386" tIns="45695" rIns="91386" bIns="45695" rtlCol="0" anchor="ctr"/>
          <a:lstStyle>
            <a:lvl1pPr algn="l">
              <a:defRPr sz="1200">
                <a:solidFill>
                  <a:schemeClr val="tx1">
                    <a:tint val="75000"/>
                  </a:schemeClr>
                </a:solidFill>
              </a:defRPr>
            </a:lvl1pPr>
          </a:lstStyle>
          <a:p>
            <a:fld id="{647947A7-FB79-C540-AB1C-2630D80F82FE}" type="datetimeFigureOut">
              <a:rPr lang="en-US" smtClean="0"/>
              <a:t>17/7/15</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386" tIns="45695" rIns="91386" bIns="45695"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386" tIns="45695" rIns="91386" bIns="45695" rtlCol="0" anchor="ctr"/>
          <a:lstStyle>
            <a:lvl1pPr algn="r">
              <a:defRPr sz="1200">
                <a:solidFill>
                  <a:schemeClr val="tx1">
                    <a:tint val="75000"/>
                  </a:schemeClr>
                </a:solidFill>
              </a:defRPr>
            </a:lvl1pPr>
          </a:lstStyle>
          <a:p>
            <a:fld id="{589AAC24-2CCB-2B4F-B1FF-159B3B316AE2}" type="slidenum">
              <a:rPr lang="en-US" smtClean="0"/>
              <a:t>‹#›</a:t>
            </a:fld>
            <a:endParaRPr lang="en-US"/>
          </a:p>
        </p:txBody>
      </p:sp>
    </p:spTree>
    <p:extLst>
      <p:ext uri="{BB962C8B-B14F-4D97-AF65-F5344CB8AC3E}">
        <p14:creationId xmlns:p14="http://schemas.microsoft.com/office/powerpoint/2010/main" val="293362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6936" rtl="0" eaLnBrk="1" latinLnBrk="0" hangingPunct="1">
        <a:spcBef>
          <a:spcPct val="0"/>
        </a:spcBef>
        <a:buNone/>
        <a:defRPr sz="4400" kern="1200">
          <a:solidFill>
            <a:schemeClr val="tx1"/>
          </a:solidFill>
          <a:latin typeface="+mj-lt"/>
          <a:ea typeface="+mj-ea"/>
          <a:cs typeface="+mj-cs"/>
        </a:defRPr>
      </a:lvl1pPr>
    </p:titleStyle>
    <p:bodyStyle>
      <a:lvl1pPr marL="342702" indent="-342702" algn="l" defTabSz="456936" rtl="0" eaLnBrk="1" latinLnBrk="0" hangingPunct="1">
        <a:spcBef>
          <a:spcPct val="20000"/>
        </a:spcBef>
        <a:buFont typeface="Arial"/>
        <a:buChar char="•"/>
        <a:defRPr sz="3200" kern="1200">
          <a:solidFill>
            <a:schemeClr val="tx1"/>
          </a:solidFill>
          <a:latin typeface="+mn-lt"/>
          <a:ea typeface="+mn-ea"/>
          <a:cs typeface="+mn-cs"/>
        </a:defRPr>
      </a:lvl1pPr>
      <a:lvl2pPr marL="742521" indent="-285585" algn="l" defTabSz="456936" rtl="0" eaLnBrk="1" latinLnBrk="0" hangingPunct="1">
        <a:spcBef>
          <a:spcPct val="20000"/>
        </a:spcBef>
        <a:buFont typeface="Arial"/>
        <a:buChar char="–"/>
        <a:defRPr sz="2800" kern="1200">
          <a:solidFill>
            <a:schemeClr val="tx1"/>
          </a:solidFill>
          <a:latin typeface="+mn-lt"/>
          <a:ea typeface="+mn-ea"/>
          <a:cs typeface="+mn-cs"/>
        </a:defRPr>
      </a:lvl2pPr>
      <a:lvl3pPr marL="1142340" indent="-228468" algn="l" defTabSz="456936" rtl="0" eaLnBrk="1" latinLnBrk="0" hangingPunct="1">
        <a:spcBef>
          <a:spcPct val="20000"/>
        </a:spcBef>
        <a:buFont typeface="Arial"/>
        <a:buChar char="•"/>
        <a:defRPr sz="2400" kern="1200">
          <a:solidFill>
            <a:schemeClr val="tx1"/>
          </a:solidFill>
          <a:latin typeface="+mn-lt"/>
          <a:ea typeface="+mn-ea"/>
          <a:cs typeface="+mn-cs"/>
        </a:defRPr>
      </a:lvl3pPr>
      <a:lvl4pPr marL="1599276" indent="-228468" algn="l" defTabSz="456936" rtl="0" eaLnBrk="1" latinLnBrk="0" hangingPunct="1">
        <a:spcBef>
          <a:spcPct val="20000"/>
        </a:spcBef>
        <a:buFont typeface="Arial"/>
        <a:buChar char="–"/>
        <a:defRPr sz="2000" kern="1200">
          <a:solidFill>
            <a:schemeClr val="tx1"/>
          </a:solidFill>
          <a:latin typeface="+mn-lt"/>
          <a:ea typeface="+mn-ea"/>
          <a:cs typeface="+mn-cs"/>
        </a:defRPr>
      </a:lvl4pPr>
      <a:lvl5pPr marL="2056212" indent="-228468" algn="l" defTabSz="456936" rtl="0" eaLnBrk="1" latinLnBrk="0" hangingPunct="1">
        <a:spcBef>
          <a:spcPct val="20000"/>
        </a:spcBef>
        <a:buFont typeface="Arial"/>
        <a:buChar char="»"/>
        <a:defRPr sz="2000" kern="1200">
          <a:solidFill>
            <a:schemeClr val="tx1"/>
          </a:solidFill>
          <a:latin typeface="+mn-lt"/>
          <a:ea typeface="+mn-ea"/>
          <a:cs typeface="+mn-cs"/>
        </a:defRPr>
      </a:lvl5pPr>
      <a:lvl6pPr marL="2513148" indent="-228468" algn="l" defTabSz="456936" rtl="0" eaLnBrk="1" latinLnBrk="0" hangingPunct="1">
        <a:spcBef>
          <a:spcPct val="20000"/>
        </a:spcBef>
        <a:buFont typeface="Arial"/>
        <a:buChar char="•"/>
        <a:defRPr sz="2000" kern="1200">
          <a:solidFill>
            <a:schemeClr val="tx1"/>
          </a:solidFill>
          <a:latin typeface="+mn-lt"/>
          <a:ea typeface="+mn-ea"/>
          <a:cs typeface="+mn-cs"/>
        </a:defRPr>
      </a:lvl6pPr>
      <a:lvl7pPr marL="2970084" indent="-228468" algn="l" defTabSz="456936" rtl="0" eaLnBrk="1" latinLnBrk="0" hangingPunct="1">
        <a:spcBef>
          <a:spcPct val="20000"/>
        </a:spcBef>
        <a:buFont typeface="Arial"/>
        <a:buChar char="•"/>
        <a:defRPr sz="2000" kern="1200">
          <a:solidFill>
            <a:schemeClr val="tx1"/>
          </a:solidFill>
          <a:latin typeface="+mn-lt"/>
          <a:ea typeface="+mn-ea"/>
          <a:cs typeface="+mn-cs"/>
        </a:defRPr>
      </a:lvl7pPr>
      <a:lvl8pPr marL="3427020" indent="-228468" algn="l" defTabSz="456936" rtl="0" eaLnBrk="1" latinLnBrk="0" hangingPunct="1">
        <a:spcBef>
          <a:spcPct val="20000"/>
        </a:spcBef>
        <a:buFont typeface="Arial"/>
        <a:buChar char="•"/>
        <a:defRPr sz="2000" kern="1200">
          <a:solidFill>
            <a:schemeClr val="tx1"/>
          </a:solidFill>
          <a:latin typeface="+mn-lt"/>
          <a:ea typeface="+mn-ea"/>
          <a:cs typeface="+mn-cs"/>
        </a:defRPr>
      </a:lvl8pPr>
      <a:lvl9pPr marL="3883956" indent="-228468" algn="l" defTabSz="45693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6936" rtl="0" eaLnBrk="1" latinLnBrk="0" hangingPunct="1">
        <a:defRPr sz="1800" kern="1200">
          <a:solidFill>
            <a:schemeClr val="tx1"/>
          </a:solidFill>
          <a:latin typeface="+mn-lt"/>
          <a:ea typeface="+mn-ea"/>
          <a:cs typeface="+mn-cs"/>
        </a:defRPr>
      </a:lvl1pPr>
      <a:lvl2pPr marL="456936" algn="l" defTabSz="456936" rtl="0" eaLnBrk="1" latinLnBrk="0" hangingPunct="1">
        <a:defRPr sz="1800" kern="1200">
          <a:solidFill>
            <a:schemeClr val="tx1"/>
          </a:solidFill>
          <a:latin typeface="+mn-lt"/>
          <a:ea typeface="+mn-ea"/>
          <a:cs typeface="+mn-cs"/>
        </a:defRPr>
      </a:lvl2pPr>
      <a:lvl3pPr marL="913872" algn="l" defTabSz="456936" rtl="0" eaLnBrk="1" latinLnBrk="0" hangingPunct="1">
        <a:defRPr sz="1800" kern="1200">
          <a:solidFill>
            <a:schemeClr val="tx1"/>
          </a:solidFill>
          <a:latin typeface="+mn-lt"/>
          <a:ea typeface="+mn-ea"/>
          <a:cs typeface="+mn-cs"/>
        </a:defRPr>
      </a:lvl3pPr>
      <a:lvl4pPr marL="1370808" algn="l" defTabSz="456936" rtl="0" eaLnBrk="1" latinLnBrk="0" hangingPunct="1">
        <a:defRPr sz="1800" kern="1200">
          <a:solidFill>
            <a:schemeClr val="tx1"/>
          </a:solidFill>
          <a:latin typeface="+mn-lt"/>
          <a:ea typeface="+mn-ea"/>
          <a:cs typeface="+mn-cs"/>
        </a:defRPr>
      </a:lvl4pPr>
      <a:lvl5pPr marL="1827744" algn="l" defTabSz="456936" rtl="0" eaLnBrk="1" latinLnBrk="0" hangingPunct="1">
        <a:defRPr sz="1800" kern="1200">
          <a:solidFill>
            <a:schemeClr val="tx1"/>
          </a:solidFill>
          <a:latin typeface="+mn-lt"/>
          <a:ea typeface="+mn-ea"/>
          <a:cs typeface="+mn-cs"/>
        </a:defRPr>
      </a:lvl5pPr>
      <a:lvl6pPr marL="2284680" algn="l" defTabSz="456936" rtl="0" eaLnBrk="1" latinLnBrk="0" hangingPunct="1">
        <a:defRPr sz="1800" kern="1200">
          <a:solidFill>
            <a:schemeClr val="tx1"/>
          </a:solidFill>
          <a:latin typeface="+mn-lt"/>
          <a:ea typeface="+mn-ea"/>
          <a:cs typeface="+mn-cs"/>
        </a:defRPr>
      </a:lvl6pPr>
      <a:lvl7pPr marL="2741616" algn="l" defTabSz="456936" rtl="0" eaLnBrk="1" latinLnBrk="0" hangingPunct="1">
        <a:defRPr sz="1800" kern="1200">
          <a:solidFill>
            <a:schemeClr val="tx1"/>
          </a:solidFill>
          <a:latin typeface="+mn-lt"/>
          <a:ea typeface="+mn-ea"/>
          <a:cs typeface="+mn-cs"/>
        </a:defRPr>
      </a:lvl7pPr>
      <a:lvl8pPr marL="3198552" algn="l" defTabSz="456936" rtl="0" eaLnBrk="1" latinLnBrk="0" hangingPunct="1">
        <a:defRPr sz="1800" kern="1200">
          <a:solidFill>
            <a:schemeClr val="tx1"/>
          </a:solidFill>
          <a:latin typeface="+mn-lt"/>
          <a:ea typeface="+mn-ea"/>
          <a:cs typeface="+mn-cs"/>
        </a:defRPr>
      </a:lvl8pPr>
      <a:lvl9pPr marL="3655488" algn="l" defTabSz="45693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74640"/>
            <a:ext cx="8229600" cy="1143000"/>
          </a:xfrm>
          <a:prstGeom prst="rect">
            <a:avLst/>
          </a:prstGeom>
        </p:spPr>
        <p:txBody>
          <a:bodyPr vert="horz" lIns="91346" tIns="45672" rIns="91346" bIns="45672" rtlCol="0" anchor="ctr">
            <a:normAutofit/>
          </a:bodyPr>
          <a:lstStyle/>
          <a:p>
            <a:r>
              <a:rPr lang="en-US" dirty="0" smtClean="0"/>
              <a:t>Click to edit Master title style</a:t>
            </a:r>
            <a:endParaRPr lang="es-AR" dirty="0"/>
          </a:p>
        </p:txBody>
      </p:sp>
      <p:sp>
        <p:nvSpPr>
          <p:cNvPr id="3" name="Text Placeholder 2"/>
          <p:cNvSpPr>
            <a:spLocks noGrp="1"/>
          </p:cNvSpPr>
          <p:nvPr>
            <p:ph type="body" idx="1"/>
          </p:nvPr>
        </p:nvSpPr>
        <p:spPr>
          <a:xfrm>
            <a:off x="457201" y="1600207"/>
            <a:ext cx="8229600" cy="4525963"/>
          </a:xfrm>
          <a:prstGeom prst="rect">
            <a:avLst/>
          </a:prstGeom>
        </p:spPr>
        <p:txBody>
          <a:bodyPr vert="horz" lIns="91346" tIns="45672" rIns="91346" bIns="4567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2"/>
          </p:nvPr>
        </p:nvSpPr>
        <p:spPr>
          <a:xfrm>
            <a:off x="457201" y="6356352"/>
            <a:ext cx="2133600" cy="365126"/>
          </a:xfrm>
          <a:prstGeom prst="rect">
            <a:avLst/>
          </a:prstGeom>
        </p:spPr>
        <p:txBody>
          <a:bodyPr vert="horz" lIns="91346" tIns="45672" rIns="91346" bIns="45672" rtlCol="0" anchor="ctr"/>
          <a:lstStyle>
            <a:lvl1pPr algn="l">
              <a:defRPr sz="1300">
                <a:solidFill>
                  <a:schemeClr val="tx1">
                    <a:tint val="75000"/>
                  </a:schemeClr>
                </a:solidFill>
              </a:defRPr>
            </a:lvl1pPr>
          </a:lstStyle>
          <a:p>
            <a:fld id="{647947A7-FB79-C540-AB1C-2630D80F82FE}" type="datetimeFigureOut">
              <a:rPr lang="en-US" smtClean="0"/>
              <a:t>17/7/15</a:t>
            </a:fld>
            <a:endParaRPr lang="en-US"/>
          </a:p>
        </p:txBody>
      </p:sp>
      <p:sp>
        <p:nvSpPr>
          <p:cNvPr id="5" name="Footer Placeholder 4"/>
          <p:cNvSpPr>
            <a:spLocks noGrp="1"/>
          </p:cNvSpPr>
          <p:nvPr>
            <p:ph type="ftr" sz="quarter" idx="3"/>
          </p:nvPr>
        </p:nvSpPr>
        <p:spPr>
          <a:xfrm>
            <a:off x="3124202" y="6356352"/>
            <a:ext cx="2895601" cy="365126"/>
          </a:xfrm>
          <a:prstGeom prst="rect">
            <a:avLst/>
          </a:prstGeom>
        </p:spPr>
        <p:txBody>
          <a:bodyPr vert="horz" lIns="91346" tIns="45672" rIns="91346" bIns="45672" rtlCol="0" anchor="ctr"/>
          <a:lstStyle>
            <a:lvl1pPr algn="ctr">
              <a:defRPr sz="1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1" y="6356352"/>
            <a:ext cx="2133600" cy="365126"/>
          </a:xfrm>
          <a:prstGeom prst="rect">
            <a:avLst/>
          </a:prstGeom>
        </p:spPr>
        <p:txBody>
          <a:bodyPr vert="horz" lIns="91346" tIns="45672" rIns="91346" bIns="45672" rtlCol="0" anchor="ctr"/>
          <a:lstStyle>
            <a:lvl1pPr algn="r">
              <a:defRPr sz="1300">
                <a:solidFill>
                  <a:schemeClr val="tx1">
                    <a:tint val="75000"/>
                  </a:schemeClr>
                </a:solidFill>
              </a:defRPr>
            </a:lvl1pPr>
          </a:lstStyle>
          <a:p>
            <a:fld id="{589AAC24-2CCB-2B4F-B1FF-159B3B316AE2}" type="slidenum">
              <a:rPr lang="en-US" smtClean="0"/>
              <a:t>‹#›</a:t>
            </a:fld>
            <a:endParaRPr lang="en-US"/>
          </a:p>
        </p:txBody>
      </p:sp>
    </p:spTree>
    <p:extLst>
      <p:ext uri="{BB962C8B-B14F-4D97-AF65-F5344CB8AC3E}">
        <p14:creationId xmlns:p14="http://schemas.microsoft.com/office/powerpoint/2010/main" val="1115422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3457" rtl="0" eaLnBrk="1" latinLnBrk="0" hangingPunct="1">
        <a:spcBef>
          <a:spcPct val="0"/>
        </a:spcBef>
        <a:buNone/>
        <a:defRPr sz="4500" kern="1200">
          <a:solidFill>
            <a:schemeClr val="tx1"/>
          </a:solidFill>
          <a:latin typeface="+mj-lt"/>
          <a:ea typeface="+mj-ea"/>
          <a:cs typeface="+mj-cs"/>
        </a:defRPr>
      </a:lvl1pPr>
    </p:titleStyle>
    <p:bodyStyle>
      <a:lvl1pPr marL="342547" indent="-342547" algn="l" defTabSz="91345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185" indent="-285455" algn="l" defTabSz="913457" rtl="0" eaLnBrk="1" latinLnBrk="0" hangingPunct="1">
        <a:spcBef>
          <a:spcPct val="20000"/>
        </a:spcBef>
        <a:buFont typeface="Arial" pitchFamily="34" charset="0"/>
        <a:buChar char="–"/>
        <a:defRPr sz="2900" kern="1200">
          <a:solidFill>
            <a:schemeClr val="tx1"/>
          </a:solidFill>
          <a:latin typeface="+mn-lt"/>
          <a:ea typeface="+mn-ea"/>
          <a:cs typeface="+mn-cs"/>
        </a:defRPr>
      </a:lvl2pPr>
      <a:lvl3pPr marL="1141821" indent="-228363" algn="l" defTabSz="91345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8549" indent="-228363" algn="l" defTabSz="913457"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055278" indent="-228363" algn="l" defTabSz="913457"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512006" indent="-228363" algn="l" defTabSz="913457"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68734" indent="-228363" algn="l" defTabSz="913457"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5463" indent="-228363" algn="l" defTabSz="913457"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2189" indent="-228363" algn="l" defTabSz="913457"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s-AR"/>
      </a:defPPr>
      <a:lvl1pPr marL="0" algn="l" defTabSz="913457" rtl="0" eaLnBrk="1" latinLnBrk="0" hangingPunct="1">
        <a:defRPr sz="1800" kern="1200">
          <a:solidFill>
            <a:schemeClr val="tx1"/>
          </a:solidFill>
          <a:latin typeface="+mn-lt"/>
          <a:ea typeface="+mn-ea"/>
          <a:cs typeface="+mn-cs"/>
        </a:defRPr>
      </a:lvl1pPr>
      <a:lvl2pPr marL="456727" algn="l" defTabSz="913457" rtl="0" eaLnBrk="1" latinLnBrk="0" hangingPunct="1">
        <a:defRPr sz="1800" kern="1200">
          <a:solidFill>
            <a:schemeClr val="tx1"/>
          </a:solidFill>
          <a:latin typeface="+mn-lt"/>
          <a:ea typeface="+mn-ea"/>
          <a:cs typeface="+mn-cs"/>
        </a:defRPr>
      </a:lvl2pPr>
      <a:lvl3pPr marL="913457" algn="l" defTabSz="913457" rtl="0" eaLnBrk="1" latinLnBrk="0" hangingPunct="1">
        <a:defRPr sz="1800" kern="1200">
          <a:solidFill>
            <a:schemeClr val="tx1"/>
          </a:solidFill>
          <a:latin typeface="+mn-lt"/>
          <a:ea typeface="+mn-ea"/>
          <a:cs typeface="+mn-cs"/>
        </a:defRPr>
      </a:lvl3pPr>
      <a:lvl4pPr marL="1370185" algn="l" defTabSz="913457" rtl="0" eaLnBrk="1" latinLnBrk="0" hangingPunct="1">
        <a:defRPr sz="1800" kern="1200">
          <a:solidFill>
            <a:schemeClr val="tx1"/>
          </a:solidFill>
          <a:latin typeface="+mn-lt"/>
          <a:ea typeface="+mn-ea"/>
          <a:cs typeface="+mn-cs"/>
        </a:defRPr>
      </a:lvl4pPr>
      <a:lvl5pPr marL="1826913" algn="l" defTabSz="913457" rtl="0" eaLnBrk="1" latinLnBrk="0" hangingPunct="1">
        <a:defRPr sz="1800" kern="1200">
          <a:solidFill>
            <a:schemeClr val="tx1"/>
          </a:solidFill>
          <a:latin typeface="+mn-lt"/>
          <a:ea typeface="+mn-ea"/>
          <a:cs typeface="+mn-cs"/>
        </a:defRPr>
      </a:lvl5pPr>
      <a:lvl6pPr marL="2283642" algn="l" defTabSz="913457" rtl="0" eaLnBrk="1" latinLnBrk="0" hangingPunct="1">
        <a:defRPr sz="1800" kern="1200">
          <a:solidFill>
            <a:schemeClr val="tx1"/>
          </a:solidFill>
          <a:latin typeface="+mn-lt"/>
          <a:ea typeface="+mn-ea"/>
          <a:cs typeface="+mn-cs"/>
        </a:defRPr>
      </a:lvl6pPr>
      <a:lvl7pPr marL="2740369" algn="l" defTabSz="913457" rtl="0" eaLnBrk="1" latinLnBrk="0" hangingPunct="1">
        <a:defRPr sz="1800" kern="1200">
          <a:solidFill>
            <a:schemeClr val="tx1"/>
          </a:solidFill>
          <a:latin typeface="+mn-lt"/>
          <a:ea typeface="+mn-ea"/>
          <a:cs typeface="+mn-cs"/>
        </a:defRPr>
      </a:lvl7pPr>
      <a:lvl8pPr marL="3197098" algn="l" defTabSz="913457" rtl="0" eaLnBrk="1" latinLnBrk="0" hangingPunct="1">
        <a:defRPr sz="1800" kern="1200">
          <a:solidFill>
            <a:schemeClr val="tx1"/>
          </a:solidFill>
          <a:latin typeface="+mn-lt"/>
          <a:ea typeface="+mn-ea"/>
          <a:cs typeface="+mn-cs"/>
        </a:defRPr>
      </a:lvl8pPr>
      <a:lvl9pPr marL="3653826" algn="l" defTabSz="91345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74640"/>
            <a:ext cx="8229600" cy="1143000"/>
          </a:xfrm>
          <a:prstGeom prst="rect">
            <a:avLst/>
          </a:prstGeom>
        </p:spPr>
        <p:txBody>
          <a:bodyPr vert="horz" lIns="91363" tIns="45681" rIns="91363" bIns="45681" rtlCol="0" anchor="ctr">
            <a:normAutofit/>
          </a:bodyPr>
          <a:lstStyle/>
          <a:p>
            <a:r>
              <a:rPr lang="en-US" dirty="0" smtClean="0"/>
              <a:t>Click to edit Master title style</a:t>
            </a:r>
            <a:endParaRPr lang="es-AR" dirty="0"/>
          </a:p>
        </p:txBody>
      </p:sp>
      <p:sp>
        <p:nvSpPr>
          <p:cNvPr id="3" name="Text Placeholder 2"/>
          <p:cNvSpPr>
            <a:spLocks noGrp="1"/>
          </p:cNvSpPr>
          <p:nvPr>
            <p:ph type="body" idx="1"/>
          </p:nvPr>
        </p:nvSpPr>
        <p:spPr>
          <a:xfrm>
            <a:off x="457201" y="1600206"/>
            <a:ext cx="8229600" cy="4525963"/>
          </a:xfrm>
          <a:prstGeom prst="rect">
            <a:avLst/>
          </a:prstGeom>
        </p:spPr>
        <p:txBody>
          <a:bodyPr vert="horz" lIns="91363" tIns="45681" rIns="91363" bIns="456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2"/>
          </p:nvPr>
        </p:nvSpPr>
        <p:spPr>
          <a:xfrm>
            <a:off x="457201" y="6356352"/>
            <a:ext cx="2133600" cy="365126"/>
          </a:xfrm>
          <a:prstGeom prst="rect">
            <a:avLst/>
          </a:prstGeom>
        </p:spPr>
        <p:txBody>
          <a:bodyPr vert="horz" lIns="91363" tIns="45681" rIns="91363" bIns="45681" rtlCol="0" anchor="ctr"/>
          <a:lstStyle>
            <a:lvl1pPr algn="l">
              <a:defRPr sz="1300">
                <a:solidFill>
                  <a:schemeClr val="tx1">
                    <a:tint val="75000"/>
                  </a:schemeClr>
                </a:solidFill>
              </a:defRPr>
            </a:lvl1pPr>
          </a:lstStyle>
          <a:p>
            <a:fld id="{647947A7-FB79-C540-AB1C-2630D80F82FE}" type="datetimeFigureOut">
              <a:rPr lang="en-US" smtClean="0"/>
              <a:t>17/7/15</a:t>
            </a:fld>
            <a:endParaRPr lang="en-US"/>
          </a:p>
        </p:txBody>
      </p:sp>
      <p:sp>
        <p:nvSpPr>
          <p:cNvPr id="5" name="Footer Placeholder 4"/>
          <p:cNvSpPr>
            <a:spLocks noGrp="1"/>
          </p:cNvSpPr>
          <p:nvPr>
            <p:ph type="ftr" sz="quarter" idx="3"/>
          </p:nvPr>
        </p:nvSpPr>
        <p:spPr>
          <a:xfrm>
            <a:off x="3124201" y="6356352"/>
            <a:ext cx="2895601" cy="365126"/>
          </a:xfrm>
          <a:prstGeom prst="rect">
            <a:avLst/>
          </a:prstGeom>
        </p:spPr>
        <p:txBody>
          <a:bodyPr vert="horz" lIns="91363" tIns="45681" rIns="91363" bIns="45681" rtlCol="0" anchor="ctr"/>
          <a:lstStyle>
            <a:lvl1pPr algn="ctr">
              <a:defRPr sz="1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1" y="6356352"/>
            <a:ext cx="2133600" cy="365126"/>
          </a:xfrm>
          <a:prstGeom prst="rect">
            <a:avLst/>
          </a:prstGeom>
        </p:spPr>
        <p:txBody>
          <a:bodyPr vert="horz" lIns="91363" tIns="45681" rIns="91363" bIns="45681" rtlCol="0" anchor="ctr"/>
          <a:lstStyle>
            <a:lvl1pPr algn="r">
              <a:defRPr sz="1300">
                <a:solidFill>
                  <a:schemeClr val="tx1">
                    <a:tint val="75000"/>
                  </a:schemeClr>
                </a:solidFill>
              </a:defRPr>
            </a:lvl1pPr>
          </a:lstStyle>
          <a:p>
            <a:fld id="{589AAC24-2CCB-2B4F-B1FF-159B3B316AE2}" type="slidenum">
              <a:rPr lang="en-US" smtClean="0"/>
              <a:t>‹#›</a:t>
            </a:fld>
            <a:endParaRPr lang="en-US"/>
          </a:p>
        </p:txBody>
      </p:sp>
    </p:spTree>
    <p:extLst>
      <p:ext uri="{BB962C8B-B14F-4D97-AF65-F5344CB8AC3E}">
        <p14:creationId xmlns:p14="http://schemas.microsoft.com/office/powerpoint/2010/main" val="11154229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3633" rtl="0" eaLnBrk="1" latinLnBrk="0" hangingPunct="1">
        <a:spcBef>
          <a:spcPct val="0"/>
        </a:spcBef>
        <a:buNone/>
        <a:defRPr sz="4500" kern="1200">
          <a:solidFill>
            <a:schemeClr val="tx1"/>
          </a:solidFill>
          <a:latin typeface="+mj-lt"/>
          <a:ea typeface="+mj-ea"/>
          <a:cs typeface="+mj-cs"/>
        </a:defRPr>
      </a:lvl1pPr>
    </p:titleStyle>
    <p:bodyStyle>
      <a:lvl1pPr marL="342613" indent="-342613" algn="l" defTabSz="91363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328" indent="-285510" algn="l" defTabSz="913633" rtl="0" eaLnBrk="1" latinLnBrk="0" hangingPunct="1">
        <a:spcBef>
          <a:spcPct val="20000"/>
        </a:spcBef>
        <a:buFont typeface="Arial" pitchFamily="34" charset="0"/>
        <a:buChar char="–"/>
        <a:defRPr sz="2900" kern="1200">
          <a:solidFill>
            <a:schemeClr val="tx1"/>
          </a:solidFill>
          <a:latin typeface="+mn-lt"/>
          <a:ea typeface="+mn-ea"/>
          <a:cs typeface="+mn-cs"/>
        </a:defRPr>
      </a:lvl2pPr>
      <a:lvl3pPr marL="1142041" indent="-228407" algn="l" defTabSz="91363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8857" indent="-228407" algn="l" defTabSz="913633"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055674" indent="-228407" algn="l" defTabSz="913633"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512490" indent="-228407" algn="l" defTabSz="913633"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69305" indent="-228407" algn="l" defTabSz="913633"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6123" indent="-228407" algn="l" defTabSz="913633"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2937" indent="-228407" algn="l" defTabSz="913633"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s-AR"/>
      </a:defPPr>
      <a:lvl1pPr marL="0" algn="l" defTabSz="913633" rtl="0" eaLnBrk="1" latinLnBrk="0" hangingPunct="1">
        <a:defRPr sz="1800" kern="1200">
          <a:solidFill>
            <a:schemeClr val="tx1"/>
          </a:solidFill>
          <a:latin typeface="+mn-lt"/>
          <a:ea typeface="+mn-ea"/>
          <a:cs typeface="+mn-cs"/>
        </a:defRPr>
      </a:lvl1pPr>
      <a:lvl2pPr marL="456815" algn="l" defTabSz="913633" rtl="0" eaLnBrk="1" latinLnBrk="0" hangingPunct="1">
        <a:defRPr sz="1800" kern="1200">
          <a:solidFill>
            <a:schemeClr val="tx1"/>
          </a:solidFill>
          <a:latin typeface="+mn-lt"/>
          <a:ea typeface="+mn-ea"/>
          <a:cs typeface="+mn-cs"/>
        </a:defRPr>
      </a:lvl2pPr>
      <a:lvl3pPr marL="913633" algn="l" defTabSz="913633" rtl="0" eaLnBrk="1" latinLnBrk="0" hangingPunct="1">
        <a:defRPr sz="1800" kern="1200">
          <a:solidFill>
            <a:schemeClr val="tx1"/>
          </a:solidFill>
          <a:latin typeface="+mn-lt"/>
          <a:ea typeface="+mn-ea"/>
          <a:cs typeface="+mn-cs"/>
        </a:defRPr>
      </a:lvl3pPr>
      <a:lvl4pPr marL="1370449" algn="l" defTabSz="913633" rtl="0" eaLnBrk="1" latinLnBrk="0" hangingPunct="1">
        <a:defRPr sz="1800" kern="1200">
          <a:solidFill>
            <a:schemeClr val="tx1"/>
          </a:solidFill>
          <a:latin typeface="+mn-lt"/>
          <a:ea typeface="+mn-ea"/>
          <a:cs typeface="+mn-cs"/>
        </a:defRPr>
      </a:lvl4pPr>
      <a:lvl5pPr marL="1827265" algn="l" defTabSz="913633" rtl="0" eaLnBrk="1" latinLnBrk="0" hangingPunct="1">
        <a:defRPr sz="1800" kern="1200">
          <a:solidFill>
            <a:schemeClr val="tx1"/>
          </a:solidFill>
          <a:latin typeface="+mn-lt"/>
          <a:ea typeface="+mn-ea"/>
          <a:cs typeface="+mn-cs"/>
        </a:defRPr>
      </a:lvl5pPr>
      <a:lvl6pPr marL="2284081" algn="l" defTabSz="913633" rtl="0" eaLnBrk="1" latinLnBrk="0" hangingPunct="1">
        <a:defRPr sz="1800" kern="1200">
          <a:solidFill>
            <a:schemeClr val="tx1"/>
          </a:solidFill>
          <a:latin typeface="+mn-lt"/>
          <a:ea typeface="+mn-ea"/>
          <a:cs typeface="+mn-cs"/>
        </a:defRPr>
      </a:lvl6pPr>
      <a:lvl7pPr marL="2740897" algn="l" defTabSz="913633" rtl="0" eaLnBrk="1" latinLnBrk="0" hangingPunct="1">
        <a:defRPr sz="1800" kern="1200">
          <a:solidFill>
            <a:schemeClr val="tx1"/>
          </a:solidFill>
          <a:latin typeface="+mn-lt"/>
          <a:ea typeface="+mn-ea"/>
          <a:cs typeface="+mn-cs"/>
        </a:defRPr>
      </a:lvl7pPr>
      <a:lvl8pPr marL="3197714" algn="l" defTabSz="913633" rtl="0" eaLnBrk="1" latinLnBrk="0" hangingPunct="1">
        <a:defRPr sz="1800" kern="1200">
          <a:solidFill>
            <a:schemeClr val="tx1"/>
          </a:solidFill>
          <a:latin typeface="+mn-lt"/>
          <a:ea typeface="+mn-ea"/>
          <a:cs typeface="+mn-cs"/>
        </a:defRPr>
      </a:lvl8pPr>
      <a:lvl9pPr marL="3654529" algn="l" defTabSz="91363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makingsense.com/?utm_source=email&amp;utm_medium=email&amp;utm_campaign=signature" TargetMode="Externa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king S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429" y="1998702"/>
            <a:ext cx="5264556" cy="11699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293" y="3752981"/>
            <a:ext cx="9144000" cy="1566219"/>
          </a:xfrm>
          <a:prstGeom prst="rect">
            <a:avLst/>
          </a:prstGeom>
          <a:noFill/>
        </p:spPr>
        <p:txBody>
          <a:bodyPr wrap="square" lIns="57556" tIns="28776" rIns="57556" bIns="28776" rtlCol="0">
            <a:spAutoFit/>
          </a:bodyPr>
          <a:lstStyle/>
          <a:p>
            <a:pPr algn="ctr"/>
            <a:r>
              <a:rPr lang="es-ES" dirty="0" smtClean="0">
                <a:solidFill>
                  <a:srgbClr val="4EA067"/>
                </a:solidFill>
                <a:latin typeface="Arial" pitchFamily="34" charset="0"/>
                <a:cs typeface="Arial" pitchFamily="34" charset="0"/>
              </a:rPr>
              <a:t>CREATING ENJOYABLE APPS</a:t>
            </a:r>
          </a:p>
          <a:p>
            <a:pPr algn="ctr"/>
            <a:endParaRPr lang="es-ES" sz="2300" dirty="0">
              <a:solidFill>
                <a:srgbClr val="4EA067"/>
              </a:solidFill>
              <a:latin typeface="Arial" pitchFamily="34" charset="0"/>
              <a:cs typeface="Arial" pitchFamily="34" charset="0"/>
            </a:endParaRPr>
          </a:p>
          <a:p>
            <a:pPr algn="ctr"/>
            <a:endParaRPr lang="es-ES" sz="2300" dirty="0">
              <a:solidFill>
                <a:srgbClr val="4EA067"/>
              </a:solidFill>
              <a:latin typeface="Arial" pitchFamily="34" charset="0"/>
              <a:cs typeface="Arial" pitchFamily="34" charset="0"/>
            </a:endParaRPr>
          </a:p>
          <a:p>
            <a:pPr algn="ctr"/>
            <a:endParaRPr lang="es-ES" sz="2300" dirty="0">
              <a:solidFill>
                <a:srgbClr val="4EA067"/>
              </a:solidFill>
              <a:latin typeface="Arial" pitchFamily="34" charset="0"/>
              <a:cs typeface="Arial" pitchFamily="34" charset="0"/>
            </a:endParaRPr>
          </a:p>
          <a:p>
            <a:pPr algn="ctr"/>
            <a:r>
              <a:rPr lang="es-ES" sz="1100" dirty="0">
                <a:solidFill>
                  <a:srgbClr val="4EA067"/>
                </a:solidFill>
                <a:latin typeface="Arial" pitchFamily="34" charset="0"/>
                <a:cs typeface="Arial" pitchFamily="34" charset="0"/>
              </a:rPr>
              <a:t>www.makingsense.com– hello@makingsense.com- USA -Argentina </a:t>
            </a:r>
          </a:p>
        </p:txBody>
      </p:sp>
    </p:spTree>
    <p:extLst>
      <p:ext uri="{BB962C8B-B14F-4D97-AF65-F5344CB8AC3E}">
        <p14:creationId xmlns:p14="http://schemas.microsoft.com/office/powerpoint/2010/main" val="48340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vert="horz" lIns="145011" tIns="72505" rIns="145011" bIns="72505" rtlCol="0" anchor="ctr">
            <a:noAutofit/>
          </a:bodyPr>
          <a:lstStyle/>
          <a:p>
            <a:pPr defTabSz="1450114"/>
            <a:r>
              <a:rPr lang="en-US" sz="4800" b="1" spc="-149" dirty="0">
                <a:solidFill>
                  <a:srgbClr val="333333"/>
                </a:solidFill>
                <a:latin typeface="Arial" pitchFamily="34" charset="0"/>
                <a:cs typeface="Arial" pitchFamily="34" charset="0"/>
              </a:rPr>
              <a:t>Action Parameters</a:t>
            </a:r>
          </a:p>
        </p:txBody>
      </p:sp>
      <p:sp>
        <p:nvSpPr>
          <p:cNvPr id="3" name="Content Placeholder 2"/>
          <p:cNvSpPr>
            <a:spLocks noGrp="1"/>
          </p:cNvSpPr>
          <p:nvPr>
            <p:ph idx="1"/>
          </p:nvPr>
        </p:nvSpPr>
        <p:spPr/>
        <p:txBody>
          <a:bodyPr>
            <a:normAutofit fontScale="62500" lnSpcReduction="20000"/>
          </a:bodyPr>
          <a:lstStyle/>
          <a:p>
            <a:r>
              <a:rPr lang="en-US" dirty="0" smtClean="0"/>
              <a:t>PSMRL: which means, that either a Pattern object or a string (path to an image file or just plain text) or a Match or a Region or a Location can be used as parameter, in detail:</a:t>
            </a:r>
          </a:p>
          <a:p>
            <a:r>
              <a:rPr lang="en-US" dirty="0" smtClean="0"/>
              <a:t>P: pattern: a Pattern object. An implicit find operation is processed first. If successful, the center of the resulting matches rectangle is the click point. If the pattern object has a target offset specified, this is used as click point instead.</a:t>
            </a:r>
          </a:p>
          <a:p>
            <a:r>
              <a:rPr lang="en-US" dirty="0" smtClean="0"/>
              <a:t>S: string: a path to an image file or just plain text. An implicit find operation with the default minimum similarity 0.7 is processed first. If successful, the center of the resulting match object is the click point.</a:t>
            </a:r>
          </a:p>
          <a:p>
            <a:r>
              <a:rPr lang="en-US" dirty="0" smtClean="0"/>
              <a:t>M: match: a match object from a previous find operation. If the match has a target specified it is used as the click point, otherwise the center of the match’s rectangle.</a:t>
            </a:r>
          </a:p>
          <a:p>
            <a:r>
              <a:rPr lang="en-US" dirty="0" smtClean="0"/>
              <a:t>R: region: a region object whose center is used as click point.</a:t>
            </a:r>
          </a:p>
          <a:p>
            <a:r>
              <a:rPr lang="en-US" dirty="0" smtClean="0"/>
              <a:t>L: location: a location object which by definition represents a point on the screen that is used as click point.</a:t>
            </a:r>
            <a:endParaRPr lang="en-US" dirty="0"/>
          </a:p>
        </p:txBody>
      </p:sp>
      <p:cxnSp>
        <p:nvCxnSpPr>
          <p:cNvPr id="4" name="Straight Connector 3"/>
          <p:cNvCxnSpPr/>
          <p:nvPr/>
        </p:nvCxnSpPr>
        <p:spPr>
          <a:xfrm>
            <a:off x="457200" y="1578250"/>
            <a:ext cx="8229600" cy="219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200" y="6370762"/>
            <a:ext cx="8229600" cy="219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899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vert="horz" lIns="145011" tIns="72505" rIns="145011" bIns="72505" rtlCol="0" anchor="ctr">
            <a:noAutofit/>
          </a:bodyPr>
          <a:lstStyle/>
          <a:p>
            <a:pPr defTabSz="1450114"/>
            <a:r>
              <a:rPr lang="en-US" sz="4800" b="1" spc="-149" dirty="0">
                <a:solidFill>
                  <a:srgbClr val="333333"/>
                </a:solidFill>
                <a:latin typeface="Arial" pitchFamily="34" charset="0"/>
                <a:cs typeface="Arial" pitchFamily="34" charset="0"/>
              </a:rPr>
              <a:t>Location</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To handle single points on the screen directly by its position (x, y). It is mainly used in the actions on a region, to directly denote the click point. It contains methods, to move a point around on the screen.</a:t>
            </a:r>
          </a:p>
          <a:p>
            <a:r>
              <a:rPr lang="en-US" dirty="0" err="1" smtClean="0"/>
              <a:t>getX</a:t>
            </a:r>
            <a:r>
              <a:rPr lang="en-US" dirty="0" smtClean="0"/>
              <a:t>()</a:t>
            </a:r>
          </a:p>
          <a:p>
            <a:r>
              <a:rPr lang="en-US" dirty="0" err="1" smtClean="0"/>
              <a:t>getY</a:t>
            </a:r>
            <a:r>
              <a:rPr lang="en-US" dirty="0" smtClean="0"/>
              <a:t>()</a:t>
            </a:r>
          </a:p>
          <a:p>
            <a:r>
              <a:rPr lang="en-US" dirty="0" err="1" smtClean="0"/>
              <a:t>setLocation</a:t>
            </a:r>
            <a:r>
              <a:rPr lang="en-US" dirty="0" smtClean="0"/>
              <a:t>(x, y)</a:t>
            </a:r>
          </a:p>
          <a:p>
            <a:r>
              <a:rPr lang="en-US" dirty="0" smtClean="0"/>
              <a:t>offset(dx, </a:t>
            </a:r>
            <a:r>
              <a:rPr lang="en-US" dirty="0" err="1" smtClean="0"/>
              <a:t>dy</a:t>
            </a:r>
            <a:r>
              <a:rPr lang="en-US" dirty="0" smtClean="0"/>
              <a:t>)</a:t>
            </a:r>
          </a:p>
          <a:p>
            <a:r>
              <a:rPr lang="en-US" dirty="0" smtClean="0"/>
              <a:t>above(</a:t>
            </a:r>
            <a:r>
              <a:rPr lang="en-US" dirty="0" err="1" smtClean="0"/>
              <a:t>dy</a:t>
            </a:r>
            <a:r>
              <a:rPr lang="en-US" dirty="0" smtClean="0"/>
              <a:t>)</a:t>
            </a:r>
          </a:p>
          <a:p>
            <a:r>
              <a:rPr lang="en-US" dirty="0" smtClean="0"/>
              <a:t>below(</a:t>
            </a:r>
            <a:r>
              <a:rPr lang="en-US" dirty="0" err="1" smtClean="0"/>
              <a:t>dy</a:t>
            </a:r>
            <a:r>
              <a:rPr lang="en-US" dirty="0" smtClean="0"/>
              <a:t>)</a:t>
            </a:r>
          </a:p>
          <a:p>
            <a:r>
              <a:rPr lang="en-US" dirty="0" smtClean="0"/>
              <a:t>left(dx)</a:t>
            </a:r>
          </a:p>
          <a:p>
            <a:r>
              <a:rPr lang="en-US" dirty="0" smtClean="0"/>
              <a:t>right(dx)</a:t>
            </a:r>
          </a:p>
          <a:p>
            <a:endParaRPr lang="en-US" dirty="0"/>
          </a:p>
        </p:txBody>
      </p:sp>
      <p:cxnSp>
        <p:nvCxnSpPr>
          <p:cNvPr id="4" name="Straight Connector 3"/>
          <p:cNvCxnSpPr/>
          <p:nvPr/>
        </p:nvCxnSpPr>
        <p:spPr>
          <a:xfrm>
            <a:off x="457200" y="1578250"/>
            <a:ext cx="8229600" cy="219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200" y="6370762"/>
            <a:ext cx="8229600" cy="219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899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vert="horz" lIns="145011" tIns="72505" rIns="145011" bIns="72505" rtlCol="0" anchor="ctr">
            <a:noAutofit/>
          </a:bodyPr>
          <a:lstStyle/>
          <a:p>
            <a:pPr defTabSz="1450114"/>
            <a:r>
              <a:rPr lang="en-US" sz="4800" b="1" spc="-149" dirty="0">
                <a:solidFill>
                  <a:srgbClr val="333333"/>
                </a:solidFill>
                <a:latin typeface="Arial" pitchFamily="34" charset="0"/>
                <a:cs typeface="Arial" pitchFamily="34" charset="0"/>
              </a:rPr>
              <a:t>Match &amp; Pattern</a:t>
            </a:r>
          </a:p>
        </p:txBody>
      </p:sp>
      <p:sp>
        <p:nvSpPr>
          <p:cNvPr id="3" name="Content Placeholder 2"/>
          <p:cNvSpPr>
            <a:spLocks noGrp="1"/>
          </p:cNvSpPr>
          <p:nvPr>
            <p:ph idx="1"/>
          </p:nvPr>
        </p:nvSpPr>
        <p:spPr/>
        <p:txBody>
          <a:bodyPr>
            <a:normAutofit fontScale="55000" lnSpcReduction="20000"/>
          </a:bodyPr>
          <a:lstStyle/>
          <a:p>
            <a:pPr marL="0" indent="0">
              <a:buNone/>
            </a:pPr>
            <a:r>
              <a:rPr lang="en-US" b="1" dirty="0" smtClean="0"/>
              <a:t>Match</a:t>
            </a:r>
          </a:p>
          <a:p>
            <a:pPr marL="0" indent="0">
              <a:buNone/>
            </a:pPr>
            <a:r>
              <a:rPr lang="en-US" dirty="0" smtClean="0"/>
              <a:t>Represents the result of a successful find operation. It has the rectangle dimension of the image, that was used to search. It knows the point of its upper left corner on an existing monitor, where it was found.</a:t>
            </a:r>
          </a:p>
          <a:p>
            <a:pPr marL="0" indent="0">
              <a:buNone/>
            </a:pPr>
            <a:r>
              <a:rPr lang="en-US" dirty="0" err="1" smtClean="0"/>
              <a:t>getScore</a:t>
            </a:r>
            <a:r>
              <a:rPr lang="en-US" dirty="0" smtClean="0"/>
              <a:t>: Similarity value, between 0 and 1</a:t>
            </a:r>
          </a:p>
          <a:p>
            <a:pPr marL="0" indent="0">
              <a:buNone/>
            </a:pPr>
            <a:r>
              <a:rPr lang="en-US" dirty="0" err="1" smtClean="0"/>
              <a:t>getTarget</a:t>
            </a:r>
            <a:endParaRPr lang="en-US" dirty="0" smtClean="0"/>
          </a:p>
          <a:p>
            <a:pPr marL="0" indent="0">
              <a:buNone/>
            </a:pPr>
            <a:endParaRPr lang="en-US" dirty="0" smtClean="0"/>
          </a:p>
          <a:p>
            <a:pPr marL="0" indent="0">
              <a:buNone/>
            </a:pPr>
            <a:r>
              <a:rPr lang="en-US" b="1" dirty="0" smtClean="0"/>
              <a:t>Pattern</a:t>
            </a:r>
            <a:r>
              <a:rPr lang="en-US" dirty="0" smtClean="0"/>
              <a:t> </a:t>
            </a:r>
            <a:br>
              <a:rPr lang="en-US" dirty="0" smtClean="0"/>
            </a:br>
            <a:r>
              <a:rPr lang="en-US" dirty="0" smtClean="0"/>
              <a:t>A pattern is used, to associate an image file with additional attributes used in find operations and when acting on a match object.</a:t>
            </a:r>
          </a:p>
          <a:p>
            <a:pPr marL="0" indent="0">
              <a:buNone/>
            </a:pPr>
            <a:r>
              <a:rPr lang="en-US" dirty="0" smtClean="0"/>
              <a:t>similar</a:t>
            </a:r>
          </a:p>
          <a:p>
            <a:pPr marL="0" indent="0">
              <a:buNone/>
            </a:pPr>
            <a:r>
              <a:rPr lang="en-US" dirty="0" smtClean="0"/>
              <a:t>exact</a:t>
            </a:r>
          </a:p>
          <a:p>
            <a:pPr marL="0" indent="0">
              <a:buNone/>
            </a:pPr>
            <a:r>
              <a:rPr lang="en-US" dirty="0" err="1" smtClean="0"/>
              <a:t>targetOffset</a:t>
            </a:r>
            <a:r>
              <a:rPr lang="en-US" dirty="0" smtClean="0"/>
              <a:t> --&gt; Pattern with the same attributes  but different definition for click</a:t>
            </a:r>
          </a:p>
          <a:p>
            <a:pPr marL="0" indent="0">
              <a:buNone/>
            </a:pPr>
            <a:r>
              <a:rPr lang="en-US" dirty="0" err="1" smtClean="0"/>
              <a:t>getFilename</a:t>
            </a:r>
            <a:endParaRPr lang="en-US" dirty="0" smtClean="0"/>
          </a:p>
          <a:p>
            <a:pPr marL="0" indent="0">
              <a:buNone/>
            </a:pPr>
            <a:r>
              <a:rPr lang="en-US" dirty="0" err="1" smtClean="0"/>
              <a:t>getTargetOffset</a:t>
            </a:r>
            <a:r>
              <a:rPr lang="en-US" dirty="0" smtClean="0"/>
              <a:t> --&gt; Location</a:t>
            </a:r>
          </a:p>
          <a:p>
            <a:endParaRPr lang="en-US" dirty="0"/>
          </a:p>
        </p:txBody>
      </p:sp>
      <p:cxnSp>
        <p:nvCxnSpPr>
          <p:cNvPr id="4" name="Straight Connector 3"/>
          <p:cNvCxnSpPr/>
          <p:nvPr/>
        </p:nvCxnSpPr>
        <p:spPr>
          <a:xfrm>
            <a:off x="457200" y="1578250"/>
            <a:ext cx="8229600" cy="219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200" y="6370762"/>
            <a:ext cx="8229600" cy="219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899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vert="horz" lIns="145011" tIns="72505" rIns="145011" bIns="72505" rtlCol="0" anchor="ctr">
            <a:noAutofit/>
          </a:bodyPr>
          <a:lstStyle/>
          <a:p>
            <a:pPr defTabSz="1450114"/>
            <a:r>
              <a:rPr lang="en-US" sz="4800" b="1" spc="-149" dirty="0" err="1">
                <a:solidFill>
                  <a:srgbClr val="333333"/>
                </a:solidFill>
                <a:latin typeface="Arial" pitchFamily="34" charset="0"/>
                <a:cs typeface="Arial" pitchFamily="34" charset="0"/>
              </a:rPr>
              <a:t>Sikuli</a:t>
            </a:r>
            <a:r>
              <a:rPr lang="en-US" sz="4800" b="1" spc="-149" dirty="0">
                <a:solidFill>
                  <a:srgbClr val="333333"/>
                </a:solidFill>
                <a:latin typeface="Arial" pitchFamily="34" charset="0"/>
                <a:cs typeface="Arial" pitchFamily="34" charset="0"/>
              </a:rPr>
              <a:t> Slides</a:t>
            </a:r>
          </a:p>
        </p:txBody>
      </p:sp>
      <p:sp>
        <p:nvSpPr>
          <p:cNvPr id="3" name="Content Placeholder 2"/>
          <p:cNvSpPr>
            <a:spLocks noGrp="1"/>
          </p:cNvSpPr>
          <p:nvPr>
            <p:ph idx="1"/>
          </p:nvPr>
        </p:nvSpPr>
        <p:spPr/>
        <p:txBody>
          <a:bodyPr>
            <a:normAutofit/>
          </a:bodyPr>
          <a:lstStyle/>
          <a:p>
            <a:r>
              <a:rPr lang="en-US" dirty="0" smtClean="0"/>
              <a:t>Test applications by reading scripts from a slide file</a:t>
            </a:r>
          </a:p>
          <a:p>
            <a:endParaRPr lang="en-US" dirty="0"/>
          </a:p>
        </p:txBody>
      </p:sp>
      <p:cxnSp>
        <p:nvCxnSpPr>
          <p:cNvPr id="4" name="Straight Connector 3"/>
          <p:cNvCxnSpPr/>
          <p:nvPr/>
        </p:nvCxnSpPr>
        <p:spPr>
          <a:xfrm>
            <a:off x="457200" y="1578250"/>
            <a:ext cx="8229600" cy="219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200" y="6370762"/>
            <a:ext cx="8229600" cy="219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899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vert="horz" lIns="145011" tIns="72505" rIns="145011" bIns="72505" rtlCol="0" anchor="ctr">
            <a:noAutofit/>
          </a:bodyPr>
          <a:lstStyle/>
          <a:p>
            <a:pPr defTabSz="1450114"/>
            <a:r>
              <a:rPr lang="en-US" sz="4800" b="1" spc="-149" dirty="0">
                <a:solidFill>
                  <a:srgbClr val="333333"/>
                </a:solidFill>
                <a:latin typeface="Arial" pitchFamily="34" charset="0"/>
                <a:cs typeface="Arial" pitchFamily="34" charset="0"/>
              </a:rPr>
              <a:t>Examples</a:t>
            </a:r>
          </a:p>
        </p:txBody>
      </p:sp>
      <p:sp>
        <p:nvSpPr>
          <p:cNvPr id="3" name="Content Placeholder 2"/>
          <p:cNvSpPr>
            <a:spLocks noGrp="1"/>
          </p:cNvSpPr>
          <p:nvPr>
            <p:ph idx="1"/>
          </p:nvPr>
        </p:nvSpPr>
        <p:spPr/>
        <p:txBody>
          <a:bodyPr>
            <a:normAutofit/>
          </a:bodyPr>
          <a:lstStyle/>
          <a:p>
            <a:r>
              <a:rPr lang="en-US" dirty="0" err="1" smtClean="0"/>
              <a:t>SikuliX</a:t>
            </a:r>
            <a:r>
              <a:rPr lang="en-US" dirty="0" smtClean="0"/>
              <a:t> IDE:  Notepad example</a:t>
            </a:r>
          </a:p>
          <a:p>
            <a:r>
              <a:rPr lang="en-US" dirty="0" err="1" smtClean="0"/>
              <a:t>Sikuli</a:t>
            </a:r>
            <a:r>
              <a:rPr lang="en-US" dirty="0" smtClean="0"/>
              <a:t> API + Selenium + Java: Gmail</a:t>
            </a:r>
          </a:p>
          <a:p>
            <a:r>
              <a:rPr lang="en-US" dirty="0" err="1" smtClean="0"/>
              <a:t>Sikuli</a:t>
            </a:r>
            <a:r>
              <a:rPr lang="en-US" dirty="0" smtClean="0"/>
              <a:t> API + Selenium + Java: Angry Birds</a:t>
            </a:r>
            <a:endParaRPr lang="en-US" dirty="0"/>
          </a:p>
        </p:txBody>
      </p:sp>
      <p:cxnSp>
        <p:nvCxnSpPr>
          <p:cNvPr id="4" name="Straight Connector 3"/>
          <p:cNvCxnSpPr/>
          <p:nvPr/>
        </p:nvCxnSpPr>
        <p:spPr>
          <a:xfrm>
            <a:off x="457200" y="1578250"/>
            <a:ext cx="8229600" cy="219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200" y="6370762"/>
            <a:ext cx="8229600" cy="219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899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5A06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vert="horz" lIns="145039" tIns="72519" rIns="145039" bIns="72519" rtlCol="0" anchor="ctr">
            <a:noAutofit/>
          </a:bodyPr>
          <a:lstStyle/>
          <a:p>
            <a:pPr defTabSz="1450951"/>
            <a:r>
              <a:rPr lang="en-US" sz="5400" b="1" spc="-149" dirty="0" smtClean="0">
                <a:solidFill>
                  <a:schemeClr val="bg1"/>
                </a:solidFill>
                <a:latin typeface="Arial" pitchFamily="34" charset="0"/>
                <a:cs typeface="Arial" pitchFamily="34" charset="0"/>
              </a:rPr>
              <a:t>Questions?</a:t>
            </a:r>
            <a:endParaRPr lang="en-US" sz="5400" b="1" spc="-149" dirty="0">
              <a:solidFill>
                <a:schemeClr val="bg1"/>
              </a:solidFill>
              <a:latin typeface="Arial" pitchFamily="34" charset="0"/>
              <a:cs typeface="Arial" pitchFamily="34" charset="0"/>
            </a:endParaRPr>
          </a:p>
        </p:txBody>
      </p:sp>
      <p:cxnSp>
        <p:nvCxnSpPr>
          <p:cNvPr id="4" name="Straight Connector 3"/>
          <p:cNvCxnSpPr/>
          <p:nvPr/>
        </p:nvCxnSpPr>
        <p:spPr>
          <a:xfrm>
            <a:off x="457200" y="1578250"/>
            <a:ext cx="8229600" cy="219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200" y="6370762"/>
            <a:ext cx="8229600" cy="219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noGrp="1"/>
          </p:cNvSpPr>
          <p:nvPr>
            <p:ph idx="1"/>
          </p:nvPr>
        </p:nvSpPr>
        <p:spPr>
          <a:xfrm>
            <a:off x="1123537" y="2808530"/>
            <a:ext cx="6061144" cy="830348"/>
          </a:xfrm>
          <a:prstGeom prst="rect">
            <a:avLst/>
          </a:prstGeom>
          <a:noFill/>
        </p:spPr>
        <p:txBody>
          <a:bodyPr vert="horz" lIns="145039" tIns="72519" rIns="145039" bIns="72519" rtlCol="0" anchor="ctr">
            <a:noAutofit/>
          </a:bodyPr>
          <a:lstStyle>
            <a:lvl1pPr algn="ctr" defTabSz="1450951" rtl="0" eaLnBrk="1" latinLnBrk="0" hangingPunct="1">
              <a:spcBef>
                <a:spcPct val="0"/>
              </a:spcBef>
              <a:buNone/>
              <a:defRPr sz="7100" kern="1200">
                <a:solidFill>
                  <a:schemeClr val="tx1"/>
                </a:solidFill>
                <a:latin typeface="+mj-lt"/>
                <a:ea typeface="+mj-ea"/>
                <a:cs typeface="+mj-cs"/>
              </a:defRPr>
            </a:lvl1pPr>
          </a:lstStyle>
          <a:p>
            <a:pPr algn="l"/>
            <a:r>
              <a:rPr lang="da-DK" sz="4800" b="1" spc="-149" dirty="0">
                <a:solidFill>
                  <a:schemeClr val="bg1"/>
                </a:solidFill>
                <a:latin typeface="Arial" pitchFamily="34" charset="0"/>
                <a:cs typeface="Arial" pitchFamily="34" charset="0"/>
              </a:rPr>
              <a:t>Thanks!</a:t>
            </a:r>
            <a:endParaRPr lang="es-AR" sz="4800" b="1" spc="-149" dirty="0">
              <a:solidFill>
                <a:schemeClr val="bg1"/>
              </a:solidFill>
              <a:latin typeface="Arial" pitchFamily="34" charset="0"/>
              <a:cs typeface="Arial" pitchFamily="34" charset="0"/>
            </a:endParaRPr>
          </a:p>
        </p:txBody>
      </p:sp>
      <p:sp>
        <p:nvSpPr>
          <p:cNvPr id="5" name="Rectangle 4"/>
          <p:cNvSpPr/>
          <p:nvPr/>
        </p:nvSpPr>
        <p:spPr>
          <a:xfrm>
            <a:off x="7039370" y="5886014"/>
            <a:ext cx="1647431" cy="484748"/>
          </a:xfrm>
          <a:prstGeom prst="rect">
            <a:avLst/>
          </a:prstGeom>
        </p:spPr>
        <p:txBody>
          <a:bodyPr wrap="none">
            <a:spAutoFit/>
          </a:bodyPr>
          <a:lstStyle/>
          <a:p>
            <a:pPr algn="r">
              <a:lnSpc>
                <a:spcPct val="150000"/>
              </a:lnSpc>
            </a:pPr>
            <a:r>
              <a:rPr lang="es-AR" dirty="0" smtClean="0">
                <a:solidFill>
                  <a:schemeClr val="bg1"/>
                </a:solidFill>
                <a:latin typeface="Arial" pitchFamily="34" charset="0"/>
                <a:cs typeface="Arial" pitchFamily="34" charset="0"/>
              </a:rPr>
              <a:t>Making Sense</a:t>
            </a:r>
            <a:endParaRPr lang="es-AR"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069899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5A06B"/>
        </a:solidFill>
        <a:effectLst/>
      </p:bgPr>
    </p:bg>
    <p:spTree>
      <p:nvGrpSpPr>
        <p:cNvPr id="1" name=""/>
        <p:cNvGrpSpPr/>
        <p:nvPr/>
      </p:nvGrpSpPr>
      <p:grpSpPr>
        <a:xfrm>
          <a:off x="0" y="0"/>
          <a:ext cx="0" cy="0"/>
          <a:chOff x="0" y="0"/>
          <a:chExt cx="0" cy="0"/>
        </a:xfrm>
      </p:grpSpPr>
      <p:sp>
        <p:nvSpPr>
          <p:cNvPr id="5" name="TextBox 4"/>
          <p:cNvSpPr txBox="1"/>
          <p:nvPr/>
        </p:nvSpPr>
        <p:spPr>
          <a:xfrm>
            <a:off x="2673350" y="2511056"/>
            <a:ext cx="3457240" cy="1554215"/>
          </a:xfrm>
          <a:prstGeom prst="rect">
            <a:avLst/>
          </a:prstGeom>
          <a:noFill/>
        </p:spPr>
        <p:txBody>
          <a:bodyPr wrap="none" lIns="91387" tIns="45692" rIns="91387" bIns="45692" rtlCol="0">
            <a:spAutoFit/>
          </a:bodyPr>
          <a:lstStyle>
            <a:defPPr>
              <a:defRPr lang="es-AR"/>
            </a:defPPr>
            <a:lvl1pPr algn="ctr" defTabSz="1450923">
              <a:defRPr sz="6700">
                <a:solidFill>
                  <a:schemeClr val="bg1"/>
                </a:solidFill>
                <a:latin typeface="Arial" pitchFamily="34" charset="0"/>
                <a:cs typeface="Arial" pitchFamily="34" charset="0"/>
              </a:defRPr>
            </a:lvl1pPr>
            <a:lvl2pPr marL="725461" defTabSz="1450923">
              <a:defRPr sz="2900">
                <a:solidFill>
                  <a:schemeClr val="tx1"/>
                </a:solidFill>
              </a:defRPr>
            </a:lvl2pPr>
            <a:lvl3pPr marL="1450923" defTabSz="1450923">
              <a:defRPr sz="2900">
                <a:solidFill>
                  <a:schemeClr val="tx1"/>
                </a:solidFill>
              </a:defRPr>
            </a:lvl3pPr>
            <a:lvl4pPr marL="2176382" defTabSz="1450923">
              <a:defRPr sz="2900">
                <a:solidFill>
                  <a:schemeClr val="tx1"/>
                </a:solidFill>
              </a:defRPr>
            </a:lvl4pPr>
            <a:lvl5pPr marL="2901845" defTabSz="1450923">
              <a:defRPr sz="2900">
                <a:solidFill>
                  <a:schemeClr val="tx1"/>
                </a:solidFill>
              </a:defRPr>
            </a:lvl5pPr>
            <a:lvl6pPr marL="3627304" defTabSz="1450923">
              <a:defRPr sz="2900">
                <a:solidFill>
                  <a:schemeClr val="tx1"/>
                </a:solidFill>
              </a:defRPr>
            </a:lvl6pPr>
            <a:lvl7pPr marL="4352765" defTabSz="1450923">
              <a:defRPr sz="2900">
                <a:solidFill>
                  <a:schemeClr val="tx1"/>
                </a:solidFill>
              </a:defRPr>
            </a:lvl7pPr>
            <a:lvl8pPr marL="5078227" defTabSz="1450923">
              <a:defRPr sz="2900">
                <a:solidFill>
                  <a:schemeClr val="tx1"/>
                </a:solidFill>
              </a:defRPr>
            </a:lvl8pPr>
            <a:lvl9pPr marL="5803687" defTabSz="1450923">
              <a:defRPr sz="2900">
                <a:solidFill>
                  <a:schemeClr val="tx1"/>
                </a:solidFill>
              </a:defRPr>
            </a:lvl9pPr>
          </a:lstStyle>
          <a:p>
            <a:r>
              <a:rPr lang="en-US" dirty="0" err="1" smtClean="0"/>
              <a:t>Sikuli</a:t>
            </a:r>
            <a:endParaRPr lang="en-US" dirty="0" smtClean="0"/>
          </a:p>
          <a:p>
            <a:r>
              <a:rPr lang="en-US" sz="2800" dirty="0"/>
              <a:t>http://</a:t>
            </a:r>
            <a:r>
              <a:rPr lang="en-US" sz="2800" dirty="0" err="1"/>
              <a:t>www.sikuli.org</a:t>
            </a:r>
            <a:r>
              <a:rPr lang="en-US" sz="2800" dirty="0"/>
              <a:t>/</a:t>
            </a:r>
            <a:endParaRPr lang="es-ES" sz="2800" dirty="0"/>
          </a:p>
        </p:txBody>
      </p:sp>
    </p:spTree>
    <p:extLst>
      <p:ext uri="{BB962C8B-B14F-4D97-AF65-F5344CB8AC3E}">
        <p14:creationId xmlns:p14="http://schemas.microsoft.com/office/powerpoint/2010/main" val="187518099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vert="horz" lIns="145011" tIns="72505" rIns="145011" bIns="72505" rtlCol="0" anchor="ctr">
            <a:noAutofit/>
          </a:bodyPr>
          <a:lstStyle/>
          <a:p>
            <a:pPr defTabSz="1450114"/>
            <a:r>
              <a:rPr lang="en-US" sz="4800" b="1" spc="-149" dirty="0">
                <a:solidFill>
                  <a:srgbClr val="333333"/>
                </a:solidFill>
                <a:latin typeface="Arial" pitchFamily="34" charset="0"/>
                <a:cs typeface="Arial" pitchFamily="34" charset="0"/>
              </a:rPr>
              <a:t>What is </a:t>
            </a:r>
            <a:r>
              <a:rPr lang="en-US" sz="4800" b="1" spc="-149" dirty="0" err="1">
                <a:solidFill>
                  <a:srgbClr val="333333"/>
                </a:solidFill>
                <a:latin typeface="Arial" pitchFamily="34" charset="0"/>
                <a:cs typeface="Arial" pitchFamily="34" charset="0"/>
              </a:rPr>
              <a:t>Sikuli</a:t>
            </a:r>
            <a:endParaRPr lang="en-US" sz="4800" b="1" spc="-149" dirty="0">
              <a:solidFill>
                <a:srgbClr val="333333"/>
              </a:solidFill>
              <a:latin typeface="Arial" pitchFamily="34" charset="0"/>
              <a:cs typeface="Arial" pitchFamily="34"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Automation too based on image recognition to identify and control GUI components</a:t>
            </a:r>
          </a:p>
          <a:p>
            <a:pPr marL="0" indent="0">
              <a:buNone/>
            </a:pPr>
            <a:r>
              <a:rPr lang="en-US" dirty="0" smtClean="0"/>
              <a:t>Created by User Interface Design Group at MIT and now supported by </a:t>
            </a:r>
            <a:r>
              <a:rPr lang="en-US" dirty="0" err="1" smtClean="0"/>
              <a:t>Raimund</a:t>
            </a:r>
            <a:r>
              <a:rPr lang="en-US" dirty="0" smtClean="0"/>
              <a:t> </a:t>
            </a:r>
            <a:r>
              <a:rPr lang="en-US" dirty="0" err="1" smtClean="0"/>
              <a:t>Hocke</a:t>
            </a:r>
            <a:endParaRPr lang="en-US" dirty="0" smtClean="0"/>
          </a:p>
          <a:p>
            <a:pPr marL="0" indent="0">
              <a:buNone/>
            </a:pPr>
            <a:endParaRPr lang="en-US" dirty="0" smtClean="0"/>
          </a:p>
          <a:p>
            <a:pPr marL="0" indent="0" algn="ctr">
              <a:buNone/>
            </a:pPr>
            <a:r>
              <a:rPr lang="en-US" dirty="0" smtClean="0"/>
              <a:t>Automate Visual Workflows</a:t>
            </a:r>
          </a:p>
          <a:p>
            <a:r>
              <a:rPr lang="en-US" dirty="0" smtClean="0"/>
              <a:t>I want to click to open....</a:t>
            </a:r>
          </a:p>
          <a:p>
            <a:r>
              <a:rPr lang="en-US" dirty="0" smtClean="0"/>
              <a:t>I want to click and type...</a:t>
            </a:r>
          </a:p>
          <a:p>
            <a:r>
              <a:rPr lang="en-US" dirty="0" smtClean="0"/>
              <a:t>I want to drag and drop</a:t>
            </a:r>
          </a:p>
          <a:p>
            <a:r>
              <a:rPr lang="en-US" dirty="0" smtClean="0"/>
              <a:t>I wait until... </a:t>
            </a:r>
            <a:endParaRPr lang="en-US" dirty="0"/>
          </a:p>
        </p:txBody>
      </p:sp>
      <p:cxnSp>
        <p:nvCxnSpPr>
          <p:cNvPr id="4" name="Straight Connector 3"/>
          <p:cNvCxnSpPr/>
          <p:nvPr/>
        </p:nvCxnSpPr>
        <p:spPr>
          <a:xfrm>
            <a:off x="457200" y="1578250"/>
            <a:ext cx="8229600" cy="219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200" y="6370762"/>
            <a:ext cx="8229600" cy="219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442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vert="horz" lIns="145011" tIns="72505" rIns="145011" bIns="72505" rtlCol="0" anchor="ctr">
            <a:noAutofit/>
          </a:bodyPr>
          <a:lstStyle/>
          <a:p>
            <a:pPr defTabSz="1450114"/>
            <a:r>
              <a:rPr lang="en-US" sz="4800" b="1" spc="-149" dirty="0">
                <a:solidFill>
                  <a:srgbClr val="333333"/>
                </a:solidFill>
                <a:latin typeface="Arial" pitchFamily="34" charset="0"/>
                <a:cs typeface="Arial" pitchFamily="34" charset="0"/>
              </a:rPr>
              <a:t>How It works?</a:t>
            </a:r>
          </a:p>
        </p:txBody>
      </p:sp>
      <p:sp>
        <p:nvSpPr>
          <p:cNvPr id="3" name="Content Placeholder 2"/>
          <p:cNvSpPr>
            <a:spLocks noGrp="1"/>
          </p:cNvSpPr>
          <p:nvPr>
            <p:ph idx="1"/>
          </p:nvPr>
        </p:nvSpPr>
        <p:spPr/>
        <p:txBody>
          <a:bodyPr>
            <a:normAutofit/>
          </a:bodyPr>
          <a:lstStyle/>
          <a:p>
            <a:r>
              <a:rPr lang="en-US" dirty="0" err="1" smtClean="0"/>
              <a:t>OpenCV</a:t>
            </a:r>
            <a:r>
              <a:rPr lang="en-US" dirty="0" smtClean="0"/>
              <a:t> - an open-source BSD-licensed library that includes several hundreds of computer vision algorithms.</a:t>
            </a:r>
          </a:p>
          <a:p>
            <a:r>
              <a:rPr lang="en-US" dirty="0" smtClean="0"/>
              <a:t>Template Matching: Template matching is a technique for finding areas of an image that match (are similar) to a template image (patch)</a:t>
            </a:r>
            <a:endParaRPr lang="en-US" dirty="0"/>
          </a:p>
        </p:txBody>
      </p:sp>
      <p:cxnSp>
        <p:nvCxnSpPr>
          <p:cNvPr id="4" name="Straight Connector 3"/>
          <p:cNvCxnSpPr/>
          <p:nvPr/>
        </p:nvCxnSpPr>
        <p:spPr>
          <a:xfrm>
            <a:off x="457200" y="1578250"/>
            <a:ext cx="8229600" cy="219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200" y="6370762"/>
            <a:ext cx="8229600" cy="219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065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vert="horz" lIns="145011" tIns="72505" rIns="145011" bIns="72505" rtlCol="0" anchor="ctr">
            <a:noAutofit/>
          </a:bodyPr>
          <a:lstStyle/>
          <a:p>
            <a:pPr defTabSz="1450114"/>
            <a:r>
              <a:rPr lang="en-US" sz="4800" b="1" spc="-149" dirty="0">
                <a:solidFill>
                  <a:srgbClr val="333333"/>
                </a:solidFill>
                <a:latin typeface="Arial" pitchFamily="34" charset="0"/>
                <a:cs typeface="Arial" pitchFamily="34" charset="0"/>
              </a:rPr>
              <a:t>Architecture</a:t>
            </a:r>
          </a:p>
        </p:txBody>
      </p:sp>
      <p:cxnSp>
        <p:nvCxnSpPr>
          <p:cNvPr id="4" name="Straight Connector 3"/>
          <p:cNvCxnSpPr/>
          <p:nvPr/>
        </p:nvCxnSpPr>
        <p:spPr>
          <a:xfrm>
            <a:off x="457200" y="1578250"/>
            <a:ext cx="8229600" cy="219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200" y="6370762"/>
            <a:ext cx="8229600" cy="219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Content Placeholder 3" descr="SystemDesign.png"/>
          <p:cNvPicPr>
            <a:picLocks noGrp="1" noChangeAspect="1"/>
          </p:cNvPicPr>
          <p:nvPr>
            <p:ph idx="1"/>
          </p:nvPr>
        </p:nvPicPr>
        <p:blipFill>
          <a:blip r:embed="rId3">
            <a:extLst>
              <a:ext uri="{28A0092B-C50C-407E-A947-70E740481C1C}">
                <a14:useLocalDpi xmlns:a14="http://schemas.microsoft.com/office/drawing/2010/main" val="0"/>
              </a:ext>
            </a:extLst>
          </a:blip>
          <a:srcRect t="4116" b="4116"/>
          <a:stretch>
            <a:fillRect/>
          </a:stretch>
        </p:blipFill>
        <p:spPr/>
      </p:pic>
    </p:spTree>
    <p:extLst>
      <p:ext uri="{BB962C8B-B14F-4D97-AF65-F5344CB8AC3E}">
        <p14:creationId xmlns:p14="http://schemas.microsoft.com/office/powerpoint/2010/main" val="413963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vert="horz" lIns="145011" tIns="72505" rIns="145011" bIns="72505" rtlCol="0" anchor="ctr">
            <a:noAutofit/>
          </a:bodyPr>
          <a:lstStyle/>
          <a:p>
            <a:pPr defTabSz="1450114"/>
            <a:r>
              <a:rPr lang="en-US" sz="4800" b="1" spc="-149" dirty="0">
                <a:solidFill>
                  <a:srgbClr val="333333"/>
                </a:solidFill>
                <a:latin typeface="Arial" pitchFamily="34" charset="0"/>
                <a:cs typeface="Arial" pitchFamily="34" charset="0"/>
              </a:rPr>
              <a:t>OS Support</a:t>
            </a:r>
          </a:p>
        </p:txBody>
      </p:sp>
      <p:sp>
        <p:nvSpPr>
          <p:cNvPr id="3" name="Content Placeholder 2"/>
          <p:cNvSpPr>
            <a:spLocks noGrp="1"/>
          </p:cNvSpPr>
          <p:nvPr>
            <p:ph idx="1"/>
          </p:nvPr>
        </p:nvSpPr>
        <p:spPr/>
        <p:txBody>
          <a:bodyPr>
            <a:normAutofit/>
          </a:bodyPr>
          <a:lstStyle/>
          <a:p>
            <a:pPr marL="0" indent="0">
              <a:buNone/>
            </a:pPr>
            <a:r>
              <a:rPr lang="en-US" dirty="0" smtClean="0"/>
              <a:t>Version 1.1.0+</a:t>
            </a:r>
          </a:p>
          <a:p>
            <a:r>
              <a:rPr lang="en-US" dirty="0" smtClean="0"/>
              <a:t>Windows  - jar file</a:t>
            </a:r>
          </a:p>
          <a:p>
            <a:r>
              <a:rPr lang="en-US" dirty="0" smtClean="0"/>
              <a:t>OSX - </a:t>
            </a:r>
            <a:r>
              <a:rPr lang="en-US" dirty="0" err="1" smtClean="0"/>
              <a:t>osx</a:t>
            </a:r>
            <a:r>
              <a:rPr lang="en-US" dirty="0" smtClean="0"/>
              <a:t> app -  issues on OSX 10.6+ with 1.1.0</a:t>
            </a:r>
          </a:p>
          <a:p>
            <a:r>
              <a:rPr lang="en-US" dirty="0" smtClean="0"/>
              <a:t>Linux - jar file</a:t>
            </a:r>
          </a:p>
          <a:p>
            <a:endParaRPr lang="en-US" dirty="0"/>
          </a:p>
        </p:txBody>
      </p:sp>
      <p:cxnSp>
        <p:nvCxnSpPr>
          <p:cNvPr id="4" name="Straight Connector 3"/>
          <p:cNvCxnSpPr/>
          <p:nvPr/>
        </p:nvCxnSpPr>
        <p:spPr>
          <a:xfrm>
            <a:off x="457200" y="1578250"/>
            <a:ext cx="8229600" cy="219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200" y="6370762"/>
            <a:ext cx="8229600" cy="219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662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vert="horz" lIns="145011" tIns="72505" rIns="145011" bIns="72505" rtlCol="0" anchor="ctr">
            <a:noAutofit/>
          </a:bodyPr>
          <a:lstStyle/>
          <a:p>
            <a:pPr defTabSz="1450114"/>
            <a:r>
              <a:rPr lang="en-US" sz="4800" b="1" spc="-149" dirty="0" err="1">
                <a:solidFill>
                  <a:srgbClr val="333333"/>
                </a:solidFill>
                <a:latin typeface="Arial" pitchFamily="34" charset="0"/>
                <a:cs typeface="Arial" pitchFamily="34" charset="0"/>
              </a:rPr>
              <a:t>Sikuli</a:t>
            </a:r>
            <a:r>
              <a:rPr lang="en-US" sz="4800" b="1" spc="-149" dirty="0">
                <a:solidFill>
                  <a:srgbClr val="333333"/>
                </a:solidFill>
                <a:latin typeface="Arial" pitchFamily="34" charset="0"/>
                <a:cs typeface="Arial" pitchFamily="34" charset="0"/>
              </a:rPr>
              <a:t> Element</a:t>
            </a:r>
          </a:p>
        </p:txBody>
      </p:sp>
      <p:sp>
        <p:nvSpPr>
          <p:cNvPr id="3" name="Content Placeholder 2"/>
          <p:cNvSpPr>
            <a:spLocks noGrp="1"/>
          </p:cNvSpPr>
          <p:nvPr>
            <p:ph idx="1"/>
          </p:nvPr>
        </p:nvSpPr>
        <p:spPr/>
        <p:txBody>
          <a:bodyPr>
            <a:normAutofit/>
          </a:bodyPr>
          <a:lstStyle/>
          <a:p>
            <a:r>
              <a:rPr lang="en-US" dirty="0" smtClean="0"/>
              <a:t>Region</a:t>
            </a:r>
          </a:p>
          <a:p>
            <a:r>
              <a:rPr lang="en-US" dirty="0" smtClean="0"/>
              <a:t>Location</a:t>
            </a:r>
          </a:p>
          <a:p>
            <a:r>
              <a:rPr lang="en-US" dirty="0" smtClean="0"/>
              <a:t>Match</a:t>
            </a:r>
          </a:p>
          <a:p>
            <a:r>
              <a:rPr lang="en-US" dirty="0" smtClean="0"/>
              <a:t>Pattern</a:t>
            </a:r>
          </a:p>
          <a:p>
            <a:endParaRPr lang="en-US" dirty="0"/>
          </a:p>
        </p:txBody>
      </p:sp>
      <p:cxnSp>
        <p:nvCxnSpPr>
          <p:cNvPr id="4" name="Straight Connector 3"/>
          <p:cNvCxnSpPr/>
          <p:nvPr/>
        </p:nvCxnSpPr>
        <p:spPr>
          <a:xfrm>
            <a:off x="457200" y="1578250"/>
            <a:ext cx="8229600" cy="219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200" y="6370762"/>
            <a:ext cx="8229600" cy="219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857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vert="horz" lIns="145011" tIns="72505" rIns="145011" bIns="72505" rtlCol="0" anchor="ctr">
            <a:noAutofit/>
          </a:bodyPr>
          <a:lstStyle/>
          <a:p>
            <a:pPr defTabSz="1450114"/>
            <a:r>
              <a:rPr lang="en-US" sz="4800" b="1" spc="-149" dirty="0">
                <a:solidFill>
                  <a:srgbClr val="333333"/>
                </a:solidFill>
                <a:latin typeface="Arial" pitchFamily="34" charset="0"/>
                <a:cs typeface="Arial" pitchFamily="34" charset="0"/>
              </a:rPr>
              <a:t>Regions</a:t>
            </a:r>
          </a:p>
        </p:txBody>
      </p:sp>
      <p:pic>
        <p:nvPicPr>
          <p:cNvPr id="4" name="Picture 3"/>
          <p:cNvPicPr>
            <a:picLocks noChangeAspect="1"/>
          </p:cNvPicPr>
          <p:nvPr/>
        </p:nvPicPr>
        <p:blipFill>
          <a:blip r:embed="rId3"/>
          <a:stretch>
            <a:fillRect/>
          </a:stretch>
        </p:blipFill>
        <p:spPr>
          <a:xfrm>
            <a:off x="457201" y="1624062"/>
            <a:ext cx="8229599" cy="4888020"/>
          </a:xfrm>
          <a:prstGeom prst="rect">
            <a:avLst/>
          </a:prstGeom>
        </p:spPr>
      </p:pic>
    </p:spTree>
    <p:extLst>
      <p:ext uri="{BB962C8B-B14F-4D97-AF65-F5344CB8AC3E}">
        <p14:creationId xmlns:p14="http://schemas.microsoft.com/office/powerpoint/2010/main" val="237619701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vert="horz" lIns="145011" tIns="72505" rIns="145011" bIns="72505" rtlCol="0" anchor="ctr">
            <a:noAutofit/>
          </a:bodyPr>
          <a:lstStyle/>
          <a:p>
            <a:pPr defTabSz="1450114"/>
            <a:r>
              <a:rPr lang="en-US" sz="4800" b="1" spc="-149" dirty="0">
                <a:solidFill>
                  <a:srgbClr val="333333"/>
                </a:solidFill>
                <a:latin typeface="Arial" pitchFamily="34" charset="0"/>
                <a:cs typeface="Arial" pitchFamily="34" charset="0"/>
              </a:rPr>
              <a:t>Acting on regions</a:t>
            </a:r>
          </a:p>
        </p:txBody>
      </p:sp>
      <p:cxnSp>
        <p:nvCxnSpPr>
          <p:cNvPr id="4" name="Straight Connector 3"/>
          <p:cNvCxnSpPr/>
          <p:nvPr/>
        </p:nvCxnSpPr>
        <p:spPr>
          <a:xfrm>
            <a:off x="457200" y="1578250"/>
            <a:ext cx="8229600" cy="219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200" y="6370762"/>
            <a:ext cx="8229600" cy="2195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2"/>
          <p:cNvSpPr>
            <a:spLocks noGrp="1"/>
          </p:cNvSpPr>
          <p:nvPr>
            <p:ph idx="1"/>
          </p:nvPr>
        </p:nvSpPr>
        <p:spPr>
          <a:xfrm>
            <a:off x="1104455" y="2369496"/>
            <a:ext cx="2566610" cy="3092753"/>
          </a:xfrm>
        </p:spPr>
        <p:txBody>
          <a:bodyPr>
            <a:normAutofit/>
          </a:bodyPr>
          <a:lstStyle/>
          <a:p>
            <a:r>
              <a:rPr lang="en-US" dirty="0" smtClean="0"/>
              <a:t>click</a:t>
            </a:r>
          </a:p>
          <a:p>
            <a:r>
              <a:rPr lang="en-US" dirty="0" err="1" smtClean="0"/>
              <a:t>doubleClick</a:t>
            </a:r>
            <a:endParaRPr lang="en-US" dirty="0" smtClean="0"/>
          </a:p>
          <a:p>
            <a:r>
              <a:rPr lang="en-US" dirty="0" err="1" smtClean="0"/>
              <a:t>rightClick</a:t>
            </a:r>
            <a:endParaRPr lang="en-US" dirty="0" smtClean="0"/>
          </a:p>
          <a:p>
            <a:r>
              <a:rPr lang="en-US" dirty="0"/>
              <a:t>h</a:t>
            </a:r>
            <a:r>
              <a:rPr lang="en-US" dirty="0" smtClean="0"/>
              <a:t>ighlight</a:t>
            </a:r>
          </a:p>
          <a:p>
            <a:r>
              <a:rPr lang="en-US" dirty="0"/>
              <a:t>h</a:t>
            </a:r>
            <a:r>
              <a:rPr lang="en-US" dirty="0" smtClean="0"/>
              <a:t>over</a:t>
            </a:r>
          </a:p>
          <a:p>
            <a:endParaRPr lang="en-US" dirty="0"/>
          </a:p>
          <a:p>
            <a:endParaRPr lang="en-US" dirty="0"/>
          </a:p>
        </p:txBody>
      </p:sp>
      <p:sp>
        <p:nvSpPr>
          <p:cNvPr id="7" name="Content Placeholder 2"/>
          <p:cNvSpPr txBox="1">
            <a:spLocks/>
          </p:cNvSpPr>
          <p:nvPr/>
        </p:nvSpPr>
        <p:spPr>
          <a:xfrm>
            <a:off x="5647458" y="2369494"/>
            <a:ext cx="2876765" cy="3092752"/>
          </a:xfrm>
          <a:prstGeom prst="rect">
            <a:avLst/>
          </a:prstGeom>
        </p:spPr>
        <p:txBody>
          <a:bodyPr vert="horz" lIns="91386" tIns="45695" rIns="91386" bIns="45695"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err="1" smtClean="0"/>
              <a:t>dragDrop</a:t>
            </a:r>
            <a:endParaRPr lang="en-US" dirty="0" smtClean="0"/>
          </a:p>
          <a:p>
            <a:r>
              <a:rPr lang="en-US" dirty="0" smtClean="0"/>
              <a:t>drag</a:t>
            </a:r>
          </a:p>
          <a:p>
            <a:r>
              <a:rPr lang="en-US" dirty="0" err="1" smtClean="0"/>
              <a:t>dropAt</a:t>
            </a:r>
            <a:endParaRPr lang="en-US" dirty="0" smtClean="0"/>
          </a:p>
          <a:p>
            <a:r>
              <a:rPr lang="en-US" dirty="0" smtClean="0"/>
              <a:t>type</a:t>
            </a:r>
          </a:p>
          <a:p>
            <a:r>
              <a:rPr lang="en-US" dirty="0" smtClean="0"/>
              <a:t>paste</a:t>
            </a:r>
          </a:p>
          <a:p>
            <a:endParaRPr lang="en-US" dirty="0" smtClean="0"/>
          </a:p>
          <a:p>
            <a:endParaRPr lang="en-US" dirty="0"/>
          </a:p>
        </p:txBody>
      </p:sp>
    </p:spTree>
    <p:extLst>
      <p:ext uri="{BB962C8B-B14F-4D97-AF65-F5344CB8AC3E}">
        <p14:creationId xmlns:p14="http://schemas.microsoft.com/office/powerpoint/2010/main" val="1167899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807</TotalTime>
  <Words>1004</Words>
  <Application>Microsoft Macintosh PowerPoint</Application>
  <PresentationFormat>On-screen Show (4:3)</PresentationFormat>
  <Paragraphs>91</Paragraphs>
  <Slides>15</Slides>
  <Notes>2</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Office Theme</vt:lpstr>
      <vt:lpstr>1_Office Theme</vt:lpstr>
      <vt:lpstr>2_Office Theme</vt:lpstr>
      <vt:lpstr>PowerPoint Presentation</vt:lpstr>
      <vt:lpstr>PowerPoint Presentation</vt:lpstr>
      <vt:lpstr>What is Sikuli</vt:lpstr>
      <vt:lpstr>How It works?</vt:lpstr>
      <vt:lpstr>Architecture</vt:lpstr>
      <vt:lpstr>OS Support</vt:lpstr>
      <vt:lpstr>Sikuli Element</vt:lpstr>
      <vt:lpstr>Regions</vt:lpstr>
      <vt:lpstr>Acting on regions</vt:lpstr>
      <vt:lpstr>Action Parameters</vt:lpstr>
      <vt:lpstr>Location</vt:lpstr>
      <vt:lpstr>Match &amp; Pattern</vt:lpstr>
      <vt:lpstr>Sikuli Slides</vt:lpstr>
      <vt:lpstr>Examples</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Sikuli</dc:title>
  <dc:creator>JM TP</dc:creator>
  <cp:lastModifiedBy>JM TP</cp:lastModifiedBy>
  <cp:revision>16</cp:revision>
  <dcterms:created xsi:type="dcterms:W3CDTF">2015-07-16T22:55:20Z</dcterms:created>
  <dcterms:modified xsi:type="dcterms:W3CDTF">2015-07-17T18:52:04Z</dcterms:modified>
</cp:coreProperties>
</file>