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24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ABFA-84F6-40F2-8E1D-33F078EEC4C1}" type="datetimeFigureOut">
              <a:rPr lang="es-VE" smtClean="0"/>
              <a:t>23/07/2013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9070-1496-457C-9C85-AE3D2051580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5503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ABFA-84F6-40F2-8E1D-33F078EEC4C1}" type="datetimeFigureOut">
              <a:rPr lang="es-VE" smtClean="0"/>
              <a:t>23/07/2013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9070-1496-457C-9C85-AE3D2051580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6289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ABFA-84F6-40F2-8E1D-33F078EEC4C1}" type="datetimeFigureOut">
              <a:rPr lang="es-VE" smtClean="0"/>
              <a:t>23/07/2013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9070-1496-457C-9C85-AE3D2051580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2953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ABFA-84F6-40F2-8E1D-33F078EEC4C1}" type="datetimeFigureOut">
              <a:rPr lang="es-VE" smtClean="0"/>
              <a:t>23/07/2013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9070-1496-457C-9C85-AE3D2051580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2205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ABFA-84F6-40F2-8E1D-33F078EEC4C1}" type="datetimeFigureOut">
              <a:rPr lang="es-VE" smtClean="0"/>
              <a:t>23/07/2013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9070-1496-457C-9C85-AE3D2051580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6537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ABFA-84F6-40F2-8E1D-33F078EEC4C1}" type="datetimeFigureOut">
              <a:rPr lang="es-VE" smtClean="0"/>
              <a:t>23/07/2013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9070-1496-457C-9C85-AE3D2051580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0954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ABFA-84F6-40F2-8E1D-33F078EEC4C1}" type="datetimeFigureOut">
              <a:rPr lang="es-VE" smtClean="0"/>
              <a:t>23/07/2013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9070-1496-457C-9C85-AE3D2051580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8402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ABFA-84F6-40F2-8E1D-33F078EEC4C1}" type="datetimeFigureOut">
              <a:rPr lang="es-VE" smtClean="0"/>
              <a:t>23/07/2013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9070-1496-457C-9C85-AE3D2051580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1310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ABFA-84F6-40F2-8E1D-33F078EEC4C1}" type="datetimeFigureOut">
              <a:rPr lang="es-VE" smtClean="0"/>
              <a:t>23/07/2013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9070-1496-457C-9C85-AE3D2051580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5526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ABFA-84F6-40F2-8E1D-33F078EEC4C1}" type="datetimeFigureOut">
              <a:rPr lang="es-VE" smtClean="0"/>
              <a:t>23/07/2013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9070-1496-457C-9C85-AE3D2051580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0735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ABFA-84F6-40F2-8E1D-33F078EEC4C1}" type="datetimeFigureOut">
              <a:rPr lang="es-VE" smtClean="0"/>
              <a:t>23/07/2013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9070-1496-457C-9C85-AE3D2051580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8175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2ABFA-84F6-40F2-8E1D-33F078EEC4C1}" type="datetimeFigureOut">
              <a:rPr lang="es-VE" smtClean="0"/>
              <a:t>23/07/2013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B9070-1496-457C-9C85-AE3D2051580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7812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1202940" y="-1108920"/>
            <a:ext cx="12052599" cy="9541068"/>
            <a:chOff x="17249774" y="18574548"/>
            <a:chExt cx="13091595" cy="10363557"/>
          </a:xfrm>
        </p:grpSpPr>
        <p:sp>
          <p:nvSpPr>
            <p:cNvPr id="5" name="4 Rectángulo"/>
            <p:cNvSpPr/>
            <p:nvPr/>
          </p:nvSpPr>
          <p:spPr>
            <a:xfrm>
              <a:off x="17799264" y="18574548"/>
              <a:ext cx="2574042" cy="76628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Get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Average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Contrast</a:t>
              </a:r>
              <a:endParaRPr kumimoji="0" lang="es-VE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5 Rectángulo"/>
            <p:cNvSpPr/>
            <p:nvPr/>
          </p:nvSpPr>
          <p:spPr>
            <a:xfrm>
              <a:off x="17315543" y="19606770"/>
              <a:ext cx="3541484" cy="133734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Generaste </a:t>
              </a: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Gaussian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signal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with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Amplitude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=</a:t>
              </a: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</a:t>
              </a:r>
              <a:r>
                <a:rPr kumimoji="0" lang="es-VE" sz="20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(</a:t>
              </a: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Random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Width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ymbol" pitchFamily="18" charset="2"/>
                  <a:ea typeface="+mn-ea"/>
                  <a:cs typeface="+mn-cs"/>
                </a:rPr>
                <a:t>s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=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ymbol" pitchFamily="18" charset="2"/>
                  <a:ea typeface="+mn-ea"/>
                  <a:cs typeface="+mn-cs"/>
                </a:rPr>
                <a:t>s</a:t>
              </a:r>
              <a:r>
                <a:rPr kumimoji="0" lang="es-VE" sz="20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(</a:t>
              </a: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Random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17921838" y="22185223"/>
              <a:ext cx="2328895" cy="5108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Increment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s-VE" sz="20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endParaRPr kumimoji="0" lang="es-VE" sz="20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7 Decisión"/>
            <p:cNvSpPr/>
            <p:nvPr/>
          </p:nvSpPr>
          <p:spPr>
            <a:xfrm>
              <a:off x="17554118" y="23064066"/>
              <a:ext cx="3064335" cy="1915723"/>
            </a:xfrm>
            <a:prstGeom prst="flowChartDecision">
              <a:avLst/>
            </a:prstGeom>
            <a:solidFill>
              <a:srgbClr val="FFC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Contrast</a:t>
              </a:r>
              <a:endParaRPr kumimoji="0" lang="es-VE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&gt;95% of </a:t>
              </a: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the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best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endParaRPr kumimoji="0" lang="es-VE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8 Proceso"/>
            <p:cNvSpPr/>
            <p:nvPr/>
          </p:nvSpPr>
          <p:spPr>
            <a:xfrm>
              <a:off x="18289558" y="25373637"/>
              <a:ext cx="1593454" cy="766289"/>
            </a:xfrm>
            <a:prstGeom prst="flowChartProcess">
              <a:avLst/>
            </a:prstGeom>
            <a:solidFill>
              <a:srgbClr val="FFC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Average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N </a:t>
              </a: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images</a:t>
              </a:r>
              <a:endParaRPr kumimoji="0" lang="es-VE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22785444" y="22651501"/>
              <a:ext cx="2696615" cy="5108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Increment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Amplitude</a:t>
              </a:r>
              <a:endParaRPr kumimoji="0" lang="es-VE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10 Decisión"/>
            <p:cNvSpPr/>
            <p:nvPr/>
          </p:nvSpPr>
          <p:spPr>
            <a:xfrm>
              <a:off x="22601584" y="18981579"/>
              <a:ext cx="3064335" cy="1915723"/>
            </a:xfrm>
            <a:prstGeom prst="flowChartDecision">
              <a:avLst/>
            </a:prstGeom>
            <a:solidFill>
              <a:srgbClr val="FF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Best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average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&gt;100% ?</a:t>
              </a:r>
            </a:p>
          </p:txBody>
        </p:sp>
        <p:sp>
          <p:nvSpPr>
            <p:cNvPr id="12" name="11 Decisión"/>
            <p:cNvSpPr/>
            <p:nvPr/>
          </p:nvSpPr>
          <p:spPr>
            <a:xfrm>
              <a:off x="17554118" y="26666205"/>
              <a:ext cx="3064335" cy="1404864"/>
            </a:xfrm>
            <a:prstGeom prst="flowChartDecision">
              <a:avLst/>
            </a:prstGeom>
            <a:solidFill>
              <a:srgbClr val="FFC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19138" algn="l"/>
                </a:tabLst>
                <a:defRPr/>
              </a:pP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s-VE" sz="20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&gt;t</a:t>
              </a:r>
              <a:r>
                <a:rPr kumimoji="0" lang="es-VE" sz="20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endParaRPr kumimoji="0" lang="es-VE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23275738" y="21307277"/>
              <a:ext cx="1716028" cy="102171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Amplitude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=0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s-VE" sz="20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=</a:t>
              </a: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s-VE" sz="20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</a:t>
              </a: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best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  <a:endParaRPr kumimoji="0" lang="es-VE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13 Decisión"/>
            <p:cNvSpPr/>
            <p:nvPr/>
          </p:nvSpPr>
          <p:spPr>
            <a:xfrm>
              <a:off x="22601584" y="27148351"/>
              <a:ext cx="3064335" cy="1404864"/>
            </a:xfrm>
            <a:prstGeom prst="flowChartDecision">
              <a:avLst/>
            </a:prstGeom>
            <a:solidFill>
              <a:srgbClr val="FF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19138" algn="l"/>
                </a:tabLst>
                <a:defRPr/>
              </a:pP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Amplitude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&gt;2A</a:t>
              </a:r>
              <a:r>
                <a:rPr kumimoji="0" lang="es-VE" sz="20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endParaRPr kumimoji="0" lang="es-VE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14 Decisión"/>
            <p:cNvSpPr/>
            <p:nvPr/>
          </p:nvSpPr>
          <p:spPr>
            <a:xfrm>
              <a:off x="22601584" y="23616070"/>
              <a:ext cx="3064335" cy="1915723"/>
            </a:xfrm>
            <a:prstGeom prst="flowChartDecision">
              <a:avLst/>
            </a:prstGeom>
            <a:solidFill>
              <a:srgbClr val="FF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Contrast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is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the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best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obtained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endParaRPr kumimoji="0" lang="es-VE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27657737" y="20554404"/>
              <a:ext cx="1961175" cy="5108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Increment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ymbol" pitchFamily="18" charset="2"/>
                  <a:ea typeface="+mn-ea"/>
                  <a:cs typeface="+mn-cs"/>
                </a:rPr>
                <a:t>s</a:t>
              </a:r>
              <a:endParaRPr kumimoji="0" lang="es-VE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endParaRPr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27412590" y="19109295"/>
              <a:ext cx="2451468" cy="1021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ymbol" pitchFamily="18" charset="2"/>
                  <a:ea typeface="+mn-ea"/>
                  <a:cs typeface="+mn-cs"/>
                </a:rPr>
                <a:t>s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=0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Amplitude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=A(</a:t>
              </a: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best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s-VE" sz="20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=</a:t>
              </a: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s-VE" sz="20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</a:t>
              </a: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best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  <a:endParaRPr kumimoji="0" lang="es-VE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17 Decisión"/>
            <p:cNvSpPr/>
            <p:nvPr/>
          </p:nvSpPr>
          <p:spPr>
            <a:xfrm>
              <a:off x="27106156" y="25377249"/>
              <a:ext cx="3064335" cy="1404864"/>
            </a:xfrm>
            <a:prstGeom prst="flowChartDecision">
              <a:avLst/>
            </a:prstGeom>
            <a:solidFill>
              <a:srgbClr val="00B05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19138" algn="l"/>
                </a:tabLst>
                <a:defRPr/>
              </a:pP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ymbol" pitchFamily="18" charset="2"/>
                  <a:ea typeface="+mn-ea"/>
                  <a:cs typeface="+mn-cs"/>
                </a:rPr>
                <a:t>s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&gt;2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ymbol" pitchFamily="18" charset="2"/>
                  <a:ea typeface="+mn-ea"/>
                  <a:cs typeface="+mn-cs"/>
                </a:rPr>
                <a:t>s</a:t>
              </a:r>
              <a:r>
                <a:rPr kumimoji="0" lang="es-VE" sz="20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endParaRPr kumimoji="0" lang="es-VE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18 Decisión"/>
            <p:cNvSpPr/>
            <p:nvPr/>
          </p:nvSpPr>
          <p:spPr>
            <a:xfrm>
              <a:off x="27106156" y="21532387"/>
              <a:ext cx="3064335" cy="1915723"/>
            </a:xfrm>
            <a:prstGeom prst="flowChartDecision">
              <a:avLst/>
            </a:prstGeom>
            <a:solidFill>
              <a:srgbClr val="00B05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Contrast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is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the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best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obtained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endParaRPr kumimoji="0" lang="es-VE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27044870" y="27277812"/>
              <a:ext cx="3186909" cy="166029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VE" sz="2000" kern="0" dirty="0" err="1" smtClean="0">
                  <a:solidFill>
                    <a:sysClr val="window" lastClr="FFFFFF"/>
                  </a:solidFill>
                  <a:latin typeface="Calibri"/>
                </a:rPr>
                <a:t>Add</a:t>
              </a:r>
              <a:r>
                <a:rPr lang="es-VE" sz="2000" kern="0" dirty="0" smtClean="0">
                  <a:solidFill>
                    <a:sysClr val="window" lastClr="FFFFFF"/>
                  </a:solidFill>
                  <a:latin typeface="Calibri"/>
                </a:rPr>
                <a:t> </a:t>
              </a:r>
              <a:r>
                <a:rPr lang="es-VE" sz="2000" kern="0" dirty="0" err="1" smtClean="0">
                  <a:solidFill>
                    <a:sysClr val="window" lastClr="FFFFFF"/>
                  </a:solidFill>
                  <a:latin typeface="Calibri"/>
                </a:rPr>
                <a:t>Gaussian</a:t>
              </a:r>
              <a:r>
                <a:rPr lang="es-VE" sz="2000" kern="0" dirty="0" smtClean="0">
                  <a:solidFill>
                    <a:sysClr val="window" lastClr="FFFFFF"/>
                  </a:solidFill>
                  <a:latin typeface="Calibri"/>
                </a:rPr>
                <a:t> </a:t>
              </a:r>
              <a:r>
                <a:rPr lang="es-VE" sz="2000" kern="0" dirty="0" err="1" smtClean="0">
                  <a:solidFill>
                    <a:sysClr val="window" lastClr="FFFFFF"/>
                  </a:solidFill>
                  <a:latin typeface="Calibri"/>
                </a:rPr>
                <a:t>with</a:t>
              </a:r>
              <a:r>
                <a:rPr lang="es-VE" sz="2000" kern="0" dirty="0" smtClean="0">
                  <a:solidFill>
                    <a:sysClr val="window" lastClr="FFFFFF"/>
                  </a:solidFill>
                  <a:latin typeface="Calibri"/>
                </a:rPr>
                <a:t> </a:t>
              </a: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Amplitude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=A(</a:t>
              </a: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best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Width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ymbol" pitchFamily="18" charset="2"/>
                  <a:ea typeface="+mn-ea"/>
                  <a:cs typeface="+mn-cs"/>
                </a:rPr>
                <a:t>s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=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ymbol" pitchFamily="18" charset="2"/>
                  <a:ea typeface="+mn-ea"/>
                  <a:cs typeface="+mn-cs"/>
                </a:rPr>
                <a:t>s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</a:t>
              </a: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best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and </a:t>
              </a: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centered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s-VE" sz="20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s-VE" sz="2000" b="0" i="0" u="none" strike="noStrike" kern="0" cap="none" spc="0" normalizeH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on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s-VE" sz="20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</a:t>
              </a: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best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the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control </a:t>
              </a: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signal</a:t>
              </a:r>
              <a:endParaRPr kumimoji="0" lang="es-VE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20 Proceso"/>
            <p:cNvSpPr/>
            <p:nvPr/>
          </p:nvSpPr>
          <p:spPr>
            <a:xfrm>
              <a:off x="23337024" y="25928352"/>
              <a:ext cx="1593454" cy="766289"/>
            </a:xfrm>
            <a:prstGeom prst="flowChartProcess">
              <a:avLst/>
            </a:prstGeom>
            <a:solidFill>
              <a:srgbClr val="FF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Average</a:t>
              </a:r>
              <a:r>
                <a:rPr kumimoji="0" lang="es-VE" sz="2000" b="0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 </a:t>
              </a: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images</a:t>
              </a:r>
              <a:endParaRPr kumimoji="0" lang="es-VE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21 Proceso"/>
            <p:cNvSpPr/>
            <p:nvPr/>
          </p:nvSpPr>
          <p:spPr>
            <a:xfrm>
              <a:off x="27841597" y="24000960"/>
              <a:ext cx="1593454" cy="766289"/>
            </a:xfrm>
            <a:prstGeom prst="flowChartProcess">
              <a:avLst/>
            </a:prstGeom>
            <a:solidFill>
              <a:srgbClr val="00B05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Average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N </a:t>
              </a:r>
              <a:r>
                <a:rPr kumimoji="0" lang="es-VE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images</a:t>
              </a:r>
              <a:endParaRPr kumimoji="0" lang="es-VE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3" name="22 Conector recto de flecha"/>
            <p:cNvCxnSpPr>
              <a:stCxn id="5" idx="2"/>
              <a:endCxn id="6" idx="0"/>
            </p:cNvCxnSpPr>
            <p:nvPr/>
          </p:nvCxnSpPr>
          <p:spPr>
            <a:xfrm rot="5400000">
              <a:off x="18953319" y="19473803"/>
              <a:ext cx="265933" cy="158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4" name="23 Conector recto de flecha"/>
            <p:cNvCxnSpPr>
              <a:stCxn id="7" idx="2"/>
              <a:endCxn id="8" idx="0"/>
            </p:cNvCxnSpPr>
            <p:nvPr/>
          </p:nvCxnSpPr>
          <p:spPr>
            <a:xfrm rot="5400000">
              <a:off x="18902295" y="22880074"/>
              <a:ext cx="367983" cy="158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5" name="24 Conector recto de flecha"/>
            <p:cNvCxnSpPr>
              <a:stCxn id="8" idx="2"/>
              <a:endCxn id="9" idx="0"/>
            </p:cNvCxnSpPr>
            <p:nvPr/>
          </p:nvCxnSpPr>
          <p:spPr>
            <a:xfrm rot="5400000">
              <a:off x="18889362" y="25176713"/>
              <a:ext cx="393848" cy="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6" name="48 Conector angular"/>
            <p:cNvCxnSpPr>
              <a:stCxn id="8" idx="3"/>
              <a:endCxn id="12" idx="0"/>
            </p:cNvCxnSpPr>
            <p:nvPr/>
          </p:nvCxnSpPr>
          <p:spPr>
            <a:xfrm flipH="1">
              <a:off x="19086286" y="24021928"/>
              <a:ext cx="1532167" cy="2644277"/>
            </a:xfrm>
            <a:prstGeom prst="bentConnector4">
              <a:avLst>
                <a:gd name="adj1" fmla="val -14920"/>
                <a:gd name="adj2" fmla="val 91715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7" name="26 Conector recto de flecha"/>
            <p:cNvCxnSpPr>
              <a:stCxn id="9" idx="2"/>
              <a:endCxn id="12" idx="0"/>
            </p:cNvCxnSpPr>
            <p:nvPr/>
          </p:nvCxnSpPr>
          <p:spPr>
            <a:xfrm rot="16200000" flipH="1">
              <a:off x="18823146" y="26403064"/>
              <a:ext cx="526279" cy="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8" name="282 Forma"/>
            <p:cNvCxnSpPr>
              <a:stCxn id="12" idx="3"/>
              <a:endCxn id="11" idx="0"/>
            </p:cNvCxnSpPr>
            <p:nvPr/>
          </p:nvCxnSpPr>
          <p:spPr>
            <a:xfrm flipV="1">
              <a:off x="20618453" y="18981580"/>
              <a:ext cx="3515299" cy="8387057"/>
            </a:xfrm>
            <a:prstGeom prst="bentConnector4">
              <a:avLst>
                <a:gd name="adj1" fmla="val 28207"/>
                <a:gd name="adj2" fmla="val 102726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9" name="28 Conector angular"/>
            <p:cNvCxnSpPr>
              <a:stCxn id="12" idx="1"/>
              <a:endCxn id="7" idx="1"/>
            </p:cNvCxnSpPr>
            <p:nvPr/>
          </p:nvCxnSpPr>
          <p:spPr>
            <a:xfrm rot="10800000" flipH="1">
              <a:off x="17554118" y="22440653"/>
              <a:ext cx="367720" cy="4927984"/>
            </a:xfrm>
            <a:prstGeom prst="bentConnector3">
              <a:avLst>
                <a:gd name="adj1" fmla="val -62167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30" name="29 Conector recto de flecha"/>
            <p:cNvCxnSpPr>
              <a:stCxn id="11" idx="2"/>
              <a:endCxn id="13" idx="0"/>
            </p:cNvCxnSpPr>
            <p:nvPr/>
          </p:nvCxnSpPr>
          <p:spPr>
            <a:xfrm rot="5400000">
              <a:off x="23928765" y="21102289"/>
              <a:ext cx="409974" cy="2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31" name="30 Conector angular"/>
            <p:cNvCxnSpPr>
              <a:stCxn id="11" idx="1"/>
              <a:endCxn id="6" idx="3"/>
            </p:cNvCxnSpPr>
            <p:nvPr/>
          </p:nvCxnSpPr>
          <p:spPr>
            <a:xfrm rot="10800000" flipV="1">
              <a:off x="20857028" y="19939441"/>
              <a:ext cx="1744557" cy="336001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32" name="31 Conector recto de flecha"/>
            <p:cNvCxnSpPr>
              <a:stCxn id="13" idx="2"/>
              <a:endCxn id="10" idx="0"/>
            </p:cNvCxnSpPr>
            <p:nvPr/>
          </p:nvCxnSpPr>
          <p:spPr>
            <a:xfrm rot="16200000" flipH="1">
              <a:off x="23972499" y="22490247"/>
              <a:ext cx="322505" cy="2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33" name="32 Conector recto de flecha"/>
            <p:cNvCxnSpPr>
              <a:stCxn id="10" idx="2"/>
              <a:endCxn id="15" idx="0"/>
            </p:cNvCxnSpPr>
            <p:nvPr/>
          </p:nvCxnSpPr>
          <p:spPr>
            <a:xfrm rot="5400000">
              <a:off x="23906898" y="23389215"/>
              <a:ext cx="453708" cy="158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34" name="75 Conector angular"/>
            <p:cNvCxnSpPr>
              <a:stCxn id="15" idx="3"/>
              <a:endCxn id="14" idx="0"/>
            </p:cNvCxnSpPr>
            <p:nvPr/>
          </p:nvCxnSpPr>
          <p:spPr>
            <a:xfrm flipH="1">
              <a:off x="24133751" y="24573932"/>
              <a:ext cx="1532168" cy="2574419"/>
            </a:xfrm>
            <a:prstGeom prst="bentConnector4">
              <a:avLst>
                <a:gd name="adj1" fmla="val -14920"/>
                <a:gd name="adj2" fmla="val 90802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35" name="289 Forma"/>
            <p:cNvCxnSpPr>
              <a:stCxn id="14" idx="3"/>
              <a:endCxn id="17" idx="0"/>
            </p:cNvCxnSpPr>
            <p:nvPr/>
          </p:nvCxnSpPr>
          <p:spPr>
            <a:xfrm flipV="1">
              <a:off x="25665919" y="19109295"/>
              <a:ext cx="2972405" cy="8741489"/>
            </a:xfrm>
            <a:prstGeom prst="bentConnector4">
              <a:avLst>
                <a:gd name="adj1" fmla="val 29381"/>
                <a:gd name="adj2" fmla="val 102615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36" name="35 Conector angular"/>
            <p:cNvCxnSpPr>
              <a:stCxn id="14" idx="1"/>
              <a:endCxn id="10" idx="1"/>
            </p:cNvCxnSpPr>
            <p:nvPr/>
          </p:nvCxnSpPr>
          <p:spPr>
            <a:xfrm rot="10800000" flipH="1">
              <a:off x="22601584" y="22906932"/>
              <a:ext cx="183860" cy="4943853"/>
            </a:xfrm>
            <a:prstGeom prst="bentConnector3">
              <a:avLst>
                <a:gd name="adj1" fmla="val -124334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37" name="36 Conector recto de flecha"/>
            <p:cNvCxnSpPr>
              <a:stCxn id="15" idx="2"/>
              <a:endCxn id="21" idx="0"/>
            </p:cNvCxnSpPr>
            <p:nvPr/>
          </p:nvCxnSpPr>
          <p:spPr>
            <a:xfrm rot="5400000">
              <a:off x="23935473" y="25730072"/>
              <a:ext cx="396560" cy="2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38" name="37 Conector recto de flecha"/>
            <p:cNvCxnSpPr>
              <a:stCxn id="21" idx="2"/>
              <a:endCxn id="14" idx="0"/>
            </p:cNvCxnSpPr>
            <p:nvPr/>
          </p:nvCxnSpPr>
          <p:spPr>
            <a:xfrm rot="16200000" flipH="1">
              <a:off x="23906896" y="26921495"/>
              <a:ext cx="453710" cy="2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39" name="38 Conector recto de flecha"/>
            <p:cNvCxnSpPr>
              <a:stCxn id="17" idx="2"/>
              <a:endCxn id="16" idx="0"/>
            </p:cNvCxnSpPr>
            <p:nvPr/>
          </p:nvCxnSpPr>
          <p:spPr>
            <a:xfrm rot="5400000">
              <a:off x="28426630" y="20342707"/>
              <a:ext cx="423388" cy="158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40" name="39 Conector recto de flecha"/>
            <p:cNvCxnSpPr>
              <a:stCxn id="16" idx="2"/>
              <a:endCxn id="19" idx="0"/>
            </p:cNvCxnSpPr>
            <p:nvPr/>
          </p:nvCxnSpPr>
          <p:spPr>
            <a:xfrm rot="5400000">
              <a:off x="28404763" y="21298826"/>
              <a:ext cx="467124" cy="158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41" name="40 Conector recto de flecha"/>
            <p:cNvCxnSpPr>
              <a:stCxn id="19" idx="2"/>
              <a:endCxn id="22" idx="0"/>
            </p:cNvCxnSpPr>
            <p:nvPr/>
          </p:nvCxnSpPr>
          <p:spPr>
            <a:xfrm rot="5400000">
              <a:off x="28361900" y="23724534"/>
              <a:ext cx="552850" cy="158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42" name="41 Conector recto de flecha"/>
            <p:cNvCxnSpPr>
              <a:stCxn id="22" idx="2"/>
              <a:endCxn id="18" idx="0"/>
            </p:cNvCxnSpPr>
            <p:nvPr/>
          </p:nvCxnSpPr>
          <p:spPr>
            <a:xfrm rot="5400000">
              <a:off x="28333325" y="25072248"/>
              <a:ext cx="610000" cy="158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43" name="42 Conector recto de flecha"/>
            <p:cNvCxnSpPr>
              <a:stCxn id="18" idx="2"/>
              <a:endCxn id="20" idx="0"/>
            </p:cNvCxnSpPr>
            <p:nvPr/>
          </p:nvCxnSpPr>
          <p:spPr>
            <a:xfrm rot="5400000">
              <a:off x="28390475" y="27029962"/>
              <a:ext cx="495699" cy="158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44" name="43 Conector angular"/>
            <p:cNvCxnSpPr>
              <a:stCxn id="18" idx="3"/>
              <a:endCxn id="16" idx="3"/>
            </p:cNvCxnSpPr>
            <p:nvPr/>
          </p:nvCxnSpPr>
          <p:spPr>
            <a:xfrm flipH="1" flipV="1">
              <a:off x="29618911" y="20809833"/>
              <a:ext cx="551580" cy="5269848"/>
            </a:xfrm>
            <a:prstGeom prst="bentConnector3">
              <a:avLst>
                <a:gd name="adj1" fmla="val -41445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45" name="306 Forma"/>
            <p:cNvCxnSpPr>
              <a:stCxn id="19" idx="1"/>
              <a:endCxn id="18" idx="0"/>
            </p:cNvCxnSpPr>
            <p:nvPr/>
          </p:nvCxnSpPr>
          <p:spPr>
            <a:xfrm rot="10800000" flipH="1" flipV="1">
              <a:off x="27106156" y="22490249"/>
              <a:ext cx="1532168" cy="2887001"/>
            </a:xfrm>
            <a:prstGeom prst="bentConnector4">
              <a:avLst>
                <a:gd name="adj1" fmla="val -14920"/>
                <a:gd name="adj2" fmla="val 89354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46" name="45 CuadroTexto"/>
            <p:cNvSpPr txBox="1"/>
            <p:nvPr/>
          </p:nvSpPr>
          <p:spPr>
            <a:xfrm>
              <a:off x="20349706" y="24110472"/>
              <a:ext cx="526188" cy="434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rPr>
                <a:t>No</a:t>
              </a:r>
              <a:endParaRPr kumimoji="0" lang="es-VE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7" name="46 CuadroTexto"/>
            <p:cNvSpPr txBox="1"/>
            <p:nvPr/>
          </p:nvSpPr>
          <p:spPr>
            <a:xfrm>
              <a:off x="19077598" y="24852075"/>
              <a:ext cx="393858" cy="434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rPr>
                <a:t>Si</a:t>
              </a:r>
              <a:endParaRPr kumimoji="0" lang="es-VE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8" name="47 CuadroTexto"/>
            <p:cNvSpPr txBox="1"/>
            <p:nvPr/>
          </p:nvSpPr>
          <p:spPr>
            <a:xfrm>
              <a:off x="25451416" y="24510075"/>
              <a:ext cx="526188" cy="434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rPr>
                <a:t>No</a:t>
              </a:r>
              <a:endParaRPr kumimoji="0" lang="es-VE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9" name="48 CuadroTexto"/>
            <p:cNvSpPr txBox="1"/>
            <p:nvPr/>
          </p:nvSpPr>
          <p:spPr>
            <a:xfrm>
              <a:off x="24103108" y="25404079"/>
              <a:ext cx="393858" cy="434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rPr>
                <a:t>Si</a:t>
              </a:r>
              <a:endParaRPr kumimoji="0" lang="es-VE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0" name="49 CuadroTexto"/>
            <p:cNvSpPr txBox="1"/>
            <p:nvPr/>
          </p:nvSpPr>
          <p:spPr>
            <a:xfrm>
              <a:off x="26877174" y="22512117"/>
              <a:ext cx="526188" cy="434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rPr>
                <a:t>No</a:t>
              </a:r>
              <a:endParaRPr kumimoji="0" lang="es-VE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1" name="50 CuadroTexto"/>
            <p:cNvSpPr txBox="1"/>
            <p:nvPr/>
          </p:nvSpPr>
          <p:spPr>
            <a:xfrm>
              <a:off x="28148030" y="23320395"/>
              <a:ext cx="393858" cy="434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rPr>
                <a:t>Si</a:t>
              </a:r>
              <a:endParaRPr kumimoji="0" lang="es-VE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2" name="51 CuadroTexto"/>
            <p:cNvSpPr txBox="1"/>
            <p:nvPr/>
          </p:nvSpPr>
          <p:spPr>
            <a:xfrm>
              <a:off x="17249774" y="26940685"/>
              <a:ext cx="526188" cy="434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rPr>
                <a:t>No</a:t>
              </a:r>
              <a:endParaRPr kumimoji="0" lang="es-VE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3" name="52 CuadroTexto"/>
            <p:cNvSpPr txBox="1"/>
            <p:nvPr/>
          </p:nvSpPr>
          <p:spPr>
            <a:xfrm>
              <a:off x="20425906" y="27304781"/>
              <a:ext cx="393858" cy="434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rPr>
                <a:t>Si</a:t>
              </a:r>
              <a:endParaRPr kumimoji="0" lang="es-VE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4" name="53 CuadroTexto"/>
            <p:cNvSpPr txBox="1"/>
            <p:nvPr/>
          </p:nvSpPr>
          <p:spPr>
            <a:xfrm>
              <a:off x="22313383" y="27403781"/>
              <a:ext cx="526188" cy="434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rPr>
                <a:t>No</a:t>
              </a:r>
              <a:endParaRPr kumimoji="0" lang="es-VE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5" name="54 CuadroTexto"/>
            <p:cNvSpPr txBox="1"/>
            <p:nvPr/>
          </p:nvSpPr>
          <p:spPr>
            <a:xfrm>
              <a:off x="25451416" y="27786926"/>
              <a:ext cx="393858" cy="434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rPr>
                <a:t>Si</a:t>
              </a:r>
              <a:endParaRPr kumimoji="0" lang="es-VE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6" name="55 CuadroTexto"/>
            <p:cNvSpPr txBox="1"/>
            <p:nvPr/>
          </p:nvSpPr>
          <p:spPr>
            <a:xfrm>
              <a:off x="29815181" y="25575529"/>
              <a:ext cx="526188" cy="434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rPr>
                <a:t>No</a:t>
              </a:r>
              <a:endParaRPr kumimoji="0" lang="es-VE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7" name="56 CuadroTexto"/>
            <p:cNvSpPr txBox="1"/>
            <p:nvPr/>
          </p:nvSpPr>
          <p:spPr>
            <a:xfrm>
              <a:off x="28638324" y="26654398"/>
              <a:ext cx="393858" cy="434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rPr>
                <a:t>Si</a:t>
              </a:r>
              <a:endParaRPr kumimoji="0" lang="es-VE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8" name="57 CuadroTexto"/>
            <p:cNvSpPr txBox="1"/>
            <p:nvPr/>
          </p:nvSpPr>
          <p:spPr>
            <a:xfrm>
              <a:off x="22141934" y="19875584"/>
              <a:ext cx="526188" cy="434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rPr>
                <a:t>No</a:t>
              </a:r>
              <a:endParaRPr kumimoji="0" lang="es-VE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9" name="58 CuadroTexto"/>
            <p:cNvSpPr txBox="1"/>
            <p:nvPr/>
          </p:nvSpPr>
          <p:spPr>
            <a:xfrm>
              <a:off x="24103108" y="20769588"/>
              <a:ext cx="393858" cy="434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rPr>
                <a:t>Si</a:t>
              </a:r>
              <a:endParaRPr kumimoji="0" lang="es-VE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60" name="325 Forma"/>
            <p:cNvCxnSpPr>
              <a:stCxn id="20" idx="2"/>
              <a:endCxn id="6" idx="1"/>
            </p:cNvCxnSpPr>
            <p:nvPr/>
          </p:nvCxnSpPr>
          <p:spPr>
            <a:xfrm rot="5400000" flipH="1">
              <a:off x="18645603" y="18945383"/>
              <a:ext cx="8662662" cy="11322782"/>
            </a:xfrm>
            <a:prstGeom prst="bentConnector4">
              <a:avLst>
                <a:gd name="adj1" fmla="val -2639"/>
                <a:gd name="adj2" fmla="val 102019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61" name="60 Rectángulo"/>
            <p:cNvSpPr/>
            <p:nvPr/>
          </p:nvSpPr>
          <p:spPr>
            <a:xfrm>
              <a:off x="17921838" y="21394200"/>
              <a:ext cx="2328895" cy="5108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s-VE" sz="20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r>
                <a:rPr kumimoji="0" lang="es-VE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=0</a:t>
              </a:r>
              <a:endParaRPr kumimoji="0" lang="es-VE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2" name="61 Conector recto de flecha"/>
            <p:cNvCxnSpPr>
              <a:stCxn id="6" idx="2"/>
              <a:endCxn id="61" idx="0"/>
            </p:cNvCxnSpPr>
            <p:nvPr/>
          </p:nvCxnSpPr>
          <p:spPr>
            <a:xfrm rot="16200000" flipH="1">
              <a:off x="18861243" y="21169157"/>
              <a:ext cx="450084" cy="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63" name="62 Conector recto de flecha"/>
            <p:cNvCxnSpPr>
              <a:stCxn id="61" idx="2"/>
              <a:endCxn id="7" idx="0"/>
            </p:cNvCxnSpPr>
            <p:nvPr/>
          </p:nvCxnSpPr>
          <p:spPr>
            <a:xfrm rot="5400000">
              <a:off x="18946205" y="22045141"/>
              <a:ext cx="280163" cy="158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410259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107</Words>
  <Application>Microsoft Office PowerPoint</Application>
  <PresentationFormat>Presentación en pantalla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</dc:creator>
  <cp:lastModifiedBy>nico</cp:lastModifiedBy>
  <cp:revision>3</cp:revision>
  <dcterms:created xsi:type="dcterms:W3CDTF">2013-07-23T19:29:42Z</dcterms:created>
  <dcterms:modified xsi:type="dcterms:W3CDTF">2013-07-23T21:17:08Z</dcterms:modified>
</cp:coreProperties>
</file>