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D972-A2CA-4E1C-917B-D54B36B20C80}" type="datetimeFigureOut">
              <a:rPr lang="es-VE" smtClean="0"/>
              <a:t>15/05/2012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6402-3D25-4513-80EE-BA3539BA7E7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4728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D972-A2CA-4E1C-917B-D54B36B20C80}" type="datetimeFigureOut">
              <a:rPr lang="es-VE" smtClean="0"/>
              <a:t>15/05/2012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6402-3D25-4513-80EE-BA3539BA7E7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9401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D972-A2CA-4E1C-917B-D54B36B20C80}" type="datetimeFigureOut">
              <a:rPr lang="es-VE" smtClean="0"/>
              <a:t>15/05/2012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6402-3D25-4513-80EE-BA3539BA7E7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8808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D972-A2CA-4E1C-917B-D54B36B20C80}" type="datetimeFigureOut">
              <a:rPr lang="es-VE" smtClean="0"/>
              <a:t>15/05/2012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6402-3D25-4513-80EE-BA3539BA7E7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2176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D972-A2CA-4E1C-917B-D54B36B20C80}" type="datetimeFigureOut">
              <a:rPr lang="es-VE" smtClean="0"/>
              <a:t>15/05/2012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6402-3D25-4513-80EE-BA3539BA7E7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6295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D972-A2CA-4E1C-917B-D54B36B20C80}" type="datetimeFigureOut">
              <a:rPr lang="es-VE" smtClean="0"/>
              <a:t>15/05/2012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6402-3D25-4513-80EE-BA3539BA7E7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4682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D972-A2CA-4E1C-917B-D54B36B20C80}" type="datetimeFigureOut">
              <a:rPr lang="es-VE" smtClean="0"/>
              <a:t>15/05/2012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6402-3D25-4513-80EE-BA3539BA7E7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4536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D972-A2CA-4E1C-917B-D54B36B20C80}" type="datetimeFigureOut">
              <a:rPr lang="es-VE" smtClean="0"/>
              <a:t>15/05/2012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6402-3D25-4513-80EE-BA3539BA7E7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3366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D972-A2CA-4E1C-917B-D54B36B20C80}" type="datetimeFigureOut">
              <a:rPr lang="es-VE" smtClean="0"/>
              <a:t>15/05/2012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6402-3D25-4513-80EE-BA3539BA7E7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2380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D972-A2CA-4E1C-917B-D54B36B20C80}" type="datetimeFigureOut">
              <a:rPr lang="es-VE" smtClean="0"/>
              <a:t>15/05/2012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6402-3D25-4513-80EE-BA3539BA7E7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8374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D972-A2CA-4E1C-917B-D54B36B20C80}" type="datetimeFigureOut">
              <a:rPr lang="es-VE" smtClean="0"/>
              <a:t>15/05/2012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6402-3D25-4513-80EE-BA3539BA7E7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8910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3D972-A2CA-4E1C-917B-D54B36B20C80}" type="datetimeFigureOut">
              <a:rPr lang="es-VE" smtClean="0"/>
              <a:t>15/05/2012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F6402-3D25-4513-80EE-BA3539BA7E7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9086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9919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5148064" y="1830759"/>
            <a:ext cx="1944216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Interferómetro</a:t>
            </a:r>
            <a:endParaRPr lang="es-VE" dirty="0"/>
          </a:p>
        </p:txBody>
      </p:sp>
      <p:sp>
        <p:nvSpPr>
          <p:cNvPr id="5" name="4 Rectángulo redondeado"/>
          <p:cNvSpPr/>
          <p:nvPr/>
        </p:nvSpPr>
        <p:spPr>
          <a:xfrm>
            <a:off x="5400092" y="908720"/>
            <a:ext cx="1440160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Lámpara</a:t>
            </a:r>
            <a:endParaRPr lang="es-VE" dirty="0"/>
          </a:p>
        </p:txBody>
      </p:sp>
      <p:sp>
        <p:nvSpPr>
          <p:cNvPr id="6" name="5 Rectángulo redondeado"/>
          <p:cNvSpPr/>
          <p:nvPr/>
        </p:nvSpPr>
        <p:spPr>
          <a:xfrm>
            <a:off x="5364088" y="3025191"/>
            <a:ext cx="1512168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Cámara</a:t>
            </a:r>
            <a:endParaRPr lang="es-VE" dirty="0"/>
          </a:p>
        </p:txBody>
      </p:sp>
      <p:sp>
        <p:nvSpPr>
          <p:cNvPr id="7" name="6 Rectángulo"/>
          <p:cNvSpPr/>
          <p:nvPr/>
        </p:nvSpPr>
        <p:spPr>
          <a:xfrm>
            <a:off x="4427984" y="4077072"/>
            <a:ext cx="3384376" cy="2304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87425" algn="ctr"/>
            <a:r>
              <a:rPr lang="es-VE" dirty="0" smtClean="0"/>
              <a:t>PC</a:t>
            </a:r>
            <a:endParaRPr lang="es-VE" dirty="0"/>
          </a:p>
        </p:txBody>
      </p:sp>
      <p:sp>
        <p:nvSpPr>
          <p:cNvPr id="8" name="7 Rectángulo redondeado"/>
          <p:cNvSpPr/>
          <p:nvPr/>
        </p:nvSpPr>
        <p:spPr>
          <a:xfrm>
            <a:off x="4572000" y="4365104"/>
            <a:ext cx="1368152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Tarjeta de Sonido</a:t>
            </a:r>
            <a:endParaRPr lang="es-VE" dirty="0"/>
          </a:p>
        </p:txBody>
      </p:sp>
      <p:sp>
        <p:nvSpPr>
          <p:cNvPr id="9" name="8 Rectángulo redondeado"/>
          <p:cNvSpPr/>
          <p:nvPr/>
        </p:nvSpPr>
        <p:spPr>
          <a:xfrm>
            <a:off x="4572000" y="5517232"/>
            <a:ext cx="1368152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NI DAQ</a:t>
            </a:r>
            <a:endParaRPr lang="es-VE" dirty="0"/>
          </a:p>
        </p:txBody>
      </p:sp>
      <p:sp>
        <p:nvSpPr>
          <p:cNvPr id="10" name="9 Rectángulo redondeado"/>
          <p:cNvSpPr/>
          <p:nvPr/>
        </p:nvSpPr>
        <p:spPr>
          <a:xfrm>
            <a:off x="1447692" y="4440303"/>
            <a:ext cx="1944216" cy="9001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Tarjeta de interfaz</a:t>
            </a:r>
            <a:endParaRPr lang="es-VE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1555703" y="1830760"/>
            <a:ext cx="1728192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Piezoeléctrico</a:t>
            </a:r>
            <a:endParaRPr lang="es-VE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1447693" y="3140968"/>
            <a:ext cx="1944216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err="1" smtClean="0"/>
              <a:t>Amp</a:t>
            </a:r>
            <a:r>
              <a:rPr lang="es-VE" dirty="0" smtClean="0"/>
              <a:t>. Alto Voltaje</a:t>
            </a:r>
            <a:endParaRPr lang="es-VE" dirty="0"/>
          </a:p>
        </p:txBody>
      </p:sp>
      <p:cxnSp>
        <p:nvCxnSpPr>
          <p:cNvPr id="18" name="17 Conector angular"/>
          <p:cNvCxnSpPr>
            <a:stCxn id="8" idx="1"/>
            <a:endCxn id="10" idx="3"/>
          </p:cNvCxnSpPr>
          <p:nvPr/>
        </p:nvCxnSpPr>
        <p:spPr>
          <a:xfrm rot="10800000" flipV="1">
            <a:off x="3391908" y="4617131"/>
            <a:ext cx="1180092" cy="27322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angular"/>
          <p:cNvCxnSpPr>
            <a:stCxn id="9" idx="1"/>
            <a:endCxn id="10" idx="2"/>
          </p:cNvCxnSpPr>
          <p:nvPr/>
        </p:nvCxnSpPr>
        <p:spPr>
          <a:xfrm rot="10800000">
            <a:off x="2419800" y="5340404"/>
            <a:ext cx="2152200" cy="4288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11" idx="3"/>
            <a:endCxn id="4" idx="1"/>
          </p:cNvCxnSpPr>
          <p:nvPr/>
        </p:nvCxnSpPr>
        <p:spPr>
          <a:xfrm flipV="1">
            <a:off x="3283895" y="2154795"/>
            <a:ext cx="186416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5" idx="2"/>
            <a:endCxn id="4" idx="0"/>
          </p:cNvCxnSpPr>
          <p:nvPr/>
        </p:nvCxnSpPr>
        <p:spPr>
          <a:xfrm>
            <a:off x="6120172" y="1340768"/>
            <a:ext cx="0" cy="489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12" idx="0"/>
            <a:endCxn id="11" idx="2"/>
          </p:cNvCxnSpPr>
          <p:nvPr/>
        </p:nvCxnSpPr>
        <p:spPr>
          <a:xfrm flipH="1" flipV="1">
            <a:off x="2419799" y="2478832"/>
            <a:ext cx="2" cy="662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10" idx="0"/>
            <a:endCxn id="12" idx="2"/>
          </p:cNvCxnSpPr>
          <p:nvPr/>
        </p:nvCxnSpPr>
        <p:spPr>
          <a:xfrm flipV="1">
            <a:off x="2419800" y="3645024"/>
            <a:ext cx="1" cy="795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4" idx="2"/>
            <a:endCxn id="6" idx="0"/>
          </p:cNvCxnSpPr>
          <p:nvPr/>
        </p:nvCxnSpPr>
        <p:spPr>
          <a:xfrm>
            <a:off x="6120172" y="2478831"/>
            <a:ext cx="0" cy="546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6" idx="2"/>
            <a:endCxn id="7" idx="0"/>
          </p:cNvCxnSpPr>
          <p:nvPr/>
        </p:nvCxnSpPr>
        <p:spPr>
          <a:xfrm>
            <a:off x="6120172" y="3673263"/>
            <a:ext cx="0" cy="403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3670990" y="1879756"/>
            <a:ext cx="1089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Camino óptico</a:t>
            </a:r>
            <a:endParaRPr lang="es-VE" sz="1200" dirty="0"/>
          </a:p>
        </p:txBody>
      </p:sp>
      <p:sp>
        <p:nvSpPr>
          <p:cNvPr id="56" name="55 CuadroTexto"/>
          <p:cNvSpPr txBox="1"/>
          <p:nvPr/>
        </p:nvSpPr>
        <p:spPr>
          <a:xfrm>
            <a:off x="6120172" y="2613511"/>
            <a:ext cx="1122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interferograma</a:t>
            </a:r>
            <a:endParaRPr lang="es-VE" sz="1200" dirty="0"/>
          </a:p>
        </p:txBody>
      </p:sp>
      <p:sp>
        <p:nvSpPr>
          <p:cNvPr id="57" name="56 CuadroTexto"/>
          <p:cNvSpPr txBox="1"/>
          <p:nvPr/>
        </p:nvSpPr>
        <p:spPr>
          <a:xfrm>
            <a:off x="6189860" y="3736667"/>
            <a:ext cx="645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imagen</a:t>
            </a:r>
            <a:endParaRPr lang="es-VE" sz="1200" dirty="0"/>
          </a:p>
        </p:txBody>
      </p:sp>
    </p:spTree>
    <p:extLst>
      <p:ext uri="{BB962C8B-B14F-4D97-AF65-F5344CB8AC3E}">
        <p14:creationId xmlns:p14="http://schemas.microsoft.com/office/powerpoint/2010/main" val="5838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21</Words>
  <Application>Microsoft Office PowerPoint</Application>
  <PresentationFormat>Presentación en pantalla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veloz</dc:creator>
  <cp:lastModifiedBy>veloz</cp:lastModifiedBy>
  <cp:revision>4</cp:revision>
  <dcterms:created xsi:type="dcterms:W3CDTF">2012-05-15T19:28:53Z</dcterms:created>
  <dcterms:modified xsi:type="dcterms:W3CDTF">2012-05-16T01:28:37Z</dcterms:modified>
</cp:coreProperties>
</file>