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Lst>
  <p:sldSz cx="32404050" cy="46805850"/>
  <p:notesSz cx="31943675" cy="53543200"/>
  <p:defaultTextStyle>
    <a:defPPr>
      <a:defRPr lang="es-VE"/>
    </a:defPPr>
    <a:lvl1pPr algn="l" defTabSz="4776788" rtl="0" fontAlgn="base">
      <a:spcBef>
        <a:spcPct val="0"/>
      </a:spcBef>
      <a:spcAft>
        <a:spcPct val="0"/>
      </a:spcAft>
      <a:defRPr sz="9400" kern="1200">
        <a:solidFill>
          <a:schemeClr val="tx1"/>
        </a:solidFill>
        <a:latin typeface="Arial" charset="0"/>
        <a:ea typeface="+mn-ea"/>
        <a:cs typeface="Arial" charset="0"/>
      </a:defRPr>
    </a:lvl1pPr>
    <a:lvl2pPr marL="2387600" indent="-1930400" algn="l" defTabSz="4776788" rtl="0" fontAlgn="base">
      <a:spcBef>
        <a:spcPct val="0"/>
      </a:spcBef>
      <a:spcAft>
        <a:spcPct val="0"/>
      </a:spcAft>
      <a:defRPr sz="9400" kern="1200">
        <a:solidFill>
          <a:schemeClr val="tx1"/>
        </a:solidFill>
        <a:latin typeface="Arial" charset="0"/>
        <a:ea typeface="+mn-ea"/>
        <a:cs typeface="Arial" charset="0"/>
      </a:defRPr>
    </a:lvl2pPr>
    <a:lvl3pPr marL="4776788" indent="-3862388" algn="l" defTabSz="4776788" rtl="0" fontAlgn="base">
      <a:spcBef>
        <a:spcPct val="0"/>
      </a:spcBef>
      <a:spcAft>
        <a:spcPct val="0"/>
      </a:spcAft>
      <a:defRPr sz="9400" kern="1200">
        <a:solidFill>
          <a:schemeClr val="tx1"/>
        </a:solidFill>
        <a:latin typeface="Arial" charset="0"/>
        <a:ea typeface="+mn-ea"/>
        <a:cs typeface="Arial" charset="0"/>
      </a:defRPr>
    </a:lvl3pPr>
    <a:lvl4pPr marL="7165975" indent="-5794375" algn="l" defTabSz="4776788" rtl="0" fontAlgn="base">
      <a:spcBef>
        <a:spcPct val="0"/>
      </a:spcBef>
      <a:spcAft>
        <a:spcPct val="0"/>
      </a:spcAft>
      <a:defRPr sz="9400" kern="1200">
        <a:solidFill>
          <a:schemeClr val="tx1"/>
        </a:solidFill>
        <a:latin typeface="Arial" charset="0"/>
        <a:ea typeface="+mn-ea"/>
        <a:cs typeface="Arial" charset="0"/>
      </a:defRPr>
    </a:lvl4pPr>
    <a:lvl5pPr marL="9555163" indent="-7726363" algn="l" defTabSz="4776788" rtl="0" fontAlgn="base">
      <a:spcBef>
        <a:spcPct val="0"/>
      </a:spcBef>
      <a:spcAft>
        <a:spcPct val="0"/>
      </a:spcAft>
      <a:defRPr sz="9400" kern="1200">
        <a:solidFill>
          <a:schemeClr val="tx1"/>
        </a:solidFill>
        <a:latin typeface="Arial" charset="0"/>
        <a:ea typeface="+mn-ea"/>
        <a:cs typeface="Arial" charset="0"/>
      </a:defRPr>
    </a:lvl5pPr>
    <a:lvl6pPr marL="2286000" algn="l" defTabSz="914400" rtl="0" eaLnBrk="1" latinLnBrk="0" hangingPunct="1">
      <a:defRPr sz="9400" kern="1200">
        <a:solidFill>
          <a:schemeClr val="tx1"/>
        </a:solidFill>
        <a:latin typeface="Arial" charset="0"/>
        <a:ea typeface="+mn-ea"/>
        <a:cs typeface="Arial" charset="0"/>
      </a:defRPr>
    </a:lvl6pPr>
    <a:lvl7pPr marL="2743200" algn="l" defTabSz="914400" rtl="0" eaLnBrk="1" latinLnBrk="0" hangingPunct="1">
      <a:defRPr sz="9400" kern="1200">
        <a:solidFill>
          <a:schemeClr val="tx1"/>
        </a:solidFill>
        <a:latin typeface="Arial" charset="0"/>
        <a:ea typeface="+mn-ea"/>
        <a:cs typeface="Arial" charset="0"/>
      </a:defRPr>
    </a:lvl7pPr>
    <a:lvl8pPr marL="3200400" algn="l" defTabSz="914400" rtl="0" eaLnBrk="1" latinLnBrk="0" hangingPunct="1">
      <a:defRPr sz="9400" kern="1200">
        <a:solidFill>
          <a:schemeClr val="tx1"/>
        </a:solidFill>
        <a:latin typeface="Arial" charset="0"/>
        <a:ea typeface="+mn-ea"/>
        <a:cs typeface="Arial" charset="0"/>
      </a:defRPr>
    </a:lvl8pPr>
    <a:lvl9pPr marL="3657600" algn="l" defTabSz="914400" rtl="0" eaLnBrk="1" latinLnBrk="0" hangingPunct="1">
      <a:defRPr sz="9400"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en Noris" initials="KN" lastIdx="4"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8983" autoAdjust="0"/>
  </p:normalViewPr>
  <p:slideViewPr>
    <p:cSldViewPr snapToGrid="0">
      <p:cViewPr>
        <p:scale>
          <a:sx n="25" d="100"/>
          <a:sy n="25" d="100"/>
        </p:scale>
        <p:origin x="-1386" y="840"/>
      </p:cViewPr>
      <p:guideLst>
        <p:guide orient="horz" pos="14742"/>
        <p:guide pos="10206"/>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2430304" y="14540163"/>
            <a:ext cx="27543443" cy="10032921"/>
          </a:xfrm>
        </p:spPr>
        <p:txBody>
          <a:bodyPr/>
          <a:lstStyle/>
          <a:p>
            <a:r>
              <a:rPr lang="es-ES" smtClean="0"/>
              <a:t>Haga clic para modificar el estilo de título del patrón</a:t>
            </a:r>
            <a:endParaRPr lang="es-VE"/>
          </a:p>
        </p:txBody>
      </p:sp>
      <p:sp>
        <p:nvSpPr>
          <p:cNvPr id="3" name="2 Subtítulo"/>
          <p:cNvSpPr>
            <a:spLocks noGrp="1"/>
          </p:cNvSpPr>
          <p:nvPr>
            <p:ph type="subTitle" idx="1"/>
          </p:nvPr>
        </p:nvSpPr>
        <p:spPr>
          <a:xfrm>
            <a:off x="4860608" y="26523317"/>
            <a:ext cx="22682835" cy="11961495"/>
          </a:xfrm>
        </p:spPr>
        <p:txBody>
          <a:bodyPr/>
          <a:lstStyle>
            <a:lvl1pPr marL="0" indent="0" algn="ctr">
              <a:buNone/>
              <a:defRPr>
                <a:solidFill>
                  <a:schemeClr val="tx1">
                    <a:tint val="75000"/>
                  </a:schemeClr>
                </a:solidFill>
              </a:defRPr>
            </a:lvl1pPr>
            <a:lvl2pPr marL="2387778" indent="0" algn="ctr">
              <a:buNone/>
              <a:defRPr>
                <a:solidFill>
                  <a:schemeClr val="tx1">
                    <a:tint val="75000"/>
                  </a:schemeClr>
                </a:solidFill>
              </a:defRPr>
            </a:lvl2pPr>
            <a:lvl3pPr marL="4775556" indent="0" algn="ctr">
              <a:buNone/>
              <a:defRPr>
                <a:solidFill>
                  <a:schemeClr val="tx1">
                    <a:tint val="75000"/>
                  </a:schemeClr>
                </a:solidFill>
              </a:defRPr>
            </a:lvl3pPr>
            <a:lvl4pPr marL="7163329" indent="0" algn="ctr">
              <a:buNone/>
              <a:defRPr>
                <a:solidFill>
                  <a:schemeClr val="tx1">
                    <a:tint val="75000"/>
                  </a:schemeClr>
                </a:solidFill>
              </a:defRPr>
            </a:lvl4pPr>
            <a:lvl5pPr marL="9551107" indent="0" algn="ctr">
              <a:buNone/>
              <a:defRPr>
                <a:solidFill>
                  <a:schemeClr val="tx1">
                    <a:tint val="75000"/>
                  </a:schemeClr>
                </a:solidFill>
              </a:defRPr>
            </a:lvl5pPr>
            <a:lvl6pPr marL="11938885" indent="0" algn="ctr">
              <a:buNone/>
              <a:defRPr>
                <a:solidFill>
                  <a:schemeClr val="tx1">
                    <a:tint val="75000"/>
                  </a:schemeClr>
                </a:solidFill>
              </a:defRPr>
            </a:lvl6pPr>
            <a:lvl7pPr marL="14326663" indent="0" algn="ctr">
              <a:buNone/>
              <a:defRPr>
                <a:solidFill>
                  <a:schemeClr val="tx1">
                    <a:tint val="75000"/>
                  </a:schemeClr>
                </a:solidFill>
              </a:defRPr>
            </a:lvl7pPr>
            <a:lvl8pPr marL="16714441" indent="0" algn="ctr">
              <a:buNone/>
              <a:defRPr>
                <a:solidFill>
                  <a:schemeClr val="tx1">
                    <a:tint val="75000"/>
                  </a:schemeClr>
                </a:solidFill>
              </a:defRPr>
            </a:lvl8pPr>
            <a:lvl9pPr marL="19102219" indent="0" algn="ctr">
              <a:buNone/>
              <a:defRPr>
                <a:solidFill>
                  <a:schemeClr val="tx1">
                    <a:tint val="75000"/>
                  </a:schemeClr>
                </a:solidFill>
              </a:defRPr>
            </a:lvl9pPr>
          </a:lstStyle>
          <a:p>
            <a:r>
              <a:rPr lang="es-ES" smtClean="0"/>
              <a:t>Haga clic para modificar el estilo de subtítulo del patrón</a:t>
            </a:r>
            <a:endParaRPr lang="es-VE"/>
          </a:p>
        </p:txBody>
      </p:sp>
      <p:sp>
        <p:nvSpPr>
          <p:cNvPr id="4" name="3 Marcador de fecha"/>
          <p:cNvSpPr>
            <a:spLocks noGrp="1"/>
          </p:cNvSpPr>
          <p:nvPr>
            <p:ph type="dt" sz="half" idx="10"/>
          </p:nvPr>
        </p:nvSpPr>
        <p:spPr/>
        <p:txBody>
          <a:bodyPr/>
          <a:lstStyle>
            <a:lvl1pPr>
              <a:defRPr/>
            </a:lvl1pPr>
          </a:lstStyle>
          <a:p>
            <a:pPr>
              <a:defRPr/>
            </a:pPr>
            <a:fld id="{4061D649-EBD2-4D25-BF87-E6941569B676}" type="datetimeFigureOut">
              <a:rPr lang="es-VE"/>
              <a:pPr>
                <a:defRPr/>
              </a:pPr>
              <a:t>14/12/2010</a:t>
            </a:fld>
            <a:endParaRPr lang="es-VE" dirty="0"/>
          </a:p>
        </p:txBody>
      </p:sp>
      <p:sp>
        <p:nvSpPr>
          <p:cNvPr id="5" name="4 Marcador de pie de página"/>
          <p:cNvSpPr>
            <a:spLocks noGrp="1"/>
          </p:cNvSpPr>
          <p:nvPr>
            <p:ph type="ftr" sz="quarter" idx="11"/>
          </p:nvPr>
        </p:nvSpPr>
        <p:spPr/>
        <p:txBody>
          <a:bodyPr/>
          <a:lstStyle>
            <a:lvl1pPr>
              <a:defRPr/>
            </a:lvl1pPr>
          </a:lstStyle>
          <a:p>
            <a:pPr>
              <a:defRPr/>
            </a:pPr>
            <a:endParaRPr lang="es-VE" dirty="0"/>
          </a:p>
        </p:txBody>
      </p:sp>
      <p:sp>
        <p:nvSpPr>
          <p:cNvPr id="6" name="5 Marcador de número de diapositiva"/>
          <p:cNvSpPr>
            <a:spLocks noGrp="1"/>
          </p:cNvSpPr>
          <p:nvPr>
            <p:ph type="sldNum" sz="quarter" idx="12"/>
          </p:nvPr>
        </p:nvSpPr>
        <p:spPr/>
        <p:txBody>
          <a:bodyPr/>
          <a:lstStyle>
            <a:lvl1pPr>
              <a:defRPr/>
            </a:lvl1pPr>
          </a:lstStyle>
          <a:p>
            <a:pPr>
              <a:defRPr/>
            </a:pPr>
            <a:fld id="{6D4DB735-CD6A-49FD-B54B-EA5FAFA3E015}" type="slidenum">
              <a:rPr lang="es-VE"/>
              <a:pPr>
                <a:defRPr/>
              </a:pPr>
              <a:t>‹Nº›</a:t>
            </a:fld>
            <a:endParaRPr lang="es-V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lvl1pPr>
              <a:defRPr/>
            </a:lvl1pPr>
          </a:lstStyle>
          <a:p>
            <a:pPr>
              <a:defRPr/>
            </a:pPr>
            <a:fld id="{EA6C0B69-933B-402F-BA3F-55418784BEFC}" type="datetimeFigureOut">
              <a:rPr lang="es-VE"/>
              <a:pPr>
                <a:defRPr/>
              </a:pPr>
              <a:t>14/12/2010</a:t>
            </a:fld>
            <a:endParaRPr lang="es-VE" dirty="0"/>
          </a:p>
        </p:txBody>
      </p:sp>
      <p:sp>
        <p:nvSpPr>
          <p:cNvPr id="5" name="4 Marcador de pie de página"/>
          <p:cNvSpPr>
            <a:spLocks noGrp="1"/>
          </p:cNvSpPr>
          <p:nvPr>
            <p:ph type="ftr" sz="quarter" idx="11"/>
          </p:nvPr>
        </p:nvSpPr>
        <p:spPr/>
        <p:txBody>
          <a:bodyPr/>
          <a:lstStyle>
            <a:lvl1pPr>
              <a:defRPr/>
            </a:lvl1pPr>
          </a:lstStyle>
          <a:p>
            <a:pPr>
              <a:defRPr/>
            </a:pPr>
            <a:endParaRPr lang="es-VE" dirty="0"/>
          </a:p>
        </p:txBody>
      </p:sp>
      <p:sp>
        <p:nvSpPr>
          <p:cNvPr id="6" name="5 Marcador de número de diapositiva"/>
          <p:cNvSpPr>
            <a:spLocks noGrp="1"/>
          </p:cNvSpPr>
          <p:nvPr>
            <p:ph type="sldNum" sz="quarter" idx="12"/>
          </p:nvPr>
        </p:nvSpPr>
        <p:spPr/>
        <p:txBody>
          <a:bodyPr/>
          <a:lstStyle>
            <a:lvl1pPr>
              <a:defRPr/>
            </a:lvl1pPr>
          </a:lstStyle>
          <a:p>
            <a:pPr>
              <a:defRPr/>
            </a:pPr>
            <a:fld id="{81270501-9F19-482A-9979-E189EEF6149F}" type="slidenum">
              <a:rPr lang="es-VE"/>
              <a:pPr>
                <a:defRPr/>
              </a:pPr>
              <a:t>‹Nº›</a:t>
            </a:fld>
            <a:endParaRPr lang="es-V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23492941" y="1874416"/>
            <a:ext cx="7290911" cy="39936659"/>
          </a:xfrm>
        </p:spPr>
        <p:txBody>
          <a:bodyPr vert="eaVert"/>
          <a:lstStyle/>
          <a:p>
            <a:r>
              <a:rPr lang="es-ES" smtClean="0"/>
              <a:t>Haga clic para modificar el estilo de título del patrón</a:t>
            </a:r>
            <a:endParaRPr lang="es-VE"/>
          </a:p>
        </p:txBody>
      </p:sp>
      <p:sp>
        <p:nvSpPr>
          <p:cNvPr id="3" name="2 Marcador de texto vertical"/>
          <p:cNvSpPr>
            <a:spLocks noGrp="1"/>
          </p:cNvSpPr>
          <p:nvPr>
            <p:ph type="body" orient="vert" idx="1"/>
          </p:nvPr>
        </p:nvSpPr>
        <p:spPr>
          <a:xfrm>
            <a:off x="1620203" y="1874416"/>
            <a:ext cx="21332666" cy="3993665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lvl1pPr>
              <a:defRPr/>
            </a:lvl1pPr>
          </a:lstStyle>
          <a:p>
            <a:pPr>
              <a:defRPr/>
            </a:pPr>
            <a:fld id="{79D6233B-4C82-4A16-8A09-ED00342DFC46}" type="datetimeFigureOut">
              <a:rPr lang="es-VE"/>
              <a:pPr>
                <a:defRPr/>
              </a:pPr>
              <a:t>14/12/2010</a:t>
            </a:fld>
            <a:endParaRPr lang="es-VE" dirty="0"/>
          </a:p>
        </p:txBody>
      </p:sp>
      <p:sp>
        <p:nvSpPr>
          <p:cNvPr id="5" name="4 Marcador de pie de página"/>
          <p:cNvSpPr>
            <a:spLocks noGrp="1"/>
          </p:cNvSpPr>
          <p:nvPr>
            <p:ph type="ftr" sz="quarter" idx="11"/>
          </p:nvPr>
        </p:nvSpPr>
        <p:spPr/>
        <p:txBody>
          <a:bodyPr/>
          <a:lstStyle>
            <a:lvl1pPr>
              <a:defRPr/>
            </a:lvl1pPr>
          </a:lstStyle>
          <a:p>
            <a:pPr>
              <a:defRPr/>
            </a:pPr>
            <a:endParaRPr lang="es-VE" dirty="0"/>
          </a:p>
        </p:txBody>
      </p:sp>
      <p:sp>
        <p:nvSpPr>
          <p:cNvPr id="6" name="5 Marcador de número de diapositiva"/>
          <p:cNvSpPr>
            <a:spLocks noGrp="1"/>
          </p:cNvSpPr>
          <p:nvPr>
            <p:ph type="sldNum" sz="quarter" idx="12"/>
          </p:nvPr>
        </p:nvSpPr>
        <p:spPr/>
        <p:txBody>
          <a:bodyPr/>
          <a:lstStyle>
            <a:lvl1pPr>
              <a:defRPr/>
            </a:lvl1pPr>
          </a:lstStyle>
          <a:p>
            <a:pPr>
              <a:defRPr/>
            </a:pPr>
            <a:fld id="{4E2577B0-6CCB-4089-ADCC-876B61C42A64}" type="slidenum">
              <a:rPr lang="es-VE"/>
              <a:pPr>
                <a:defRPr/>
              </a:pPr>
              <a:t>‹Nº›</a:t>
            </a:fld>
            <a:endParaRPr lang="es-V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lvl1pPr>
              <a:defRPr/>
            </a:lvl1pPr>
          </a:lstStyle>
          <a:p>
            <a:pPr>
              <a:defRPr/>
            </a:pPr>
            <a:fld id="{A9BD81D8-F07A-4D0A-9418-E6639B81ED99}" type="datetimeFigureOut">
              <a:rPr lang="es-VE"/>
              <a:pPr>
                <a:defRPr/>
              </a:pPr>
              <a:t>14/12/2010</a:t>
            </a:fld>
            <a:endParaRPr lang="es-VE" dirty="0"/>
          </a:p>
        </p:txBody>
      </p:sp>
      <p:sp>
        <p:nvSpPr>
          <p:cNvPr id="5" name="4 Marcador de pie de página"/>
          <p:cNvSpPr>
            <a:spLocks noGrp="1"/>
          </p:cNvSpPr>
          <p:nvPr>
            <p:ph type="ftr" sz="quarter" idx="11"/>
          </p:nvPr>
        </p:nvSpPr>
        <p:spPr/>
        <p:txBody>
          <a:bodyPr/>
          <a:lstStyle>
            <a:lvl1pPr>
              <a:defRPr/>
            </a:lvl1pPr>
          </a:lstStyle>
          <a:p>
            <a:pPr>
              <a:defRPr/>
            </a:pPr>
            <a:endParaRPr lang="es-VE" dirty="0"/>
          </a:p>
        </p:txBody>
      </p:sp>
      <p:sp>
        <p:nvSpPr>
          <p:cNvPr id="6" name="5 Marcador de número de diapositiva"/>
          <p:cNvSpPr>
            <a:spLocks noGrp="1"/>
          </p:cNvSpPr>
          <p:nvPr>
            <p:ph type="sldNum" sz="quarter" idx="12"/>
          </p:nvPr>
        </p:nvSpPr>
        <p:spPr/>
        <p:txBody>
          <a:bodyPr/>
          <a:lstStyle>
            <a:lvl1pPr>
              <a:defRPr/>
            </a:lvl1pPr>
          </a:lstStyle>
          <a:p>
            <a:pPr>
              <a:defRPr/>
            </a:pPr>
            <a:fld id="{98426045-1DC4-40AD-8B5E-32CFB110AEAF}" type="slidenum">
              <a:rPr lang="es-VE"/>
              <a:pPr>
                <a:defRPr/>
              </a:pPr>
              <a:t>‹Nº›</a:t>
            </a:fld>
            <a:endParaRPr lang="es-V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559697" y="30077096"/>
            <a:ext cx="27543443" cy="9296161"/>
          </a:xfrm>
        </p:spPr>
        <p:txBody>
          <a:bodyPr anchor="t"/>
          <a:lstStyle>
            <a:lvl1pPr algn="l">
              <a:defRPr sz="20900" b="1" cap="all"/>
            </a:lvl1p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2559697" y="19838326"/>
            <a:ext cx="27543443" cy="10238776"/>
          </a:xfrm>
        </p:spPr>
        <p:txBody>
          <a:bodyPr anchor="b"/>
          <a:lstStyle>
            <a:lvl1pPr marL="0" indent="0">
              <a:buNone/>
              <a:defRPr sz="10500">
                <a:solidFill>
                  <a:schemeClr val="tx1">
                    <a:tint val="75000"/>
                  </a:schemeClr>
                </a:solidFill>
              </a:defRPr>
            </a:lvl1pPr>
            <a:lvl2pPr marL="2387778" indent="0">
              <a:buNone/>
              <a:defRPr sz="9400">
                <a:solidFill>
                  <a:schemeClr val="tx1">
                    <a:tint val="75000"/>
                  </a:schemeClr>
                </a:solidFill>
              </a:defRPr>
            </a:lvl2pPr>
            <a:lvl3pPr marL="4775556" indent="0">
              <a:buNone/>
              <a:defRPr sz="8400">
                <a:solidFill>
                  <a:schemeClr val="tx1">
                    <a:tint val="75000"/>
                  </a:schemeClr>
                </a:solidFill>
              </a:defRPr>
            </a:lvl3pPr>
            <a:lvl4pPr marL="7163329" indent="0">
              <a:buNone/>
              <a:defRPr sz="7300">
                <a:solidFill>
                  <a:schemeClr val="tx1">
                    <a:tint val="75000"/>
                  </a:schemeClr>
                </a:solidFill>
              </a:defRPr>
            </a:lvl4pPr>
            <a:lvl5pPr marL="9551107" indent="0">
              <a:buNone/>
              <a:defRPr sz="7300">
                <a:solidFill>
                  <a:schemeClr val="tx1">
                    <a:tint val="75000"/>
                  </a:schemeClr>
                </a:solidFill>
              </a:defRPr>
            </a:lvl5pPr>
            <a:lvl6pPr marL="11938885" indent="0">
              <a:buNone/>
              <a:defRPr sz="7300">
                <a:solidFill>
                  <a:schemeClr val="tx1">
                    <a:tint val="75000"/>
                  </a:schemeClr>
                </a:solidFill>
              </a:defRPr>
            </a:lvl6pPr>
            <a:lvl7pPr marL="14326663" indent="0">
              <a:buNone/>
              <a:defRPr sz="7300">
                <a:solidFill>
                  <a:schemeClr val="tx1">
                    <a:tint val="75000"/>
                  </a:schemeClr>
                </a:solidFill>
              </a:defRPr>
            </a:lvl7pPr>
            <a:lvl8pPr marL="16714441" indent="0">
              <a:buNone/>
              <a:defRPr sz="7300">
                <a:solidFill>
                  <a:schemeClr val="tx1">
                    <a:tint val="75000"/>
                  </a:schemeClr>
                </a:solidFill>
              </a:defRPr>
            </a:lvl8pPr>
            <a:lvl9pPr marL="19102219" indent="0">
              <a:buNone/>
              <a:defRPr sz="73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20BDDAE4-ACFC-4FDD-8602-43D563817BD6}" type="datetimeFigureOut">
              <a:rPr lang="es-VE"/>
              <a:pPr>
                <a:defRPr/>
              </a:pPr>
              <a:t>14/12/2010</a:t>
            </a:fld>
            <a:endParaRPr lang="es-VE" dirty="0"/>
          </a:p>
        </p:txBody>
      </p:sp>
      <p:sp>
        <p:nvSpPr>
          <p:cNvPr id="5" name="4 Marcador de pie de página"/>
          <p:cNvSpPr>
            <a:spLocks noGrp="1"/>
          </p:cNvSpPr>
          <p:nvPr>
            <p:ph type="ftr" sz="quarter" idx="11"/>
          </p:nvPr>
        </p:nvSpPr>
        <p:spPr/>
        <p:txBody>
          <a:bodyPr/>
          <a:lstStyle>
            <a:lvl1pPr>
              <a:defRPr/>
            </a:lvl1pPr>
          </a:lstStyle>
          <a:p>
            <a:pPr>
              <a:defRPr/>
            </a:pPr>
            <a:endParaRPr lang="es-VE" dirty="0"/>
          </a:p>
        </p:txBody>
      </p:sp>
      <p:sp>
        <p:nvSpPr>
          <p:cNvPr id="6" name="5 Marcador de número de diapositiva"/>
          <p:cNvSpPr>
            <a:spLocks noGrp="1"/>
          </p:cNvSpPr>
          <p:nvPr>
            <p:ph type="sldNum" sz="quarter" idx="12"/>
          </p:nvPr>
        </p:nvSpPr>
        <p:spPr/>
        <p:txBody>
          <a:bodyPr/>
          <a:lstStyle>
            <a:lvl1pPr>
              <a:defRPr/>
            </a:lvl1pPr>
          </a:lstStyle>
          <a:p>
            <a:pPr>
              <a:defRPr/>
            </a:pPr>
            <a:fld id="{847B5F38-7A70-49CB-9DFB-3C2A00FE204D}" type="slidenum">
              <a:rPr lang="es-VE"/>
              <a:pPr>
                <a:defRPr/>
              </a:pPr>
              <a:t>‹Nº›</a:t>
            </a:fld>
            <a:endParaRPr lang="es-V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contenido"/>
          <p:cNvSpPr>
            <a:spLocks noGrp="1"/>
          </p:cNvSpPr>
          <p:nvPr>
            <p:ph sz="half" idx="1"/>
          </p:nvPr>
        </p:nvSpPr>
        <p:spPr>
          <a:xfrm>
            <a:off x="1620207" y="10921377"/>
            <a:ext cx="14311789" cy="30889698"/>
          </a:xfrm>
        </p:spPr>
        <p:txBody>
          <a:bodyPr/>
          <a:lstStyle>
            <a:lvl1pPr>
              <a:defRPr sz="14600"/>
            </a:lvl1pPr>
            <a:lvl2pPr>
              <a:defRPr sz="12500"/>
            </a:lvl2pPr>
            <a:lvl3pPr>
              <a:defRPr sz="10500"/>
            </a:lvl3pPr>
            <a:lvl4pPr>
              <a:defRPr sz="9400"/>
            </a:lvl4pPr>
            <a:lvl5pPr>
              <a:defRPr sz="9400"/>
            </a:lvl5pPr>
            <a:lvl6pPr>
              <a:defRPr sz="9400"/>
            </a:lvl6pPr>
            <a:lvl7pPr>
              <a:defRPr sz="9400"/>
            </a:lvl7pPr>
            <a:lvl8pPr>
              <a:defRPr sz="9400"/>
            </a:lvl8pPr>
            <a:lvl9pPr>
              <a:defRPr sz="9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contenido"/>
          <p:cNvSpPr>
            <a:spLocks noGrp="1"/>
          </p:cNvSpPr>
          <p:nvPr>
            <p:ph sz="half" idx="2"/>
          </p:nvPr>
        </p:nvSpPr>
        <p:spPr>
          <a:xfrm>
            <a:off x="16472064" y="10921377"/>
            <a:ext cx="14311789" cy="30889698"/>
          </a:xfrm>
        </p:spPr>
        <p:txBody>
          <a:bodyPr/>
          <a:lstStyle>
            <a:lvl1pPr>
              <a:defRPr sz="14600"/>
            </a:lvl1pPr>
            <a:lvl2pPr>
              <a:defRPr sz="12500"/>
            </a:lvl2pPr>
            <a:lvl3pPr>
              <a:defRPr sz="10500"/>
            </a:lvl3pPr>
            <a:lvl4pPr>
              <a:defRPr sz="9400"/>
            </a:lvl4pPr>
            <a:lvl5pPr>
              <a:defRPr sz="9400"/>
            </a:lvl5pPr>
            <a:lvl6pPr>
              <a:defRPr sz="9400"/>
            </a:lvl6pPr>
            <a:lvl7pPr>
              <a:defRPr sz="9400"/>
            </a:lvl7pPr>
            <a:lvl8pPr>
              <a:defRPr sz="9400"/>
            </a:lvl8pPr>
            <a:lvl9pPr>
              <a:defRPr sz="9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3 Marcador de fecha"/>
          <p:cNvSpPr>
            <a:spLocks noGrp="1"/>
          </p:cNvSpPr>
          <p:nvPr>
            <p:ph type="dt" sz="half" idx="10"/>
          </p:nvPr>
        </p:nvSpPr>
        <p:spPr/>
        <p:txBody>
          <a:bodyPr/>
          <a:lstStyle>
            <a:lvl1pPr>
              <a:defRPr/>
            </a:lvl1pPr>
          </a:lstStyle>
          <a:p>
            <a:pPr>
              <a:defRPr/>
            </a:pPr>
            <a:fld id="{95967FC4-F36F-494B-A500-2E8EDD78F878}" type="datetimeFigureOut">
              <a:rPr lang="es-VE"/>
              <a:pPr>
                <a:defRPr/>
              </a:pPr>
              <a:t>14/12/2010</a:t>
            </a:fld>
            <a:endParaRPr lang="es-VE" dirty="0"/>
          </a:p>
        </p:txBody>
      </p:sp>
      <p:sp>
        <p:nvSpPr>
          <p:cNvPr id="6" name="4 Marcador de pie de página"/>
          <p:cNvSpPr>
            <a:spLocks noGrp="1"/>
          </p:cNvSpPr>
          <p:nvPr>
            <p:ph type="ftr" sz="quarter" idx="11"/>
          </p:nvPr>
        </p:nvSpPr>
        <p:spPr/>
        <p:txBody>
          <a:bodyPr/>
          <a:lstStyle>
            <a:lvl1pPr>
              <a:defRPr/>
            </a:lvl1pPr>
          </a:lstStyle>
          <a:p>
            <a:pPr>
              <a:defRPr/>
            </a:pPr>
            <a:endParaRPr lang="es-VE" dirty="0"/>
          </a:p>
        </p:txBody>
      </p:sp>
      <p:sp>
        <p:nvSpPr>
          <p:cNvPr id="7" name="5 Marcador de número de diapositiva"/>
          <p:cNvSpPr>
            <a:spLocks noGrp="1"/>
          </p:cNvSpPr>
          <p:nvPr>
            <p:ph type="sldNum" sz="quarter" idx="12"/>
          </p:nvPr>
        </p:nvSpPr>
        <p:spPr/>
        <p:txBody>
          <a:bodyPr/>
          <a:lstStyle>
            <a:lvl1pPr>
              <a:defRPr/>
            </a:lvl1pPr>
          </a:lstStyle>
          <a:p>
            <a:pPr>
              <a:defRPr/>
            </a:pPr>
            <a:fld id="{DEAF1083-B0AB-415E-99B0-8CD2B9ED9960}" type="slidenum">
              <a:rPr lang="es-VE"/>
              <a:pPr>
                <a:defRPr/>
              </a:pPr>
              <a:t>‹Nº›</a:t>
            </a:fld>
            <a:endParaRPr lang="es-V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1620203" y="10477146"/>
            <a:ext cx="14317416" cy="4366376"/>
          </a:xfrm>
        </p:spPr>
        <p:txBody>
          <a:bodyPr anchor="b"/>
          <a:lstStyle>
            <a:lvl1pPr marL="0" indent="0">
              <a:buNone/>
              <a:defRPr sz="12500" b="1"/>
            </a:lvl1pPr>
            <a:lvl2pPr marL="2387778" indent="0">
              <a:buNone/>
              <a:defRPr sz="10500" b="1"/>
            </a:lvl2pPr>
            <a:lvl3pPr marL="4775556" indent="0">
              <a:buNone/>
              <a:defRPr sz="9400" b="1"/>
            </a:lvl3pPr>
            <a:lvl4pPr marL="7163329" indent="0">
              <a:buNone/>
              <a:defRPr sz="8400" b="1"/>
            </a:lvl4pPr>
            <a:lvl5pPr marL="9551107" indent="0">
              <a:buNone/>
              <a:defRPr sz="8400" b="1"/>
            </a:lvl5pPr>
            <a:lvl6pPr marL="11938885" indent="0">
              <a:buNone/>
              <a:defRPr sz="8400" b="1"/>
            </a:lvl6pPr>
            <a:lvl7pPr marL="14326663" indent="0">
              <a:buNone/>
              <a:defRPr sz="8400" b="1"/>
            </a:lvl7pPr>
            <a:lvl8pPr marL="16714441" indent="0">
              <a:buNone/>
              <a:defRPr sz="8400" b="1"/>
            </a:lvl8pPr>
            <a:lvl9pPr marL="19102219" indent="0">
              <a:buNone/>
              <a:defRPr sz="84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1620203" y="14843521"/>
            <a:ext cx="14317416" cy="26967540"/>
          </a:xfrm>
        </p:spPr>
        <p:txBody>
          <a:bodyPr/>
          <a:lstStyle>
            <a:lvl1pPr>
              <a:defRPr sz="12500"/>
            </a:lvl1pPr>
            <a:lvl2pPr>
              <a:defRPr sz="10500"/>
            </a:lvl2pPr>
            <a:lvl3pPr>
              <a:defRPr sz="9400"/>
            </a:lvl3pPr>
            <a:lvl4pPr>
              <a:defRPr sz="8400"/>
            </a:lvl4pPr>
            <a:lvl5pPr>
              <a:defRPr sz="8400"/>
            </a:lvl5pPr>
            <a:lvl6pPr>
              <a:defRPr sz="8400"/>
            </a:lvl6pPr>
            <a:lvl7pPr>
              <a:defRPr sz="8400"/>
            </a:lvl7pPr>
            <a:lvl8pPr>
              <a:defRPr sz="8400"/>
            </a:lvl8pPr>
            <a:lvl9pPr>
              <a:defRPr sz="8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4 Marcador de texto"/>
          <p:cNvSpPr>
            <a:spLocks noGrp="1"/>
          </p:cNvSpPr>
          <p:nvPr>
            <p:ph type="body" sz="quarter" idx="3"/>
          </p:nvPr>
        </p:nvSpPr>
        <p:spPr>
          <a:xfrm>
            <a:off x="16460809" y="10477146"/>
            <a:ext cx="14323040" cy="4366376"/>
          </a:xfrm>
        </p:spPr>
        <p:txBody>
          <a:bodyPr anchor="b"/>
          <a:lstStyle>
            <a:lvl1pPr marL="0" indent="0">
              <a:buNone/>
              <a:defRPr sz="12500" b="1"/>
            </a:lvl1pPr>
            <a:lvl2pPr marL="2387778" indent="0">
              <a:buNone/>
              <a:defRPr sz="10500" b="1"/>
            </a:lvl2pPr>
            <a:lvl3pPr marL="4775556" indent="0">
              <a:buNone/>
              <a:defRPr sz="9400" b="1"/>
            </a:lvl3pPr>
            <a:lvl4pPr marL="7163329" indent="0">
              <a:buNone/>
              <a:defRPr sz="8400" b="1"/>
            </a:lvl4pPr>
            <a:lvl5pPr marL="9551107" indent="0">
              <a:buNone/>
              <a:defRPr sz="8400" b="1"/>
            </a:lvl5pPr>
            <a:lvl6pPr marL="11938885" indent="0">
              <a:buNone/>
              <a:defRPr sz="8400" b="1"/>
            </a:lvl6pPr>
            <a:lvl7pPr marL="14326663" indent="0">
              <a:buNone/>
              <a:defRPr sz="8400" b="1"/>
            </a:lvl7pPr>
            <a:lvl8pPr marL="16714441" indent="0">
              <a:buNone/>
              <a:defRPr sz="8400" b="1"/>
            </a:lvl8pPr>
            <a:lvl9pPr marL="19102219" indent="0">
              <a:buNone/>
              <a:defRPr sz="84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16460809" y="14843521"/>
            <a:ext cx="14323040" cy="26967540"/>
          </a:xfrm>
        </p:spPr>
        <p:txBody>
          <a:bodyPr/>
          <a:lstStyle>
            <a:lvl1pPr>
              <a:defRPr sz="12500"/>
            </a:lvl1pPr>
            <a:lvl2pPr>
              <a:defRPr sz="10500"/>
            </a:lvl2pPr>
            <a:lvl3pPr>
              <a:defRPr sz="9400"/>
            </a:lvl3pPr>
            <a:lvl4pPr>
              <a:defRPr sz="8400"/>
            </a:lvl4pPr>
            <a:lvl5pPr>
              <a:defRPr sz="8400"/>
            </a:lvl5pPr>
            <a:lvl6pPr>
              <a:defRPr sz="8400"/>
            </a:lvl6pPr>
            <a:lvl7pPr>
              <a:defRPr sz="8400"/>
            </a:lvl7pPr>
            <a:lvl8pPr>
              <a:defRPr sz="8400"/>
            </a:lvl8pPr>
            <a:lvl9pPr>
              <a:defRPr sz="8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7" name="3 Marcador de fecha"/>
          <p:cNvSpPr>
            <a:spLocks noGrp="1"/>
          </p:cNvSpPr>
          <p:nvPr>
            <p:ph type="dt" sz="half" idx="10"/>
          </p:nvPr>
        </p:nvSpPr>
        <p:spPr/>
        <p:txBody>
          <a:bodyPr/>
          <a:lstStyle>
            <a:lvl1pPr>
              <a:defRPr/>
            </a:lvl1pPr>
          </a:lstStyle>
          <a:p>
            <a:pPr>
              <a:defRPr/>
            </a:pPr>
            <a:fld id="{90B045F1-56EB-4E3E-8995-E7C658F380AD}" type="datetimeFigureOut">
              <a:rPr lang="es-VE"/>
              <a:pPr>
                <a:defRPr/>
              </a:pPr>
              <a:t>14/12/2010</a:t>
            </a:fld>
            <a:endParaRPr lang="es-VE" dirty="0"/>
          </a:p>
        </p:txBody>
      </p:sp>
      <p:sp>
        <p:nvSpPr>
          <p:cNvPr id="8" name="4 Marcador de pie de página"/>
          <p:cNvSpPr>
            <a:spLocks noGrp="1"/>
          </p:cNvSpPr>
          <p:nvPr>
            <p:ph type="ftr" sz="quarter" idx="11"/>
          </p:nvPr>
        </p:nvSpPr>
        <p:spPr/>
        <p:txBody>
          <a:bodyPr/>
          <a:lstStyle>
            <a:lvl1pPr>
              <a:defRPr/>
            </a:lvl1pPr>
          </a:lstStyle>
          <a:p>
            <a:pPr>
              <a:defRPr/>
            </a:pPr>
            <a:endParaRPr lang="es-VE" dirty="0"/>
          </a:p>
        </p:txBody>
      </p:sp>
      <p:sp>
        <p:nvSpPr>
          <p:cNvPr id="9" name="5 Marcador de número de diapositiva"/>
          <p:cNvSpPr>
            <a:spLocks noGrp="1"/>
          </p:cNvSpPr>
          <p:nvPr>
            <p:ph type="sldNum" sz="quarter" idx="12"/>
          </p:nvPr>
        </p:nvSpPr>
        <p:spPr/>
        <p:txBody>
          <a:bodyPr/>
          <a:lstStyle>
            <a:lvl1pPr>
              <a:defRPr/>
            </a:lvl1pPr>
          </a:lstStyle>
          <a:p>
            <a:pPr>
              <a:defRPr/>
            </a:pPr>
            <a:fld id="{3A171751-E836-431C-B3EB-6E9A8C2FC316}" type="slidenum">
              <a:rPr lang="es-VE"/>
              <a:pPr>
                <a:defRPr/>
              </a:pPr>
              <a:t>‹Nº›</a:t>
            </a:fld>
            <a:endParaRPr lang="es-V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3 Marcador de fecha"/>
          <p:cNvSpPr>
            <a:spLocks noGrp="1"/>
          </p:cNvSpPr>
          <p:nvPr>
            <p:ph type="dt" sz="half" idx="10"/>
          </p:nvPr>
        </p:nvSpPr>
        <p:spPr/>
        <p:txBody>
          <a:bodyPr/>
          <a:lstStyle>
            <a:lvl1pPr>
              <a:defRPr/>
            </a:lvl1pPr>
          </a:lstStyle>
          <a:p>
            <a:pPr>
              <a:defRPr/>
            </a:pPr>
            <a:fld id="{6066F75B-FA82-4CE2-90C9-A7FE2FD264C3}" type="datetimeFigureOut">
              <a:rPr lang="es-VE"/>
              <a:pPr>
                <a:defRPr/>
              </a:pPr>
              <a:t>14/12/2010</a:t>
            </a:fld>
            <a:endParaRPr lang="es-VE" dirty="0"/>
          </a:p>
        </p:txBody>
      </p:sp>
      <p:sp>
        <p:nvSpPr>
          <p:cNvPr id="4" name="4 Marcador de pie de página"/>
          <p:cNvSpPr>
            <a:spLocks noGrp="1"/>
          </p:cNvSpPr>
          <p:nvPr>
            <p:ph type="ftr" sz="quarter" idx="11"/>
          </p:nvPr>
        </p:nvSpPr>
        <p:spPr/>
        <p:txBody>
          <a:bodyPr/>
          <a:lstStyle>
            <a:lvl1pPr>
              <a:defRPr/>
            </a:lvl1pPr>
          </a:lstStyle>
          <a:p>
            <a:pPr>
              <a:defRPr/>
            </a:pPr>
            <a:endParaRPr lang="es-VE" dirty="0"/>
          </a:p>
        </p:txBody>
      </p:sp>
      <p:sp>
        <p:nvSpPr>
          <p:cNvPr id="5" name="5 Marcador de número de diapositiva"/>
          <p:cNvSpPr>
            <a:spLocks noGrp="1"/>
          </p:cNvSpPr>
          <p:nvPr>
            <p:ph type="sldNum" sz="quarter" idx="12"/>
          </p:nvPr>
        </p:nvSpPr>
        <p:spPr/>
        <p:txBody>
          <a:bodyPr/>
          <a:lstStyle>
            <a:lvl1pPr>
              <a:defRPr/>
            </a:lvl1pPr>
          </a:lstStyle>
          <a:p>
            <a:pPr>
              <a:defRPr/>
            </a:pPr>
            <a:fld id="{3DD73997-3478-42A4-B727-D0A0B739EE99}" type="slidenum">
              <a:rPr lang="es-VE"/>
              <a:pPr>
                <a:defRPr/>
              </a:pPr>
              <a:t>‹Nº›</a:t>
            </a:fld>
            <a:endParaRPr lang="es-V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CF6D864C-8038-44CF-B7A4-B8DF0B1E6921}" type="datetimeFigureOut">
              <a:rPr lang="es-VE"/>
              <a:pPr>
                <a:defRPr/>
              </a:pPr>
              <a:t>14/12/2010</a:t>
            </a:fld>
            <a:endParaRPr lang="es-VE" dirty="0"/>
          </a:p>
        </p:txBody>
      </p:sp>
      <p:sp>
        <p:nvSpPr>
          <p:cNvPr id="3" name="4 Marcador de pie de página"/>
          <p:cNvSpPr>
            <a:spLocks noGrp="1"/>
          </p:cNvSpPr>
          <p:nvPr>
            <p:ph type="ftr" sz="quarter" idx="11"/>
          </p:nvPr>
        </p:nvSpPr>
        <p:spPr/>
        <p:txBody>
          <a:bodyPr/>
          <a:lstStyle>
            <a:lvl1pPr>
              <a:defRPr/>
            </a:lvl1pPr>
          </a:lstStyle>
          <a:p>
            <a:pPr>
              <a:defRPr/>
            </a:pPr>
            <a:endParaRPr lang="es-VE" dirty="0"/>
          </a:p>
        </p:txBody>
      </p:sp>
      <p:sp>
        <p:nvSpPr>
          <p:cNvPr id="4" name="5 Marcador de número de diapositiva"/>
          <p:cNvSpPr>
            <a:spLocks noGrp="1"/>
          </p:cNvSpPr>
          <p:nvPr>
            <p:ph type="sldNum" sz="quarter" idx="12"/>
          </p:nvPr>
        </p:nvSpPr>
        <p:spPr/>
        <p:txBody>
          <a:bodyPr/>
          <a:lstStyle>
            <a:lvl1pPr>
              <a:defRPr/>
            </a:lvl1pPr>
          </a:lstStyle>
          <a:p>
            <a:pPr>
              <a:defRPr/>
            </a:pPr>
            <a:fld id="{5A7E8C80-1573-44BB-B4B0-21DB00EE5224}" type="slidenum">
              <a:rPr lang="es-VE"/>
              <a:pPr>
                <a:defRPr/>
              </a:pPr>
              <a:t>‹Nº›</a:t>
            </a:fld>
            <a:endParaRPr lang="es-V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20213" y="1863567"/>
            <a:ext cx="10660709" cy="7930991"/>
          </a:xfrm>
        </p:spPr>
        <p:txBody>
          <a:bodyPr anchor="b"/>
          <a:lstStyle>
            <a:lvl1pPr algn="l">
              <a:defRPr sz="10500" b="1"/>
            </a:lvl1pPr>
          </a:lstStyle>
          <a:p>
            <a:r>
              <a:rPr lang="es-ES" smtClean="0"/>
              <a:t>Haga clic para modificar el estilo de título del patrón</a:t>
            </a:r>
            <a:endParaRPr lang="es-VE"/>
          </a:p>
        </p:txBody>
      </p:sp>
      <p:sp>
        <p:nvSpPr>
          <p:cNvPr id="3" name="2 Marcador de contenido"/>
          <p:cNvSpPr>
            <a:spLocks noGrp="1"/>
          </p:cNvSpPr>
          <p:nvPr>
            <p:ph idx="1"/>
          </p:nvPr>
        </p:nvSpPr>
        <p:spPr>
          <a:xfrm>
            <a:off x="12669083" y="1863578"/>
            <a:ext cx="18114764" cy="39947495"/>
          </a:xfrm>
        </p:spPr>
        <p:txBody>
          <a:bodyPr/>
          <a:lstStyle>
            <a:lvl1pPr>
              <a:defRPr sz="16700"/>
            </a:lvl1pPr>
            <a:lvl2pPr>
              <a:defRPr sz="14600"/>
            </a:lvl2pPr>
            <a:lvl3pPr>
              <a:defRPr sz="12500"/>
            </a:lvl3pPr>
            <a:lvl4pPr>
              <a:defRPr sz="10500"/>
            </a:lvl4pPr>
            <a:lvl5pPr>
              <a:defRPr sz="10500"/>
            </a:lvl5pPr>
            <a:lvl6pPr>
              <a:defRPr sz="10500"/>
            </a:lvl6pPr>
            <a:lvl7pPr>
              <a:defRPr sz="10500"/>
            </a:lvl7pPr>
            <a:lvl8pPr>
              <a:defRPr sz="10500"/>
            </a:lvl8pPr>
            <a:lvl9pPr>
              <a:defRPr sz="10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texto"/>
          <p:cNvSpPr>
            <a:spLocks noGrp="1"/>
          </p:cNvSpPr>
          <p:nvPr>
            <p:ph type="body" sz="half" idx="2"/>
          </p:nvPr>
        </p:nvSpPr>
        <p:spPr>
          <a:xfrm>
            <a:off x="1620213" y="9794569"/>
            <a:ext cx="10660709" cy="32016505"/>
          </a:xfrm>
        </p:spPr>
        <p:txBody>
          <a:bodyPr/>
          <a:lstStyle>
            <a:lvl1pPr marL="0" indent="0">
              <a:buNone/>
              <a:defRPr sz="7300"/>
            </a:lvl1pPr>
            <a:lvl2pPr marL="2387778" indent="0">
              <a:buNone/>
              <a:defRPr sz="6300"/>
            </a:lvl2pPr>
            <a:lvl3pPr marL="4775556" indent="0">
              <a:buNone/>
              <a:defRPr sz="5200"/>
            </a:lvl3pPr>
            <a:lvl4pPr marL="7163329" indent="0">
              <a:buNone/>
              <a:defRPr sz="4700"/>
            </a:lvl4pPr>
            <a:lvl5pPr marL="9551107" indent="0">
              <a:buNone/>
              <a:defRPr sz="4700"/>
            </a:lvl5pPr>
            <a:lvl6pPr marL="11938885" indent="0">
              <a:buNone/>
              <a:defRPr sz="4700"/>
            </a:lvl6pPr>
            <a:lvl7pPr marL="14326663" indent="0">
              <a:buNone/>
              <a:defRPr sz="4700"/>
            </a:lvl7pPr>
            <a:lvl8pPr marL="16714441" indent="0">
              <a:buNone/>
              <a:defRPr sz="4700"/>
            </a:lvl8pPr>
            <a:lvl9pPr marL="19102219" indent="0">
              <a:buNone/>
              <a:defRPr sz="47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D28C43AD-45DB-49EB-BA10-1BDD24152DFB}" type="datetimeFigureOut">
              <a:rPr lang="es-VE"/>
              <a:pPr>
                <a:defRPr/>
              </a:pPr>
              <a:t>14/12/2010</a:t>
            </a:fld>
            <a:endParaRPr lang="es-VE" dirty="0"/>
          </a:p>
        </p:txBody>
      </p:sp>
      <p:sp>
        <p:nvSpPr>
          <p:cNvPr id="6" name="4 Marcador de pie de página"/>
          <p:cNvSpPr>
            <a:spLocks noGrp="1"/>
          </p:cNvSpPr>
          <p:nvPr>
            <p:ph type="ftr" sz="quarter" idx="11"/>
          </p:nvPr>
        </p:nvSpPr>
        <p:spPr/>
        <p:txBody>
          <a:bodyPr/>
          <a:lstStyle>
            <a:lvl1pPr>
              <a:defRPr/>
            </a:lvl1pPr>
          </a:lstStyle>
          <a:p>
            <a:pPr>
              <a:defRPr/>
            </a:pPr>
            <a:endParaRPr lang="es-VE" dirty="0"/>
          </a:p>
        </p:txBody>
      </p:sp>
      <p:sp>
        <p:nvSpPr>
          <p:cNvPr id="7" name="5 Marcador de número de diapositiva"/>
          <p:cNvSpPr>
            <a:spLocks noGrp="1"/>
          </p:cNvSpPr>
          <p:nvPr>
            <p:ph type="sldNum" sz="quarter" idx="12"/>
          </p:nvPr>
        </p:nvSpPr>
        <p:spPr/>
        <p:txBody>
          <a:bodyPr/>
          <a:lstStyle>
            <a:lvl1pPr>
              <a:defRPr/>
            </a:lvl1pPr>
          </a:lstStyle>
          <a:p>
            <a:pPr>
              <a:defRPr/>
            </a:pPr>
            <a:fld id="{89B955E5-0935-48FE-AAC8-C5C4361C7707}" type="slidenum">
              <a:rPr lang="es-VE"/>
              <a:pPr>
                <a:defRPr/>
              </a:pPr>
              <a:t>‹Nº›</a:t>
            </a:fld>
            <a:endParaRPr lang="es-V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51421" y="32764096"/>
            <a:ext cx="19442430" cy="3867986"/>
          </a:xfrm>
        </p:spPr>
        <p:txBody>
          <a:bodyPr anchor="b"/>
          <a:lstStyle>
            <a:lvl1pPr algn="l">
              <a:defRPr sz="10500" b="1"/>
            </a:lvl1pPr>
          </a:lstStyle>
          <a:p>
            <a:r>
              <a:rPr lang="es-ES" smtClean="0"/>
              <a:t>Haga clic para modificar el estilo de título del patrón</a:t>
            </a:r>
            <a:endParaRPr lang="es-VE"/>
          </a:p>
        </p:txBody>
      </p:sp>
      <p:sp>
        <p:nvSpPr>
          <p:cNvPr id="3" name="2 Marcador de posición de imagen"/>
          <p:cNvSpPr>
            <a:spLocks noGrp="1"/>
          </p:cNvSpPr>
          <p:nvPr>
            <p:ph type="pic" idx="1"/>
          </p:nvPr>
        </p:nvSpPr>
        <p:spPr>
          <a:xfrm>
            <a:off x="6351421" y="4182190"/>
            <a:ext cx="19442430" cy="28083510"/>
          </a:xfrm>
        </p:spPr>
        <p:txBody>
          <a:bodyPr rtlCol="0">
            <a:normAutofit/>
          </a:bodyPr>
          <a:lstStyle>
            <a:lvl1pPr marL="0" indent="0">
              <a:buNone/>
              <a:defRPr sz="16700"/>
            </a:lvl1pPr>
            <a:lvl2pPr marL="2387778" indent="0">
              <a:buNone/>
              <a:defRPr sz="14600"/>
            </a:lvl2pPr>
            <a:lvl3pPr marL="4775556" indent="0">
              <a:buNone/>
              <a:defRPr sz="12500"/>
            </a:lvl3pPr>
            <a:lvl4pPr marL="7163329" indent="0">
              <a:buNone/>
              <a:defRPr sz="10500"/>
            </a:lvl4pPr>
            <a:lvl5pPr marL="9551107" indent="0">
              <a:buNone/>
              <a:defRPr sz="10500"/>
            </a:lvl5pPr>
            <a:lvl6pPr marL="11938885" indent="0">
              <a:buNone/>
              <a:defRPr sz="10500"/>
            </a:lvl6pPr>
            <a:lvl7pPr marL="14326663" indent="0">
              <a:buNone/>
              <a:defRPr sz="10500"/>
            </a:lvl7pPr>
            <a:lvl8pPr marL="16714441" indent="0">
              <a:buNone/>
              <a:defRPr sz="10500"/>
            </a:lvl8pPr>
            <a:lvl9pPr marL="19102219" indent="0">
              <a:buNone/>
              <a:defRPr sz="10500"/>
            </a:lvl9pPr>
          </a:lstStyle>
          <a:p>
            <a:pPr lvl="0"/>
            <a:endParaRPr lang="es-VE" noProof="0" dirty="0"/>
          </a:p>
        </p:txBody>
      </p:sp>
      <p:sp>
        <p:nvSpPr>
          <p:cNvPr id="4" name="3 Marcador de texto"/>
          <p:cNvSpPr>
            <a:spLocks noGrp="1"/>
          </p:cNvSpPr>
          <p:nvPr>
            <p:ph type="body" sz="half" idx="2"/>
          </p:nvPr>
        </p:nvSpPr>
        <p:spPr>
          <a:xfrm>
            <a:off x="6351421" y="36632082"/>
            <a:ext cx="19442430" cy="5493184"/>
          </a:xfrm>
        </p:spPr>
        <p:txBody>
          <a:bodyPr/>
          <a:lstStyle>
            <a:lvl1pPr marL="0" indent="0">
              <a:buNone/>
              <a:defRPr sz="7300"/>
            </a:lvl1pPr>
            <a:lvl2pPr marL="2387778" indent="0">
              <a:buNone/>
              <a:defRPr sz="6300"/>
            </a:lvl2pPr>
            <a:lvl3pPr marL="4775556" indent="0">
              <a:buNone/>
              <a:defRPr sz="5200"/>
            </a:lvl3pPr>
            <a:lvl4pPr marL="7163329" indent="0">
              <a:buNone/>
              <a:defRPr sz="4700"/>
            </a:lvl4pPr>
            <a:lvl5pPr marL="9551107" indent="0">
              <a:buNone/>
              <a:defRPr sz="4700"/>
            </a:lvl5pPr>
            <a:lvl6pPr marL="11938885" indent="0">
              <a:buNone/>
              <a:defRPr sz="4700"/>
            </a:lvl6pPr>
            <a:lvl7pPr marL="14326663" indent="0">
              <a:buNone/>
              <a:defRPr sz="4700"/>
            </a:lvl7pPr>
            <a:lvl8pPr marL="16714441" indent="0">
              <a:buNone/>
              <a:defRPr sz="4700"/>
            </a:lvl8pPr>
            <a:lvl9pPr marL="19102219" indent="0">
              <a:buNone/>
              <a:defRPr sz="47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ECD0A0A8-DD24-4CE7-9415-5AEE9AB5AB66}" type="datetimeFigureOut">
              <a:rPr lang="es-VE"/>
              <a:pPr>
                <a:defRPr/>
              </a:pPr>
              <a:t>14/12/2010</a:t>
            </a:fld>
            <a:endParaRPr lang="es-VE" dirty="0"/>
          </a:p>
        </p:txBody>
      </p:sp>
      <p:sp>
        <p:nvSpPr>
          <p:cNvPr id="6" name="4 Marcador de pie de página"/>
          <p:cNvSpPr>
            <a:spLocks noGrp="1"/>
          </p:cNvSpPr>
          <p:nvPr>
            <p:ph type="ftr" sz="quarter" idx="11"/>
          </p:nvPr>
        </p:nvSpPr>
        <p:spPr/>
        <p:txBody>
          <a:bodyPr/>
          <a:lstStyle>
            <a:lvl1pPr>
              <a:defRPr/>
            </a:lvl1pPr>
          </a:lstStyle>
          <a:p>
            <a:pPr>
              <a:defRPr/>
            </a:pPr>
            <a:endParaRPr lang="es-VE" dirty="0"/>
          </a:p>
        </p:txBody>
      </p:sp>
      <p:sp>
        <p:nvSpPr>
          <p:cNvPr id="7" name="5 Marcador de número de diapositiva"/>
          <p:cNvSpPr>
            <a:spLocks noGrp="1"/>
          </p:cNvSpPr>
          <p:nvPr>
            <p:ph type="sldNum" sz="quarter" idx="12"/>
          </p:nvPr>
        </p:nvSpPr>
        <p:spPr/>
        <p:txBody>
          <a:bodyPr/>
          <a:lstStyle>
            <a:lvl1pPr>
              <a:defRPr/>
            </a:lvl1pPr>
          </a:lstStyle>
          <a:p>
            <a:pPr>
              <a:defRPr/>
            </a:pPr>
            <a:fld id="{99BB520F-2865-4730-B8E6-22929CF016B6}" type="slidenum">
              <a:rPr lang="es-VE"/>
              <a:pPr>
                <a:defRPr/>
              </a:pPr>
              <a:t>‹Nº›</a:t>
            </a:fld>
            <a:endParaRPr lang="es-V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1620838" y="1874789"/>
            <a:ext cx="29162375" cy="7800975"/>
          </a:xfrm>
          <a:prstGeom prst="rect">
            <a:avLst/>
          </a:prstGeom>
          <a:noFill/>
          <a:ln w="9525">
            <a:noFill/>
            <a:miter lim="800000"/>
            <a:headEnd/>
            <a:tailEnd/>
          </a:ln>
        </p:spPr>
        <p:txBody>
          <a:bodyPr vert="horz" wrap="square" lIns="477555" tIns="238777" rIns="477555" bIns="238777" numCol="1" anchor="ctr" anchorCtr="0" compatLnSpc="1">
            <a:prstTxWarp prst="textNoShape">
              <a:avLst/>
            </a:prstTxWarp>
          </a:bodyPr>
          <a:lstStyle/>
          <a:p>
            <a:pPr lvl="0"/>
            <a:r>
              <a:rPr lang="es-ES" smtClean="0"/>
              <a:t>Haga clic para modificar el estilo de título del patrón</a:t>
            </a:r>
            <a:endParaRPr lang="es-VE" smtClean="0"/>
          </a:p>
        </p:txBody>
      </p:sp>
      <p:sp>
        <p:nvSpPr>
          <p:cNvPr id="1027" name="2 Marcador de texto"/>
          <p:cNvSpPr>
            <a:spLocks noGrp="1"/>
          </p:cNvSpPr>
          <p:nvPr>
            <p:ph type="body" idx="1"/>
          </p:nvPr>
        </p:nvSpPr>
        <p:spPr bwMode="auto">
          <a:xfrm>
            <a:off x="1620838" y="10920784"/>
            <a:ext cx="29162375" cy="30890468"/>
          </a:xfrm>
          <a:prstGeom prst="rect">
            <a:avLst/>
          </a:prstGeom>
          <a:noFill/>
          <a:ln w="9525">
            <a:noFill/>
            <a:miter lim="800000"/>
            <a:headEnd/>
            <a:tailEnd/>
          </a:ln>
        </p:spPr>
        <p:txBody>
          <a:bodyPr vert="horz" wrap="square" lIns="477555" tIns="238777" rIns="477555" bIns="238777"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smtClean="0"/>
          </a:p>
        </p:txBody>
      </p:sp>
      <p:sp>
        <p:nvSpPr>
          <p:cNvPr id="4" name="3 Marcador de fecha"/>
          <p:cNvSpPr>
            <a:spLocks noGrp="1"/>
          </p:cNvSpPr>
          <p:nvPr>
            <p:ph type="dt" sz="half" idx="2"/>
          </p:nvPr>
        </p:nvSpPr>
        <p:spPr>
          <a:xfrm>
            <a:off x="1620841" y="43382768"/>
            <a:ext cx="7559675" cy="2491493"/>
          </a:xfrm>
          <a:prstGeom prst="rect">
            <a:avLst/>
          </a:prstGeom>
        </p:spPr>
        <p:txBody>
          <a:bodyPr vert="horz" lIns="477555" tIns="238777" rIns="477555" bIns="238777" rtlCol="0" anchor="ctr"/>
          <a:lstStyle>
            <a:lvl1pPr algn="l" defTabSz="4777740" fontAlgn="auto">
              <a:spcBef>
                <a:spcPts val="0"/>
              </a:spcBef>
              <a:spcAft>
                <a:spcPts val="0"/>
              </a:spcAft>
              <a:defRPr sz="6300" smtClean="0">
                <a:solidFill>
                  <a:schemeClr val="tx1">
                    <a:tint val="75000"/>
                  </a:schemeClr>
                </a:solidFill>
                <a:latin typeface="+mn-lt"/>
                <a:cs typeface="+mn-cs"/>
              </a:defRPr>
            </a:lvl1pPr>
          </a:lstStyle>
          <a:p>
            <a:pPr>
              <a:defRPr/>
            </a:pPr>
            <a:fld id="{F61E5E61-AE00-4A62-9B2A-7F193C98C9AD}" type="datetimeFigureOut">
              <a:rPr lang="es-VE"/>
              <a:pPr>
                <a:defRPr/>
              </a:pPr>
              <a:t>14/12/2010</a:t>
            </a:fld>
            <a:endParaRPr lang="es-VE" dirty="0"/>
          </a:p>
        </p:txBody>
      </p:sp>
      <p:sp>
        <p:nvSpPr>
          <p:cNvPr id="5" name="4 Marcador de pie de página"/>
          <p:cNvSpPr>
            <a:spLocks noGrp="1"/>
          </p:cNvSpPr>
          <p:nvPr>
            <p:ph type="ftr" sz="quarter" idx="3"/>
          </p:nvPr>
        </p:nvSpPr>
        <p:spPr>
          <a:xfrm>
            <a:off x="11071225" y="43382768"/>
            <a:ext cx="10261600" cy="2491493"/>
          </a:xfrm>
          <a:prstGeom prst="rect">
            <a:avLst/>
          </a:prstGeom>
        </p:spPr>
        <p:txBody>
          <a:bodyPr vert="horz" lIns="477555" tIns="238777" rIns="477555" bIns="238777" rtlCol="0" anchor="ctr"/>
          <a:lstStyle>
            <a:lvl1pPr algn="ctr" defTabSz="4777740" fontAlgn="auto">
              <a:spcBef>
                <a:spcPts val="0"/>
              </a:spcBef>
              <a:spcAft>
                <a:spcPts val="0"/>
              </a:spcAft>
              <a:defRPr sz="6300">
                <a:solidFill>
                  <a:schemeClr val="tx1">
                    <a:tint val="75000"/>
                  </a:schemeClr>
                </a:solidFill>
                <a:latin typeface="+mn-lt"/>
                <a:cs typeface="+mn-cs"/>
              </a:defRPr>
            </a:lvl1pPr>
          </a:lstStyle>
          <a:p>
            <a:pPr>
              <a:defRPr/>
            </a:pPr>
            <a:endParaRPr lang="es-VE" dirty="0"/>
          </a:p>
        </p:txBody>
      </p:sp>
      <p:sp>
        <p:nvSpPr>
          <p:cNvPr id="6" name="5 Marcador de número de diapositiva"/>
          <p:cNvSpPr>
            <a:spLocks noGrp="1"/>
          </p:cNvSpPr>
          <p:nvPr>
            <p:ph type="sldNum" sz="quarter" idx="4"/>
          </p:nvPr>
        </p:nvSpPr>
        <p:spPr>
          <a:xfrm>
            <a:off x="23223541" y="43382768"/>
            <a:ext cx="7559675" cy="2491493"/>
          </a:xfrm>
          <a:prstGeom prst="rect">
            <a:avLst/>
          </a:prstGeom>
        </p:spPr>
        <p:txBody>
          <a:bodyPr vert="horz" lIns="477555" tIns="238777" rIns="477555" bIns="238777" rtlCol="0" anchor="ctr"/>
          <a:lstStyle>
            <a:lvl1pPr algn="r" defTabSz="4777740" fontAlgn="auto">
              <a:spcBef>
                <a:spcPts val="0"/>
              </a:spcBef>
              <a:spcAft>
                <a:spcPts val="0"/>
              </a:spcAft>
              <a:defRPr sz="6300" smtClean="0">
                <a:solidFill>
                  <a:schemeClr val="tx1">
                    <a:tint val="75000"/>
                  </a:schemeClr>
                </a:solidFill>
                <a:latin typeface="+mn-lt"/>
                <a:cs typeface="+mn-cs"/>
              </a:defRPr>
            </a:lvl1pPr>
          </a:lstStyle>
          <a:p>
            <a:pPr>
              <a:defRPr/>
            </a:pPr>
            <a:fld id="{B1D01217-BF16-4763-B411-94A6261E6AD6}" type="slidenum">
              <a:rPr lang="es-VE"/>
              <a:pPr>
                <a:defRPr/>
              </a:pPr>
              <a:t>‹Nº›</a:t>
            </a:fld>
            <a:endParaRPr lang="es-VE"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4775200" rtl="0" fontAlgn="base">
        <a:spcBef>
          <a:spcPct val="0"/>
        </a:spcBef>
        <a:spcAft>
          <a:spcPct val="0"/>
        </a:spcAft>
        <a:defRPr sz="23000" kern="1200">
          <a:solidFill>
            <a:schemeClr val="tx1"/>
          </a:solidFill>
          <a:latin typeface="+mj-lt"/>
          <a:ea typeface="+mj-ea"/>
          <a:cs typeface="+mj-cs"/>
        </a:defRPr>
      </a:lvl1pPr>
      <a:lvl2pPr algn="ctr" defTabSz="4775200" rtl="0" fontAlgn="base">
        <a:spcBef>
          <a:spcPct val="0"/>
        </a:spcBef>
        <a:spcAft>
          <a:spcPct val="0"/>
        </a:spcAft>
        <a:defRPr sz="23000">
          <a:solidFill>
            <a:schemeClr val="tx1"/>
          </a:solidFill>
          <a:latin typeface="Calibri" pitchFamily="34" charset="0"/>
        </a:defRPr>
      </a:lvl2pPr>
      <a:lvl3pPr algn="ctr" defTabSz="4775200" rtl="0" fontAlgn="base">
        <a:spcBef>
          <a:spcPct val="0"/>
        </a:spcBef>
        <a:spcAft>
          <a:spcPct val="0"/>
        </a:spcAft>
        <a:defRPr sz="23000">
          <a:solidFill>
            <a:schemeClr val="tx1"/>
          </a:solidFill>
          <a:latin typeface="Calibri" pitchFamily="34" charset="0"/>
        </a:defRPr>
      </a:lvl3pPr>
      <a:lvl4pPr algn="ctr" defTabSz="4775200" rtl="0" fontAlgn="base">
        <a:spcBef>
          <a:spcPct val="0"/>
        </a:spcBef>
        <a:spcAft>
          <a:spcPct val="0"/>
        </a:spcAft>
        <a:defRPr sz="23000">
          <a:solidFill>
            <a:schemeClr val="tx1"/>
          </a:solidFill>
          <a:latin typeface="Calibri" pitchFamily="34" charset="0"/>
        </a:defRPr>
      </a:lvl4pPr>
      <a:lvl5pPr algn="ctr" defTabSz="4775200" rtl="0" fontAlgn="base">
        <a:spcBef>
          <a:spcPct val="0"/>
        </a:spcBef>
        <a:spcAft>
          <a:spcPct val="0"/>
        </a:spcAft>
        <a:defRPr sz="23000">
          <a:solidFill>
            <a:schemeClr val="tx1"/>
          </a:solidFill>
          <a:latin typeface="Calibri" pitchFamily="34" charset="0"/>
        </a:defRPr>
      </a:lvl5pPr>
      <a:lvl6pPr marL="457200" algn="ctr" defTabSz="4775200" rtl="0" fontAlgn="base">
        <a:spcBef>
          <a:spcPct val="0"/>
        </a:spcBef>
        <a:spcAft>
          <a:spcPct val="0"/>
        </a:spcAft>
        <a:defRPr sz="23000">
          <a:solidFill>
            <a:schemeClr val="tx1"/>
          </a:solidFill>
          <a:latin typeface="Calibri" pitchFamily="34" charset="0"/>
        </a:defRPr>
      </a:lvl6pPr>
      <a:lvl7pPr marL="914400" algn="ctr" defTabSz="4775200" rtl="0" fontAlgn="base">
        <a:spcBef>
          <a:spcPct val="0"/>
        </a:spcBef>
        <a:spcAft>
          <a:spcPct val="0"/>
        </a:spcAft>
        <a:defRPr sz="23000">
          <a:solidFill>
            <a:schemeClr val="tx1"/>
          </a:solidFill>
          <a:latin typeface="Calibri" pitchFamily="34" charset="0"/>
        </a:defRPr>
      </a:lvl7pPr>
      <a:lvl8pPr marL="1371600" algn="ctr" defTabSz="4775200" rtl="0" fontAlgn="base">
        <a:spcBef>
          <a:spcPct val="0"/>
        </a:spcBef>
        <a:spcAft>
          <a:spcPct val="0"/>
        </a:spcAft>
        <a:defRPr sz="23000">
          <a:solidFill>
            <a:schemeClr val="tx1"/>
          </a:solidFill>
          <a:latin typeface="Calibri" pitchFamily="34" charset="0"/>
        </a:defRPr>
      </a:lvl8pPr>
      <a:lvl9pPr marL="1828800" algn="ctr" defTabSz="4775200" rtl="0" fontAlgn="base">
        <a:spcBef>
          <a:spcPct val="0"/>
        </a:spcBef>
        <a:spcAft>
          <a:spcPct val="0"/>
        </a:spcAft>
        <a:defRPr sz="23000">
          <a:solidFill>
            <a:schemeClr val="tx1"/>
          </a:solidFill>
          <a:latin typeface="Calibri" pitchFamily="34" charset="0"/>
        </a:defRPr>
      </a:lvl9pPr>
    </p:titleStyle>
    <p:bodyStyle>
      <a:lvl1pPr marL="1790700" indent="-1790700" algn="l" defTabSz="4775200" rtl="0" fontAlgn="base">
        <a:spcBef>
          <a:spcPct val="20000"/>
        </a:spcBef>
        <a:spcAft>
          <a:spcPct val="0"/>
        </a:spcAft>
        <a:buFont typeface="Arial" charset="0"/>
        <a:buChar char="•"/>
        <a:defRPr sz="16700" kern="1200">
          <a:solidFill>
            <a:schemeClr val="tx1"/>
          </a:solidFill>
          <a:latin typeface="+mn-lt"/>
          <a:ea typeface="+mn-ea"/>
          <a:cs typeface="+mn-cs"/>
        </a:defRPr>
      </a:lvl1pPr>
      <a:lvl2pPr marL="3879850" indent="-1492250" algn="l" defTabSz="4775200" rtl="0" fontAlgn="base">
        <a:spcBef>
          <a:spcPct val="20000"/>
        </a:spcBef>
        <a:spcAft>
          <a:spcPct val="0"/>
        </a:spcAft>
        <a:buFont typeface="Arial" charset="0"/>
        <a:buChar char="–"/>
        <a:defRPr sz="14600" kern="1200">
          <a:solidFill>
            <a:schemeClr val="tx1"/>
          </a:solidFill>
          <a:latin typeface="+mn-lt"/>
          <a:ea typeface="+mn-ea"/>
          <a:cs typeface="+mn-cs"/>
        </a:defRPr>
      </a:lvl2pPr>
      <a:lvl3pPr marL="5969000" indent="-1193800" algn="l" defTabSz="4775200" rtl="0" fontAlgn="base">
        <a:spcBef>
          <a:spcPct val="20000"/>
        </a:spcBef>
        <a:spcAft>
          <a:spcPct val="0"/>
        </a:spcAft>
        <a:buFont typeface="Arial" charset="0"/>
        <a:buChar char="•"/>
        <a:defRPr sz="12500" kern="1200">
          <a:solidFill>
            <a:schemeClr val="tx1"/>
          </a:solidFill>
          <a:latin typeface="+mn-lt"/>
          <a:ea typeface="+mn-ea"/>
          <a:cs typeface="+mn-cs"/>
        </a:defRPr>
      </a:lvl3pPr>
      <a:lvl4pPr marL="8356600" indent="-1193800" algn="l" defTabSz="4775200" rtl="0" fontAlgn="base">
        <a:spcBef>
          <a:spcPct val="20000"/>
        </a:spcBef>
        <a:spcAft>
          <a:spcPct val="0"/>
        </a:spcAft>
        <a:buFont typeface="Arial" charset="0"/>
        <a:buChar char="–"/>
        <a:defRPr sz="10500" kern="1200">
          <a:solidFill>
            <a:schemeClr val="tx1"/>
          </a:solidFill>
          <a:latin typeface="+mn-lt"/>
          <a:ea typeface="+mn-ea"/>
          <a:cs typeface="+mn-cs"/>
        </a:defRPr>
      </a:lvl4pPr>
      <a:lvl5pPr marL="10744200" indent="-1193800" algn="l" defTabSz="4775200" rtl="0" fontAlgn="base">
        <a:spcBef>
          <a:spcPct val="20000"/>
        </a:spcBef>
        <a:spcAft>
          <a:spcPct val="0"/>
        </a:spcAft>
        <a:buFont typeface="Arial" charset="0"/>
        <a:buChar char="»"/>
        <a:defRPr sz="10500" kern="1200">
          <a:solidFill>
            <a:schemeClr val="tx1"/>
          </a:solidFill>
          <a:latin typeface="+mn-lt"/>
          <a:ea typeface="+mn-ea"/>
          <a:cs typeface="+mn-cs"/>
        </a:defRPr>
      </a:lvl5pPr>
      <a:lvl6pPr marL="13132776" indent="-1193886" algn="l" defTabSz="4775556" rtl="0" eaLnBrk="1" latinLnBrk="0" hangingPunct="1">
        <a:spcBef>
          <a:spcPct val="20000"/>
        </a:spcBef>
        <a:buFont typeface="Arial" pitchFamily="34" charset="0"/>
        <a:buChar char="•"/>
        <a:defRPr sz="10500" kern="1200">
          <a:solidFill>
            <a:schemeClr val="tx1"/>
          </a:solidFill>
          <a:latin typeface="+mn-lt"/>
          <a:ea typeface="+mn-ea"/>
          <a:cs typeface="+mn-cs"/>
        </a:defRPr>
      </a:lvl6pPr>
      <a:lvl7pPr marL="15520549" indent="-1193886" algn="l" defTabSz="4775556" rtl="0" eaLnBrk="1" latinLnBrk="0" hangingPunct="1">
        <a:spcBef>
          <a:spcPct val="20000"/>
        </a:spcBef>
        <a:buFont typeface="Arial" pitchFamily="34" charset="0"/>
        <a:buChar char="•"/>
        <a:defRPr sz="10500" kern="1200">
          <a:solidFill>
            <a:schemeClr val="tx1"/>
          </a:solidFill>
          <a:latin typeface="+mn-lt"/>
          <a:ea typeface="+mn-ea"/>
          <a:cs typeface="+mn-cs"/>
        </a:defRPr>
      </a:lvl7pPr>
      <a:lvl8pPr marL="17908327" indent="-1193886" algn="l" defTabSz="4775556" rtl="0" eaLnBrk="1" latinLnBrk="0" hangingPunct="1">
        <a:spcBef>
          <a:spcPct val="20000"/>
        </a:spcBef>
        <a:buFont typeface="Arial" pitchFamily="34" charset="0"/>
        <a:buChar char="•"/>
        <a:defRPr sz="10500" kern="1200">
          <a:solidFill>
            <a:schemeClr val="tx1"/>
          </a:solidFill>
          <a:latin typeface="+mn-lt"/>
          <a:ea typeface="+mn-ea"/>
          <a:cs typeface="+mn-cs"/>
        </a:defRPr>
      </a:lvl8pPr>
      <a:lvl9pPr marL="20296105" indent="-1193886" algn="l" defTabSz="4775556" rtl="0" eaLnBrk="1" latinLnBrk="0" hangingPunct="1">
        <a:spcBef>
          <a:spcPct val="20000"/>
        </a:spcBef>
        <a:buFont typeface="Arial" pitchFamily="34" charset="0"/>
        <a:buChar char="•"/>
        <a:defRPr sz="10500" kern="1200">
          <a:solidFill>
            <a:schemeClr val="tx1"/>
          </a:solidFill>
          <a:latin typeface="+mn-lt"/>
          <a:ea typeface="+mn-ea"/>
          <a:cs typeface="+mn-cs"/>
        </a:defRPr>
      </a:lvl9pPr>
    </p:bodyStyle>
    <p:otherStyle>
      <a:defPPr>
        <a:defRPr lang="es-VE"/>
      </a:defPPr>
      <a:lvl1pPr marL="0" algn="l" defTabSz="4775556" rtl="0" eaLnBrk="1" latinLnBrk="0" hangingPunct="1">
        <a:defRPr sz="9400" kern="1200">
          <a:solidFill>
            <a:schemeClr val="tx1"/>
          </a:solidFill>
          <a:latin typeface="+mn-lt"/>
          <a:ea typeface="+mn-ea"/>
          <a:cs typeface="+mn-cs"/>
        </a:defRPr>
      </a:lvl1pPr>
      <a:lvl2pPr marL="2387778" algn="l" defTabSz="4775556" rtl="0" eaLnBrk="1" latinLnBrk="0" hangingPunct="1">
        <a:defRPr sz="9400" kern="1200">
          <a:solidFill>
            <a:schemeClr val="tx1"/>
          </a:solidFill>
          <a:latin typeface="+mn-lt"/>
          <a:ea typeface="+mn-ea"/>
          <a:cs typeface="+mn-cs"/>
        </a:defRPr>
      </a:lvl2pPr>
      <a:lvl3pPr marL="4775556" algn="l" defTabSz="4775556" rtl="0" eaLnBrk="1" latinLnBrk="0" hangingPunct="1">
        <a:defRPr sz="9400" kern="1200">
          <a:solidFill>
            <a:schemeClr val="tx1"/>
          </a:solidFill>
          <a:latin typeface="+mn-lt"/>
          <a:ea typeface="+mn-ea"/>
          <a:cs typeface="+mn-cs"/>
        </a:defRPr>
      </a:lvl3pPr>
      <a:lvl4pPr marL="7163329" algn="l" defTabSz="4775556" rtl="0" eaLnBrk="1" latinLnBrk="0" hangingPunct="1">
        <a:defRPr sz="9400" kern="1200">
          <a:solidFill>
            <a:schemeClr val="tx1"/>
          </a:solidFill>
          <a:latin typeface="+mn-lt"/>
          <a:ea typeface="+mn-ea"/>
          <a:cs typeface="+mn-cs"/>
        </a:defRPr>
      </a:lvl4pPr>
      <a:lvl5pPr marL="9551107" algn="l" defTabSz="4775556" rtl="0" eaLnBrk="1" latinLnBrk="0" hangingPunct="1">
        <a:defRPr sz="9400" kern="1200">
          <a:solidFill>
            <a:schemeClr val="tx1"/>
          </a:solidFill>
          <a:latin typeface="+mn-lt"/>
          <a:ea typeface="+mn-ea"/>
          <a:cs typeface="+mn-cs"/>
        </a:defRPr>
      </a:lvl5pPr>
      <a:lvl6pPr marL="11938885" algn="l" defTabSz="4775556" rtl="0" eaLnBrk="1" latinLnBrk="0" hangingPunct="1">
        <a:defRPr sz="9400" kern="1200">
          <a:solidFill>
            <a:schemeClr val="tx1"/>
          </a:solidFill>
          <a:latin typeface="+mn-lt"/>
          <a:ea typeface="+mn-ea"/>
          <a:cs typeface="+mn-cs"/>
        </a:defRPr>
      </a:lvl6pPr>
      <a:lvl7pPr marL="14326663" algn="l" defTabSz="4775556" rtl="0" eaLnBrk="1" latinLnBrk="0" hangingPunct="1">
        <a:defRPr sz="9400" kern="1200">
          <a:solidFill>
            <a:schemeClr val="tx1"/>
          </a:solidFill>
          <a:latin typeface="+mn-lt"/>
          <a:ea typeface="+mn-ea"/>
          <a:cs typeface="+mn-cs"/>
        </a:defRPr>
      </a:lvl7pPr>
      <a:lvl8pPr marL="16714441" algn="l" defTabSz="4775556" rtl="0" eaLnBrk="1" latinLnBrk="0" hangingPunct="1">
        <a:defRPr sz="9400" kern="1200">
          <a:solidFill>
            <a:schemeClr val="tx1"/>
          </a:solidFill>
          <a:latin typeface="+mn-lt"/>
          <a:ea typeface="+mn-ea"/>
          <a:cs typeface="+mn-cs"/>
        </a:defRPr>
      </a:lvl8pPr>
      <a:lvl9pPr marL="19102219" algn="l" defTabSz="4775556" rtl="0" eaLnBrk="1" latinLnBrk="0" hangingPunct="1">
        <a:defRPr sz="9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oleObject" Target="../embeddings/oleObject2.bin"/><Relationship Id="rId12"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oleObject" Target="../embeddings/oleObject6.bin"/><Relationship Id="rId5" Type="http://schemas.openxmlformats.org/officeDocument/2006/relationships/image" Target="../media/image10.emf"/><Relationship Id="rId15" Type="http://schemas.openxmlformats.org/officeDocument/2006/relationships/image" Target="../media/image13.emf"/><Relationship Id="rId10" Type="http://schemas.openxmlformats.org/officeDocument/2006/relationships/oleObject" Target="../embeddings/oleObject5.bin"/><Relationship Id="rId4" Type="http://schemas.openxmlformats.org/officeDocument/2006/relationships/image" Target="../media/image9.emf"/><Relationship Id="rId9" Type="http://schemas.openxmlformats.org/officeDocument/2006/relationships/oleObject" Target="../embeddings/oleObject4.bin"/><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4 CuadroTexto"/>
          <p:cNvSpPr txBox="1">
            <a:spLocks noChangeArrowheads="1"/>
          </p:cNvSpPr>
          <p:nvPr/>
        </p:nvSpPr>
        <p:spPr bwMode="auto">
          <a:xfrm>
            <a:off x="5200573" y="456159"/>
            <a:ext cx="25431750" cy="2123658"/>
          </a:xfrm>
          <a:prstGeom prst="rect">
            <a:avLst/>
          </a:prstGeom>
          <a:noFill/>
          <a:ln w="9525">
            <a:noFill/>
            <a:miter lim="800000"/>
            <a:headEnd/>
            <a:tailEnd/>
          </a:ln>
        </p:spPr>
        <p:txBody>
          <a:bodyPr>
            <a:spAutoFit/>
          </a:bodyPr>
          <a:lstStyle/>
          <a:p>
            <a:pPr algn="ctr"/>
            <a:r>
              <a:rPr lang="es-VE" sz="6600" b="1" dirty="0" smtClean="0">
                <a:latin typeface="+mn-lt"/>
              </a:rPr>
              <a:t>Control adaptativo para la mejora de interferogramas en presencia de vibraciones mecánicas</a:t>
            </a:r>
            <a:endParaRPr lang="es-VE" sz="6600" dirty="0">
              <a:latin typeface="+mn-lt"/>
            </a:endParaRPr>
          </a:p>
        </p:txBody>
      </p:sp>
      <p:sp>
        <p:nvSpPr>
          <p:cNvPr id="2056" name="9 CuadroTexto"/>
          <p:cNvSpPr txBox="1">
            <a:spLocks noChangeArrowheads="1"/>
          </p:cNvSpPr>
          <p:nvPr/>
        </p:nvSpPr>
        <p:spPr bwMode="auto">
          <a:xfrm>
            <a:off x="3629114" y="2462494"/>
            <a:ext cx="25217437" cy="2000548"/>
          </a:xfrm>
          <a:prstGeom prst="rect">
            <a:avLst/>
          </a:prstGeom>
          <a:noFill/>
          <a:ln w="9525">
            <a:noFill/>
            <a:miter lim="800000"/>
            <a:headEnd/>
            <a:tailEnd/>
          </a:ln>
        </p:spPr>
        <p:txBody>
          <a:bodyPr>
            <a:spAutoFit/>
          </a:bodyPr>
          <a:lstStyle/>
          <a:p>
            <a:pPr algn="ctr">
              <a:lnSpc>
                <a:spcPct val="150000"/>
              </a:lnSpc>
            </a:pPr>
            <a:r>
              <a:rPr lang="es-VE" sz="4000" b="1" u="sng" dirty="0" smtClean="0">
                <a:latin typeface="Calibri" pitchFamily="34" charset="0"/>
              </a:rPr>
              <a:t>Veloz, N</a:t>
            </a:r>
            <a:r>
              <a:rPr lang="es-VE" sz="4000" dirty="0" smtClean="0">
                <a:latin typeface="Calibri" pitchFamily="34" charset="0"/>
              </a:rPr>
              <a:t>, González-Laprea, J</a:t>
            </a:r>
            <a:r>
              <a:rPr lang="es-VE" sz="4000" baseline="30000" dirty="0" smtClean="0">
                <a:latin typeface="Calibri" pitchFamily="34" charset="0"/>
              </a:rPr>
              <a:t>  </a:t>
            </a:r>
            <a:r>
              <a:rPr lang="es-VE" sz="4000" dirty="0" smtClean="0">
                <a:latin typeface="Calibri" pitchFamily="34" charset="0"/>
              </a:rPr>
              <a:t>y Escalona, R</a:t>
            </a:r>
            <a:endParaRPr lang="es-VE" sz="4000" baseline="30000" dirty="0" smtClean="0">
              <a:latin typeface="Calibri" pitchFamily="34" charset="0"/>
            </a:endParaRPr>
          </a:p>
          <a:p>
            <a:pPr algn="ctr"/>
            <a:r>
              <a:rPr lang="es-VE" sz="3200" dirty="0" smtClean="0">
                <a:latin typeface="Calibri" pitchFamily="34" charset="0"/>
              </a:rPr>
              <a:t>Laboratorio de Óptica e Interferometría, Departamento de Física. </a:t>
            </a:r>
          </a:p>
          <a:p>
            <a:pPr algn="ctr"/>
            <a:r>
              <a:rPr lang="es-VE" sz="3200" dirty="0" smtClean="0">
                <a:latin typeface="Calibri" pitchFamily="34" charset="0"/>
              </a:rPr>
              <a:t>Universidad Simón Bolívar, Caracas, Venezuela. Correo electrónico: nveloz@usb.ve</a:t>
            </a:r>
            <a:endParaRPr lang="es-VE" sz="3200" dirty="0">
              <a:latin typeface="Calibri" pitchFamily="34" charset="0"/>
            </a:endParaRPr>
          </a:p>
        </p:txBody>
      </p:sp>
      <p:sp>
        <p:nvSpPr>
          <p:cNvPr id="2057" name="Rectangle 6"/>
          <p:cNvSpPr>
            <a:spLocks noChangeArrowheads="1"/>
          </p:cNvSpPr>
          <p:nvPr/>
        </p:nvSpPr>
        <p:spPr bwMode="auto">
          <a:xfrm>
            <a:off x="2" y="-769439"/>
            <a:ext cx="184731" cy="1538883"/>
          </a:xfrm>
          <a:prstGeom prst="rect">
            <a:avLst/>
          </a:prstGeom>
          <a:noFill/>
          <a:ln w="9525">
            <a:noFill/>
            <a:miter lim="800000"/>
            <a:headEnd/>
            <a:tailEnd/>
          </a:ln>
        </p:spPr>
        <p:txBody>
          <a:bodyPr wrap="none" anchor="ctr">
            <a:spAutoFit/>
          </a:bodyPr>
          <a:lstStyle/>
          <a:p>
            <a:endParaRPr lang="es-ES" dirty="0">
              <a:latin typeface="Calibri" pitchFamily="34" charset="0"/>
            </a:endParaRPr>
          </a:p>
        </p:txBody>
      </p:sp>
      <p:sp>
        <p:nvSpPr>
          <p:cNvPr id="2058" name="Rectangle 8"/>
          <p:cNvSpPr>
            <a:spLocks noChangeArrowheads="1"/>
          </p:cNvSpPr>
          <p:nvPr/>
        </p:nvSpPr>
        <p:spPr bwMode="auto">
          <a:xfrm>
            <a:off x="2" y="-769439"/>
            <a:ext cx="184731" cy="1538883"/>
          </a:xfrm>
          <a:prstGeom prst="rect">
            <a:avLst/>
          </a:prstGeom>
          <a:noFill/>
          <a:ln w="9525">
            <a:noFill/>
            <a:miter lim="800000"/>
            <a:headEnd/>
            <a:tailEnd/>
          </a:ln>
        </p:spPr>
        <p:txBody>
          <a:bodyPr wrap="none" anchor="ctr">
            <a:spAutoFit/>
          </a:bodyPr>
          <a:lstStyle/>
          <a:p>
            <a:endParaRPr lang="es-ES" dirty="0">
              <a:latin typeface="Calibri" pitchFamily="34" charset="0"/>
            </a:endParaRPr>
          </a:p>
        </p:txBody>
      </p:sp>
      <p:sp>
        <p:nvSpPr>
          <p:cNvPr id="2060" name="Rectangle 10"/>
          <p:cNvSpPr>
            <a:spLocks noChangeArrowheads="1"/>
          </p:cNvSpPr>
          <p:nvPr/>
        </p:nvSpPr>
        <p:spPr bwMode="auto">
          <a:xfrm>
            <a:off x="2" y="-769439"/>
            <a:ext cx="184731" cy="1538883"/>
          </a:xfrm>
          <a:prstGeom prst="rect">
            <a:avLst/>
          </a:prstGeom>
          <a:noFill/>
          <a:ln w="9525">
            <a:noFill/>
            <a:miter lim="800000"/>
            <a:headEnd/>
            <a:tailEnd/>
          </a:ln>
        </p:spPr>
        <p:txBody>
          <a:bodyPr wrap="none" anchor="ctr">
            <a:spAutoFit/>
          </a:bodyPr>
          <a:lstStyle/>
          <a:p>
            <a:endParaRPr lang="es-ES" dirty="0">
              <a:latin typeface="Calibri" pitchFamily="34" charset="0"/>
            </a:endParaRPr>
          </a:p>
        </p:txBody>
      </p:sp>
      <p:sp>
        <p:nvSpPr>
          <p:cNvPr id="2066" name="Rectangle 14"/>
          <p:cNvSpPr>
            <a:spLocks noChangeArrowheads="1"/>
          </p:cNvSpPr>
          <p:nvPr/>
        </p:nvSpPr>
        <p:spPr bwMode="auto">
          <a:xfrm>
            <a:off x="2" y="-560485"/>
            <a:ext cx="184731" cy="1538883"/>
          </a:xfrm>
          <a:prstGeom prst="rect">
            <a:avLst/>
          </a:prstGeom>
          <a:noFill/>
          <a:ln w="9525">
            <a:noFill/>
            <a:miter lim="800000"/>
            <a:headEnd/>
            <a:tailEnd/>
          </a:ln>
        </p:spPr>
        <p:txBody>
          <a:bodyPr wrap="none" anchor="ctr">
            <a:spAutoFit/>
          </a:bodyPr>
          <a:lstStyle/>
          <a:p>
            <a:endParaRPr lang="es-ES" dirty="0">
              <a:latin typeface="Calibri" pitchFamily="34" charset="0"/>
            </a:endParaRPr>
          </a:p>
        </p:txBody>
      </p:sp>
      <p:sp>
        <p:nvSpPr>
          <p:cNvPr id="2067" name="Rectangle 15"/>
          <p:cNvSpPr>
            <a:spLocks noChangeArrowheads="1"/>
          </p:cNvSpPr>
          <p:nvPr/>
        </p:nvSpPr>
        <p:spPr bwMode="auto">
          <a:xfrm>
            <a:off x="2" y="842696"/>
            <a:ext cx="184731" cy="369332"/>
          </a:xfrm>
          <a:prstGeom prst="rect">
            <a:avLst/>
          </a:prstGeom>
          <a:noFill/>
          <a:ln w="9525">
            <a:noFill/>
            <a:miter lim="800000"/>
            <a:headEnd/>
            <a:tailEnd/>
          </a:ln>
        </p:spPr>
        <p:txBody>
          <a:bodyPr wrap="none" anchor="ctr">
            <a:spAutoFit/>
          </a:bodyPr>
          <a:lstStyle/>
          <a:p>
            <a:pPr defTabSz="914400"/>
            <a:endParaRPr lang="es-ES" sz="1800" dirty="0"/>
          </a:p>
        </p:txBody>
      </p:sp>
      <p:sp>
        <p:nvSpPr>
          <p:cNvPr id="77" name="76 CuadroTexto"/>
          <p:cNvSpPr txBox="1"/>
          <p:nvPr/>
        </p:nvSpPr>
        <p:spPr>
          <a:xfrm>
            <a:off x="16078201" y="43559275"/>
            <a:ext cx="15506699" cy="2616101"/>
          </a:xfrm>
          <a:prstGeom prst="rect">
            <a:avLst/>
          </a:prstGeom>
          <a:noFill/>
        </p:spPr>
        <p:txBody>
          <a:bodyPr wrap="square">
            <a:spAutoFit/>
          </a:bodyPr>
          <a:lstStyle/>
          <a:p>
            <a:pPr algn="just" defTabSz="4777740" fontAlgn="auto">
              <a:spcBef>
                <a:spcPts val="0"/>
              </a:spcBef>
              <a:spcAft>
                <a:spcPts val="0"/>
              </a:spcAft>
              <a:defRPr/>
            </a:pPr>
            <a:r>
              <a:rPr lang="es-VE" sz="3600" b="1" i="1" dirty="0" smtClean="0">
                <a:latin typeface="+mn-lt"/>
                <a:cs typeface="+mn-cs"/>
              </a:rPr>
              <a:t>Conclusiones</a:t>
            </a:r>
            <a:r>
              <a:rPr lang="es-VE" sz="3600" b="1" i="1" dirty="0">
                <a:latin typeface="+mn-lt"/>
                <a:cs typeface="+mn-cs"/>
              </a:rPr>
              <a:t>:</a:t>
            </a:r>
            <a:r>
              <a:rPr lang="es-VE" sz="3200" b="1" i="1" dirty="0">
                <a:latin typeface="+mn-lt"/>
                <a:cs typeface="+mn-cs"/>
              </a:rPr>
              <a:t> </a:t>
            </a:r>
            <a:r>
              <a:rPr lang="es-VE" sz="3200" b="1" i="1" dirty="0" smtClean="0">
                <a:latin typeface="+mn-lt"/>
                <a:cs typeface="+mn-cs"/>
              </a:rPr>
              <a:t> </a:t>
            </a:r>
          </a:p>
          <a:p>
            <a:pPr algn="just" defTabSz="4777740" fontAlgn="auto">
              <a:spcBef>
                <a:spcPts val="0"/>
              </a:spcBef>
              <a:spcAft>
                <a:spcPts val="0"/>
              </a:spcAft>
              <a:defRPr/>
            </a:pPr>
            <a:r>
              <a:rPr lang="es-VE" sz="3200" dirty="0" smtClean="0">
                <a:latin typeface="+mn-lt"/>
                <a:cs typeface="+mn-cs"/>
              </a:rPr>
              <a:t>Según los resultados mostrados, el control propuesto supone una mejora del contraste sin la necesidad de tener información explicita de la forma de onda del ruido que afecta al sistema. La señal de control introducida busca minimizar el efecto de la integral de las vibraciones al cuadrado de la ecuación (2) y (3).</a:t>
            </a:r>
            <a:endParaRPr lang="es-VE" sz="3200" dirty="0">
              <a:latin typeface="+mn-lt"/>
              <a:cs typeface="+mn-cs"/>
            </a:endParaRPr>
          </a:p>
        </p:txBody>
      </p:sp>
      <p:sp>
        <p:nvSpPr>
          <p:cNvPr id="2070" name="Rectangle 25"/>
          <p:cNvSpPr>
            <a:spLocks noChangeArrowheads="1"/>
          </p:cNvSpPr>
          <p:nvPr/>
        </p:nvSpPr>
        <p:spPr bwMode="auto">
          <a:xfrm>
            <a:off x="2" y="-769439"/>
            <a:ext cx="184731" cy="1538883"/>
          </a:xfrm>
          <a:prstGeom prst="rect">
            <a:avLst/>
          </a:prstGeom>
          <a:noFill/>
          <a:ln w="9525">
            <a:noFill/>
            <a:miter lim="800000"/>
            <a:headEnd/>
            <a:tailEnd/>
          </a:ln>
        </p:spPr>
        <p:txBody>
          <a:bodyPr wrap="none" anchor="ctr">
            <a:spAutoFit/>
          </a:bodyPr>
          <a:lstStyle/>
          <a:p>
            <a:endParaRPr lang="es-ES" dirty="0">
              <a:latin typeface="Calibri" pitchFamily="34" charset="0"/>
            </a:endParaRPr>
          </a:p>
        </p:txBody>
      </p:sp>
      <p:pic>
        <p:nvPicPr>
          <p:cNvPr id="2071" name="Picture 5"/>
          <p:cNvPicPr>
            <a:picLocks noChangeAspect="1" noChangeArrowheads="1"/>
          </p:cNvPicPr>
          <p:nvPr/>
        </p:nvPicPr>
        <p:blipFill>
          <a:blip r:embed="rId3" cstate="print"/>
          <a:srcRect/>
          <a:stretch>
            <a:fillRect/>
          </a:stretch>
        </p:blipFill>
        <p:spPr bwMode="auto">
          <a:xfrm>
            <a:off x="1200045" y="685055"/>
            <a:ext cx="4159250" cy="2546636"/>
          </a:xfrm>
          <a:prstGeom prst="rect">
            <a:avLst/>
          </a:prstGeom>
          <a:noFill/>
          <a:ln w="9525">
            <a:noFill/>
            <a:miter lim="800000"/>
            <a:headEnd/>
            <a:tailEnd/>
          </a:ln>
        </p:spPr>
      </p:pic>
      <p:sp>
        <p:nvSpPr>
          <p:cNvPr id="2074" name="95 CuadroTexto"/>
          <p:cNvSpPr txBox="1">
            <a:spLocks noChangeArrowheads="1"/>
          </p:cNvSpPr>
          <p:nvPr/>
        </p:nvSpPr>
        <p:spPr bwMode="auto">
          <a:xfrm>
            <a:off x="16078200" y="11964290"/>
            <a:ext cx="15485754" cy="6494085"/>
          </a:xfrm>
          <a:prstGeom prst="rect">
            <a:avLst/>
          </a:prstGeom>
          <a:noFill/>
          <a:ln w="9525">
            <a:noFill/>
            <a:miter lim="800000"/>
            <a:headEnd/>
            <a:tailEnd/>
          </a:ln>
        </p:spPr>
        <p:txBody>
          <a:bodyPr wrap="square">
            <a:spAutoFit/>
          </a:bodyPr>
          <a:lstStyle/>
          <a:p>
            <a:pPr algn="just"/>
            <a:r>
              <a:rPr lang="es-VE" sz="3200" b="1" i="1" dirty="0" smtClean="0">
                <a:latin typeface="Calibri" pitchFamily="34" charset="0"/>
              </a:rPr>
              <a:t>Sistema de control:</a:t>
            </a:r>
            <a:r>
              <a:rPr lang="es-VE" sz="3200" dirty="0" smtClean="0">
                <a:latin typeface="Calibri" pitchFamily="34" charset="0"/>
              </a:rPr>
              <a:t> se propone un sistema de control donde durante el tiempo de integración de la cámara se introducen señales gausianas en tiempo de amplitud y ancho aleatorio inicialmente centradas en el tiempo 0, en cada imagen se va desplazando de modo de cubrir todo el tiempo de integración. Si en algún momento se obtiene un contraste de al menos 95% del mejor contraste obtenido, se promedian 3 imágenes con la misma señal antes de seguir desplazando, luego de haber llegado al final del desplazamiento, se procede a hacer un barrido de amplitud en caso de que el mejor promedio calculado supere el mejor contraste obtenido o calculado anteriormente, el barrido se realiza desde una amplitud de 0 hasta el doble de la amplitud original, el procedimiento se repite, al finalizar el barrido, se realiza un barrido del ancho desde 0 hasta el doble del ancho original, finalizado este se suma a una señal de control  la mejor combinación de amplitud, ancho y desplazamiento que obtuvo el mejor contraste, el procedimiento se repite utilizando como base la señal de control y pero ahora debe superar el mejor contraste </a:t>
            </a:r>
            <a:endParaRPr lang="es-VE" sz="3200" dirty="0">
              <a:latin typeface="Calibri" pitchFamily="34" charset="0"/>
            </a:endParaRPr>
          </a:p>
        </p:txBody>
      </p:sp>
      <p:cxnSp>
        <p:nvCxnSpPr>
          <p:cNvPr id="76" name="75 Conector recto"/>
          <p:cNvCxnSpPr>
            <a:stCxn id="2070" idx="1"/>
          </p:cNvCxnSpPr>
          <p:nvPr/>
        </p:nvCxnSpPr>
        <p:spPr>
          <a:xfrm rot="10800000" flipH="1" flipV="1">
            <a:off x="1" y="3"/>
            <a:ext cx="1" cy="40511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2" name="291 Conector recto"/>
          <p:cNvCxnSpPr/>
          <p:nvPr/>
        </p:nvCxnSpPr>
        <p:spPr>
          <a:xfrm>
            <a:off x="10450474" y="4584638"/>
            <a:ext cx="1150218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36" name="235 Grupo"/>
          <p:cNvGrpSpPr/>
          <p:nvPr/>
        </p:nvGrpSpPr>
        <p:grpSpPr>
          <a:xfrm>
            <a:off x="889438" y="4593746"/>
            <a:ext cx="30679696" cy="7130162"/>
            <a:chOff x="889438" y="4593746"/>
            <a:chExt cx="30679696" cy="7130162"/>
          </a:xfrm>
        </p:grpSpPr>
        <p:sp>
          <p:nvSpPr>
            <p:cNvPr id="2055" name="8 CuadroTexto"/>
            <p:cNvSpPr txBox="1">
              <a:spLocks noChangeArrowheads="1"/>
            </p:cNvSpPr>
            <p:nvPr/>
          </p:nvSpPr>
          <p:spPr bwMode="auto">
            <a:xfrm>
              <a:off x="889438" y="4593746"/>
              <a:ext cx="30679696" cy="7109639"/>
            </a:xfrm>
            <a:prstGeom prst="rect">
              <a:avLst/>
            </a:prstGeom>
            <a:noFill/>
            <a:ln w="9525">
              <a:noFill/>
              <a:miter lim="800000"/>
              <a:headEnd/>
              <a:tailEnd/>
            </a:ln>
          </p:spPr>
          <p:txBody>
            <a:bodyPr wrap="square">
              <a:spAutoFit/>
            </a:bodyPr>
            <a:lstStyle/>
            <a:p>
              <a:pPr algn="ctr"/>
              <a:r>
                <a:rPr lang="es-VE" sz="3600" b="1" i="1" dirty="0">
                  <a:latin typeface="+mn-lt"/>
                </a:rPr>
                <a:t>Resumen</a:t>
              </a:r>
            </a:p>
            <a:p>
              <a:pPr algn="just"/>
              <a:r>
                <a:rPr lang="es-VE" sz="3200" dirty="0" smtClean="0">
                  <a:latin typeface="+mn-lt"/>
                </a:rPr>
                <a:t>Se presenta un mecanismo de control adaptativo para mejorar la calidad de interferogramas, utilizando como referencia el incremento en el contraste de éstos, el cual se ve comprometido, en parte, por vibraciones mecánicas no deseadas en el sistema interferencial. Se introduce un término de fase lineal con la que se producen franjas en el interferograma. Utilizando la misma cámara que se emplea para registrar los interferogramas, se obtiene la información necesaria a partir de la variación en contraste y movimiento de las franjas. Por medio de un control adaptativo se generan señales en forma de una fase arbitraria a través de un dispositivo piezoeléctrico; éste modifica el camino óptico del haz de referencia del interferómetro, obteniéndose un aumento en el contraste de las franjas en los interferogramas obtenidos. Esto representa una reducción apreciable del efecto producido por las vibraciones mecánicas, contribuyendo significativamente al aumento de la relación señal a ruido. </a:t>
              </a:r>
              <a:endParaRPr lang="es-VE" sz="3600" dirty="0" smtClean="0">
                <a:latin typeface="+mn-lt"/>
              </a:endParaRPr>
            </a:p>
            <a:p>
              <a:pPr algn="ctr"/>
              <a:r>
                <a:rPr lang="en-US" sz="3600" b="1" i="1" dirty="0" smtClean="0">
                  <a:latin typeface="+mn-lt"/>
                </a:rPr>
                <a:t>Abstract</a:t>
              </a:r>
              <a:endParaRPr lang="en-US" sz="3200" b="1" i="1" dirty="0" smtClean="0">
                <a:latin typeface="+mn-lt"/>
              </a:endParaRPr>
            </a:p>
            <a:p>
              <a:pPr algn="just"/>
              <a:r>
                <a:rPr lang="en-US" sz="3200" b="1" dirty="0" smtClean="0">
                  <a:latin typeface="+mn-lt"/>
                </a:rPr>
                <a:t>Adaptive control to improve interferograms in presence of mechanical vibrations</a:t>
              </a:r>
              <a:r>
                <a:rPr lang="en-US" sz="3200" dirty="0" smtClean="0">
                  <a:latin typeface="+mn-lt"/>
                </a:rPr>
                <a:t>. We present an adaptive control mechanism to improve the quality of interferograms, using the increase in the contrast of these as reference, which is compromised partially by mechanical vibrations in the interferential system. We introduce a term of linear phase in the system in order to produce fringes in the interferogram. Using the same camera employed to grab the interferograms, we obtain the necessary information from the change in contrast and movement of the fringes. Signals are generated through an adaptive control, and they are introduced in the form of an arbitrary phase through a piezoelectric device, modifying the optical path of the interferometer reference beam. This results in an increase of the contrast in the fringes of the obtained interferograms, representing a significant reduction in the effect of mechanical vibrations, enhancing the signal-to-noise ratio. </a:t>
              </a:r>
              <a:endParaRPr lang="es-VE" sz="3200" dirty="0" smtClean="0">
                <a:latin typeface="+mn-lt"/>
              </a:endParaRPr>
            </a:p>
          </p:txBody>
        </p:sp>
        <p:cxnSp>
          <p:nvCxnSpPr>
            <p:cNvPr id="294" name="293 Conector recto"/>
            <p:cNvCxnSpPr/>
            <p:nvPr/>
          </p:nvCxnSpPr>
          <p:spPr>
            <a:xfrm>
              <a:off x="10335592" y="11723908"/>
              <a:ext cx="11502189"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08" name="307 CuadroTexto"/>
          <p:cNvSpPr txBox="1"/>
          <p:nvPr/>
        </p:nvSpPr>
        <p:spPr>
          <a:xfrm>
            <a:off x="867485" y="42432038"/>
            <a:ext cx="14736309" cy="3108543"/>
          </a:xfrm>
          <a:prstGeom prst="rect">
            <a:avLst/>
          </a:prstGeom>
          <a:noFill/>
        </p:spPr>
        <p:txBody>
          <a:bodyPr wrap="square" rtlCol="0">
            <a:spAutoFit/>
          </a:bodyPr>
          <a:lstStyle/>
          <a:p>
            <a:r>
              <a:rPr lang="es-VE" sz="2800" b="1" i="1" dirty="0" smtClean="0">
                <a:latin typeface="+mn-lt"/>
                <a:cs typeface="+mn-cs"/>
              </a:rPr>
              <a:t>Bibliografía:</a:t>
            </a:r>
          </a:p>
          <a:p>
            <a:pPr>
              <a:buFont typeface="Arial" pitchFamily="34" charset="0"/>
              <a:buChar char="•"/>
            </a:pPr>
            <a:r>
              <a:rPr lang="en-US" sz="2800" dirty="0" smtClean="0">
                <a:latin typeface="+mj-lt"/>
              </a:rPr>
              <a:t>Hariharan, P., </a:t>
            </a:r>
            <a:r>
              <a:rPr lang="en-US" sz="2800" i="1" dirty="0" smtClean="0">
                <a:latin typeface="+mj-lt"/>
              </a:rPr>
              <a:t>Basics of Interferometry. Second Edition ed. 2003, Sydney: Academic Press.</a:t>
            </a:r>
          </a:p>
          <a:p>
            <a:pPr>
              <a:buFont typeface="Arial" pitchFamily="34" charset="0"/>
              <a:buChar char="•"/>
            </a:pPr>
            <a:r>
              <a:rPr lang="en-US" sz="2800" dirty="0" smtClean="0">
                <a:latin typeface="+mj-lt"/>
              </a:rPr>
              <a:t>Gasvik, K.J., </a:t>
            </a:r>
            <a:r>
              <a:rPr lang="en-US" sz="2800" i="1" dirty="0" smtClean="0">
                <a:latin typeface="+mj-lt"/>
              </a:rPr>
              <a:t>Optical Metrology. Third Edition ed. 2002, West Sussex, England: John Wiley &amp; Sons Ltd.</a:t>
            </a:r>
          </a:p>
          <a:p>
            <a:pPr>
              <a:buFont typeface="Arial" pitchFamily="34" charset="0"/>
              <a:buChar char="•"/>
            </a:pPr>
            <a:r>
              <a:rPr lang="es-VE" sz="2800" dirty="0" smtClean="0">
                <a:latin typeface="+mj-lt"/>
              </a:rPr>
              <a:t>Kreis, T., </a:t>
            </a:r>
            <a:r>
              <a:rPr lang="es-VE" sz="2800" i="1" dirty="0" smtClean="0">
                <a:latin typeface="+mj-lt"/>
              </a:rPr>
              <a:t>Handbook of Holographic Interferometry. 2005, Weinheim: WILEY‐VCH GmbH &amp; Co. KGaA.</a:t>
            </a:r>
          </a:p>
          <a:p>
            <a:pPr>
              <a:buFont typeface="Arial" pitchFamily="34" charset="0"/>
              <a:buChar char="•"/>
            </a:pPr>
            <a:r>
              <a:rPr lang="en-US" sz="2800" dirty="0" smtClean="0">
                <a:latin typeface="+mj-lt"/>
              </a:rPr>
              <a:t>Pascale, D., </a:t>
            </a:r>
            <a:r>
              <a:rPr lang="en-US" sz="2800" i="1" dirty="0" smtClean="0">
                <a:latin typeface="+mj-lt"/>
              </a:rPr>
              <a:t>A Review of RGB Color Spaces ... from xyY to R'G'B'. 2003, Quebec: The Babel Color Company.</a:t>
            </a:r>
          </a:p>
          <a:p>
            <a:pPr>
              <a:buFont typeface="Arial" pitchFamily="34" charset="0"/>
              <a:buChar char="•"/>
            </a:pPr>
            <a:r>
              <a:rPr lang="en-US" sz="2800" dirty="0" smtClean="0">
                <a:latin typeface="+mj-lt"/>
              </a:rPr>
              <a:t>Sharma, G., </a:t>
            </a:r>
            <a:r>
              <a:rPr lang="en-US" sz="2800" i="1" dirty="0" smtClean="0">
                <a:latin typeface="+mj-lt"/>
              </a:rPr>
              <a:t>Digital Color Imaging Handbook, ed. Xerox‐Corporation. 2003, New York: CRC Press LLC.</a:t>
            </a:r>
            <a:endParaRPr lang="es-VE" sz="2800" dirty="0" smtClean="0">
              <a:latin typeface="+mj-lt"/>
              <a:cs typeface="+mn-cs"/>
            </a:endParaRPr>
          </a:p>
        </p:txBody>
      </p:sp>
      <p:cxnSp>
        <p:nvCxnSpPr>
          <p:cNvPr id="311" name="310 Conector recto"/>
          <p:cNvCxnSpPr/>
          <p:nvPr/>
        </p:nvCxnSpPr>
        <p:spPr>
          <a:xfrm>
            <a:off x="1769806" y="42238749"/>
            <a:ext cx="12860594" cy="0"/>
          </a:xfrm>
          <a:prstGeom prst="line">
            <a:avLst/>
          </a:prstGeom>
        </p:spPr>
        <p:style>
          <a:lnRef idx="1">
            <a:schemeClr val="accent1"/>
          </a:lnRef>
          <a:fillRef idx="0">
            <a:schemeClr val="accent1"/>
          </a:fillRef>
          <a:effectRef idx="0">
            <a:schemeClr val="accent1"/>
          </a:effectRef>
          <a:fontRef idx="minor">
            <a:schemeClr val="tx1"/>
          </a:fontRef>
        </p:style>
      </p:cxnSp>
      <p:sp>
        <p:nvSpPr>
          <p:cNvPr id="225" name="224 CuadroTexto"/>
          <p:cNvSpPr txBox="1"/>
          <p:nvPr/>
        </p:nvSpPr>
        <p:spPr>
          <a:xfrm>
            <a:off x="1047750" y="46272450"/>
            <a:ext cx="11365932" cy="400110"/>
          </a:xfrm>
          <a:prstGeom prst="rect">
            <a:avLst/>
          </a:prstGeom>
          <a:noFill/>
        </p:spPr>
        <p:txBody>
          <a:bodyPr wrap="none" rtlCol="0">
            <a:spAutoFit/>
          </a:bodyPr>
          <a:lstStyle/>
          <a:p>
            <a:r>
              <a:rPr lang="es-ES" sz="2000" dirty="0" smtClean="0">
                <a:latin typeface="+mn-lt"/>
              </a:rPr>
              <a:t>Este trabajo fue financiado parciamente por el Decanato de Investigación y desarrollo de la USB Y FONACIT.  </a:t>
            </a:r>
            <a:endParaRPr lang="es-VE" sz="2000" dirty="0">
              <a:latin typeface="+mn-lt"/>
            </a:endParaRPr>
          </a:p>
        </p:txBody>
      </p:sp>
      <p:cxnSp>
        <p:nvCxnSpPr>
          <p:cNvPr id="227" name="226 Conector recto"/>
          <p:cNvCxnSpPr/>
          <p:nvPr/>
        </p:nvCxnSpPr>
        <p:spPr>
          <a:xfrm>
            <a:off x="1706743" y="46186697"/>
            <a:ext cx="29555768" cy="0"/>
          </a:xfrm>
          <a:prstGeom prst="line">
            <a:avLst/>
          </a:prstGeom>
          <a:ln w="3175"/>
        </p:spPr>
        <p:style>
          <a:lnRef idx="1">
            <a:schemeClr val="accent1"/>
          </a:lnRef>
          <a:fillRef idx="0">
            <a:schemeClr val="accent1"/>
          </a:fillRef>
          <a:effectRef idx="0">
            <a:schemeClr val="accent1"/>
          </a:effectRef>
          <a:fontRef idx="minor">
            <a:schemeClr val="tx1"/>
          </a:fontRef>
        </p:style>
      </p:cxnSp>
      <p:pic>
        <p:nvPicPr>
          <p:cNvPr id="230" name="229 Imagen" descr="plana2.emf"/>
          <p:cNvPicPr>
            <a:picLocks noChangeAspect="1"/>
          </p:cNvPicPr>
          <p:nvPr/>
        </p:nvPicPr>
        <p:blipFill>
          <a:blip r:embed="rId4" cstate="print"/>
          <a:srcRect l="5860" r="6648" b="2857"/>
          <a:stretch>
            <a:fillRect/>
          </a:stretch>
        </p:blipFill>
        <p:spPr>
          <a:xfrm>
            <a:off x="17132935" y="29479876"/>
            <a:ext cx="12417496" cy="9124950"/>
          </a:xfrm>
          <a:prstGeom prst="rect">
            <a:avLst/>
          </a:prstGeom>
        </p:spPr>
      </p:pic>
      <p:grpSp>
        <p:nvGrpSpPr>
          <p:cNvPr id="244" name="243 Grupo"/>
          <p:cNvGrpSpPr/>
          <p:nvPr/>
        </p:nvGrpSpPr>
        <p:grpSpPr>
          <a:xfrm>
            <a:off x="904877" y="24041101"/>
            <a:ext cx="14706595" cy="14053616"/>
            <a:chOff x="904877" y="23126701"/>
            <a:chExt cx="14706595" cy="14053616"/>
          </a:xfrm>
        </p:grpSpPr>
        <p:sp>
          <p:nvSpPr>
            <p:cNvPr id="206" name="205 CuadroTexto"/>
            <p:cNvSpPr txBox="1"/>
            <p:nvPr/>
          </p:nvSpPr>
          <p:spPr>
            <a:xfrm>
              <a:off x="12582502" y="28348925"/>
              <a:ext cx="2847998" cy="1384995"/>
            </a:xfrm>
            <a:prstGeom prst="rect">
              <a:avLst/>
            </a:prstGeom>
            <a:noFill/>
          </p:spPr>
          <p:txBody>
            <a:bodyPr wrap="square" rtlCol="0">
              <a:spAutoFit/>
            </a:bodyPr>
            <a:lstStyle/>
            <a:p>
              <a:r>
                <a:rPr lang="es-VE" sz="2800" b="1" dirty="0" smtClean="0">
                  <a:solidFill>
                    <a:schemeClr val="tx2">
                      <a:lumMod val="75000"/>
                    </a:schemeClr>
                  </a:solidFill>
                  <a:latin typeface="+mn-lt"/>
                </a:rPr>
                <a:t>Figura 1: </a:t>
              </a:r>
              <a:r>
                <a:rPr lang="es-VE" sz="2800" dirty="0" smtClean="0">
                  <a:latin typeface="+mn-lt"/>
                </a:rPr>
                <a:t>Espectro de las vibraciones medidas</a:t>
              </a:r>
              <a:endParaRPr lang="es-VE" sz="2800" dirty="0">
                <a:latin typeface="+mn-lt"/>
              </a:endParaRPr>
            </a:p>
          </p:txBody>
        </p:sp>
        <p:sp>
          <p:nvSpPr>
            <p:cNvPr id="238" name="75 CuadroTexto"/>
            <p:cNvSpPr txBox="1">
              <a:spLocks noChangeArrowheads="1"/>
            </p:cNvSpPr>
            <p:nvPr/>
          </p:nvSpPr>
          <p:spPr bwMode="auto">
            <a:xfrm>
              <a:off x="904877" y="23126701"/>
              <a:ext cx="14706595" cy="4524315"/>
            </a:xfrm>
            <a:prstGeom prst="rect">
              <a:avLst/>
            </a:prstGeom>
            <a:noFill/>
            <a:ln w="9525">
              <a:noFill/>
              <a:miter lim="800000"/>
              <a:headEnd/>
              <a:tailEnd/>
            </a:ln>
          </p:spPr>
          <p:txBody>
            <a:bodyPr wrap="square">
              <a:spAutoFit/>
            </a:bodyPr>
            <a:lstStyle/>
            <a:p>
              <a:pPr algn="just"/>
              <a:r>
                <a:rPr lang="es-VE" sz="3200" b="1" i="1" dirty="0" smtClean="0">
                  <a:latin typeface="+mj-lt"/>
                </a:rPr>
                <a:t>Vibraciones</a:t>
              </a:r>
              <a:r>
                <a:rPr lang="es-VE" sz="3200" dirty="0" smtClean="0">
                  <a:latin typeface="+mj-lt"/>
                </a:rPr>
                <a:t>: un análisis de imágenes obtenidas con un microscopio convencional de reflexión, con un objetivo interferencial tipo Mirau 20X, fijado a un actuador piezoeléctrico con el que se introduce la fase arbitraria y una cámara Canon PowerShot A620 se observa que el contraste es relativamente constante y no hay movimiento sistemático de las franjas entre distintas imágenes.</a:t>
              </a:r>
            </a:p>
            <a:p>
              <a:endParaRPr lang="es-VE" sz="3200" dirty="0" smtClean="0">
                <a:latin typeface="+mn-lt"/>
              </a:endParaRPr>
            </a:p>
            <a:p>
              <a:pPr algn="just"/>
              <a:r>
                <a:rPr lang="es-VE" sz="3200" dirty="0" smtClean="0">
                  <a:latin typeface="+mn-lt"/>
                </a:rPr>
                <a:t>En la Figura 1, se muestra un espectro de las vibraciones medidas con un micrófono  adherido al mesón donde se encuentra colocado el sistema. Se observan principalmente harmónicos múltiplos de 30 Hz.</a:t>
              </a:r>
            </a:p>
          </p:txBody>
        </p:sp>
        <p:pic>
          <p:nvPicPr>
            <p:cNvPr id="243" name="242 Imagen" descr="espectro del ruido.emf"/>
            <p:cNvPicPr>
              <a:picLocks noChangeAspect="1"/>
            </p:cNvPicPr>
            <p:nvPr/>
          </p:nvPicPr>
          <p:blipFill>
            <a:blip r:embed="rId5" cstate="print"/>
            <a:srcRect l="3974" r="7465"/>
            <a:stretch>
              <a:fillRect/>
            </a:stretch>
          </p:blipFill>
          <p:spPr>
            <a:xfrm>
              <a:off x="971550" y="27665882"/>
              <a:ext cx="11601450" cy="9514435"/>
            </a:xfrm>
            <a:prstGeom prst="rect">
              <a:avLst/>
            </a:prstGeom>
          </p:spPr>
        </p:pic>
      </p:grpSp>
      <p:sp>
        <p:nvSpPr>
          <p:cNvPr id="245" name="75 CuadroTexto"/>
          <p:cNvSpPr txBox="1">
            <a:spLocks noChangeArrowheads="1"/>
          </p:cNvSpPr>
          <p:nvPr/>
        </p:nvSpPr>
        <p:spPr bwMode="auto">
          <a:xfrm>
            <a:off x="885827" y="38109526"/>
            <a:ext cx="14706595" cy="4031873"/>
          </a:xfrm>
          <a:prstGeom prst="rect">
            <a:avLst/>
          </a:prstGeom>
          <a:noFill/>
          <a:ln w="9525">
            <a:noFill/>
            <a:miter lim="800000"/>
            <a:headEnd/>
            <a:tailEnd/>
          </a:ln>
        </p:spPr>
        <p:txBody>
          <a:bodyPr wrap="square">
            <a:spAutoFit/>
          </a:bodyPr>
          <a:lstStyle/>
          <a:p>
            <a:pPr algn="just"/>
            <a:r>
              <a:rPr lang="es-VE" sz="3200" b="1" i="1" dirty="0" smtClean="0">
                <a:latin typeface="+mj-lt"/>
              </a:rPr>
              <a:t>Simulador</a:t>
            </a:r>
            <a:r>
              <a:rPr lang="es-VE" sz="3200" dirty="0" smtClean="0">
                <a:latin typeface="+mj-lt"/>
              </a:rPr>
              <a:t>: se desarrolló un software en lenguaje C++, que permite simular un sistema interferométrico. Con el uso de este simulador se generó un sistema con una fuente de espectro gausiano de longitud de onda central de 546,1 nm y 10 nm de ancho espectral que es introducida a un interferómetro que contiene una muestra totalmente lisa con una inclinación para generar franjas en el interferograma, el cual que es obtenido por una cámara a color de 30 cuadros por segundo. La fase se mantiene en 0 mientras que se introduce un ruido aleatorio con componentes frecuenciales de harmónicos múltiplos de 30 Hz.</a:t>
            </a:r>
          </a:p>
        </p:txBody>
      </p:sp>
      <p:grpSp>
        <p:nvGrpSpPr>
          <p:cNvPr id="247" name="246 Grupo"/>
          <p:cNvGrpSpPr/>
          <p:nvPr/>
        </p:nvGrpSpPr>
        <p:grpSpPr>
          <a:xfrm>
            <a:off x="904877" y="12001500"/>
            <a:ext cx="14706595" cy="11910953"/>
            <a:chOff x="904877" y="12001500"/>
            <a:chExt cx="14706595" cy="11910953"/>
          </a:xfrm>
        </p:grpSpPr>
        <p:grpSp>
          <p:nvGrpSpPr>
            <p:cNvPr id="208" name="207 Grupo"/>
            <p:cNvGrpSpPr/>
            <p:nvPr/>
          </p:nvGrpSpPr>
          <p:grpSpPr>
            <a:xfrm>
              <a:off x="904877" y="12001500"/>
              <a:ext cx="14706595" cy="11910953"/>
              <a:chOff x="904877" y="12001500"/>
              <a:chExt cx="14706595" cy="11910953"/>
            </a:xfrm>
          </p:grpSpPr>
          <p:grpSp>
            <p:nvGrpSpPr>
              <p:cNvPr id="207" name="206 Grupo"/>
              <p:cNvGrpSpPr/>
              <p:nvPr/>
            </p:nvGrpSpPr>
            <p:grpSpPr>
              <a:xfrm>
                <a:off x="904877" y="12001500"/>
                <a:ext cx="14706595" cy="11910953"/>
                <a:chOff x="904877" y="12001500"/>
                <a:chExt cx="14706595" cy="11910953"/>
              </a:xfrm>
            </p:grpSpPr>
            <p:sp>
              <p:nvSpPr>
                <p:cNvPr id="2051" name="75 CuadroTexto"/>
                <p:cNvSpPr txBox="1">
                  <a:spLocks noChangeArrowheads="1"/>
                </p:cNvSpPr>
                <p:nvPr/>
              </p:nvSpPr>
              <p:spPr bwMode="auto">
                <a:xfrm>
                  <a:off x="904877" y="12001500"/>
                  <a:ext cx="14706595" cy="11910953"/>
                </a:xfrm>
                <a:prstGeom prst="rect">
                  <a:avLst/>
                </a:prstGeom>
                <a:noFill/>
                <a:ln w="9525">
                  <a:noFill/>
                  <a:miter lim="800000"/>
                  <a:headEnd/>
                  <a:tailEnd/>
                </a:ln>
              </p:spPr>
              <p:txBody>
                <a:bodyPr wrap="square">
                  <a:spAutoFit/>
                </a:bodyPr>
                <a:lstStyle/>
                <a:p>
                  <a:pPr algn="just"/>
                  <a:r>
                    <a:rPr lang="es-VE" sz="3200" b="1" i="1" dirty="0" smtClean="0">
                      <a:latin typeface="+mn-lt"/>
                    </a:rPr>
                    <a:t>Interferómetro</a:t>
                  </a:r>
                  <a:r>
                    <a:rPr lang="es-VE" sz="3200" dirty="0" smtClean="0">
                      <a:latin typeface="+mn-lt"/>
                    </a:rPr>
                    <a:t>: la </a:t>
                  </a:r>
                  <a:r>
                    <a:rPr lang="es-VE" sz="3200" dirty="0">
                      <a:latin typeface="+mn-lt"/>
                    </a:rPr>
                    <a:t>intensidad de luz medida en cada punto de un </a:t>
                  </a:r>
                  <a:r>
                    <a:rPr lang="es-VE" sz="3200" dirty="0" smtClean="0">
                      <a:latin typeface="+mn-lt"/>
                    </a:rPr>
                    <a:t>interferograma para una imagen n, está </a:t>
                  </a:r>
                  <a:r>
                    <a:rPr lang="es-VE" sz="3200" dirty="0">
                      <a:latin typeface="+mn-lt"/>
                    </a:rPr>
                    <a:t>dada </a:t>
                  </a:r>
                  <a:r>
                    <a:rPr lang="es-VE" sz="3200" dirty="0" smtClean="0">
                      <a:latin typeface="+mn-lt"/>
                    </a:rPr>
                    <a:t>por (1)</a:t>
                  </a:r>
                </a:p>
                <a:p>
                  <a:pPr algn="just"/>
                  <a:endParaRPr lang="es-VE" sz="3200" dirty="0" smtClean="0">
                    <a:latin typeface="+mn-lt"/>
                  </a:endParaRPr>
                </a:p>
                <a:p>
                  <a:pPr algn="just">
                    <a:tabLst>
                      <a:tab pos="13801725" algn="l"/>
                    </a:tabLst>
                  </a:pPr>
                  <a:r>
                    <a:rPr lang="es-VE" sz="3200" dirty="0" smtClean="0">
                      <a:latin typeface="+mn-lt"/>
                    </a:rPr>
                    <a:t>	(1)</a:t>
                  </a:r>
                </a:p>
                <a:p>
                  <a:pPr algn="just"/>
                  <a:endParaRPr lang="es-VE" sz="3200" dirty="0" smtClean="0">
                    <a:latin typeface="+mn-lt"/>
                  </a:endParaRPr>
                </a:p>
                <a:p>
                  <a:pPr algn="just"/>
                  <a:endParaRPr lang="es-VE" sz="3200" dirty="0">
                    <a:latin typeface="+mn-lt"/>
                  </a:endParaRPr>
                </a:p>
                <a:p>
                  <a:pPr algn="just"/>
                  <a:r>
                    <a:rPr lang="es-VE" sz="3200" dirty="0" smtClean="0">
                      <a:latin typeface="+mn-lt"/>
                      <a:ea typeface="Cambria Math" pitchFamily="18" charset="0"/>
                      <a:cs typeface="Cambria Math" pitchFamily="18" charset="0"/>
                    </a:rPr>
                    <a:t>Donde                 corresponde al camino óptico de la muestra en la posición (x,y),      es la fase óptica introducida arbitrariamente,         corresponde a las perturbaciones en el camino óptico en el tiempo producto de las vibraciones, y     es el tiempo de integración de la cámara utilizada, que generalmente equivale al inverso de la rata de cuadros por segundos de la misma.</a:t>
                  </a:r>
                </a:p>
                <a:p>
                  <a:pPr algn="just">
                    <a:tabLst>
                      <a:tab pos="1171575" algn="l"/>
                      <a:tab pos="3057525" algn="l"/>
                    </a:tabLst>
                  </a:pPr>
                  <a:endParaRPr lang="es-VE" sz="3200" dirty="0" smtClean="0">
                    <a:latin typeface="+mn-lt"/>
                    <a:ea typeface="Cambria Math" pitchFamily="18" charset="0"/>
                    <a:cs typeface="Cambria Math" pitchFamily="18" charset="0"/>
                  </a:endParaRPr>
                </a:p>
                <a:p>
                  <a:pPr algn="just">
                    <a:tabLst>
                      <a:tab pos="1171575" algn="l"/>
                      <a:tab pos="3057525" algn="l"/>
                    </a:tabLst>
                  </a:pPr>
                  <a:r>
                    <a:rPr lang="es-VE" sz="3200" dirty="0" smtClean="0">
                      <a:latin typeface="+mn-lt"/>
                      <a:ea typeface="Cambria Math" pitchFamily="18" charset="0"/>
                      <a:cs typeface="Cambria Math" pitchFamily="18" charset="0"/>
                    </a:rPr>
                    <a:t>Si se toma la intensidad en los máximos o mínimos del interferograma, y se expande a segundo orden el término del coseno se obtienen las ecuaciones (2) y (3).</a:t>
                  </a:r>
                </a:p>
                <a:p>
                  <a:pPr algn="just">
                    <a:tabLst>
                      <a:tab pos="1171575" algn="l"/>
                      <a:tab pos="3057525" algn="l"/>
                    </a:tabLst>
                  </a:pPr>
                  <a:endParaRPr lang="es-VE" sz="3200" dirty="0" smtClean="0">
                    <a:latin typeface="+mn-lt"/>
                    <a:ea typeface="Cambria Math" pitchFamily="18" charset="0"/>
                    <a:cs typeface="Cambria Math" pitchFamily="18" charset="0"/>
                  </a:endParaRPr>
                </a:p>
                <a:p>
                  <a:pPr algn="just">
                    <a:tabLst>
                      <a:tab pos="1171575" algn="l"/>
                      <a:tab pos="3057525" algn="l"/>
                      <a:tab pos="11658600" algn="l"/>
                    </a:tabLst>
                  </a:pPr>
                  <a:endParaRPr lang="es-VE" sz="3200" dirty="0" smtClean="0">
                    <a:latin typeface="+mn-lt"/>
                    <a:ea typeface="Cambria Math" pitchFamily="18" charset="0"/>
                    <a:cs typeface="Cambria Math" pitchFamily="18" charset="0"/>
                  </a:endParaRPr>
                </a:p>
                <a:p>
                  <a:pPr algn="just">
                    <a:tabLst>
                      <a:tab pos="1171575" algn="l"/>
                      <a:tab pos="3057525" algn="l"/>
                      <a:tab pos="11658600" algn="l"/>
                    </a:tabLst>
                  </a:pPr>
                  <a:r>
                    <a:rPr lang="es-VE" sz="3200" dirty="0" smtClean="0">
                      <a:latin typeface="+mn-lt"/>
                      <a:ea typeface="Cambria Math" pitchFamily="18" charset="0"/>
                      <a:cs typeface="Cambria Math" pitchFamily="18" charset="0"/>
                    </a:rPr>
                    <a:t>			(2)</a:t>
                  </a:r>
                </a:p>
                <a:p>
                  <a:pPr algn="just">
                    <a:tabLst>
                      <a:tab pos="1171575" algn="l"/>
                      <a:tab pos="3057525" algn="l"/>
                      <a:tab pos="11658600" algn="l"/>
                    </a:tabLst>
                  </a:pPr>
                  <a:endParaRPr lang="es-VE" sz="3200" dirty="0" smtClean="0">
                    <a:latin typeface="+mn-lt"/>
                    <a:ea typeface="Cambria Math" pitchFamily="18" charset="0"/>
                    <a:cs typeface="Cambria Math" pitchFamily="18" charset="0"/>
                  </a:endParaRPr>
                </a:p>
                <a:p>
                  <a:pPr algn="just">
                    <a:tabLst>
                      <a:tab pos="1171575" algn="l"/>
                      <a:tab pos="3057525" algn="l"/>
                      <a:tab pos="11658600" algn="l"/>
                    </a:tabLst>
                  </a:pPr>
                  <a:endParaRPr lang="es-VE" sz="3200" dirty="0" smtClean="0">
                    <a:latin typeface="+mn-lt"/>
                    <a:ea typeface="Cambria Math" pitchFamily="18" charset="0"/>
                    <a:cs typeface="Cambria Math" pitchFamily="18" charset="0"/>
                  </a:endParaRPr>
                </a:p>
                <a:p>
                  <a:pPr algn="just">
                    <a:tabLst>
                      <a:tab pos="1171575" algn="l"/>
                      <a:tab pos="3057525" algn="l"/>
                      <a:tab pos="11658600" algn="l"/>
                    </a:tabLst>
                  </a:pPr>
                  <a:r>
                    <a:rPr lang="es-VE" sz="3200" dirty="0" smtClean="0">
                      <a:latin typeface="+mn-lt"/>
                      <a:ea typeface="Cambria Math" pitchFamily="18" charset="0"/>
                      <a:cs typeface="Cambria Math" pitchFamily="18" charset="0"/>
                    </a:rPr>
                    <a:t>			(3)</a:t>
                  </a:r>
                </a:p>
                <a:p>
                  <a:pPr algn="just">
                    <a:tabLst>
                      <a:tab pos="1171575" algn="l"/>
                      <a:tab pos="3057525" algn="l"/>
                      <a:tab pos="11658600" algn="l"/>
                    </a:tabLst>
                  </a:pPr>
                  <a:endParaRPr lang="es-VE" sz="3200" dirty="0" smtClean="0">
                    <a:latin typeface="+mn-lt"/>
                    <a:ea typeface="Cambria Math" pitchFamily="18" charset="0"/>
                  </a:endParaRPr>
                </a:p>
                <a:p>
                  <a:pPr algn="just">
                    <a:tabLst>
                      <a:tab pos="1171575" algn="l"/>
                      <a:tab pos="3057525" algn="l"/>
                      <a:tab pos="11658600" algn="l"/>
                    </a:tabLst>
                  </a:pPr>
                  <a:r>
                    <a:rPr lang="es-VE" sz="3200" dirty="0" smtClean="0">
                      <a:latin typeface="+mn-lt"/>
                      <a:ea typeface="Cambria Math" pitchFamily="18" charset="0"/>
                    </a:rPr>
                    <a:t>El </a:t>
                  </a:r>
                  <a:r>
                    <a:rPr lang="es-VE" sz="3200" b="1" dirty="0" smtClean="0">
                      <a:latin typeface="+mn-lt"/>
                      <a:ea typeface="Cambria Math" pitchFamily="18" charset="0"/>
                    </a:rPr>
                    <a:t>contraste</a:t>
                  </a:r>
                  <a:r>
                    <a:rPr lang="es-VE" sz="3200" dirty="0" smtClean="0">
                      <a:latin typeface="+mn-lt"/>
                      <a:ea typeface="Cambria Math" pitchFamily="18" charset="0"/>
                    </a:rPr>
                    <a:t> es la relación entre el máximo y el mínimo de intensidad, y se puede ver que  se ve disminuido debido al término de la integral de la perturbación al cuadrado. Por lo tanto, si se reduce este término existiría un aumento del contraste en la imagen.</a:t>
                  </a:r>
                  <a:endParaRPr lang="es-VE" sz="3200" dirty="0" smtClean="0">
                    <a:latin typeface="+mn-lt"/>
                  </a:endParaRPr>
                </a:p>
              </p:txBody>
            </p:sp>
            <p:graphicFrame>
              <p:nvGraphicFramePr>
                <p:cNvPr id="1031" name="Object 7"/>
                <p:cNvGraphicFramePr>
                  <a:graphicFrameLocks noChangeAspect="1"/>
                </p:cNvGraphicFramePr>
                <p:nvPr/>
              </p:nvGraphicFramePr>
              <p:xfrm>
                <a:off x="2638425" y="13012738"/>
                <a:ext cx="11696700" cy="1676400"/>
              </p:xfrm>
              <a:graphic>
                <a:graphicData uri="http://schemas.openxmlformats.org/presentationml/2006/ole">
                  <p:oleObj spid="_x0000_s1031" name="Equation" r:id="rId6" imgW="3898800" imgH="558720" progId="Equation.DSMT4">
                    <p:embed/>
                  </p:oleObj>
                </a:graphicData>
              </a:graphic>
            </p:graphicFrame>
            <p:graphicFrame>
              <p:nvGraphicFramePr>
                <p:cNvPr id="1033" name="Object 9"/>
                <p:cNvGraphicFramePr>
                  <a:graphicFrameLocks noChangeAspect="1"/>
                </p:cNvGraphicFramePr>
                <p:nvPr/>
              </p:nvGraphicFramePr>
              <p:xfrm>
                <a:off x="2139950" y="14828838"/>
                <a:ext cx="1524000" cy="762000"/>
              </p:xfrm>
              <a:graphic>
                <a:graphicData uri="http://schemas.openxmlformats.org/presentationml/2006/ole">
                  <p:oleObj spid="_x0000_s1033" name="Equation" r:id="rId7" imgW="507960" imgH="253800" progId="Equation.DSMT4">
                    <p:embed/>
                  </p:oleObj>
                </a:graphicData>
              </a:graphic>
            </p:graphicFrame>
            <p:graphicFrame>
              <p:nvGraphicFramePr>
                <p:cNvPr id="1034" name="Object 10"/>
                <p:cNvGraphicFramePr>
                  <a:graphicFrameLocks noChangeAspect="1"/>
                </p:cNvGraphicFramePr>
                <p:nvPr/>
              </p:nvGraphicFramePr>
              <p:xfrm>
                <a:off x="7870825" y="15330488"/>
                <a:ext cx="952500" cy="762000"/>
              </p:xfrm>
              <a:graphic>
                <a:graphicData uri="http://schemas.openxmlformats.org/presentationml/2006/ole">
                  <p:oleObj spid="_x0000_s1034" name="Equation" r:id="rId8" imgW="317160" imgH="253800" progId="Equation.DSMT4">
                    <p:embed/>
                  </p:oleObj>
                </a:graphicData>
              </a:graphic>
            </p:graphicFrame>
          </p:grpSp>
          <p:graphicFrame>
            <p:nvGraphicFramePr>
              <p:cNvPr id="1029" name="Object 5"/>
              <p:cNvGraphicFramePr>
                <a:graphicFrameLocks noChangeAspect="1"/>
              </p:cNvGraphicFramePr>
              <p:nvPr/>
            </p:nvGraphicFramePr>
            <p:xfrm>
              <a:off x="4133850" y="18857913"/>
              <a:ext cx="7315200" cy="1676400"/>
            </p:xfrm>
            <a:graphic>
              <a:graphicData uri="http://schemas.openxmlformats.org/presentationml/2006/ole">
                <p:oleObj spid="_x0000_s1029" name="Equation" r:id="rId9" imgW="2438280" imgH="558720" progId="Equation.DSMT4">
                  <p:embed/>
                </p:oleObj>
              </a:graphicData>
            </a:graphic>
          </p:graphicFrame>
          <p:graphicFrame>
            <p:nvGraphicFramePr>
              <p:cNvPr id="1030" name="Object 6"/>
              <p:cNvGraphicFramePr>
                <a:graphicFrameLocks noChangeAspect="1"/>
              </p:cNvGraphicFramePr>
              <p:nvPr/>
            </p:nvGraphicFramePr>
            <p:xfrm>
              <a:off x="4143375" y="20473988"/>
              <a:ext cx="7277100" cy="1676400"/>
            </p:xfrm>
            <a:graphic>
              <a:graphicData uri="http://schemas.openxmlformats.org/presentationml/2006/ole">
                <p:oleObj spid="_x0000_s1030" name="Equation" r:id="rId10" imgW="2425680" imgH="558720" progId="Equation.DSMT4">
                  <p:embed/>
                </p:oleObj>
              </a:graphicData>
            </a:graphic>
          </p:graphicFrame>
        </p:grpSp>
        <p:graphicFrame>
          <p:nvGraphicFramePr>
            <p:cNvPr id="242" name="Object 9"/>
            <p:cNvGraphicFramePr>
              <a:graphicFrameLocks noChangeAspect="1"/>
            </p:cNvGraphicFramePr>
            <p:nvPr/>
          </p:nvGraphicFramePr>
          <p:xfrm>
            <a:off x="10569575" y="15819438"/>
            <a:ext cx="342900" cy="685800"/>
          </p:xfrm>
          <a:graphic>
            <a:graphicData uri="http://schemas.openxmlformats.org/presentationml/2006/ole">
              <p:oleObj spid="_x0000_s1040" name="Equation" r:id="rId11" imgW="114120" imgH="228600" progId="Equation.DSMT4">
                <p:embed/>
              </p:oleObj>
            </a:graphicData>
          </a:graphic>
        </p:graphicFrame>
        <p:graphicFrame>
          <p:nvGraphicFramePr>
            <p:cNvPr id="246" name="Object 10"/>
            <p:cNvGraphicFramePr>
              <a:graphicFrameLocks noChangeAspect="1"/>
            </p:cNvGraphicFramePr>
            <p:nvPr/>
          </p:nvGraphicFramePr>
          <p:xfrm>
            <a:off x="14243050" y="15054263"/>
            <a:ext cx="457200" cy="419100"/>
          </p:xfrm>
          <a:graphic>
            <a:graphicData uri="http://schemas.openxmlformats.org/presentationml/2006/ole">
              <p:oleObj spid="_x0000_s1041" name="Equation" r:id="rId12" imgW="152280" imgH="139680" progId="Equation.DSMT4">
                <p:embed/>
              </p:oleObj>
            </a:graphicData>
          </a:graphic>
        </p:graphicFrame>
      </p:grpSp>
      <p:sp>
        <p:nvSpPr>
          <p:cNvPr id="414" name="413 CuadroTexto"/>
          <p:cNvSpPr txBox="1"/>
          <p:nvPr/>
        </p:nvSpPr>
        <p:spPr>
          <a:xfrm>
            <a:off x="17706952" y="27291650"/>
            <a:ext cx="4638698" cy="954107"/>
          </a:xfrm>
          <a:prstGeom prst="rect">
            <a:avLst/>
          </a:prstGeom>
          <a:noFill/>
        </p:spPr>
        <p:txBody>
          <a:bodyPr wrap="square" rtlCol="0">
            <a:spAutoFit/>
          </a:bodyPr>
          <a:lstStyle/>
          <a:p>
            <a:r>
              <a:rPr lang="es-VE" sz="2800" b="1" dirty="0" smtClean="0">
                <a:solidFill>
                  <a:schemeClr val="tx2">
                    <a:lumMod val="75000"/>
                  </a:schemeClr>
                </a:solidFill>
                <a:latin typeface="+mn-lt"/>
              </a:rPr>
              <a:t>Figura 2: </a:t>
            </a:r>
            <a:r>
              <a:rPr lang="es-VE" sz="2800" dirty="0" smtClean="0">
                <a:latin typeface="+mn-lt"/>
              </a:rPr>
              <a:t>Diagrama de flujo del sistema de control</a:t>
            </a:r>
            <a:endParaRPr lang="es-VE" sz="2800" dirty="0">
              <a:latin typeface="+mn-lt"/>
            </a:endParaRPr>
          </a:p>
        </p:txBody>
      </p:sp>
      <p:sp>
        <p:nvSpPr>
          <p:cNvPr id="415" name="95 CuadroTexto"/>
          <p:cNvSpPr txBox="1">
            <a:spLocks noChangeArrowheads="1"/>
          </p:cNvSpPr>
          <p:nvPr/>
        </p:nvSpPr>
        <p:spPr bwMode="auto">
          <a:xfrm>
            <a:off x="16078200" y="28613990"/>
            <a:ext cx="15485754" cy="1077218"/>
          </a:xfrm>
          <a:prstGeom prst="rect">
            <a:avLst/>
          </a:prstGeom>
          <a:noFill/>
          <a:ln w="9525">
            <a:noFill/>
            <a:miter lim="800000"/>
            <a:headEnd/>
            <a:tailEnd/>
          </a:ln>
        </p:spPr>
        <p:txBody>
          <a:bodyPr wrap="square">
            <a:spAutoFit/>
          </a:bodyPr>
          <a:lstStyle/>
          <a:p>
            <a:pPr algn="just"/>
            <a:r>
              <a:rPr lang="es-VE" sz="3200" b="1" i="1" dirty="0" smtClean="0">
                <a:latin typeface="Calibri" pitchFamily="34" charset="0"/>
              </a:rPr>
              <a:t>Resultados: </a:t>
            </a:r>
            <a:r>
              <a:rPr lang="es-VE" sz="3200" dirty="0" smtClean="0">
                <a:latin typeface="Calibri" pitchFamily="34" charset="0"/>
              </a:rPr>
              <a:t>utilizando el sistema de control propuesto, se obtuvo una mejora en el contraste tras 60 segundos del control activado como se muestra en la Figura 3.</a:t>
            </a:r>
            <a:endParaRPr lang="es-VE" sz="3200" dirty="0">
              <a:latin typeface="Calibri" pitchFamily="34" charset="0"/>
            </a:endParaRPr>
          </a:p>
        </p:txBody>
      </p:sp>
      <p:sp>
        <p:nvSpPr>
          <p:cNvPr id="416" name="415 CuadroTexto"/>
          <p:cNvSpPr txBox="1"/>
          <p:nvPr/>
        </p:nvSpPr>
        <p:spPr>
          <a:xfrm>
            <a:off x="29613202" y="30272974"/>
            <a:ext cx="1857398" cy="2246769"/>
          </a:xfrm>
          <a:prstGeom prst="rect">
            <a:avLst/>
          </a:prstGeom>
          <a:noFill/>
        </p:spPr>
        <p:txBody>
          <a:bodyPr wrap="square" rtlCol="0">
            <a:spAutoFit/>
          </a:bodyPr>
          <a:lstStyle/>
          <a:p>
            <a:r>
              <a:rPr lang="es-VE" sz="2800" b="1" dirty="0" smtClean="0">
                <a:solidFill>
                  <a:schemeClr val="tx2">
                    <a:lumMod val="75000"/>
                  </a:schemeClr>
                </a:solidFill>
                <a:latin typeface="+mn-lt"/>
              </a:rPr>
              <a:t>Figura 3: </a:t>
            </a:r>
            <a:r>
              <a:rPr lang="es-VE" sz="2800" dirty="0" smtClean="0">
                <a:latin typeface="+mn-lt"/>
              </a:rPr>
              <a:t>Gráfica del contraste en el tiempo</a:t>
            </a:r>
            <a:endParaRPr lang="es-VE" sz="2800" dirty="0">
              <a:latin typeface="+mn-lt"/>
            </a:endParaRPr>
          </a:p>
        </p:txBody>
      </p:sp>
      <p:sp>
        <p:nvSpPr>
          <p:cNvPr id="417" name="95 CuadroTexto"/>
          <p:cNvSpPr txBox="1">
            <a:spLocks noChangeArrowheads="1"/>
          </p:cNvSpPr>
          <p:nvPr/>
        </p:nvSpPr>
        <p:spPr bwMode="auto">
          <a:xfrm>
            <a:off x="16078200" y="38634290"/>
            <a:ext cx="15068550" cy="1077218"/>
          </a:xfrm>
          <a:prstGeom prst="rect">
            <a:avLst/>
          </a:prstGeom>
          <a:noFill/>
          <a:ln w="9525">
            <a:noFill/>
            <a:miter lim="800000"/>
            <a:headEnd/>
            <a:tailEnd/>
          </a:ln>
        </p:spPr>
        <p:txBody>
          <a:bodyPr wrap="square">
            <a:spAutoFit/>
          </a:bodyPr>
          <a:lstStyle/>
          <a:p>
            <a:pPr algn="just"/>
            <a:r>
              <a:rPr lang="es-VE" sz="3200" dirty="0" smtClean="0">
                <a:latin typeface="Calibri" pitchFamily="34" charset="0"/>
              </a:rPr>
              <a:t>En la Figura 4.a se comparan las intensidades de los perfiles que se muestran en las figuras 4.b y 4.c para antes del control y después del proceso de adaptación del control.</a:t>
            </a:r>
            <a:endParaRPr lang="es-VE" sz="3200" dirty="0">
              <a:latin typeface="Calibri" pitchFamily="34" charset="0"/>
            </a:endParaRPr>
          </a:p>
        </p:txBody>
      </p:sp>
      <p:sp>
        <p:nvSpPr>
          <p:cNvPr id="418" name="417 CuadroTexto"/>
          <p:cNvSpPr txBox="1"/>
          <p:nvPr/>
        </p:nvSpPr>
        <p:spPr>
          <a:xfrm>
            <a:off x="25160274" y="42836449"/>
            <a:ext cx="6472251" cy="954107"/>
          </a:xfrm>
          <a:prstGeom prst="rect">
            <a:avLst/>
          </a:prstGeom>
          <a:noFill/>
        </p:spPr>
        <p:txBody>
          <a:bodyPr wrap="square" rtlCol="0">
            <a:spAutoFit/>
          </a:bodyPr>
          <a:lstStyle/>
          <a:p>
            <a:r>
              <a:rPr lang="es-VE" sz="2800" b="1" dirty="0" smtClean="0">
                <a:solidFill>
                  <a:schemeClr val="tx2">
                    <a:lumMod val="75000"/>
                  </a:schemeClr>
                </a:solidFill>
                <a:latin typeface="+mn-lt"/>
              </a:rPr>
              <a:t>Figura 4: </a:t>
            </a:r>
            <a:r>
              <a:rPr lang="es-VE" sz="2800" dirty="0" smtClean="0">
                <a:latin typeface="+mn-lt"/>
              </a:rPr>
              <a:t>a) Comparación de perfiles.          b) Sin el control. c) Con el control adaptado</a:t>
            </a:r>
            <a:endParaRPr lang="es-VE" sz="2800" dirty="0">
              <a:latin typeface="+mn-lt"/>
            </a:endParaRPr>
          </a:p>
        </p:txBody>
      </p:sp>
      <p:grpSp>
        <p:nvGrpSpPr>
          <p:cNvPr id="465" name="464 Grupo"/>
          <p:cNvGrpSpPr/>
          <p:nvPr/>
        </p:nvGrpSpPr>
        <p:grpSpPr>
          <a:xfrm>
            <a:off x="17802225" y="18596937"/>
            <a:ext cx="12052599" cy="9541068"/>
            <a:chOff x="17249774" y="18574548"/>
            <a:chExt cx="13091595" cy="10363557"/>
          </a:xfrm>
        </p:grpSpPr>
        <p:sp>
          <p:nvSpPr>
            <p:cNvPr id="258" name="257 Rectángulo"/>
            <p:cNvSpPr/>
            <p:nvPr/>
          </p:nvSpPr>
          <p:spPr>
            <a:xfrm>
              <a:off x="17799264" y="18574548"/>
              <a:ext cx="2574042" cy="766289"/>
            </a:xfrm>
            <a:prstGeom prst="rect">
              <a:avLst/>
            </a:prstGeom>
            <a:solidFill>
              <a:srgbClr val="0070C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s-VE" sz="2000" dirty="0" smtClean="0">
                  <a:latin typeface="+mj-lt"/>
                </a:rPr>
                <a:t>Se obtiene el contraste promedio</a:t>
              </a:r>
              <a:endParaRPr lang="es-VE" sz="2000" dirty="0">
                <a:latin typeface="+mj-lt"/>
              </a:endParaRPr>
            </a:p>
          </p:txBody>
        </p:sp>
        <p:sp>
          <p:nvSpPr>
            <p:cNvPr id="259" name="258 Rectángulo"/>
            <p:cNvSpPr/>
            <p:nvPr/>
          </p:nvSpPr>
          <p:spPr>
            <a:xfrm>
              <a:off x="17315543" y="19606770"/>
              <a:ext cx="3541484" cy="1337346"/>
            </a:xfrm>
            <a:prstGeom prst="rect">
              <a:avLst/>
            </a:prstGeom>
            <a:solidFill>
              <a:srgbClr val="0070C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s-VE" sz="2000" dirty="0" smtClean="0">
                  <a:latin typeface="+mj-lt"/>
                </a:rPr>
                <a:t>Se genera una señal gausiana con </a:t>
              </a:r>
            </a:p>
            <a:p>
              <a:pPr algn="ctr"/>
              <a:r>
                <a:rPr lang="es-VE" sz="2000" dirty="0" smtClean="0">
                  <a:latin typeface="+mj-lt"/>
                </a:rPr>
                <a:t>Amplitud=A</a:t>
              </a:r>
              <a:r>
                <a:rPr lang="es-VE" sz="2000" baseline="-25000" dirty="0" smtClean="0">
                  <a:latin typeface="+mj-lt"/>
                </a:rPr>
                <a:t>o</a:t>
              </a:r>
              <a:r>
                <a:rPr lang="es-VE" sz="2000" dirty="0" smtClean="0">
                  <a:latin typeface="+mj-lt"/>
                </a:rPr>
                <a:t> (Aleatorio)</a:t>
              </a:r>
            </a:p>
            <a:p>
              <a:pPr algn="ctr"/>
              <a:r>
                <a:rPr lang="es-VE" sz="2000" dirty="0" smtClean="0">
                  <a:latin typeface="+mj-lt"/>
                </a:rPr>
                <a:t>Ancho </a:t>
              </a:r>
              <a:r>
                <a:rPr lang="es-VE" sz="2000" dirty="0" smtClean="0">
                  <a:latin typeface="Symbol" pitchFamily="18" charset="2"/>
                </a:rPr>
                <a:t>s</a:t>
              </a:r>
              <a:r>
                <a:rPr lang="es-VE" sz="2000" dirty="0" smtClean="0">
                  <a:latin typeface="+mj-lt"/>
                </a:rPr>
                <a:t>=</a:t>
              </a:r>
              <a:r>
                <a:rPr lang="es-VE" sz="2000" dirty="0" smtClean="0">
                  <a:latin typeface="Symbol" pitchFamily="18" charset="2"/>
                </a:rPr>
                <a:t>s</a:t>
              </a:r>
              <a:r>
                <a:rPr lang="es-VE" sz="2000" baseline="-25000" dirty="0" smtClean="0">
                  <a:latin typeface="+mj-lt"/>
                </a:rPr>
                <a:t>o</a:t>
              </a:r>
              <a:r>
                <a:rPr lang="es-VE" sz="2000" dirty="0" smtClean="0">
                  <a:latin typeface="+mj-lt"/>
                </a:rPr>
                <a:t> (Aleatoria)</a:t>
              </a:r>
            </a:p>
          </p:txBody>
        </p:sp>
        <p:sp>
          <p:nvSpPr>
            <p:cNvPr id="260" name="259 Rectángulo"/>
            <p:cNvSpPr/>
            <p:nvPr/>
          </p:nvSpPr>
          <p:spPr>
            <a:xfrm>
              <a:off x="17921838" y="22185223"/>
              <a:ext cx="2328895" cy="510860"/>
            </a:xfrm>
            <a:prstGeom prst="rect">
              <a:avLst/>
            </a:prstGeom>
            <a:solidFill>
              <a:srgbClr val="FFC00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s-VE" sz="2000" dirty="0" smtClean="0">
                  <a:solidFill>
                    <a:schemeClr val="tx1"/>
                  </a:solidFill>
                  <a:latin typeface="+mj-lt"/>
                </a:rPr>
                <a:t>Incremento t</a:t>
              </a:r>
              <a:r>
                <a:rPr lang="es-VE" sz="2000" baseline="-25000" dirty="0" smtClean="0">
                  <a:solidFill>
                    <a:schemeClr val="tx1"/>
                  </a:solidFill>
                  <a:latin typeface="+mj-lt"/>
                </a:rPr>
                <a:t>o</a:t>
              </a:r>
              <a:endParaRPr lang="es-VE" sz="2000" baseline="-25000" dirty="0">
                <a:solidFill>
                  <a:schemeClr val="tx1"/>
                </a:solidFill>
                <a:latin typeface="+mj-lt"/>
              </a:endParaRPr>
            </a:p>
          </p:txBody>
        </p:sp>
        <p:sp>
          <p:nvSpPr>
            <p:cNvPr id="261" name="260 Decisión"/>
            <p:cNvSpPr/>
            <p:nvPr/>
          </p:nvSpPr>
          <p:spPr>
            <a:xfrm>
              <a:off x="17554118" y="23064066"/>
              <a:ext cx="3064335" cy="1915723"/>
            </a:xfrm>
            <a:prstGeom prst="flowChartDecision">
              <a:avLst/>
            </a:prstGeom>
            <a:solidFill>
              <a:srgbClr val="FFC00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s-VE" sz="2000" dirty="0" smtClean="0">
                  <a:solidFill>
                    <a:schemeClr val="tx1"/>
                  </a:solidFill>
                  <a:latin typeface="+mj-lt"/>
                </a:rPr>
                <a:t>Contraste</a:t>
              </a:r>
            </a:p>
            <a:p>
              <a:pPr algn="ctr"/>
              <a:r>
                <a:rPr lang="es-VE" sz="2000" dirty="0" smtClean="0">
                  <a:solidFill>
                    <a:schemeClr val="tx1"/>
                  </a:solidFill>
                  <a:latin typeface="+mj-lt"/>
                </a:rPr>
                <a:t>&gt;95% del mejor?</a:t>
              </a:r>
              <a:endParaRPr lang="es-VE" sz="2000" dirty="0">
                <a:solidFill>
                  <a:schemeClr val="tx1"/>
                </a:solidFill>
                <a:latin typeface="+mj-lt"/>
              </a:endParaRPr>
            </a:p>
          </p:txBody>
        </p:sp>
        <p:sp>
          <p:nvSpPr>
            <p:cNvPr id="262" name="261 Proceso"/>
            <p:cNvSpPr/>
            <p:nvPr/>
          </p:nvSpPr>
          <p:spPr>
            <a:xfrm>
              <a:off x="18289558" y="25373637"/>
              <a:ext cx="1593454" cy="766289"/>
            </a:xfrm>
            <a:prstGeom prst="flowChartProcess">
              <a:avLst/>
            </a:prstGeom>
            <a:solidFill>
              <a:srgbClr val="FFC00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s-VE" sz="2000" dirty="0" smtClean="0">
                  <a:solidFill>
                    <a:schemeClr val="tx1"/>
                  </a:solidFill>
                  <a:latin typeface="+mj-lt"/>
                </a:rPr>
                <a:t>Promedio 3 imágenes</a:t>
              </a:r>
              <a:endParaRPr lang="es-VE" sz="2000" dirty="0">
                <a:solidFill>
                  <a:schemeClr val="tx1"/>
                </a:solidFill>
                <a:latin typeface="+mj-lt"/>
              </a:endParaRPr>
            </a:p>
          </p:txBody>
        </p:sp>
        <p:sp>
          <p:nvSpPr>
            <p:cNvPr id="263" name="262 Rectángulo"/>
            <p:cNvSpPr/>
            <p:nvPr/>
          </p:nvSpPr>
          <p:spPr>
            <a:xfrm>
              <a:off x="22785444" y="22651501"/>
              <a:ext cx="2696615" cy="510860"/>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s-VE" sz="2000" dirty="0" smtClean="0">
                  <a:solidFill>
                    <a:schemeClr val="tx1"/>
                  </a:solidFill>
                  <a:latin typeface="+mj-lt"/>
                </a:rPr>
                <a:t>Incrementa Amplitud</a:t>
              </a:r>
              <a:endParaRPr lang="es-VE" sz="2000" dirty="0">
                <a:solidFill>
                  <a:schemeClr val="tx1"/>
                </a:solidFill>
                <a:latin typeface="+mj-lt"/>
              </a:endParaRPr>
            </a:p>
          </p:txBody>
        </p:sp>
        <p:sp>
          <p:nvSpPr>
            <p:cNvPr id="264" name="263 Decisión"/>
            <p:cNvSpPr/>
            <p:nvPr/>
          </p:nvSpPr>
          <p:spPr>
            <a:xfrm>
              <a:off x="22601584" y="18981580"/>
              <a:ext cx="3064335" cy="1915723"/>
            </a:xfrm>
            <a:prstGeom prst="flowChartDecision">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s-VE" sz="2000" dirty="0" smtClean="0">
                  <a:solidFill>
                    <a:schemeClr val="tx1"/>
                  </a:solidFill>
                  <a:latin typeface="+mj-lt"/>
                </a:rPr>
                <a:t>Mejor promedio&gt;100%</a:t>
              </a:r>
            </a:p>
          </p:txBody>
        </p:sp>
        <p:sp>
          <p:nvSpPr>
            <p:cNvPr id="265" name="264 Decisión"/>
            <p:cNvSpPr/>
            <p:nvPr/>
          </p:nvSpPr>
          <p:spPr>
            <a:xfrm>
              <a:off x="17554118" y="26666205"/>
              <a:ext cx="3064335" cy="1404864"/>
            </a:xfrm>
            <a:prstGeom prst="flowChartDecision">
              <a:avLst/>
            </a:prstGeom>
            <a:solidFill>
              <a:srgbClr val="FFC000"/>
            </a:solidFill>
            <a:ln/>
          </p:spPr>
          <p:style>
            <a:lnRef idx="0">
              <a:schemeClr val="accent5"/>
            </a:lnRef>
            <a:fillRef idx="3">
              <a:schemeClr val="accent5"/>
            </a:fillRef>
            <a:effectRef idx="3">
              <a:schemeClr val="accent5"/>
            </a:effectRef>
            <a:fontRef idx="minor">
              <a:schemeClr val="lt1"/>
            </a:fontRef>
          </p:style>
          <p:txBody>
            <a:bodyPr rtlCol="0" anchor="ctr"/>
            <a:lstStyle/>
            <a:p>
              <a:pPr algn="ctr">
                <a:tabLst>
                  <a:tab pos="719138" algn="l"/>
                </a:tabLst>
              </a:pPr>
              <a:r>
                <a:rPr lang="es-VE" sz="2000" dirty="0" smtClean="0">
                  <a:solidFill>
                    <a:schemeClr val="tx1"/>
                  </a:solidFill>
                  <a:latin typeface="+mj-lt"/>
                </a:rPr>
                <a:t>t</a:t>
              </a:r>
              <a:r>
                <a:rPr lang="es-VE" sz="2000" baseline="-25000" dirty="0" smtClean="0">
                  <a:solidFill>
                    <a:schemeClr val="tx1"/>
                  </a:solidFill>
                  <a:latin typeface="+mj-lt"/>
                </a:rPr>
                <a:t>o</a:t>
              </a:r>
              <a:r>
                <a:rPr lang="es-VE" sz="2000" dirty="0" smtClean="0">
                  <a:solidFill>
                    <a:schemeClr val="tx1"/>
                  </a:solidFill>
                  <a:latin typeface="+mj-lt"/>
                </a:rPr>
                <a:t>&gt;t</a:t>
              </a:r>
              <a:r>
                <a:rPr lang="es-VE" sz="2000" baseline="-25000" dirty="0" smtClean="0">
                  <a:solidFill>
                    <a:schemeClr val="tx1"/>
                  </a:solidFill>
                  <a:latin typeface="+mj-lt"/>
                </a:rPr>
                <a:t>i</a:t>
              </a:r>
              <a:r>
                <a:rPr lang="es-VE" sz="2000" dirty="0" smtClean="0">
                  <a:solidFill>
                    <a:schemeClr val="tx1"/>
                  </a:solidFill>
                  <a:latin typeface="+mj-lt"/>
                </a:rPr>
                <a:t>?</a:t>
              </a:r>
              <a:endParaRPr lang="es-VE" sz="2000" dirty="0">
                <a:solidFill>
                  <a:schemeClr val="tx1"/>
                </a:solidFill>
                <a:latin typeface="+mj-lt"/>
              </a:endParaRPr>
            </a:p>
          </p:txBody>
        </p:sp>
        <p:sp>
          <p:nvSpPr>
            <p:cNvPr id="266" name="265 Rectángulo"/>
            <p:cNvSpPr/>
            <p:nvPr/>
          </p:nvSpPr>
          <p:spPr>
            <a:xfrm>
              <a:off x="23275738" y="21307277"/>
              <a:ext cx="1716028" cy="1021719"/>
            </a:xfrm>
            <a:prstGeom prst="rect">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s-VE" sz="2000" dirty="0" smtClean="0">
                  <a:solidFill>
                    <a:schemeClr val="tx1"/>
                  </a:solidFill>
                  <a:latin typeface="+mj-lt"/>
                </a:rPr>
                <a:t>Amplitud=0</a:t>
              </a:r>
            </a:p>
            <a:p>
              <a:pPr algn="ctr"/>
              <a:r>
                <a:rPr lang="es-VE" sz="2000" dirty="0" smtClean="0">
                  <a:solidFill>
                    <a:schemeClr val="tx1"/>
                  </a:solidFill>
                  <a:latin typeface="+mj-lt"/>
                </a:rPr>
                <a:t>t</a:t>
              </a:r>
              <a:r>
                <a:rPr lang="es-VE" sz="2000" baseline="-25000" dirty="0" smtClean="0">
                  <a:solidFill>
                    <a:schemeClr val="tx1"/>
                  </a:solidFill>
                  <a:latin typeface="+mj-lt"/>
                </a:rPr>
                <a:t>o</a:t>
              </a:r>
              <a:r>
                <a:rPr lang="es-VE" sz="2000" dirty="0" smtClean="0">
                  <a:solidFill>
                    <a:schemeClr val="tx1"/>
                  </a:solidFill>
                  <a:latin typeface="+mj-lt"/>
                </a:rPr>
                <a:t>=t</a:t>
              </a:r>
              <a:r>
                <a:rPr lang="es-VE" sz="2000" baseline="-25000" dirty="0" smtClean="0">
                  <a:solidFill>
                    <a:schemeClr val="tx1"/>
                  </a:solidFill>
                  <a:latin typeface="+mj-lt"/>
                </a:rPr>
                <a:t>o</a:t>
              </a:r>
              <a:r>
                <a:rPr lang="es-VE" sz="2000" dirty="0" smtClean="0">
                  <a:solidFill>
                    <a:schemeClr val="tx1"/>
                  </a:solidFill>
                  <a:latin typeface="+mj-lt"/>
                </a:rPr>
                <a:t>(mejor)</a:t>
              </a:r>
              <a:endParaRPr lang="es-VE" sz="2000" dirty="0">
                <a:solidFill>
                  <a:schemeClr val="tx1"/>
                </a:solidFill>
                <a:latin typeface="+mj-lt"/>
              </a:endParaRPr>
            </a:p>
          </p:txBody>
        </p:sp>
        <p:sp>
          <p:nvSpPr>
            <p:cNvPr id="267" name="266 Decisión"/>
            <p:cNvSpPr/>
            <p:nvPr/>
          </p:nvSpPr>
          <p:spPr>
            <a:xfrm>
              <a:off x="22601584" y="27148351"/>
              <a:ext cx="3064335" cy="1404864"/>
            </a:xfrm>
            <a:prstGeom prst="flowChartDecision">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tabLst>
                  <a:tab pos="719138" algn="l"/>
                </a:tabLst>
              </a:pPr>
              <a:r>
                <a:rPr lang="es-VE" sz="2000" dirty="0" smtClean="0">
                  <a:solidFill>
                    <a:schemeClr val="tx1"/>
                  </a:solidFill>
                  <a:latin typeface="+mj-lt"/>
                </a:rPr>
                <a:t>Amp&gt;2A</a:t>
              </a:r>
              <a:r>
                <a:rPr lang="es-VE" sz="2000" baseline="-25000" dirty="0" smtClean="0">
                  <a:solidFill>
                    <a:schemeClr val="tx1"/>
                  </a:solidFill>
                  <a:latin typeface="+mj-lt"/>
                </a:rPr>
                <a:t>o</a:t>
              </a:r>
              <a:r>
                <a:rPr lang="es-VE" sz="2000" dirty="0" smtClean="0">
                  <a:solidFill>
                    <a:schemeClr val="tx1"/>
                  </a:solidFill>
                  <a:latin typeface="+mj-lt"/>
                </a:rPr>
                <a:t>?</a:t>
              </a:r>
              <a:endParaRPr lang="es-VE" sz="2000" dirty="0">
                <a:solidFill>
                  <a:schemeClr val="tx1"/>
                </a:solidFill>
                <a:latin typeface="+mj-lt"/>
              </a:endParaRPr>
            </a:p>
          </p:txBody>
        </p:sp>
        <p:sp>
          <p:nvSpPr>
            <p:cNvPr id="268" name="267 Decisión"/>
            <p:cNvSpPr/>
            <p:nvPr/>
          </p:nvSpPr>
          <p:spPr>
            <a:xfrm>
              <a:off x="22601584" y="23616070"/>
              <a:ext cx="3064335" cy="1915723"/>
            </a:xfrm>
            <a:prstGeom prst="flowChartDecision">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s-VE" sz="2000" dirty="0" smtClean="0">
                  <a:solidFill>
                    <a:schemeClr val="tx1"/>
                  </a:solidFill>
                  <a:latin typeface="+mj-lt"/>
                </a:rPr>
                <a:t>Contraste</a:t>
              </a:r>
            </a:p>
            <a:p>
              <a:pPr algn="ctr"/>
              <a:r>
                <a:rPr lang="es-VE" sz="2000" dirty="0" smtClean="0">
                  <a:solidFill>
                    <a:schemeClr val="tx1"/>
                  </a:solidFill>
                  <a:latin typeface="+mj-lt"/>
                </a:rPr>
                <a:t>&gt;95% del mejor?</a:t>
              </a:r>
              <a:endParaRPr lang="es-VE" sz="2000" dirty="0">
                <a:solidFill>
                  <a:schemeClr val="tx1"/>
                </a:solidFill>
                <a:latin typeface="+mj-lt"/>
              </a:endParaRPr>
            </a:p>
          </p:txBody>
        </p:sp>
        <p:sp>
          <p:nvSpPr>
            <p:cNvPr id="269" name="268 Rectángulo"/>
            <p:cNvSpPr/>
            <p:nvPr/>
          </p:nvSpPr>
          <p:spPr>
            <a:xfrm>
              <a:off x="27657737" y="20554404"/>
              <a:ext cx="1961175" cy="510860"/>
            </a:xfrm>
            <a:prstGeom prst="rect">
              <a:avLst/>
            </a:prstGeom>
            <a:solidFill>
              <a:srgbClr val="00B05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s-VE" sz="2000" dirty="0" smtClean="0">
                  <a:latin typeface="+mj-lt"/>
                </a:rPr>
                <a:t>Incrementa </a:t>
              </a:r>
              <a:r>
                <a:rPr lang="es-VE" sz="2000" dirty="0" smtClean="0">
                  <a:latin typeface="Symbol" pitchFamily="18" charset="2"/>
                </a:rPr>
                <a:t>s</a:t>
              </a:r>
              <a:endParaRPr lang="es-VE" sz="2000" dirty="0">
                <a:latin typeface="Symbol" pitchFamily="18" charset="2"/>
              </a:endParaRPr>
            </a:p>
          </p:txBody>
        </p:sp>
        <p:sp>
          <p:nvSpPr>
            <p:cNvPr id="270" name="269 Rectángulo"/>
            <p:cNvSpPr/>
            <p:nvPr/>
          </p:nvSpPr>
          <p:spPr>
            <a:xfrm>
              <a:off x="27412590" y="19109295"/>
              <a:ext cx="2451468" cy="1021719"/>
            </a:xfrm>
            <a:prstGeom prst="rect">
              <a:avLst/>
            </a:prstGeom>
            <a:solidFill>
              <a:srgbClr val="00B05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s-VE" sz="2000" dirty="0" smtClean="0">
                  <a:latin typeface="Symbol" pitchFamily="18" charset="2"/>
                </a:rPr>
                <a:t>s</a:t>
              </a:r>
              <a:r>
                <a:rPr lang="es-VE" sz="2000" dirty="0" smtClean="0">
                  <a:latin typeface="+mj-lt"/>
                </a:rPr>
                <a:t>=0</a:t>
              </a:r>
            </a:p>
            <a:p>
              <a:pPr algn="ctr"/>
              <a:r>
                <a:rPr lang="es-VE" sz="2000" dirty="0" smtClean="0">
                  <a:latin typeface="+mj-lt"/>
                </a:rPr>
                <a:t>Amplitud=A(mejor)</a:t>
              </a:r>
            </a:p>
            <a:p>
              <a:pPr algn="ctr"/>
              <a:r>
                <a:rPr lang="es-VE" sz="2000" dirty="0" smtClean="0">
                  <a:latin typeface="+mj-lt"/>
                </a:rPr>
                <a:t>t</a:t>
              </a:r>
              <a:r>
                <a:rPr lang="es-VE" sz="2000" baseline="-25000" dirty="0" smtClean="0">
                  <a:latin typeface="+mj-lt"/>
                </a:rPr>
                <a:t>o</a:t>
              </a:r>
              <a:r>
                <a:rPr lang="es-VE" sz="2000" dirty="0" smtClean="0">
                  <a:latin typeface="+mj-lt"/>
                </a:rPr>
                <a:t>=t</a:t>
              </a:r>
              <a:r>
                <a:rPr lang="es-VE" sz="2000" baseline="-25000" dirty="0" smtClean="0">
                  <a:latin typeface="+mj-lt"/>
                </a:rPr>
                <a:t>o</a:t>
              </a:r>
              <a:r>
                <a:rPr lang="es-VE" sz="2000" dirty="0" smtClean="0">
                  <a:latin typeface="+mj-lt"/>
                </a:rPr>
                <a:t>(mejor)</a:t>
              </a:r>
              <a:endParaRPr lang="es-VE" sz="2000" dirty="0">
                <a:latin typeface="+mj-lt"/>
              </a:endParaRPr>
            </a:p>
          </p:txBody>
        </p:sp>
        <p:sp>
          <p:nvSpPr>
            <p:cNvPr id="271" name="270 Decisión"/>
            <p:cNvSpPr/>
            <p:nvPr/>
          </p:nvSpPr>
          <p:spPr>
            <a:xfrm>
              <a:off x="27106156" y="25377249"/>
              <a:ext cx="3064335" cy="1404864"/>
            </a:xfrm>
            <a:prstGeom prst="flowChartDecision">
              <a:avLst/>
            </a:prstGeom>
            <a:solidFill>
              <a:srgbClr val="00B050"/>
            </a:solidFill>
            <a:ln/>
          </p:spPr>
          <p:style>
            <a:lnRef idx="0">
              <a:schemeClr val="accent5"/>
            </a:lnRef>
            <a:fillRef idx="3">
              <a:schemeClr val="accent5"/>
            </a:fillRef>
            <a:effectRef idx="3">
              <a:schemeClr val="accent5"/>
            </a:effectRef>
            <a:fontRef idx="minor">
              <a:schemeClr val="lt1"/>
            </a:fontRef>
          </p:style>
          <p:txBody>
            <a:bodyPr rtlCol="0" anchor="ctr"/>
            <a:lstStyle/>
            <a:p>
              <a:pPr algn="ctr">
                <a:tabLst>
                  <a:tab pos="719138" algn="l"/>
                </a:tabLst>
              </a:pPr>
              <a:r>
                <a:rPr lang="es-VE" sz="2000" dirty="0" smtClean="0">
                  <a:latin typeface="Symbol" pitchFamily="18" charset="2"/>
                </a:rPr>
                <a:t>s</a:t>
              </a:r>
              <a:r>
                <a:rPr lang="es-VE" sz="2000" dirty="0" smtClean="0">
                  <a:latin typeface="+mj-lt"/>
                </a:rPr>
                <a:t>&gt;2</a:t>
              </a:r>
              <a:r>
                <a:rPr lang="es-VE" sz="2000" dirty="0" smtClean="0">
                  <a:latin typeface="Symbol" pitchFamily="18" charset="2"/>
                </a:rPr>
                <a:t>s</a:t>
              </a:r>
              <a:r>
                <a:rPr lang="es-VE" sz="2000" baseline="-25000" dirty="0" smtClean="0">
                  <a:latin typeface="+mj-lt"/>
                </a:rPr>
                <a:t>o</a:t>
              </a:r>
              <a:r>
                <a:rPr lang="es-VE" sz="2000" dirty="0" smtClean="0">
                  <a:latin typeface="+mj-lt"/>
                </a:rPr>
                <a:t>?</a:t>
              </a:r>
              <a:endParaRPr lang="es-VE" sz="2000" dirty="0">
                <a:latin typeface="+mj-lt"/>
              </a:endParaRPr>
            </a:p>
          </p:txBody>
        </p:sp>
        <p:sp>
          <p:nvSpPr>
            <p:cNvPr id="272" name="271 Decisión"/>
            <p:cNvSpPr/>
            <p:nvPr/>
          </p:nvSpPr>
          <p:spPr>
            <a:xfrm>
              <a:off x="27106156" y="21532387"/>
              <a:ext cx="3064335" cy="1915723"/>
            </a:xfrm>
            <a:prstGeom prst="flowChartDecision">
              <a:avLst/>
            </a:prstGeom>
            <a:solidFill>
              <a:srgbClr val="00B05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s-VE" sz="2000" dirty="0" smtClean="0">
                  <a:latin typeface="+mj-lt"/>
                </a:rPr>
                <a:t>Contraste</a:t>
              </a:r>
            </a:p>
            <a:p>
              <a:pPr algn="ctr"/>
              <a:r>
                <a:rPr lang="es-VE" sz="2000" dirty="0" smtClean="0">
                  <a:latin typeface="+mj-lt"/>
                </a:rPr>
                <a:t>&gt;95% del mejor?</a:t>
              </a:r>
              <a:endParaRPr lang="es-VE" sz="2000" dirty="0">
                <a:latin typeface="+mj-lt"/>
              </a:endParaRPr>
            </a:p>
          </p:txBody>
        </p:sp>
        <p:sp>
          <p:nvSpPr>
            <p:cNvPr id="273" name="272 Rectángulo"/>
            <p:cNvSpPr/>
            <p:nvPr/>
          </p:nvSpPr>
          <p:spPr>
            <a:xfrm>
              <a:off x="27044870" y="27277812"/>
              <a:ext cx="3186909" cy="1660293"/>
            </a:xfrm>
            <a:prstGeom prst="rect">
              <a:avLst/>
            </a:prstGeom>
            <a:solidFill>
              <a:srgbClr val="0070C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s-VE" sz="2000" dirty="0" smtClean="0">
                  <a:latin typeface="+mj-lt"/>
                </a:rPr>
                <a:t>Se suma gausiana con Amplitud=A(mejor)</a:t>
              </a:r>
            </a:p>
            <a:p>
              <a:pPr algn="ctr"/>
              <a:r>
                <a:rPr lang="es-VE" sz="2000" dirty="0" smtClean="0">
                  <a:latin typeface="+mj-lt"/>
                </a:rPr>
                <a:t>Ancho </a:t>
              </a:r>
              <a:r>
                <a:rPr lang="es-VE" sz="2000" dirty="0" smtClean="0">
                  <a:latin typeface="Symbol" pitchFamily="18" charset="2"/>
                </a:rPr>
                <a:t>s</a:t>
              </a:r>
              <a:r>
                <a:rPr lang="es-VE" sz="2000" dirty="0" smtClean="0">
                  <a:latin typeface="+mj-lt"/>
                </a:rPr>
                <a:t>=</a:t>
              </a:r>
              <a:r>
                <a:rPr lang="es-VE" sz="2000" dirty="0" smtClean="0">
                  <a:latin typeface="Symbol" pitchFamily="18" charset="2"/>
                </a:rPr>
                <a:t>s</a:t>
              </a:r>
              <a:r>
                <a:rPr lang="es-VE" sz="2000" dirty="0" smtClean="0">
                  <a:latin typeface="+mj-lt"/>
                </a:rPr>
                <a:t>(mejor)</a:t>
              </a:r>
            </a:p>
            <a:p>
              <a:pPr algn="ctr"/>
              <a:r>
                <a:rPr lang="es-VE" sz="2000" dirty="0" smtClean="0">
                  <a:latin typeface="+mj-lt"/>
                </a:rPr>
                <a:t> y centrada en t</a:t>
              </a:r>
              <a:r>
                <a:rPr lang="es-VE" sz="2000" baseline="-25000" dirty="0" smtClean="0">
                  <a:latin typeface="+mj-lt"/>
                </a:rPr>
                <a:t>o</a:t>
              </a:r>
              <a:r>
                <a:rPr lang="es-VE" sz="2000" dirty="0" smtClean="0">
                  <a:latin typeface="+mj-lt"/>
                </a:rPr>
                <a:t>(mejor)</a:t>
              </a:r>
            </a:p>
            <a:p>
              <a:pPr algn="ctr"/>
              <a:r>
                <a:rPr lang="es-VE" sz="2000" dirty="0" smtClean="0">
                  <a:latin typeface="+mj-lt"/>
                </a:rPr>
                <a:t>a la señal de control</a:t>
              </a:r>
              <a:endParaRPr lang="es-VE" sz="2000" dirty="0">
                <a:latin typeface="+mj-lt"/>
              </a:endParaRPr>
            </a:p>
          </p:txBody>
        </p:sp>
        <p:sp>
          <p:nvSpPr>
            <p:cNvPr id="274" name="273 Proceso"/>
            <p:cNvSpPr/>
            <p:nvPr/>
          </p:nvSpPr>
          <p:spPr>
            <a:xfrm>
              <a:off x="23337024" y="25928352"/>
              <a:ext cx="1593454" cy="766289"/>
            </a:xfrm>
            <a:prstGeom prst="flowChartProcess">
              <a:avLst/>
            </a:prstGeom>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s-VE" sz="2000" dirty="0" smtClean="0">
                  <a:solidFill>
                    <a:schemeClr val="tx1"/>
                  </a:solidFill>
                  <a:latin typeface="+mj-lt"/>
                </a:rPr>
                <a:t>Promedio 3 imágenes</a:t>
              </a:r>
              <a:endParaRPr lang="es-VE" sz="2000" dirty="0">
                <a:solidFill>
                  <a:schemeClr val="tx1"/>
                </a:solidFill>
                <a:latin typeface="+mj-lt"/>
              </a:endParaRPr>
            </a:p>
          </p:txBody>
        </p:sp>
        <p:sp>
          <p:nvSpPr>
            <p:cNvPr id="275" name="274 Proceso"/>
            <p:cNvSpPr/>
            <p:nvPr/>
          </p:nvSpPr>
          <p:spPr>
            <a:xfrm>
              <a:off x="27841597" y="24000960"/>
              <a:ext cx="1593454" cy="766289"/>
            </a:xfrm>
            <a:prstGeom prst="flowChartProcess">
              <a:avLst/>
            </a:prstGeom>
            <a:solidFill>
              <a:srgbClr val="00B05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s-VE" sz="2000" dirty="0" smtClean="0">
                  <a:latin typeface="+mj-lt"/>
                </a:rPr>
                <a:t>Promedio 3 imágenes</a:t>
              </a:r>
              <a:endParaRPr lang="es-VE" sz="2000" dirty="0">
                <a:latin typeface="+mj-lt"/>
              </a:endParaRPr>
            </a:p>
          </p:txBody>
        </p:sp>
        <p:cxnSp>
          <p:nvCxnSpPr>
            <p:cNvPr id="277" name="276 Conector recto de flecha"/>
            <p:cNvCxnSpPr>
              <a:stCxn id="258" idx="2"/>
              <a:endCxn id="259" idx="0"/>
            </p:cNvCxnSpPr>
            <p:nvPr/>
          </p:nvCxnSpPr>
          <p:spPr>
            <a:xfrm rot="5400000">
              <a:off x="18953319" y="19473803"/>
              <a:ext cx="26593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9" name="278 Conector recto de flecha"/>
            <p:cNvCxnSpPr>
              <a:stCxn id="260" idx="2"/>
              <a:endCxn id="261" idx="0"/>
            </p:cNvCxnSpPr>
            <p:nvPr/>
          </p:nvCxnSpPr>
          <p:spPr>
            <a:xfrm rot="5400000">
              <a:off x="18902295" y="22880074"/>
              <a:ext cx="36798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0" name="279 Conector recto de flecha"/>
            <p:cNvCxnSpPr>
              <a:stCxn id="261" idx="2"/>
              <a:endCxn id="262" idx="0"/>
            </p:cNvCxnSpPr>
            <p:nvPr/>
          </p:nvCxnSpPr>
          <p:spPr>
            <a:xfrm rot="5400000">
              <a:off x="18889362" y="25176713"/>
              <a:ext cx="39384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1" name="48 Conector angular"/>
            <p:cNvCxnSpPr>
              <a:stCxn id="261" idx="3"/>
              <a:endCxn id="265" idx="0"/>
            </p:cNvCxnSpPr>
            <p:nvPr/>
          </p:nvCxnSpPr>
          <p:spPr>
            <a:xfrm flipH="1">
              <a:off x="19086286" y="24021928"/>
              <a:ext cx="1532167" cy="2644277"/>
            </a:xfrm>
            <a:prstGeom prst="bentConnector4">
              <a:avLst>
                <a:gd name="adj1" fmla="val -14920"/>
                <a:gd name="adj2" fmla="val 9171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2" name="281 Conector recto de flecha"/>
            <p:cNvCxnSpPr>
              <a:stCxn id="262" idx="2"/>
              <a:endCxn id="265" idx="0"/>
            </p:cNvCxnSpPr>
            <p:nvPr/>
          </p:nvCxnSpPr>
          <p:spPr>
            <a:xfrm rot="16200000" flipH="1">
              <a:off x="18823146" y="26403064"/>
              <a:ext cx="52627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3" name="282 Forma"/>
            <p:cNvCxnSpPr>
              <a:stCxn id="265" idx="3"/>
              <a:endCxn id="264" idx="0"/>
            </p:cNvCxnSpPr>
            <p:nvPr/>
          </p:nvCxnSpPr>
          <p:spPr>
            <a:xfrm flipV="1">
              <a:off x="20618453" y="18981580"/>
              <a:ext cx="3515299" cy="8387057"/>
            </a:xfrm>
            <a:prstGeom prst="bentConnector4">
              <a:avLst>
                <a:gd name="adj1" fmla="val 28207"/>
                <a:gd name="adj2" fmla="val 10272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4" name="283 Conector angular"/>
            <p:cNvCxnSpPr>
              <a:stCxn id="265" idx="1"/>
              <a:endCxn id="260" idx="1"/>
            </p:cNvCxnSpPr>
            <p:nvPr/>
          </p:nvCxnSpPr>
          <p:spPr>
            <a:xfrm rot="10800000" flipH="1">
              <a:off x="17554118" y="22440653"/>
              <a:ext cx="367720" cy="4927984"/>
            </a:xfrm>
            <a:prstGeom prst="bentConnector3">
              <a:avLst>
                <a:gd name="adj1" fmla="val -6216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5" name="284 Conector recto de flecha"/>
            <p:cNvCxnSpPr>
              <a:stCxn id="264" idx="2"/>
              <a:endCxn id="266" idx="0"/>
            </p:cNvCxnSpPr>
            <p:nvPr/>
          </p:nvCxnSpPr>
          <p:spPr>
            <a:xfrm rot="5400000">
              <a:off x="23928765" y="21102289"/>
              <a:ext cx="409974"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6" name="285 Conector angular"/>
            <p:cNvCxnSpPr>
              <a:stCxn id="264" idx="1"/>
              <a:endCxn id="259" idx="3"/>
            </p:cNvCxnSpPr>
            <p:nvPr/>
          </p:nvCxnSpPr>
          <p:spPr>
            <a:xfrm rot="10800000" flipV="1">
              <a:off x="20857028" y="19939441"/>
              <a:ext cx="1744557" cy="33600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7" name="286 Conector recto de flecha"/>
            <p:cNvCxnSpPr>
              <a:stCxn id="266" idx="2"/>
              <a:endCxn id="263" idx="0"/>
            </p:cNvCxnSpPr>
            <p:nvPr/>
          </p:nvCxnSpPr>
          <p:spPr>
            <a:xfrm rot="16200000" flipH="1">
              <a:off x="23972499" y="22490247"/>
              <a:ext cx="322505"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8" name="287 Conector recto de flecha"/>
            <p:cNvCxnSpPr>
              <a:stCxn id="263" idx="2"/>
              <a:endCxn id="268" idx="0"/>
            </p:cNvCxnSpPr>
            <p:nvPr/>
          </p:nvCxnSpPr>
          <p:spPr>
            <a:xfrm rot="5400000">
              <a:off x="23906898" y="23389215"/>
              <a:ext cx="45370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9" name="75 Conector angular"/>
            <p:cNvCxnSpPr>
              <a:stCxn id="268" idx="3"/>
              <a:endCxn id="267" idx="0"/>
            </p:cNvCxnSpPr>
            <p:nvPr/>
          </p:nvCxnSpPr>
          <p:spPr>
            <a:xfrm flipH="1">
              <a:off x="24133751" y="24573932"/>
              <a:ext cx="1532168" cy="2574419"/>
            </a:xfrm>
            <a:prstGeom prst="bentConnector4">
              <a:avLst>
                <a:gd name="adj1" fmla="val -14920"/>
                <a:gd name="adj2" fmla="val 9080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0" name="289 Forma"/>
            <p:cNvCxnSpPr>
              <a:stCxn id="267" idx="3"/>
              <a:endCxn id="270" idx="0"/>
            </p:cNvCxnSpPr>
            <p:nvPr/>
          </p:nvCxnSpPr>
          <p:spPr>
            <a:xfrm flipV="1">
              <a:off x="25665919" y="19109295"/>
              <a:ext cx="2972405" cy="8741489"/>
            </a:xfrm>
            <a:prstGeom prst="bentConnector4">
              <a:avLst>
                <a:gd name="adj1" fmla="val 29381"/>
                <a:gd name="adj2" fmla="val 10261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1" name="290 Conector angular"/>
            <p:cNvCxnSpPr>
              <a:stCxn id="267" idx="1"/>
              <a:endCxn id="263" idx="1"/>
            </p:cNvCxnSpPr>
            <p:nvPr/>
          </p:nvCxnSpPr>
          <p:spPr>
            <a:xfrm rot="10800000" flipH="1">
              <a:off x="22601584" y="22906932"/>
              <a:ext cx="183860" cy="4943853"/>
            </a:xfrm>
            <a:prstGeom prst="bentConnector3">
              <a:avLst>
                <a:gd name="adj1" fmla="val -12433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3" name="292 Conector recto de flecha"/>
            <p:cNvCxnSpPr>
              <a:stCxn id="268" idx="2"/>
              <a:endCxn id="274" idx="0"/>
            </p:cNvCxnSpPr>
            <p:nvPr/>
          </p:nvCxnSpPr>
          <p:spPr>
            <a:xfrm rot="5400000">
              <a:off x="23935473" y="25730072"/>
              <a:ext cx="396560"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5" name="294 Conector recto de flecha"/>
            <p:cNvCxnSpPr>
              <a:stCxn id="274" idx="2"/>
              <a:endCxn id="267" idx="0"/>
            </p:cNvCxnSpPr>
            <p:nvPr/>
          </p:nvCxnSpPr>
          <p:spPr>
            <a:xfrm rot="16200000" flipH="1">
              <a:off x="23906896" y="26921495"/>
              <a:ext cx="453710"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6" name="295 Conector recto de flecha"/>
            <p:cNvCxnSpPr>
              <a:stCxn id="270" idx="2"/>
              <a:endCxn id="269" idx="0"/>
            </p:cNvCxnSpPr>
            <p:nvPr/>
          </p:nvCxnSpPr>
          <p:spPr>
            <a:xfrm rot="5400000">
              <a:off x="28426630" y="20342707"/>
              <a:ext cx="4233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9" name="298 Conector recto de flecha"/>
            <p:cNvCxnSpPr>
              <a:stCxn id="269" idx="2"/>
              <a:endCxn id="272" idx="0"/>
            </p:cNvCxnSpPr>
            <p:nvPr/>
          </p:nvCxnSpPr>
          <p:spPr>
            <a:xfrm rot="5400000">
              <a:off x="28404763" y="21298826"/>
              <a:ext cx="46712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0" name="299 Conector recto de flecha"/>
            <p:cNvCxnSpPr>
              <a:stCxn id="272" idx="2"/>
              <a:endCxn id="275" idx="0"/>
            </p:cNvCxnSpPr>
            <p:nvPr/>
          </p:nvCxnSpPr>
          <p:spPr>
            <a:xfrm rot="5400000">
              <a:off x="28361900" y="23724534"/>
              <a:ext cx="5528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2" name="301 Conector recto de flecha"/>
            <p:cNvCxnSpPr>
              <a:stCxn id="275" idx="2"/>
              <a:endCxn id="271" idx="0"/>
            </p:cNvCxnSpPr>
            <p:nvPr/>
          </p:nvCxnSpPr>
          <p:spPr>
            <a:xfrm rot="5400000">
              <a:off x="28333325" y="25072248"/>
              <a:ext cx="610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5" name="304 Conector recto de flecha"/>
            <p:cNvCxnSpPr>
              <a:stCxn id="271" idx="2"/>
              <a:endCxn id="273" idx="0"/>
            </p:cNvCxnSpPr>
            <p:nvPr/>
          </p:nvCxnSpPr>
          <p:spPr>
            <a:xfrm rot="5400000">
              <a:off x="28390475" y="27029962"/>
              <a:ext cx="4956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6" name="305 Conector angular"/>
            <p:cNvCxnSpPr>
              <a:stCxn id="271" idx="3"/>
              <a:endCxn id="269" idx="3"/>
            </p:cNvCxnSpPr>
            <p:nvPr/>
          </p:nvCxnSpPr>
          <p:spPr>
            <a:xfrm flipH="1" flipV="1">
              <a:off x="29618911" y="20809833"/>
              <a:ext cx="551580" cy="5269848"/>
            </a:xfrm>
            <a:prstGeom prst="bentConnector3">
              <a:avLst>
                <a:gd name="adj1" fmla="val -4144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7" name="306 Forma"/>
            <p:cNvCxnSpPr>
              <a:stCxn id="272" idx="1"/>
              <a:endCxn id="271" idx="0"/>
            </p:cNvCxnSpPr>
            <p:nvPr/>
          </p:nvCxnSpPr>
          <p:spPr>
            <a:xfrm rot="10800000" flipH="1" flipV="1">
              <a:off x="27106156" y="22490249"/>
              <a:ext cx="1532168" cy="2887001"/>
            </a:xfrm>
            <a:prstGeom prst="bentConnector4">
              <a:avLst>
                <a:gd name="adj1" fmla="val -14920"/>
                <a:gd name="adj2" fmla="val 89354"/>
              </a:avLst>
            </a:prstGeom>
            <a:ln>
              <a:tailEnd type="arrow"/>
            </a:ln>
          </p:spPr>
          <p:style>
            <a:lnRef idx="1">
              <a:schemeClr val="accent1"/>
            </a:lnRef>
            <a:fillRef idx="0">
              <a:schemeClr val="accent1"/>
            </a:fillRef>
            <a:effectRef idx="0">
              <a:schemeClr val="accent1"/>
            </a:effectRef>
            <a:fontRef idx="minor">
              <a:schemeClr val="tx1"/>
            </a:fontRef>
          </p:style>
        </p:cxnSp>
        <p:sp>
          <p:nvSpPr>
            <p:cNvPr id="310" name="309 CuadroTexto"/>
            <p:cNvSpPr txBox="1"/>
            <p:nvPr/>
          </p:nvSpPr>
          <p:spPr>
            <a:xfrm>
              <a:off x="20349706" y="24110472"/>
              <a:ext cx="526188" cy="434602"/>
            </a:xfrm>
            <a:prstGeom prst="rect">
              <a:avLst/>
            </a:prstGeom>
            <a:noFill/>
          </p:spPr>
          <p:txBody>
            <a:bodyPr wrap="none" rtlCol="0">
              <a:spAutoFit/>
            </a:bodyPr>
            <a:lstStyle/>
            <a:p>
              <a:r>
                <a:rPr lang="en-US" sz="2000" dirty="0" smtClean="0">
                  <a:latin typeface="+mj-lt"/>
                </a:rPr>
                <a:t>No</a:t>
              </a:r>
              <a:endParaRPr lang="es-VE" sz="2000" dirty="0">
                <a:latin typeface="+mj-lt"/>
              </a:endParaRPr>
            </a:p>
          </p:txBody>
        </p:sp>
        <p:sp>
          <p:nvSpPr>
            <p:cNvPr id="312" name="311 CuadroTexto"/>
            <p:cNvSpPr txBox="1"/>
            <p:nvPr/>
          </p:nvSpPr>
          <p:spPr>
            <a:xfrm>
              <a:off x="19077598" y="24852075"/>
              <a:ext cx="393858" cy="434602"/>
            </a:xfrm>
            <a:prstGeom prst="rect">
              <a:avLst/>
            </a:prstGeom>
            <a:noFill/>
          </p:spPr>
          <p:txBody>
            <a:bodyPr wrap="none" rtlCol="0">
              <a:spAutoFit/>
            </a:bodyPr>
            <a:lstStyle/>
            <a:p>
              <a:r>
                <a:rPr lang="en-US" sz="2000" dirty="0" smtClean="0">
                  <a:latin typeface="+mj-lt"/>
                </a:rPr>
                <a:t>Si</a:t>
              </a:r>
              <a:endParaRPr lang="es-VE" sz="2000" dirty="0">
                <a:latin typeface="+mj-lt"/>
              </a:endParaRPr>
            </a:p>
          </p:txBody>
        </p:sp>
        <p:sp>
          <p:nvSpPr>
            <p:cNvPr id="313" name="312 CuadroTexto"/>
            <p:cNvSpPr txBox="1"/>
            <p:nvPr/>
          </p:nvSpPr>
          <p:spPr>
            <a:xfrm>
              <a:off x="25451416" y="24510075"/>
              <a:ext cx="526188" cy="434602"/>
            </a:xfrm>
            <a:prstGeom prst="rect">
              <a:avLst/>
            </a:prstGeom>
            <a:noFill/>
          </p:spPr>
          <p:txBody>
            <a:bodyPr wrap="none" rtlCol="0">
              <a:spAutoFit/>
            </a:bodyPr>
            <a:lstStyle/>
            <a:p>
              <a:r>
                <a:rPr lang="en-US" sz="2000" dirty="0" smtClean="0">
                  <a:latin typeface="+mj-lt"/>
                </a:rPr>
                <a:t>No</a:t>
              </a:r>
              <a:endParaRPr lang="es-VE" sz="2000" dirty="0">
                <a:latin typeface="+mj-lt"/>
              </a:endParaRPr>
            </a:p>
          </p:txBody>
        </p:sp>
        <p:sp>
          <p:nvSpPr>
            <p:cNvPr id="314" name="313 CuadroTexto"/>
            <p:cNvSpPr txBox="1"/>
            <p:nvPr/>
          </p:nvSpPr>
          <p:spPr>
            <a:xfrm>
              <a:off x="24103108" y="25404079"/>
              <a:ext cx="393858" cy="434602"/>
            </a:xfrm>
            <a:prstGeom prst="rect">
              <a:avLst/>
            </a:prstGeom>
            <a:noFill/>
          </p:spPr>
          <p:txBody>
            <a:bodyPr wrap="none" rtlCol="0">
              <a:spAutoFit/>
            </a:bodyPr>
            <a:lstStyle/>
            <a:p>
              <a:r>
                <a:rPr lang="en-US" sz="2000" dirty="0" smtClean="0">
                  <a:latin typeface="+mj-lt"/>
                </a:rPr>
                <a:t>Si</a:t>
              </a:r>
              <a:endParaRPr lang="es-VE" sz="2000" dirty="0">
                <a:latin typeface="+mj-lt"/>
              </a:endParaRPr>
            </a:p>
          </p:txBody>
        </p:sp>
        <p:sp>
          <p:nvSpPr>
            <p:cNvPr id="315" name="314 CuadroTexto"/>
            <p:cNvSpPr txBox="1"/>
            <p:nvPr/>
          </p:nvSpPr>
          <p:spPr>
            <a:xfrm>
              <a:off x="26877174" y="22512117"/>
              <a:ext cx="526188" cy="434602"/>
            </a:xfrm>
            <a:prstGeom prst="rect">
              <a:avLst/>
            </a:prstGeom>
            <a:noFill/>
          </p:spPr>
          <p:txBody>
            <a:bodyPr wrap="none" rtlCol="0">
              <a:spAutoFit/>
            </a:bodyPr>
            <a:lstStyle/>
            <a:p>
              <a:r>
                <a:rPr lang="en-US" sz="2000" dirty="0" smtClean="0">
                  <a:latin typeface="+mj-lt"/>
                </a:rPr>
                <a:t>No</a:t>
              </a:r>
              <a:endParaRPr lang="es-VE" sz="2000" dirty="0">
                <a:latin typeface="+mj-lt"/>
              </a:endParaRPr>
            </a:p>
          </p:txBody>
        </p:sp>
        <p:sp>
          <p:nvSpPr>
            <p:cNvPr id="316" name="315 CuadroTexto"/>
            <p:cNvSpPr txBox="1"/>
            <p:nvPr/>
          </p:nvSpPr>
          <p:spPr>
            <a:xfrm>
              <a:off x="28148030" y="23320395"/>
              <a:ext cx="393858" cy="434602"/>
            </a:xfrm>
            <a:prstGeom prst="rect">
              <a:avLst/>
            </a:prstGeom>
            <a:noFill/>
          </p:spPr>
          <p:txBody>
            <a:bodyPr wrap="none" rtlCol="0">
              <a:spAutoFit/>
            </a:bodyPr>
            <a:lstStyle/>
            <a:p>
              <a:r>
                <a:rPr lang="en-US" sz="2000" dirty="0" smtClean="0">
                  <a:latin typeface="+mj-lt"/>
                </a:rPr>
                <a:t>Si</a:t>
              </a:r>
              <a:endParaRPr lang="es-VE" sz="2000" dirty="0">
                <a:latin typeface="+mj-lt"/>
              </a:endParaRPr>
            </a:p>
          </p:txBody>
        </p:sp>
        <p:sp>
          <p:nvSpPr>
            <p:cNvPr id="317" name="316 CuadroTexto"/>
            <p:cNvSpPr txBox="1"/>
            <p:nvPr/>
          </p:nvSpPr>
          <p:spPr>
            <a:xfrm>
              <a:off x="17249774" y="26940685"/>
              <a:ext cx="526188" cy="434602"/>
            </a:xfrm>
            <a:prstGeom prst="rect">
              <a:avLst/>
            </a:prstGeom>
            <a:noFill/>
          </p:spPr>
          <p:txBody>
            <a:bodyPr wrap="none" rtlCol="0">
              <a:spAutoFit/>
            </a:bodyPr>
            <a:lstStyle/>
            <a:p>
              <a:r>
                <a:rPr lang="en-US" sz="2000" dirty="0" smtClean="0">
                  <a:latin typeface="+mj-lt"/>
                </a:rPr>
                <a:t>No</a:t>
              </a:r>
              <a:endParaRPr lang="es-VE" sz="2000" dirty="0">
                <a:latin typeface="+mj-lt"/>
              </a:endParaRPr>
            </a:p>
          </p:txBody>
        </p:sp>
        <p:sp>
          <p:nvSpPr>
            <p:cNvPr id="318" name="317 CuadroTexto"/>
            <p:cNvSpPr txBox="1"/>
            <p:nvPr/>
          </p:nvSpPr>
          <p:spPr>
            <a:xfrm>
              <a:off x="20425906" y="27304781"/>
              <a:ext cx="393858" cy="434602"/>
            </a:xfrm>
            <a:prstGeom prst="rect">
              <a:avLst/>
            </a:prstGeom>
            <a:noFill/>
          </p:spPr>
          <p:txBody>
            <a:bodyPr wrap="none" rtlCol="0">
              <a:spAutoFit/>
            </a:bodyPr>
            <a:lstStyle/>
            <a:p>
              <a:r>
                <a:rPr lang="en-US" sz="2000" dirty="0" smtClean="0">
                  <a:latin typeface="+mj-lt"/>
                </a:rPr>
                <a:t>Si</a:t>
              </a:r>
              <a:endParaRPr lang="es-VE" sz="2000" dirty="0">
                <a:latin typeface="+mj-lt"/>
              </a:endParaRPr>
            </a:p>
          </p:txBody>
        </p:sp>
        <p:sp>
          <p:nvSpPr>
            <p:cNvPr id="319" name="318 CuadroTexto"/>
            <p:cNvSpPr txBox="1"/>
            <p:nvPr/>
          </p:nvSpPr>
          <p:spPr>
            <a:xfrm>
              <a:off x="22313383" y="27403781"/>
              <a:ext cx="526188" cy="434602"/>
            </a:xfrm>
            <a:prstGeom prst="rect">
              <a:avLst/>
            </a:prstGeom>
            <a:noFill/>
          </p:spPr>
          <p:txBody>
            <a:bodyPr wrap="none" rtlCol="0">
              <a:spAutoFit/>
            </a:bodyPr>
            <a:lstStyle/>
            <a:p>
              <a:r>
                <a:rPr lang="en-US" sz="2000" dirty="0" smtClean="0">
                  <a:latin typeface="+mj-lt"/>
                </a:rPr>
                <a:t>No</a:t>
              </a:r>
              <a:endParaRPr lang="es-VE" sz="2000" dirty="0">
                <a:latin typeface="+mj-lt"/>
              </a:endParaRPr>
            </a:p>
          </p:txBody>
        </p:sp>
        <p:sp>
          <p:nvSpPr>
            <p:cNvPr id="320" name="319 CuadroTexto"/>
            <p:cNvSpPr txBox="1"/>
            <p:nvPr/>
          </p:nvSpPr>
          <p:spPr>
            <a:xfrm>
              <a:off x="25451416" y="27786926"/>
              <a:ext cx="393858" cy="434602"/>
            </a:xfrm>
            <a:prstGeom prst="rect">
              <a:avLst/>
            </a:prstGeom>
            <a:noFill/>
          </p:spPr>
          <p:txBody>
            <a:bodyPr wrap="none" rtlCol="0">
              <a:spAutoFit/>
            </a:bodyPr>
            <a:lstStyle/>
            <a:p>
              <a:r>
                <a:rPr lang="en-US" sz="2000" dirty="0" smtClean="0">
                  <a:latin typeface="+mj-lt"/>
                </a:rPr>
                <a:t>Si</a:t>
              </a:r>
              <a:endParaRPr lang="es-VE" sz="2000" dirty="0">
                <a:latin typeface="+mj-lt"/>
              </a:endParaRPr>
            </a:p>
          </p:txBody>
        </p:sp>
        <p:sp>
          <p:nvSpPr>
            <p:cNvPr id="321" name="320 CuadroTexto"/>
            <p:cNvSpPr txBox="1"/>
            <p:nvPr/>
          </p:nvSpPr>
          <p:spPr>
            <a:xfrm>
              <a:off x="29815181" y="25575529"/>
              <a:ext cx="526188" cy="434602"/>
            </a:xfrm>
            <a:prstGeom prst="rect">
              <a:avLst/>
            </a:prstGeom>
            <a:noFill/>
          </p:spPr>
          <p:txBody>
            <a:bodyPr wrap="none" rtlCol="0">
              <a:spAutoFit/>
            </a:bodyPr>
            <a:lstStyle/>
            <a:p>
              <a:r>
                <a:rPr lang="en-US" sz="2000" dirty="0" smtClean="0">
                  <a:latin typeface="+mj-lt"/>
                </a:rPr>
                <a:t>No</a:t>
              </a:r>
              <a:endParaRPr lang="es-VE" sz="2000" dirty="0">
                <a:latin typeface="+mj-lt"/>
              </a:endParaRPr>
            </a:p>
          </p:txBody>
        </p:sp>
        <p:sp>
          <p:nvSpPr>
            <p:cNvPr id="322" name="321 CuadroTexto"/>
            <p:cNvSpPr txBox="1"/>
            <p:nvPr/>
          </p:nvSpPr>
          <p:spPr>
            <a:xfrm>
              <a:off x="28638324" y="26654398"/>
              <a:ext cx="393858" cy="434602"/>
            </a:xfrm>
            <a:prstGeom prst="rect">
              <a:avLst/>
            </a:prstGeom>
            <a:noFill/>
          </p:spPr>
          <p:txBody>
            <a:bodyPr wrap="none" rtlCol="0">
              <a:spAutoFit/>
            </a:bodyPr>
            <a:lstStyle/>
            <a:p>
              <a:r>
                <a:rPr lang="en-US" sz="2000" dirty="0" smtClean="0">
                  <a:latin typeface="+mj-lt"/>
                </a:rPr>
                <a:t>Si</a:t>
              </a:r>
              <a:endParaRPr lang="es-VE" sz="2000" dirty="0">
                <a:latin typeface="+mj-lt"/>
              </a:endParaRPr>
            </a:p>
          </p:txBody>
        </p:sp>
        <p:sp>
          <p:nvSpPr>
            <p:cNvPr id="323" name="322 CuadroTexto"/>
            <p:cNvSpPr txBox="1"/>
            <p:nvPr/>
          </p:nvSpPr>
          <p:spPr>
            <a:xfrm>
              <a:off x="22141934" y="19875584"/>
              <a:ext cx="526188" cy="434602"/>
            </a:xfrm>
            <a:prstGeom prst="rect">
              <a:avLst/>
            </a:prstGeom>
            <a:noFill/>
          </p:spPr>
          <p:txBody>
            <a:bodyPr wrap="none" rtlCol="0">
              <a:spAutoFit/>
            </a:bodyPr>
            <a:lstStyle/>
            <a:p>
              <a:r>
                <a:rPr lang="en-US" sz="2000" dirty="0" smtClean="0">
                  <a:latin typeface="+mj-lt"/>
                </a:rPr>
                <a:t>No</a:t>
              </a:r>
              <a:endParaRPr lang="es-VE" sz="2000" dirty="0">
                <a:latin typeface="+mj-lt"/>
              </a:endParaRPr>
            </a:p>
          </p:txBody>
        </p:sp>
        <p:sp>
          <p:nvSpPr>
            <p:cNvPr id="324" name="323 CuadroTexto"/>
            <p:cNvSpPr txBox="1"/>
            <p:nvPr/>
          </p:nvSpPr>
          <p:spPr>
            <a:xfrm>
              <a:off x="24103108" y="20769588"/>
              <a:ext cx="393858" cy="434602"/>
            </a:xfrm>
            <a:prstGeom prst="rect">
              <a:avLst/>
            </a:prstGeom>
            <a:noFill/>
          </p:spPr>
          <p:txBody>
            <a:bodyPr wrap="none" rtlCol="0">
              <a:spAutoFit/>
            </a:bodyPr>
            <a:lstStyle/>
            <a:p>
              <a:r>
                <a:rPr lang="en-US" sz="2000" dirty="0" smtClean="0">
                  <a:latin typeface="+mj-lt"/>
                </a:rPr>
                <a:t>Si</a:t>
              </a:r>
              <a:endParaRPr lang="es-VE" sz="2000" dirty="0">
                <a:latin typeface="+mj-lt"/>
              </a:endParaRPr>
            </a:p>
          </p:txBody>
        </p:sp>
        <p:cxnSp>
          <p:nvCxnSpPr>
            <p:cNvPr id="326" name="325 Forma"/>
            <p:cNvCxnSpPr>
              <a:stCxn id="273" idx="2"/>
              <a:endCxn id="259" idx="1"/>
            </p:cNvCxnSpPr>
            <p:nvPr/>
          </p:nvCxnSpPr>
          <p:spPr>
            <a:xfrm rot="5400000" flipH="1">
              <a:off x="18645603" y="18945383"/>
              <a:ext cx="8662662" cy="11322782"/>
            </a:xfrm>
            <a:prstGeom prst="bentConnector4">
              <a:avLst>
                <a:gd name="adj1" fmla="val -2639"/>
                <a:gd name="adj2" fmla="val 102019"/>
              </a:avLst>
            </a:prstGeom>
            <a:ln>
              <a:tailEnd type="arrow"/>
            </a:ln>
          </p:spPr>
          <p:style>
            <a:lnRef idx="1">
              <a:schemeClr val="accent1"/>
            </a:lnRef>
            <a:fillRef idx="0">
              <a:schemeClr val="accent1"/>
            </a:fillRef>
            <a:effectRef idx="0">
              <a:schemeClr val="accent1"/>
            </a:effectRef>
            <a:fontRef idx="minor">
              <a:schemeClr val="tx1"/>
            </a:fontRef>
          </p:style>
        </p:cxnSp>
        <p:sp>
          <p:nvSpPr>
            <p:cNvPr id="448" name="447 Rectángulo"/>
            <p:cNvSpPr/>
            <p:nvPr/>
          </p:nvSpPr>
          <p:spPr>
            <a:xfrm>
              <a:off x="17921838" y="21394200"/>
              <a:ext cx="2328895" cy="510860"/>
            </a:xfrm>
            <a:prstGeom prst="rect">
              <a:avLst/>
            </a:prstGeom>
            <a:solidFill>
              <a:srgbClr val="FFC00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s-VE" sz="2000" dirty="0" smtClean="0">
                  <a:solidFill>
                    <a:schemeClr val="tx1"/>
                  </a:solidFill>
                  <a:latin typeface="+mj-lt"/>
                </a:rPr>
                <a:t>t</a:t>
              </a:r>
              <a:r>
                <a:rPr lang="es-VE" sz="2000" baseline="-25000" dirty="0" smtClean="0">
                  <a:solidFill>
                    <a:schemeClr val="tx1"/>
                  </a:solidFill>
                  <a:latin typeface="+mj-lt"/>
                </a:rPr>
                <a:t>o</a:t>
              </a:r>
              <a:r>
                <a:rPr lang="es-VE" sz="2000" dirty="0" smtClean="0">
                  <a:solidFill>
                    <a:schemeClr val="tx1"/>
                  </a:solidFill>
                  <a:latin typeface="+mj-lt"/>
                </a:rPr>
                <a:t>=0</a:t>
              </a:r>
              <a:endParaRPr lang="es-VE" sz="2000" dirty="0">
                <a:solidFill>
                  <a:schemeClr val="tx1"/>
                </a:solidFill>
                <a:latin typeface="+mj-lt"/>
              </a:endParaRPr>
            </a:p>
          </p:txBody>
        </p:sp>
        <p:cxnSp>
          <p:nvCxnSpPr>
            <p:cNvPr id="459" name="458 Conector recto de flecha"/>
            <p:cNvCxnSpPr>
              <a:stCxn id="259" idx="2"/>
              <a:endCxn id="448" idx="0"/>
            </p:cNvCxnSpPr>
            <p:nvPr/>
          </p:nvCxnSpPr>
          <p:spPr>
            <a:xfrm rot="16200000" flipH="1">
              <a:off x="18861243" y="21169157"/>
              <a:ext cx="45008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1" name="460 Conector recto de flecha"/>
            <p:cNvCxnSpPr>
              <a:stCxn id="448" idx="2"/>
              <a:endCxn id="260" idx="0"/>
            </p:cNvCxnSpPr>
            <p:nvPr/>
          </p:nvCxnSpPr>
          <p:spPr>
            <a:xfrm rot="5400000">
              <a:off x="18946205" y="22045141"/>
              <a:ext cx="28016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13" name="112 Grupo"/>
          <p:cNvGrpSpPr/>
          <p:nvPr/>
        </p:nvGrpSpPr>
        <p:grpSpPr>
          <a:xfrm>
            <a:off x="16068675" y="39712901"/>
            <a:ext cx="15077708" cy="3883024"/>
            <a:chOff x="16068675" y="39712901"/>
            <a:chExt cx="15077708" cy="3883024"/>
          </a:xfrm>
        </p:grpSpPr>
        <p:grpSp>
          <p:nvGrpSpPr>
            <p:cNvPr id="423" name="422 Grupo"/>
            <p:cNvGrpSpPr/>
            <p:nvPr/>
          </p:nvGrpSpPr>
          <p:grpSpPr>
            <a:xfrm>
              <a:off x="25184099" y="39820980"/>
              <a:ext cx="2971014" cy="2952382"/>
              <a:chOff x="23421974" y="40992555"/>
              <a:chExt cx="2971014" cy="2952382"/>
            </a:xfrm>
          </p:grpSpPr>
          <p:pic>
            <p:nvPicPr>
              <p:cNvPr id="234" name="233 Imagen" descr="bajo contraste.png"/>
              <p:cNvPicPr>
                <a:picLocks noChangeAspect="1"/>
              </p:cNvPicPr>
              <p:nvPr/>
            </p:nvPicPr>
            <p:blipFill>
              <a:blip r:embed="rId13" cstate="print"/>
              <a:stretch>
                <a:fillRect/>
              </a:stretch>
            </p:blipFill>
            <p:spPr>
              <a:xfrm>
                <a:off x="23421974" y="40992555"/>
                <a:ext cx="2948572" cy="2948572"/>
              </a:xfrm>
              <a:prstGeom prst="rect">
                <a:avLst/>
              </a:prstGeom>
            </p:spPr>
          </p:pic>
          <p:sp>
            <p:nvSpPr>
              <p:cNvPr id="419" name="418 CuadroTexto"/>
              <p:cNvSpPr txBox="1"/>
              <p:nvPr/>
            </p:nvSpPr>
            <p:spPr>
              <a:xfrm>
                <a:off x="25958254" y="43360162"/>
                <a:ext cx="434734" cy="584775"/>
              </a:xfrm>
              <a:prstGeom prst="rect">
                <a:avLst/>
              </a:prstGeom>
              <a:noFill/>
            </p:spPr>
            <p:txBody>
              <a:bodyPr wrap="none" rtlCol="0">
                <a:spAutoFit/>
              </a:bodyPr>
              <a:lstStyle/>
              <a:p>
                <a:r>
                  <a:rPr lang="en-US" sz="3200" b="1" dirty="0" smtClean="0">
                    <a:solidFill>
                      <a:schemeClr val="bg1"/>
                    </a:solidFill>
                  </a:rPr>
                  <a:t>b</a:t>
                </a:r>
                <a:endParaRPr lang="es-VE" sz="3200" b="1" dirty="0">
                  <a:solidFill>
                    <a:schemeClr val="bg1"/>
                  </a:solidFill>
                </a:endParaRPr>
              </a:p>
            </p:txBody>
          </p:sp>
        </p:grpSp>
        <p:grpSp>
          <p:nvGrpSpPr>
            <p:cNvPr id="422" name="421 Grupo"/>
            <p:cNvGrpSpPr/>
            <p:nvPr/>
          </p:nvGrpSpPr>
          <p:grpSpPr>
            <a:xfrm>
              <a:off x="28194002" y="39819076"/>
              <a:ext cx="2952381" cy="2954286"/>
              <a:chOff x="26622377" y="40990651"/>
              <a:chExt cx="2952381" cy="2954286"/>
            </a:xfrm>
          </p:grpSpPr>
          <p:pic>
            <p:nvPicPr>
              <p:cNvPr id="233" name="232 Imagen" descr="alto contraste.png"/>
              <p:cNvPicPr>
                <a:picLocks noChangeAspect="1"/>
              </p:cNvPicPr>
              <p:nvPr/>
            </p:nvPicPr>
            <p:blipFill>
              <a:blip r:embed="rId14" cstate="print"/>
              <a:stretch>
                <a:fillRect/>
              </a:stretch>
            </p:blipFill>
            <p:spPr>
              <a:xfrm>
                <a:off x="26622377" y="40990651"/>
                <a:ext cx="2952381" cy="2952381"/>
              </a:xfrm>
              <a:prstGeom prst="rect">
                <a:avLst/>
              </a:prstGeom>
            </p:spPr>
          </p:pic>
          <p:sp>
            <p:nvSpPr>
              <p:cNvPr id="421" name="420 CuadroTexto"/>
              <p:cNvSpPr txBox="1"/>
              <p:nvPr/>
            </p:nvSpPr>
            <p:spPr>
              <a:xfrm>
                <a:off x="29140024" y="43360162"/>
                <a:ext cx="412292" cy="584775"/>
              </a:xfrm>
              <a:prstGeom prst="rect">
                <a:avLst/>
              </a:prstGeom>
              <a:noFill/>
            </p:spPr>
            <p:txBody>
              <a:bodyPr wrap="none" rtlCol="0">
                <a:spAutoFit/>
              </a:bodyPr>
              <a:lstStyle/>
              <a:p>
                <a:r>
                  <a:rPr lang="en-US" sz="3200" b="1" dirty="0" smtClean="0">
                    <a:solidFill>
                      <a:schemeClr val="bg1"/>
                    </a:solidFill>
                  </a:rPr>
                  <a:t>c</a:t>
                </a:r>
                <a:endParaRPr lang="es-VE" sz="3200" b="1" dirty="0">
                  <a:solidFill>
                    <a:schemeClr val="bg1"/>
                  </a:solidFill>
                </a:endParaRPr>
              </a:p>
            </p:txBody>
          </p:sp>
        </p:grpSp>
        <p:grpSp>
          <p:nvGrpSpPr>
            <p:cNvPr id="112" name="111 Grupo"/>
            <p:cNvGrpSpPr/>
            <p:nvPr/>
          </p:nvGrpSpPr>
          <p:grpSpPr>
            <a:xfrm>
              <a:off x="16068675" y="39712901"/>
              <a:ext cx="8991600" cy="3883024"/>
              <a:chOff x="16068675" y="39712901"/>
              <a:chExt cx="8991600" cy="3883024"/>
            </a:xfrm>
          </p:grpSpPr>
          <p:pic>
            <p:nvPicPr>
              <p:cNvPr id="110" name="109 Imagen" descr="perfiles2.emf"/>
              <p:cNvPicPr>
                <a:picLocks noChangeAspect="1"/>
              </p:cNvPicPr>
              <p:nvPr/>
            </p:nvPicPr>
            <p:blipFill>
              <a:blip r:embed="rId15" cstate="print"/>
              <a:srcRect l="7906" r="7906"/>
              <a:stretch>
                <a:fillRect/>
              </a:stretch>
            </p:blipFill>
            <p:spPr>
              <a:xfrm>
                <a:off x="16068675" y="39712901"/>
                <a:ext cx="8991600" cy="3883024"/>
              </a:xfrm>
              <a:prstGeom prst="rect">
                <a:avLst/>
              </a:prstGeom>
            </p:spPr>
          </p:pic>
          <p:sp>
            <p:nvSpPr>
              <p:cNvPr id="111" name="110 CuadroTexto"/>
              <p:cNvSpPr txBox="1"/>
              <p:nvPr/>
            </p:nvSpPr>
            <p:spPr>
              <a:xfrm>
                <a:off x="16614229" y="39864487"/>
                <a:ext cx="412292" cy="584775"/>
              </a:xfrm>
              <a:prstGeom prst="rect">
                <a:avLst/>
              </a:prstGeom>
              <a:noFill/>
            </p:spPr>
            <p:txBody>
              <a:bodyPr wrap="none" rtlCol="0">
                <a:spAutoFit/>
              </a:bodyPr>
              <a:lstStyle/>
              <a:p>
                <a:r>
                  <a:rPr lang="en-US" sz="3200" b="1" dirty="0" smtClean="0"/>
                  <a:t>a</a:t>
                </a:r>
                <a:endParaRPr lang="es-VE" sz="3200" b="1" dirty="0"/>
              </a:p>
            </p:txBody>
          </p:sp>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2021</TotalTime>
  <Words>1212</Words>
  <Application>Microsoft Office PowerPoint</Application>
  <PresentationFormat>Personalizado</PresentationFormat>
  <Paragraphs>91</Paragraphs>
  <Slides>1</Slides>
  <Notes>0</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1</vt:i4>
      </vt:variant>
    </vt:vector>
  </HeadingPairs>
  <TitlesOfParts>
    <vt:vector size="3" baseType="lpstr">
      <vt:lpstr>Tema de Office</vt:lpstr>
      <vt:lpstr>Equation</vt:lpstr>
      <vt:lpstr>Diapositiva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Jesús</dc:creator>
  <cp:lastModifiedBy>nico</cp:lastModifiedBy>
  <cp:revision>218</cp:revision>
  <dcterms:created xsi:type="dcterms:W3CDTF">2008-11-03T14:56:13Z</dcterms:created>
  <dcterms:modified xsi:type="dcterms:W3CDTF">2010-12-14T23:15:48Z</dcterms:modified>
</cp:coreProperties>
</file>