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711D-7507-4E45-8C49-28D2BF4D4BB9}" type="datetimeFigureOut">
              <a:rPr lang="es-VE" smtClean="0"/>
              <a:t>16/09/2010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118 Grupo"/>
          <p:cNvGrpSpPr/>
          <p:nvPr/>
        </p:nvGrpSpPr>
        <p:grpSpPr>
          <a:xfrm>
            <a:off x="755576" y="260648"/>
            <a:ext cx="7926646" cy="6192688"/>
            <a:chOff x="755576" y="260648"/>
            <a:chExt cx="7926646" cy="6192688"/>
          </a:xfrm>
        </p:grpSpPr>
        <p:sp>
          <p:nvSpPr>
            <p:cNvPr id="4" name="3 Elipse"/>
            <p:cNvSpPr/>
            <p:nvPr/>
          </p:nvSpPr>
          <p:spPr>
            <a:xfrm>
              <a:off x="1403648" y="260648"/>
              <a:ext cx="100811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Inicio</a:t>
              </a:r>
              <a:endParaRPr lang="es-VE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151620" y="98072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 </a:t>
              </a:r>
              <a:r>
                <a:rPr lang="en-US" sz="1200" dirty="0" err="1" smtClean="0"/>
                <a:t>obtiene</a:t>
              </a:r>
              <a:r>
                <a:rPr lang="en-US" sz="1200" dirty="0" smtClean="0"/>
                <a:t> el </a:t>
              </a:r>
              <a:r>
                <a:rPr lang="en-US" sz="1200" dirty="0" err="1" smtClean="0"/>
                <a:t>contraste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promedio</a:t>
              </a:r>
              <a:endParaRPr lang="es-VE" sz="12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971600" y="1700808"/>
              <a:ext cx="18722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 genera </a:t>
              </a:r>
              <a:r>
                <a:rPr lang="en-US" sz="1200" dirty="0" err="1" smtClean="0"/>
                <a:t>una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señal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gaussiana</a:t>
              </a:r>
              <a:r>
                <a:rPr lang="en-US" sz="1200" dirty="0" smtClean="0"/>
                <a:t> con </a:t>
              </a:r>
              <a:r>
                <a:rPr lang="en-US" sz="1200" dirty="0" err="1" smtClean="0"/>
                <a:t>Amplitud</a:t>
              </a:r>
              <a:r>
                <a:rPr lang="en-US" sz="1200" dirty="0" smtClean="0"/>
                <a:t>=</a:t>
              </a:r>
              <a:r>
                <a:rPr lang="en-US" sz="1200" dirty="0" err="1" smtClean="0"/>
                <a:t>A</a:t>
              </a:r>
              <a:r>
                <a:rPr lang="en-US" sz="1200" baseline="-25000" dirty="0" err="1" smtClean="0"/>
                <a:t>o</a:t>
              </a:r>
              <a:r>
                <a:rPr lang="en-US" sz="1200" dirty="0" smtClean="0"/>
                <a:t> (</a:t>
              </a:r>
              <a:r>
                <a:rPr lang="en-US" sz="1200" dirty="0" err="1" smtClean="0"/>
                <a:t>Aleatorio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err="1" smtClean="0"/>
                <a:t>Ancho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latin typeface="Symbol" pitchFamily="18" charset="2"/>
                </a:rPr>
                <a:t>s=</a:t>
              </a:r>
              <a:r>
                <a:rPr lang="en-US" sz="1200" dirty="0" smtClean="0">
                  <a:latin typeface="Symbol" pitchFamily="18" charset="2"/>
                </a:rPr>
                <a:t>s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 (</a:t>
              </a:r>
              <a:r>
                <a:rPr lang="en-US" sz="1200" dirty="0" err="1" smtClean="0"/>
                <a:t>Aeatorio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 y </a:t>
              </a:r>
              <a:r>
                <a:rPr lang="en-US" sz="1200" dirty="0" err="1" smtClean="0"/>
                <a:t>centrada</a:t>
              </a:r>
              <a:r>
                <a:rPr lang="en-US" sz="1200" dirty="0" smtClean="0"/>
                <a:t> en 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=0</a:t>
              </a:r>
              <a:endParaRPr lang="es-VE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223628" y="2924944"/>
              <a:ext cx="13681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Incremento</a:t>
              </a:r>
              <a:r>
                <a:rPr lang="en-US" sz="1200" dirty="0" smtClean="0"/>
                <a:t> t</a:t>
              </a:r>
              <a:r>
                <a:rPr lang="en-US" sz="1200" baseline="-25000" dirty="0" smtClean="0"/>
                <a:t>o</a:t>
              </a:r>
              <a:endParaRPr lang="es-VE" sz="1200" baseline="-25000" dirty="0"/>
            </a:p>
          </p:txBody>
        </p:sp>
        <p:sp>
          <p:nvSpPr>
            <p:cNvPr id="9" name="8 Decisión"/>
            <p:cNvSpPr/>
            <p:nvPr/>
          </p:nvSpPr>
          <p:spPr>
            <a:xfrm>
              <a:off x="1007604" y="3501008"/>
              <a:ext cx="1800200" cy="10801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Contraste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&gt;95% del 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10" name="9 Proceso"/>
            <p:cNvSpPr/>
            <p:nvPr/>
          </p:nvSpPr>
          <p:spPr>
            <a:xfrm>
              <a:off x="1439652" y="4869160"/>
              <a:ext cx="936104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Promedio</a:t>
              </a:r>
              <a:r>
                <a:rPr lang="en-US" sz="1200" dirty="0" smtClean="0"/>
                <a:t> 3 </a:t>
              </a:r>
              <a:r>
                <a:rPr lang="en-US" sz="1200" dirty="0" err="1" smtClean="0"/>
                <a:t>imagenes</a:t>
              </a:r>
              <a:endParaRPr lang="es-VE" sz="12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085946" y="2924944"/>
              <a:ext cx="158417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Incrementa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Amplitud</a:t>
              </a:r>
              <a:endParaRPr lang="es-VE" sz="1200" dirty="0"/>
            </a:p>
          </p:txBody>
        </p:sp>
        <p:sp>
          <p:nvSpPr>
            <p:cNvPr id="16" name="15 Decisión"/>
            <p:cNvSpPr/>
            <p:nvPr/>
          </p:nvSpPr>
          <p:spPr>
            <a:xfrm>
              <a:off x="3977934" y="404664"/>
              <a:ext cx="1800200" cy="10801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Mejor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promedio</a:t>
              </a:r>
              <a:r>
                <a:rPr lang="en-US" sz="1200" dirty="0" smtClean="0"/>
                <a:t>&gt;100%</a:t>
              </a:r>
            </a:p>
          </p:txBody>
        </p:sp>
        <p:sp>
          <p:nvSpPr>
            <p:cNvPr id="17" name="16 Decisión"/>
            <p:cNvSpPr/>
            <p:nvPr/>
          </p:nvSpPr>
          <p:spPr>
            <a:xfrm>
              <a:off x="1007604" y="5589240"/>
              <a:ext cx="1800200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719138" algn="l"/>
                </a:tabLst>
              </a:pPr>
              <a:r>
                <a:rPr lang="en-US" sz="1200" dirty="0" smtClean="0"/>
                <a:t>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&gt;</a:t>
              </a:r>
              <a:r>
                <a:rPr lang="en-US" sz="1200" dirty="0" err="1" smtClean="0"/>
                <a:t>t</a:t>
              </a:r>
              <a:r>
                <a:rPr lang="en-US" sz="1200" baseline="-25000" dirty="0" err="1" smtClean="0"/>
                <a:t>i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4373978" y="1844824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Amplitud</a:t>
              </a:r>
              <a:r>
                <a:rPr lang="en-US" sz="1200" dirty="0" smtClean="0"/>
                <a:t>=0</a:t>
              </a:r>
            </a:p>
            <a:p>
              <a:pPr algn="ctr"/>
              <a:r>
                <a:rPr lang="en-US" sz="1200" dirty="0" smtClean="0"/>
                <a:t>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=</a:t>
              </a:r>
              <a:r>
                <a:rPr lang="en-US" sz="1200" dirty="0" smtClean="0"/>
                <a:t>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m</a:t>
              </a:r>
              <a:r>
                <a:rPr lang="en-US" sz="1200" dirty="0" err="1" smtClean="0"/>
                <a:t>ejor</a:t>
              </a:r>
              <a:r>
                <a:rPr lang="en-US" sz="1200" dirty="0" smtClean="0"/>
                <a:t>)</a:t>
              </a:r>
              <a:endParaRPr lang="es-VE" sz="1200" dirty="0"/>
            </a:p>
          </p:txBody>
        </p:sp>
        <p:sp>
          <p:nvSpPr>
            <p:cNvPr id="19" name="18 Decisión"/>
            <p:cNvSpPr/>
            <p:nvPr/>
          </p:nvSpPr>
          <p:spPr>
            <a:xfrm>
              <a:off x="3977934" y="5589240"/>
              <a:ext cx="1800200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719138" algn="l"/>
                </a:tabLst>
              </a:pPr>
              <a:r>
                <a:rPr lang="en-US" sz="1200" dirty="0" smtClean="0"/>
                <a:t>Amp&gt;</a:t>
              </a:r>
              <a:r>
                <a:rPr lang="en-US" sz="1200" dirty="0" err="1" smtClean="0"/>
                <a:t>2A</a:t>
              </a:r>
              <a:r>
                <a:rPr lang="en-US" sz="1200" baseline="-25000" dirty="0" err="1" smtClean="0"/>
                <a:t>o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20" name="19 Decisión"/>
            <p:cNvSpPr/>
            <p:nvPr/>
          </p:nvSpPr>
          <p:spPr>
            <a:xfrm>
              <a:off x="3977934" y="3501008"/>
              <a:ext cx="1800200" cy="10801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Contraste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&gt;95% del 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6948264" y="1484784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Incrementa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latin typeface="Symbol" pitchFamily="18" charset="2"/>
                </a:rPr>
                <a:t>s</a:t>
              </a:r>
              <a:endParaRPr lang="es-VE" sz="1200" dirty="0">
                <a:latin typeface="Symbol" pitchFamily="18" charset="2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6804248" y="476672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Symbol" pitchFamily="18" charset="2"/>
                </a:rPr>
                <a:t>s</a:t>
              </a:r>
              <a:r>
                <a:rPr lang="en-US" sz="1200" dirty="0" smtClean="0"/>
                <a:t>=0</a:t>
              </a:r>
            </a:p>
            <a:p>
              <a:pPr algn="ctr"/>
              <a:r>
                <a:rPr lang="en-US" sz="1200" dirty="0" err="1" smtClean="0"/>
                <a:t>Amplitud</a:t>
              </a:r>
              <a:r>
                <a:rPr lang="en-US" sz="1200" dirty="0" smtClean="0"/>
                <a:t>=A(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)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=</a:t>
              </a:r>
              <a:r>
                <a:rPr lang="en-US" sz="1200" dirty="0" smtClean="0"/>
                <a:t>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m</a:t>
              </a:r>
              <a:r>
                <a:rPr lang="en-US" sz="1200" dirty="0" err="1" smtClean="0"/>
                <a:t>ejor</a:t>
              </a:r>
              <a:r>
                <a:rPr lang="en-US" sz="1200" dirty="0" smtClean="0"/>
                <a:t>)</a:t>
              </a:r>
              <a:endParaRPr lang="es-VE" sz="1200" dirty="0"/>
            </a:p>
          </p:txBody>
        </p:sp>
        <p:sp>
          <p:nvSpPr>
            <p:cNvPr id="24" name="23 Decisión"/>
            <p:cNvSpPr/>
            <p:nvPr/>
          </p:nvSpPr>
          <p:spPr>
            <a:xfrm>
              <a:off x="6624228" y="4365104"/>
              <a:ext cx="1800200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719138" algn="l"/>
                </a:tabLst>
              </a:pPr>
              <a:r>
                <a:rPr lang="en-US" sz="1200" dirty="0" smtClean="0">
                  <a:latin typeface="Symbol" pitchFamily="18" charset="2"/>
                </a:rPr>
                <a:t>s</a:t>
              </a:r>
              <a:r>
                <a:rPr lang="en-US" sz="1200" dirty="0" smtClean="0"/>
                <a:t>&gt;</a:t>
              </a:r>
              <a:r>
                <a:rPr lang="en-US" sz="1200" dirty="0" err="1" smtClean="0"/>
                <a:t>2</a:t>
              </a:r>
              <a:r>
                <a:rPr lang="en-US" sz="1200" dirty="0" err="1" smtClean="0">
                  <a:latin typeface="Symbol" pitchFamily="18" charset="2"/>
                </a:rPr>
                <a:t>s</a:t>
              </a:r>
              <a:r>
                <a:rPr lang="en-US" sz="1200" baseline="-25000" dirty="0" err="1" smtClean="0"/>
                <a:t>o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25" name="24 Decisión"/>
            <p:cNvSpPr/>
            <p:nvPr/>
          </p:nvSpPr>
          <p:spPr>
            <a:xfrm>
              <a:off x="6624228" y="2132856"/>
              <a:ext cx="1800200" cy="10801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Contraste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&gt;95% del 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?</a:t>
              </a:r>
              <a:endParaRPr lang="es-VE" sz="12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588224" y="5517232"/>
              <a:ext cx="18722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 </a:t>
              </a:r>
              <a:r>
                <a:rPr lang="en-US" sz="1200" dirty="0" err="1" smtClean="0"/>
                <a:t>suma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gaussiana</a:t>
              </a:r>
              <a:r>
                <a:rPr lang="en-US" sz="1200" dirty="0" smtClean="0"/>
                <a:t> con </a:t>
              </a:r>
              <a:r>
                <a:rPr lang="en-US" sz="1200" dirty="0" err="1" smtClean="0"/>
                <a:t>Amplitud</a:t>
              </a:r>
              <a:r>
                <a:rPr lang="en-US" sz="1200" dirty="0" smtClean="0"/>
                <a:t>=A(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err="1" smtClean="0"/>
                <a:t>Ancho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latin typeface="Symbol" pitchFamily="18" charset="2"/>
                </a:rPr>
                <a:t>s=</a:t>
              </a:r>
              <a:r>
                <a:rPr lang="en-US" sz="1200" dirty="0" smtClean="0">
                  <a:latin typeface="Symbol" pitchFamily="18" charset="2"/>
                </a:rPr>
                <a:t>s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 y </a:t>
              </a:r>
              <a:r>
                <a:rPr lang="en-US" sz="1200" dirty="0" err="1" smtClean="0"/>
                <a:t>centrada</a:t>
              </a:r>
              <a:r>
                <a:rPr lang="en-US" sz="1200" dirty="0" smtClean="0"/>
                <a:t> en t</a:t>
              </a:r>
              <a:r>
                <a:rPr lang="en-US" sz="1200" baseline="-25000" dirty="0" smtClean="0"/>
                <a:t>o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mejor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a la </a:t>
              </a:r>
              <a:r>
                <a:rPr lang="en-US" sz="1200" dirty="0" err="1" smtClean="0"/>
                <a:t>señal</a:t>
              </a:r>
              <a:r>
                <a:rPr lang="en-US" sz="1200" dirty="0" smtClean="0"/>
                <a:t> de control</a:t>
              </a:r>
              <a:endParaRPr lang="es-VE" sz="1200" dirty="0"/>
            </a:p>
          </p:txBody>
        </p:sp>
        <p:sp>
          <p:nvSpPr>
            <p:cNvPr id="27" name="26 Proceso"/>
            <p:cNvSpPr/>
            <p:nvPr/>
          </p:nvSpPr>
          <p:spPr>
            <a:xfrm>
              <a:off x="4409982" y="4869160"/>
              <a:ext cx="936104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Promedio</a:t>
              </a:r>
              <a:r>
                <a:rPr lang="en-US" sz="1200" dirty="0" smtClean="0"/>
                <a:t> 3 </a:t>
              </a:r>
              <a:r>
                <a:rPr lang="en-US" sz="1200" dirty="0" err="1" smtClean="0"/>
                <a:t>imagenes</a:t>
              </a:r>
              <a:endParaRPr lang="es-VE" sz="1200" dirty="0"/>
            </a:p>
          </p:txBody>
        </p:sp>
        <p:sp>
          <p:nvSpPr>
            <p:cNvPr id="28" name="27 Proceso"/>
            <p:cNvSpPr/>
            <p:nvPr/>
          </p:nvSpPr>
          <p:spPr>
            <a:xfrm>
              <a:off x="7056276" y="3573016"/>
              <a:ext cx="936104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Promedio</a:t>
              </a:r>
              <a:r>
                <a:rPr lang="en-US" sz="1200" dirty="0" smtClean="0"/>
                <a:t> 3 </a:t>
              </a:r>
              <a:r>
                <a:rPr lang="en-US" sz="1200" dirty="0" err="1" smtClean="0"/>
                <a:t>imagenes</a:t>
              </a:r>
              <a:endParaRPr lang="es-VE" sz="1200" dirty="0"/>
            </a:p>
          </p:txBody>
        </p:sp>
        <p:cxnSp>
          <p:nvCxnSpPr>
            <p:cNvPr id="39" name="38 Conector recto de flecha"/>
            <p:cNvCxnSpPr>
              <a:stCxn id="4" idx="4"/>
              <a:endCxn id="5" idx="0"/>
            </p:cNvCxnSpPr>
            <p:nvPr/>
          </p:nvCxnSpPr>
          <p:spPr>
            <a:xfrm rot="5400000">
              <a:off x="1799692" y="872716"/>
              <a:ext cx="2160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stCxn id="5" idx="2"/>
              <a:endCxn id="7" idx="0"/>
            </p:cNvCxnSpPr>
            <p:nvPr/>
          </p:nvCxnSpPr>
          <p:spPr>
            <a:xfrm rot="5400000">
              <a:off x="1763688" y="1556792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7" idx="2"/>
              <a:endCxn id="8" idx="0"/>
            </p:cNvCxnSpPr>
            <p:nvPr/>
          </p:nvCxnSpPr>
          <p:spPr>
            <a:xfrm rot="5400000">
              <a:off x="1763688" y="2780928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8" idx="2"/>
              <a:endCxn id="9" idx="0"/>
            </p:cNvCxnSpPr>
            <p:nvPr/>
          </p:nvCxnSpPr>
          <p:spPr>
            <a:xfrm rot="5400000">
              <a:off x="1763688" y="3356992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9" idx="2"/>
              <a:endCxn id="10" idx="0"/>
            </p:cNvCxnSpPr>
            <p:nvPr/>
          </p:nvCxnSpPr>
          <p:spPr>
            <a:xfrm rot="5400000">
              <a:off x="1763688" y="472514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angular"/>
            <p:cNvCxnSpPr>
              <a:stCxn id="9" idx="3"/>
              <a:endCxn id="17" idx="0"/>
            </p:cNvCxnSpPr>
            <p:nvPr/>
          </p:nvCxnSpPr>
          <p:spPr>
            <a:xfrm flipH="1">
              <a:off x="1907704" y="4041068"/>
              <a:ext cx="900100" cy="1548172"/>
            </a:xfrm>
            <a:prstGeom prst="bentConnector4">
              <a:avLst>
                <a:gd name="adj1" fmla="val -25397"/>
                <a:gd name="adj2" fmla="val 8865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10" idx="2"/>
              <a:endCxn id="17" idx="0"/>
            </p:cNvCxnSpPr>
            <p:nvPr/>
          </p:nvCxnSpPr>
          <p:spPr>
            <a:xfrm rot="5400000">
              <a:off x="1763688" y="54452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Forma"/>
            <p:cNvCxnSpPr>
              <a:stCxn id="17" idx="3"/>
              <a:endCxn id="16" idx="0"/>
            </p:cNvCxnSpPr>
            <p:nvPr/>
          </p:nvCxnSpPr>
          <p:spPr>
            <a:xfrm flipV="1">
              <a:off x="2807804" y="404664"/>
              <a:ext cx="2070230" cy="5580620"/>
            </a:xfrm>
            <a:prstGeom prst="bentConnector4">
              <a:avLst>
                <a:gd name="adj1" fmla="val 28261"/>
                <a:gd name="adj2" fmla="val 10409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angular"/>
            <p:cNvCxnSpPr>
              <a:stCxn id="17" idx="1"/>
              <a:endCxn id="8" idx="1"/>
            </p:cNvCxnSpPr>
            <p:nvPr/>
          </p:nvCxnSpPr>
          <p:spPr>
            <a:xfrm rot="10800000" flipH="1">
              <a:off x="1007604" y="3068960"/>
              <a:ext cx="216024" cy="2916324"/>
            </a:xfrm>
            <a:prstGeom prst="bentConnector3">
              <a:avLst>
                <a:gd name="adj1" fmla="val -1058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16" idx="2"/>
              <a:endCxn id="18" idx="0"/>
            </p:cNvCxnSpPr>
            <p:nvPr/>
          </p:nvCxnSpPr>
          <p:spPr>
            <a:xfrm rot="5400000">
              <a:off x="4698014" y="1664804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angular"/>
            <p:cNvCxnSpPr>
              <a:stCxn id="16" idx="1"/>
              <a:endCxn id="7" idx="3"/>
            </p:cNvCxnSpPr>
            <p:nvPr/>
          </p:nvCxnSpPr>
          <p:spPr>
            <a:xfrm rot="10800000" flipV="1">
              <a:off x="2843808" y="944724"/>
              <a:ext cx="1134126" cy="1224136"/>
            </a:xfrm>
            <a:prstGeom prst="bentConnector3">
              <a:avLst>
                <a:gd name="adj1" fmla="val 758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 de flecha"/>
            <p:cNvCxnSpPr>
              <a:stCxn id="18" idx="2"/>
              <a:endCxn id="12" idx="0"/>
            </p:cNvCxnSpPr>
            <p:nvPr/>
          </p:nvCxnSpPr>
          <p:spPr>
            <a:xfrm rot="5400000">
              <a:off x="4626006" y="2672916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 de flecha"/>
            <p:cNvCxnSpPr>
              <a:stCxn id="12" idx="2"/>
              <a:endCxn id="20" idx="0"/>
            </p:cNvCxnSpPr>
            <p:nvPr/>
          </p:nvCxnSpPr>
          <p:spPr>
            <a:xfrm rot="5400000">
              <a:off x="4734018" y="3356992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angular"/>
            <p:cNvCxnSpPr>
              <a:stCxn id="20" idx="3"/>
              <a:endCxn id="19" idx="0"/>
            </p:cNvCxnSpPr>
            <p:nvPr/>
          </p:nvCxnSpPr>
          <p:spPr>
            <a:xfrm flipH="1">
              <a:off x="4878034" y="4041068"/>
              <a:ext cx="900100" cy="1548172"/>
            </a:xfrm>
            <a:prstGeom prst="bentConnector4">
              <a:avLst>
                <a:gd name="adj1" fmla="val -25397"/>
                <a:gd name="adj2" fmla="val 903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Forma"/>
            <p:cNvCxnSpPr>
              <a:stCxn id="19" idx="3"/>
              <a:endCxn id="23" idx="0"/>
            </p:cNvCxnSpPr>
            <p:nvPr/>
          </p:nvCxnSpPr>
          <p:spPr>
            <a:xfrm flipV="1">
              <a:off x="5778134" y="476672"/>
              <a:ext cx="1746194" cy="5508612"/>
            </a:xfrm>
            <a:prstGeom prst="bentConnector4">
              <a:avLst>
                <a:gd name="adj1" fmla="val 29381"/>
                <a:gd name="adj2" fmla="val 1041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angular"/>
            <p:cNvCxnSpPr>
              <a:stCxn id="19" idx="1"/>
              <a:endCxn id="12" idx="1"/>
            </p:cNvCxnSpPr>
            <p:nvPr/>
          </p:nvCxnSpPr>
          <p:spPr>
            <a:xfrm rot="10800000" flipH="1">
              <a:off x="3977934" y="3068960"/>
              <a:ext cx="108012" cy="2916324"/>
            </a:xfrm>
            <a:prstGeom prst="bentConnector3">
              <a:avLst>
                <a:gd name="adj1" fmla="val -2116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 de flecha"/>
            <p:cNvCxnSpPr>
              <a:stCxn id="20" idx="2"/>
              <a:endCxn id="27" idx="0"/>
            </p:cNvCxnSpPr>
            <p:nvPr/>
          </p:nvCxnSpPr>
          <p:spPr>
            <a:xfrm rot="5400000">
              <a:off x="4734018" y="472514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27" idx="2"/>
              <a:endCxn id="19" idx="0"/>
            </p:cNvCxnSpPr>
            <p:nvPr/>
          </p:nvCxnSpPr>
          <p:spPr>
            <a:xfrm rot="5400000">
              <a:off x="4734018" y="54452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 de flecha"/>
            <p:cNvCxnSpPr>
              <a:stCxn id="23" idx="2"/>
              <a:endCxn id="21" idx="0"/>
            </p:cNvCxnSpPr>
            <p:nvPr/>
          </p:nvCxnSpPr>
          <p:spPr>
            <a:xfrm rot="5400000">
              <a:off x="7308304" y="1268760"/>
              <a:ext cx="4320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 de flecha"/>
            <p:cNvCxnSpPr>
              <a:stCxn id="21" idx="2"/>
              <a:endCxn id="25" idx="0"/>
            </p:cNvCxnSpPr>
            <p:nvPr/>
          </p:nvCxnSpPr>
          <p:spPr>
            <a:xfrm rot="5400000">
              <a:off x="7344308" y="1952836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 de flecha"/>
            <p:cNvCxnSpPr>
              <a:stCxn id="25" idx="2"/>
              <a:endCxn id="28" idx="0"/>
            </p:cNvCxnSpPr>
            <p:nvPr/>
          </p:nvCxnSpPr>
          <p:spPr>
            <a:xfrm rot="5400000">
              <a:off x="7344308" y="3392996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stCxn id="28" idx="2"/>
              <a:endCxn id="24" idx="0"/>
            </p:cNvCxnSpPr>
            <p:nvPr/>
          </p:nvCxnSpPr>
          <p:spPr>
            <a:xfrm rot="5400000">
              <a:off x="7344308" y="4185084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stCxn id="24" idx="2"/>
              <a:endCxn id="26" idx="0"/>
            </p:cNvCxnSpPr>
            <p:nvPr/>
          </p:nvCxnSpPr>
          <p:spPr>
            <a:xfrm rot="5400000">
              <a:off x="7344308" y="5337212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angular"/>
            <p:cNvCxnSpPr>
              <a:stCxn id="24" idx="3"/>
              <a:endCxn id="21" idx="3"/>
            </p:cNvCxnSpPr>
            <p:nvPr/>
          </p:nvCxnSpPr>
          <p:spPr>
            <a:xfrm flipH="1" flipV="1">
              <a:off x="8100392" y="1628800"/>
              <a:ext cx="324036" cy="3132348"/>
            </a:xfrm>
            <a:prstGeom prst="bentConnector3">
              <a:avLst>
                <a:gd name="adj1" fmla="val -705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Forma"/>
            <p:cNvCxnSpPr>
              <a:stCxn id="25" idx="1"/>
              <a:endCxn id="24" idx="0"/>
            </p:cNvCxnSpPr>
            <p:nvPr/>
          </p:nvCxnSpPr>
          <p:spPr>
            <a:xfrm rot="10800000" flipH="1" flipV="1">
              <a:off x="6624228" y="2672916"/>
              <a:ext cx="900100" cy="1692188"/>
            </a:xfrm>
            <a:prstGeom prst="bentConnector4">
              <a:avLst>
                <a:gd name="adj1" fmla="val -25397"/>
                <a:gd name="adj2" fmla="val 874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CuadroTexto"/>
            <p:cNvSpPr txBox="1"/>
            <p:nvPr/>
          </p:nvSpPr>
          <p:spPr>
            <a:xfrm>
              <a:off x="2699792" y="40050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1907704" y="4509120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5652120" y="40050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4860032" y="4509120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6372200" y="2636912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7236296" y="3140968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755576" y="5733256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2699792" y="5949280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3707904" y="5733256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652120" y="5949280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15" name="114 CuadroTexto"/>
            <p:cNvSpPr txBox="1"/>
            <p:nvPr/>
          </p:nvSpPr>
          <p:spPr>
            <a:xfrm>
              <a:off x="8316416" y="450912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7524328" y="5085184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  <p:sp>
          <p:nvSpPr>
            <p:cNvPr id="117" name="116 CuadroTexto"/>
            <p:cNvSpPr txBox="1"/>
            <p:nvPr/>
          </p:nvSpPr>
          <p:spPr>
            <a:xfrm>
              <a:off x="3707904" y="90872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s-VE" sz="1200" dirty="0"/>
            </a:p>
          </p:txBody>
        </p:sp>
        <p:sp>
          <p:nvSpPr>
            <p:cNvPr id="118" name="117 CuadroTexto"/>
            <p:cNvSpPr txBox="1"/>
            <p:nvPr/>
          </p:nvSpPr>
          <p:spPr>
            <a:xfrm>
              <a:off x="4860032" y="1412776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</a:t>
              </a:r>
              <a:endParaRPr lang="es-VE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113</Words>
  <Application>Microsoft Office PowerPoint</Application>
  <PresentationFormat>Presentación en pantalla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nico</dc:creator>
  <cp:lastModifiedBy>nico</cp:lastModifiedBy>
  <cp:revision>15</cp:revision>
  <dcterms:created xsi:type="dcterms:W3CDTF">2010-09-16T04:55:39Z</dcterms:created>
  <dcterms:modified xsi:type="dcterms:W3CDTF">2010-09-16T07:21:49Z</dcterms:modified>
</cp:coreProperties>
</file>