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10" r:id="rId4"/>
    <p:sldId id="259" r:id="rId5"/>
    <p:sldId id="305" r:id="rId6"/>
    <p:sldId id="261" r:id="rId7"/>
    <p:sldId id="308" r:id="rId8"/>
    <p:sldId id="312" r:id="rId9"/>
    <p:sldId id="269" r:id="rId10"/>
    <p:sldId id="270" r:id="rId11"/>
    <p:sldId id="273" r:id="rId12"/>
    <p:sldId id="315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0940" autoAdjust="0"/>
  </p:normalViewPr>
  <p:slideViewPr>
    <p:cSldViewPr snapToGrid="0" snapToObjects="1">
      <p:cViewPr varScale="1">
        <p:scale>
          <a:sx n="65" d="100"/>
          <a:sy n="65" d="100"/>
        </p:scale>
        <p:origin x="672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68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227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 – function</a:t>
            </a:r>
          </a:p>
          <a:p>
            <a:endParaRPr lang="en-US" dirty="0" smtClean="0"/>
          </a:p>
          <a:p>
            <a:r>
              <a:rPr lang="en-US" dirty="0" smtClean="0"/>
              <a:t>help(stats) – package and enclosing</a:t>
            </a:r>
            <a:r>
              <a:rPr lang="en-US" baseline="0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" TargetMode="External"/><Relationship Id="rId4" Type="http://schemas.openxmlformats.org/officeDocument/2006/relationships/hyperlink" Target="http://rdocumentation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search?q=rsta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5289428"/>
            <a:ext cx="10464800" cy="1422401"/>
          </a:xfrm>
          <a:prstGeom prst="rect">
            <a:avLst/>
          </a:prstGeom>
        </p:spPr>
        <p:txBody>
          <a:bodyPr>
            <a:noAutofit/>
          </a:bodyPr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00" dirty="0"/>
              <a:t>R Programming </a:t>
            </a:r>
            <a:r>
              <a:rPr sz="6800" dirty="0" smtClean="0"/>
              <a:t>Workshop</a:t>
            </a:r>
            <a:r>
              <a:rPr lang="en-US" sz="6800" dirty="0" smtClean="0"/>
              <a:t/>
            </a:r>
            <a:br>
              <a:rPr lang="en-US" sz="6800" dirty="0" smtClean="0"/>
            </a:br>
            <a:r>
              <a:rPr lang="en-US" sz="6800" dirty="0" smtClean="0"/>
              <a:t>Aug 20</a:t>
            </a:r>
            <a:r>
              <a:rPr lang="en-US" sz="6800" baseline="30000" dirty="0" smtClean="0"/>
              <a:t>th</a:t>
            </a:r>
            <a:r>
              <a:rPr lang="en-US" sz="6800" dirty="0" smtClean="0"/>
              <a:t>, 2016</a:t>
            </a:r>
            <a:endParaRPr sz="68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78994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Materials by Naveen Venkataraman</a:t>
            </a:r>
            <a:endParaRPr sz="3200" dirty="0"/>
          </a:p>
        </p:txBody>
      </p:sp>
      <p:pic>
        <p:nvPicPr>
          <p:cNvPr id="34" name="UChicago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11" y="2531991"/>
            <a:ext cx="8740578" cy="17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library(</a:t>
            </a:r>
            <a:r>
              <a:rPr lang="en-US" b="1" dirty="0" err="1" smtClean="0"/>
              <a:t>devtools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install_github</a:t>
            </a:r>
            <a:r>
              <a:rPr lang="en-US" dirty="0" smtClean="0"/>
              <a:t>(“</a:t>
            </a:r>
            <a:r>
              <a:rPr lang="en-US" b="1" dirty="0" err="1" smtClean="0"/>
              <a:t>dgrtwo</a:t>
            </a:r>
            <a:r>
              <a:rPr lang="en-US" b="1" dirty="0" smtClean="0"/>
              <a:t>/broom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7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Help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– Exact match</a:t>
            </a:r>
          </a:p>
          <a:p>
            <a:endParaRPr lang="en-US" dirty="0" smtClean="0"/>
          </a:p>
          <a:p>
            <a:r>
              <a:rPr lang="en-US" dirty="0"/>
              <a:t>?? – Fuzzy </a:t>
            </a:r>
            <a:r>
              <a:rPr lang="en-US" dirty="0" smtClean="0"/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4229319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 smtClean="0"/>
              <a:t>Setting up an </a:t>
            </a:r>
            <a:r>
              <a:rPr lang="en-US" dirty="0" err="1" smtClean="0"/>
              <a:t>RStudio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Overview of Data Analysis Value Chain</a:t>
            </a:r>
          </a:p>
          <a:p>
            <a:r>
              <a:rPr lang="en-US" dirty="0" smtClean="0"/>
              <a:t>Installing and Updating Packages</a:t>
            </a:r>
          </a:p>
          <a:p>
            <a:r>
              <a:rPr lang="en-US" dirty="0" smtClean="0"/>
              <a:t>Finding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Workshop Objectives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Get Comfortable with 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For Your Classes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Individual </a:t>
            </a:r>
            <a:r>
              <a:rPr lang="en-US" sz="3168" dirty="0" smtClean="0"/>
              <a:t>Projects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</a:t>
            </a:r>
            <a:r>
              <a:rPr sz="3168" dirty="0" smtClean="0"/>
              <a:t>to</a:t>
            </a:r>
            <a:endParaRPr lang="en-US" sz="3168" dirty="0" smtClean="0"/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Setup and Customize </a:t>
            </a:r>
            <a:r>
              <a:rPr lang="en-US" sz="3168" dirty="0" err="1" smtClean="0"/>
              <a:t>RStudio</a:t>
            </a:r>
            <a:endParaRPr lang="en-US" sz="3168" dirty="0" smtClean="0"/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Work </a:t>
            </a:r>
            <a:r>
              <a:rPr lang="en-US" sz="3168" dirty="0"/>
              <a:t>with R packages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Import data into R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data structures – vectors, matrices, </a:t>
            </a:r>
            <a:r>
              <a:rPr lang="en-US" sz="3168" dirty="0" err="1" smtClean="0"/>
              <a:t>dataframes</a:t>
            </a:r>
            <a:r>
              <a:rPr lang="en-US" sz="3168" dirty="0" smtClean="0"/>
              <a:t>, lists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control structures – loops, apply functions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graphics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 smtClean="0">
                <a:hlinkClick r:id="rId2"/>
              </a:rPr>
              <a:t>http://stackoverflow.com/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Bloggers - </a:t>
            </a:r>
            <a:r>
              <a:rPr lang="en-US" dirty="0">
                <a:hlinkClick r:id="rId3"/>
              </a:rPr>
              <a:t>http://www.r-bloggers.com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Rdocumentation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http://rdocumentation.org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277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Why</a:t>
            </a:r>
            <a:r>
              <a:rPr lang="en-US" sz="8000" dirty="0" smtClean="0"/>
              <a:t> 			</a:t>
            </a:r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sz="8000" dirty="0" smtClean="0"/>
              <a:t>?</a:t>
            </a:r>
            <a:endParaRPr sz="8000" dirty="0"/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558" y="4125330"/>
            <a:ext cx="1745516" cy="1324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2025130"/>
            <a:ext cx="12521068" cy="6659664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 Value Chain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8548" y="5355084"/>
            <a:ext cx="2107454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6362" y="5386957"/>
            <a:ext cx="1876513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66316" y="5386957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48111" y="3518633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Visualize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48111" y="7250601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96002" y="5718304"/>
            <a:ext cx="1010360" cy="3187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282875" y="5731915"/>
            <a:ext cx="1183441" cy="1826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8870505" y="4245073"/>
            <a:ext cx="777606" cy="1110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850206" y="4245073"/>
            <a:ext cx="0" cy="300552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70505" y="6113397"/>
            <a:ext cx="777606" cy="11142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le 22"/>
          <p:cNvSpPr/>
          <p:nvPr/>
        </p:nvSpPr>
        <p:spPr>
          <a:xfrm>
            <a:off x="4643055" y="3922726"/>
            <a:ext cx="2404189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dplyr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reshape2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tidyr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013998" y="2673767"/>
            <a:ext cx="1672416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ggplot2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96999" y="3594289"/>
            <a:ext cx="1672416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haven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readxl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jsonlite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9489" y="8878071"/>
            <a:ext cx="5743836" cy="726440"/>
            <a:chOff x="519489" y="8878071"/>
            <a:chExt cx="5743836" cy="726440"/>
          </a:xfrm>
        </p:grpSpPr>
        <p:sp>
          <p:nvSpPr>
            <p:cNvPr id="29" name="Rounded Rectangle 28"/>
            <p:cNvSpPr/>
            <p:nvPr/>
          </p:nvSpPr>
          <p:spPr>
            <a:xfrm>
              <a:off x="3971093" y="8913706"/>
              <a:ext cx="2292232" cy="5221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i="1" dirty="0" err="1" smtClean="0">
                  <a:solidFill>
                    <a:schemeClr val="tx1"/>
                  </a:solidFill>
                </a:rPr>
                <a:t>rmarkdown</a:t>
              </a:r>
              <a:endParaRPr kumimoji="0" lang="en-US" sz="24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9489" y="8878071"/>
              <a:ext cx="3346057" cy="7264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Document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 rot="5400000">
            <a:off x="5773811" y="4065922"/>
            <a:ext cx="729243" cy="546414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17209" y="7157141"/>
            <a:ext cx="2292232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structures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4381" y="2469456"/>
            <a:ext cx="9470587" cy="5951911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257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Setup RStudio</a:t>
            </a:r>
            <a:endParaRPr sz="8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1403468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Installing Packages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install.packages</a:t>
            </a:r>
            <a:r>
              <a:rPr lang="en-US" b="1" dirty="0" smtClean="0"/>
              <a:t>(“</a:t>
            </a:r>
            <a:r>
              <a:rPr lang="en-US" b="1" dirty="0" err="1" smtClean="0"/>
              <a:t>packagename</a:t>
            </a:r>
            <a:r>
              <a:rPr lang="en-US" b="1" dirty="0" smtClean="0"/>
              <a:t>”)</a:t>
            </a:r>
          </a:p>
          <a:p>
            <a:r>
              <a:rPr lang="en-US" dirty="0" smtClean="0"/>
              <a:t>Loading</a:t>
            </a:r>
          </a:p>
          <a:p>
            <a:pPr marL="0" indent="0">
              <a:buNone/>
            </a:pPr>
            <a:r>
              <a:rPr lang="en-US" b="1" dirty="0" smtClean="0"/>
              <a:t>&gt; library(</a:t>
            </a:r>
            <a:r>
              <a:rPr lang="en-US" b="1" dirty="0" err="1" smtClean="0"/>
              <a:t>packagename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951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devtools</a:t>
            </a:r>
            <a:endParaRPr lang="en-US" b="1" dirty="0" smtClean="0"/>
          </a:p>
          <a:p>
            <a:r>
              <a:rPr lang="en-US" b="1" dirty="0" err="1" smtClean="0"/>
              <a:t>rmarkdown</a:t>
            </a:r>
            <a:endParaRPr lang="en-US" b="1" dirty="0" smtClean="0"/>
          </a:p>
          <a:p>
            <a:r>
              <a:rPr lang="en-US" b="1" dirty="0" err="1" smtClean="0"/>
              <a:t>knitr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2192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173</Words>
  <Application>Microsoft Macintosh PowerPoint</Application>
  <PresentationFormat>Custom</PresentationFormat>
  <Paragraphs>61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Helvetica Light</vt:lpstr>
      <vt:lpstr>Helvetica Neue</vt:lpstr>
      <vt:lpstr>White</vt:lpstr>
      <vt:lpstr>R Programming Workshop Aug 20th, 2016</vt:lpstr>
      <vt:lpstr>Workshop Objectives</vt:lpstr>
      <vt:lpstr>Resources</vt:lpstr>
      <vt:lpstr>Why            ?</vt:lpstr>
      <vt:lpstr>Data Analysis Value Chain</vt:lpstr>
      <vt:lpstr>Setup RStudio</vt:lpstr>
      <vt:lpstr>Installing Packages</vt:lpstr>
      <vt:lpstr>Installing Packages from CRAN</vt:lpstr>
      <vt:lpstr>Installing Packages From CRAN</vt:lpstr>
      <vt:lpstr>Installing Packages From Github</vt:lpstr>
      <vt:lpstr>Finding Help in R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Workshop</dc:title>
  <cp:lastModifiedBy>Naveen Venkat</cp:lastModifiedBy>
  <cp:revision>573</cp:revision>
  <cp:lastPrinted>2016-08-14T19:33:38Z</cp:lastPrinted>
  <dcterms:modified xsi:type="dcterms:W3CDTF">2016-08-14T19:33:51Z</dcterms:modified>
</cp:coreProperties>
</file>