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4" r:id="rId4"/>
  </p:sldMasterIdLst>
  <p:notesMasterIdLst>
    <p:notesMasterId r:id="rId12"/>
  </p:notesMasterIdLst>
  <p:handoutMasterIdLst>
    <p:handoutMasterId r:id="rId13"/>
  </p:handoutMasterIdLst>
  <p:sldIdLst>
    <p:sldId id="1279" r:id="rId5"/>
    <p:sldId id="1285" r:id="rId6"/>
    <p:sldId id="1284" r:id="rId7"/>
    <p:sldId id="1281" r:id="rId8"/>
    <p:sldId id="1283" r:id="rId9"/>
    <p:sldId id="1282" r:id="rId10"/>
    <p:sldId id="1280" r:id="rId11"/>
  </p:sldIdLst>
  <p:sldSz cx="12192000" cy="6858000"/>
  <p:notesSz cx="7104063" cy="10234613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C4262E"/>
    <a:srgbClr val="EBEBEB"/>
    <a:srgbClr val="EEEEEE"/>
    <a:srgbClr val="D13B3B"/>
    <a:srgbClr val="F6D8D8"/>
    <a:srgbClr val="EDB638"/>
    <a:srgbClr val="FF791E"/>
    <a:srgbClr val="545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1301" autoAdjust="0"/>
  </p:normalViewPr>
  <p:slideViewPr>
    <p:cSldViewPr snapToObjects="1">
      <p:cViewPr varScale="1">
        <p:scale>
          <a:sx n="94" d="100"/>
          <a:sy n="94" d="100"/>
        </p:scale>
        <p:origin x="5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3276" y="78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8435" tIns="49218" rIns="98435" bIns="4921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8" cy="511731"/>
          </a:xfrm>
          <a:prstGeom prst="rect">
            <a:avLst/>
          </a:prstGeom>
        </p:spPr>
        <p:txBody>
          <a:bodyPr vert="horz" lIns="98435" tIns="49218" rIns="98435" bIns="49218" rtlCol="0"/>
          <a:lstStyle>
            <a:lvl1pPr algn="r">
              <a:defRPr sz="1300"/>
            </a:lvl1pPr>
          </a:lstStyle>
          <a:p>
            <a:fld id="{5357B84E-E29E-4E9F-8EC4-F0FB55F2E732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8" cy="511731"/>
          </a:xfrm>
          <a:prstGeom prst="rect">
            <a:avLst/>
          </a:prstGeom>
        </p:spPr>
        <p:txBody>
          <a:bodyPr vert="horz" lIns="98435" tIns="49218" rIns="98435" bIns="4921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8" cy="511731"/>
          </a:xfrm>
          <a:prstGeom prst="rect">
            <a:avLst/>
          </a:prstGeom>
        </p:spPr>
        <p:txBody>
          <a:bodyPr vert="horz" lIns="98435" tIns="49218" rIns="98435" bIns="49218" rtlCol="0" anchor="b"/>
          <a:lstStyle>
            <a:lvl1pPr algn="r">
              <a:defRPr sz="1300"/>
            </a:lvl1pPr>
          </a:lstStyle>
          <a:p>
            <a:fld id="{41C9DA03-DF80-4579-B771-6341D7A4B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1494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8" cy="513509"/>
          </a:xfrm>
          <a:prstGeom prst="rect">
            <a:avLst/>
          </a:prstGeom>
        </p:spPr>
        <p:txBody>
          <a:bodyPr vert="horz" lIns="98435" tIns="49218" rIns="98435" bIns="492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8" cy="513509"/>
          </a:xfrm>
          <a:prstGeom prst="rect">
            <a:avLst/>
          </a:prstGeom>
        </p:spPr>
        <p:txBody>
          <a:bodyPr vert="horz" lIns="98435" tIns="49218" rIns="98435" bIns="49218" rtlCol="0"/>
          <a:lstStyle>
            <a:lvl1pPr algn="r">
              <a:defRPr sz="1300"/>
            </a:lvl1pPr>
          </a:lstStyle>
          <a:p>
            <a:fld id="{01B7E555-9380-714B-AEA7-F0DFB67531BD}" type="datetimeFigureOut"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79525"/>
            <a:ext cx="613568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35" tIns="49218" rIns="98435" bIns="492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8435" tIns="49218" rIns="98435" bIns="4921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8435" tIns="49218" rIns="98435" bIns="492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8" cy="513507"/>
          </a:xfrm>
          <a:prstGeom prst="rect">
            <a:avLst/>
          </a:prstGeom>
        </p:spPr>
        <p:txBody>
          <a:bodyPr vert="horz" lIns="98435" tIns="49218" rIns="98435" bIns="49218" rtlCol="0" anchor="b"/>
          <a:lstStyle>
            <a:lvl1pPr algn="r">
              <a:defRPr sz="1300"/>
            </a:lvl1pPr>
          </a:lstStyle>
          <a:p>
            <a:fld id="{7C0F37E3-D61C-4C4B-8AD2-D70E789ECE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3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7.xml"/><Relationship Id="rId7" Type="http://schemas.openxmlformats.org/officeDocument/2006/relationships/image" Target="../media/image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0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3.xml"/><Relationship Id="rId7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2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6.xml"/><Relationship Id="rId7" Type="http://schemas.openxmlformats.org/officeDocument/2006/relationships/image" Target="../media/image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jpe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4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2.xml"/><Relationship Id="rId7" Type="http://schemas.openxmlformats.org/officeDocument/2006/relationships/image" Target="../media/image1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jpeg"/><Relationship Id="rId10" Type="http://schemas.openxmlformats.org/officeDocument/2006/relationships/image" Target="../media/image3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7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png"/><Relationship Id="rId10" Type="http://schemas.openxmlformats.org/officeDocument/2006/relationships/image" Target="../media/image3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png"/><Relationship Id="rId10" Type="http://schemas.openxmlformats.org/officeDocument/2006/relationships/image" Target="../media/image3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1.xml"/><Relationship Id="rId7" Type="http://schemas.openxmlformats.org/officeDocument/2006/relationships/image" Target="../media/image1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png"/><Relationship Id="rId10" Type="http://schemas.openxmlformats.org/officeDocument/2006/relationships/image" Target="../media/image3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656B54-3ADF-449D-B61C-0E8A3E802AC8}"/>
              </a:ext>
            </a:extLst>
          </p:cNvPr>
          <p:cNvSpPr/>
          <p:nvPr userDrawn="1"/>
        </p:nvSpPr>
        <p:spPr>
          <a:xfrm>
            <a:off x="4234" y="-22110"/>
            <a:ext cx="12187766" cy="5272287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713FE-72CC-49A1-B4C7-E0FEF00F99B7}"/>
              </a:ext>
            </a:extLst>
          </p:cNvPr>
          <p:cNvSpPr/>
          <p:nvPr userDrawn="1"/>
        </p:nvSpPr>
        <p:spPr>
          <a:xfrm>
            <a:off x="-5003" y="5341616"/>
            <a:ext cx="12197003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098710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/>
        </p:nvSpPr>
        <p:spPr>
          <a:xfrm>
            <a:off x="0" y="0"/>
            <a:ext cx="211667" cy="158750"/>
          </a:xfrm>
          <a:prstGeom prst="rect">
            <a:avLst/>
          </a:prstGeom>
          <a:solidFill>
            <a:srgbClr val="D1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5000" b="0" i="0" baseline="0" dirty="0">
              <a:latin typeface="Roboto Light"/>
              <a:sym typeface="Roboto Light"/>
            </a:endParaRPr>
          </a:p>
        </p:txBody>
      </p:sp>
      <p:sp>
        <p:nvSpPr>
          <p:cNvPr id="14" name="Rectangle 1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rgbClr val="D1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4000" b="0" i="0" baseline="0" dirty="0"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5003" y="5250176"/>
            <a:ext cx="12197003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D1C2624-DF71-4678-BC19-8D78D599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2743200"/>
            <a:ext cx="6410558" cy="147922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C359125-1562-423F-A70A-9900E81B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41" y="685800"/>
            <a:ext cx="6410558" cy="1828800"/>
          </a:xfrm>
          <a:prstGeom prst="rect">
            <a:avLst/>
          </a:prstGeom>
        </p:spPr>
        <p:txBody>
          <a:bodyPr vert="horz" lIns="0" anchor="b">
            <a:normAutofit/>
          </a:bodyPr>
          <a:lstStyle>
            <a:lvl1pPr algn="l">
              <a:lnSpc>
                <a:spcPct val="100000"/>
              </a:lnSpc>
              <a:defRPr sz="4000" b="0" i="0" spc="-15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343400"/>
            <a:ext cx="3714750" cy="685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Presenter</a:t>
            </a:r>
            <a:br>
              <a:rPr lang="en-US" dirty="0"/>
            </a:br>
            <a:r>
              <a:rPr lang="en-US" b="0" dirty="0"/>
              <a:t>Month xx, Year</a:t>
            </a:r>
            <a:endParaRPr lang="en-US" dirty="0"/>
          </a:p>
        </p:txBody>
      </p:sp>
      <p:pic>
        <p:nvPicPr>
          <p:cNvPr id="21" name="Graphic 25">
            <a:extLst>
              <a:ext uri="{FF2B5EF4-FFF2-40B4-BE49-F238E27FC236}">
                <a16:creationId xmlns:a16="http://schemas.microsoft.com/office/drawing/2014/main" id="{5593B607-7B8C-4F6D-8EE2-8FE8C3757D4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3131" y="1188720"/>
            <a:ext cx="3945226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7E0B7-7017-45B4-9428-E39B65391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86CE7-B949-411A-9A6D-834333BAD6E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3176"/>
            <a:ext cx="6629402" cy="6854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751509-5BC0-40F6-B7D0-C4A89C6ADA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04100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7E0B7-7017-45B4-9428-E39B65391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86CE7-B949-411A-9A6D-834333BAD6E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6"/>
          <a:stretch/>
        </p:blipFill>
        <p:spPr>
          <a:xfrm>
            <a:off x="5562600" y="3176"/>
            <a:ext cx="6629402" cy="6854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267687-D0EC-41CA-996C-03C5C073BD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65194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7E0B7-7017-45B4-9428-E39B65391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86CE7-B949-411A-9A6D-834333BAD6E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599" y="0"/>
            <a:ext cx="6629401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449D29-49B8-46B4-9DD4-36CA38923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7522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7E0B7-7017-45B4-9428-E39B65391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86CE7-B949-411A-9A6D-834333BAD6E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470" r="24468"/>
          <a:stretch/>
        </p:blipFill>
        <p:spPr>
          <a:xfrm>
            <a:off x="5562600" y="0"/>
            <a:ext cx="66294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4FA1A8-69D6-44EB-8E26-2D57BE0B52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40462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86CE7-B949-411A-9A6D-834333BAD6E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picture containing factory, person, building&#10;&#10;Description automatically generated">
            <a:extLst>
              <a:ext uri="{FF2B5EF4-FFF2-40B4-BE49-F238E27FC236}">
                <a16:creationId xmlns:a16="http://schemas.microsoft.com/office/drawing/2014/main" id="{C0BC02A9-281A-475E-BC56-505505E2B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054"/>
          <a:stretch/>
        </p:blipFill>
        <p:spPr>
          <a:xfrm>
            <a:off x="5587698" y="-3561"/>
            <a:ext cx="6680502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88AA42-B49B-4DA0-BC2F-C3121A190C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42FDCD-F50C-453E-8FAF-0F2B656F6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0216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1812F8D-4067-4E27-BD34-90FE6A95DF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268" t="46" r="16257" b="-46"/>
          <a:stretch/>
        </p:blipFill>
        <p:spPr>
          <a:xfrm>
            <a:off x="5562600" y="3176"/>
            <a:ext cx="6629400" cy="6854824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7E0B7-7017-45B4-9428-E39B65391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86CE7-B949-411A-9A6D-834333BAD6E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59332D-409D-466E-B93E-BA168CF8C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8842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935560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/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0" i="0" baseline="0" dirty="0">
              <a:solidFill>
                <a:srgbClr val="EEEEEE"/>
              </a:solidFill>
              <a:latin typeface="Roboto Light"/>
              <a:sym typeface="Roboto Light"/>
            </a:endParaRPr>
          </a:p>
        </p:txBody>
      </p:sp>
      <p:sp>
        <p:nvSpPr>
          <p:cNvPr id="10" name="Rectangle 9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000" b="0" i="0" baseline="0" dirty="0">
              <a:solidFill>
                <a:srgbClr val="EEEEEE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B517A81-BFFB-45D7-9344-B41D1BB981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438400"/>
            <a:ext cx="109728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324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01210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24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9">
            <a:extLst>
              <a:ext uri="{FF2B5EF4-FFF2-40B4-BE49-F238E27FC236}">
                <a16:creationId xmlns:a16="http://schemas.microsoft.com/office/drawing/2014/main" id="{70267E7F-1561-45D0-8239-C2F19CAB1D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239" y="1104900"/>
            <a:ext cx="11617961" cy="4838700"/>
          </a:xfrm>
          <a:prstGeom prst="rect">
            <a:avLst/>
          </a:prstGeom>
        </p:spPr>
        <p:txBody>
          <a:bodyPr lIns="0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9240" y="6409678"/>
            <a:ext cx="2626360" cy="372122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C5392445-2AFD-4B64-90B1-C9C205E19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39" y="-9028"/>
            <a:ext cx="11617961" cy="875167"/>
          </a:xfrm>
          <a:prstGeom prst="rect">
            <a:avLst/>
          </a:prstGeom>
        </p:spPr>
        <p:txBody>
          <a:bodyPr vert="horz" l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04DCB8-0E4A-433B-8A2A-9339731CE722}"/>
              </a:ext>
            </a:extLst>
          </p:cNvPr>
          <p:cNvCxnSpPr>
            <a:cxnSpLocks/>
          </p:cNvCxnSpPr>
          <p:nvPr userDrawn="1"/>
        </p:nvCxnSpPr>
        <p:spPr>
          <a:xfrm>
            <a:off x="269240" y="835025"/>
            <a:ext cx="11617960" cy="0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1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544840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24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4803BD-979E-4FCA-88A8-7096D68E6C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5956917"/>
            <a:ext cx="11617960" cy="39730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6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Key takeaway texts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9241" y="6409678"/>
            <a:ext cx="2626359" cy="372122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0" name="Title 20">
            <a:extLst>
              <a:ext uri="{FF2B5EF4-FFF2-40B4-BE49-F238E27FC236}">
                <a16:creationId xmlns:a16="http://schemas.microsoft.com/office/drawing/2014/main" id="{C5392445-2AFD-4B64-90B1-C9C205E19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39" y="-9028"/>
            <a:ext cx="11617961" cy="875167"/>
          </a:xfrm>
          <a:prstGeom prst="rect">
            <a:avLst/>
          </a:prstGeom>
        </p:spPr>
        <p:txBody>
          <a:bodyPr vert="horz" l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 Style</a:t>
            </a:r>
          </a:p>
        </p:txBody>
      </p:sp>
      <p:sp>
        <p:nvSpPr>
          <p:cNvPr id="10" name="Content Placeholder 29">
            <a:extLst>
              <a:ext uri="{FF2B5EF4-FFF2-40B4-BE49-F238E27FC236}">
                <a16:creationId xmlns:a16="http://schemas.microsoft.com/office/drawing/2014/main" id="{70267E7F-1561-45D0-8239-C2F19CAB1D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9239" y="1104900"/>
            <a:ext cx="11617961" cy="4838700"/>
          </a:xfrm>
          <a:prstGeom prst="rect">
            <a:avLst/>
          </a:prstGeom>
        </p:spPr>
        <p:txBody>
          <a:bodyPr lIns="0"/>
          <a:lstStyle>
            <a:lvl1pPr marL="2286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Symbol" panose="05050102010706020507" pitchFamily="18" charset="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04DCB8-0E4A-433B-8A2A-9339731CE722}"/>
              </a:ext>
            </a:extLst>
          </p:cNvPr>
          <p:cNvCxnSpPr>
            <a:cxnSpLocks/>
          </p:cNvCxnSpPr>
          <p:nvPr userDrawn="1"/>
        </p:nvCxnSpPr>
        <p:spPr>
          <a:xfrm>
            <a:off x="269240" y="835025"/>
            <a:ext cx="11617960" cy="0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594571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24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4803BD-979E-4FCA-88A8-7096D68E6C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5956917"/>
            <a:ext cx="11617961" cy="39730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6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Key takeaway texts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9240" y="6409678"/>
            <a:ext cx="2626360" cy="372122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0" name="Title 20">
            <a:extLst>
              <a:ext uri="{FF2B5EF4-FFF2-40B4-BE49-F238E27FC236}">
                <a16:creationId xmlns:a16="http://schemas.microsoft.com/office/drawing/2014/main" id="{C5392445-2AFD-4B64-90B1-C9C205E19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39" y="-9028"/>
            <a:ext cx="11617961" cy="875167"/>
          </a:xfrm>
          <a:prstGeom prst="rect">
            <a:avLst/>
          </a:prstGeom>
        </p:spPr>
        <p:txBody>
          <a:bodyPr vert="horz" l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04DCB8-0E4A-433B-8A2A-9339731CE722}"/>
              </a:ext>
            </a:extLst>
          </p:cNvPr>
          <p:cNvCxnSpPr>
            <a:cxnSpLocks/>
          </p:cNvCxnSpPr>
          <p:nvPr userDrawn="1"/>
        </p:nvCxnSpPr>
        <p:spPr>
          <a:xfrm>
            <a:off x="269240" y="835025"/>
            <a:ext cx="11617960" cy="0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901110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24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9240" y="6409678"/>
            <a:ext cx="2626360" cy="372122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C5392445-2AFD-4B64-90B1-C9C205E19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39" y="-9028"/>
            <a:ext cx="11617961" cy="875167"/>
          </a:xfrm>
          <a:prstGeom prst="rect">
            <a:avLst/>
          </a:prstGeom>
        </p:spPr>
        <p:txBody>
          <a:bodyPr vert="horz" l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Header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DCB8-0E4A-433B-8A2A-9339731CE722}"/>
              </a:ext>
            </a:extLst>
          </p:cNvPr>
          <p:cNvCxnSpPr>
            <a:cxnSpLocks/>
          </p:cNvCxnSpPr>
          <p:nvPr userDrawn="1"/>
        </p:nvCxnSpPr>
        <p:spPr>
          <a:xfrm>
            <a:off x="269240" y="835025"/>
            <a:ext cx="11617960" cy="0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394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train pulling into a station&#10;&#10;Description automatically generated">
            <a:extLst>
              <a:ext uri="{FF2B5EF4-FFF2-40B4-BE49-F238E27FC236}">
                <a16:creationId xmlns:a16="http://schemas.microsoft.com/office/drawing/2014/main" id="{0F9D245B-50A5-4F55-B7FD-CD9F119E2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7698" y="0"/>
            <a:ext cx="6626327" cy="6861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2CBA38-23C3-42D7-9481-1BF3F89CD595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DE4B844-16E0-4313-B497-9312C6CCFF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60926CA-791C-45A0-A78A-3FC27462DAF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21185B-1797-45C5-B4DB-6C99EE6607DF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8211B-2771-4719-BECE-639B4DBA7B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231E3E-3101-488B-A6C4-154FBC6326A8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Graphic 29">
            <a:extLst>
              <a:ext uri="{FF2B5EF4-FFF2-40B4-BE49-F238E27FC236}">
                <a16:creationId xmlns:a16="http://schemas.microsoft.com/office/drawing/2014/main" id="{39138CE9-55B8-4B64-BFA2-0F2482A5EF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6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61E4EC-36EC-41D5-B9B7-783BBD782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35"/>
          <a:stretch/>
        </p:blipFill>
        <p:spPr>
          <a:xfrm flipH="1">
            <a:off x="5561078" y="3176"/>
            <a:ext cx="6626323" cy="6877828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DC9C5-66D4-49B8-83BE-6DD040BD15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E15234A-4115-4590-A241-751A4900AB02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6D78D08C-E336-47D6-BCD6-678A83F384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5678EDC-28E0-4275-8812-63FB5DEBA3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D80A44-7877-4362-9770-DE48981EA557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39138CE9-55B8-4B64-BFA2-0F2482A5EF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F737D29-A1BD-4899-9E1C-DAFBA9AAB537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26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view of a city&#10;&#10;Description automatically generated">
            <a:extLst>
              <a:ext uri="{FF2B5EF4-FFF2-40B4-BE49-F238E27FC236}">
                <a16:creationId xmlns:a16="http://schemas.microsoft.com/office/drawing/2014/main" id="{C145E3EE-C35F-4A42-9BFC-DA13C2703B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3176"/>
            <a:ext cx="6626328" cy="6854824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7E0B7-7017-45B4-9428-E39B65391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6BE86CE7-B949-411A-9A6D-834333BAD6E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59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ext Slide 2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0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en-US" sz="4000" b="1" i="0" baseline="0" dirty="0" err="1">
              <a:solidFill>
                <a:schemeClr val="accent5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7E0B7-7017-45B4-9428-E39B65391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29128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45533E-708E-4F26-BF25-5CD3E55142AF}"/>
              </a:ext>
            </a:extLst>
          </p:cNvPr>
          <p:cNvSpPr/>
          <p:nvPr userDrawn="1"/>
        </p:nvSpPr>
        <p:spPr>
          <a:xfrm>
            <a:off x="-5002" y="5341616"/>
            <a:ext cx="5592700" cy="15163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575B9BC-44AC-4E23-87AA-0798A462C4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2925" y="838200"/>
            <a:ext cx="4714870" cy="1459517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algn="l">
              <a:defRPr sz="4000" b="0" i="0" cap="none" spc="-150" baseline="0">
                <a:solidFill>
                  <a:schemeClr val="bg2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Divider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C0D0A6A-0125-4248-83CA-3ED988313D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2925" y="2534474"/>
            <a:ext cx="4714869" cy="894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Slide Divider Sub-Title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603A2C-D517-452E-A0CA-B5315F629B1A}"/>
              </a:ext>
            </a:extLst>
          </p:cNvPr>
          <p:cNvCxnSpPr>
            <a:cxnSpLocks/>
          </p:cNvCxnSpPr>
          <p:nvPr userDrawn="1"/>
        </p:nvCxnSpPr>
        <p:spPr>
          <a:xfrm>
            <a:off x="4279900" y="2540000"/>
            <a:ext cx="0" cy="1816100"/>
          </a:xfrm>
          <a:prstGeom prst="line">
            <a:avLst/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7">
            <a:extLst>
              <a:ext uri="{FF2B5EF4-FFF2-40B4-BE49-F238E27FC236}">
                <a16:creationId xmlns:a16="http://schemas.microsoft.com/office/drawing/2014/main" id="{B0795597-9C18-40AE-AB07-E73C7BA184D7}"/>
              </a:ext>
            </a:extLst>
          </p:cNvPr>
          <p:cNvSpPr txBox="1">
            <a:spLocks/>
          </p:cNvSpPr>
          <p:nvPr userDrawn="1"/>
        </p:nvSpPr>
        <p:spPr>
          <a:xfrm>
            <a:off x="4800600" y="6324600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22B83-DA3B-460F-9496-9E386B17CD1E}"/>
              </a:ext>
            </a:extLst>
          </p:cNvPr>
          <p:cNvSpPr/>
          <p:nvPr userDrawn="1"/>
        </p:nvSpPr>
        <p:spPr>
          <a:xfrm>
            <a:off x="532860" y="2348400"/>
            <a:ext cx="4723415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0"/>
            <a:ext cx="66294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73D5C8-0C46-488C-BBED-0D0571C9C9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764" t="-3808"/>
          <a:stretch/>
        </p:blipFill>
        <p:spPr>
          <a:xfrm>
            <a:off x="9754226" y="4823606"/>
            <a:ext cx="2513974" cy="2057398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</p:spPr>
      </p:pic>
      <p:pic>
        <p:nvPicPr>
          <p:cNvPr id="16" name="Graphic 29">
            <a:extLst>
              <a:ext uri="{FF2B5EF4-FFF2-40B4-BE49-F238E27FC236}">
                <a16:creationId xmlns:a16="http://schemas.microsoft.com/office/drawing/2014/main" id="{39138CE9-55B8-4B64-BFA2-0F2482A5EF3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289" y="6430377"/>
            <a:ext cx="469511" cy="3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7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8">
          <p15:clr>
            <a:srgbClr val="FBAE40"/>
          </p15:clr>
        </p15:guide>
        <p15:guide id="2" pos="96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3888">
          <p15:clr>
            <a:srgbClr val="FBAE40"/>
          </p15:clr>
        </p15:guide>
        <p15:guide id="5" pos="7296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3960">
          <p15:clr>
            <a:srgbClr val="FBAE40"/>
          </p15:clr>
        </p15:guide>
        <p15:guide id="8" orient="horz" pos="4224">
          <p15:clr>
            <a:srgbClr val="FBAE40"/>
          </p15:clr>
        </p15:guide>
        <p15:guide id="9" pos="384">
          <p15:clr>
            <a:srgbClr val="FBAE40"/>
          </p15:clr>
        </p15:guide>
        <p15:guide id="10" orient="horz" pos="14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63874534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E5AA31-6352-4391-BD51-D11F0E285927}"/>
              </a:ext>
            </a:extLst>
          </p:cNvPr>
          <p:cNvCxnSpPr>
            <a:cxnSpLocks/>
          </p:cNvCxnSpPr>
          <p:nvPr userDrawn="1"/>
        </p:nvCxnSpPr>
        <p:spPr>
          <a:xfrm>
            <a:off x="269240" y="6351042"/>
            <a:ext cx="11617961" cy="0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731B67A-856E-4C40-A40C-42B24B844A8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71445" y="6432714"/>
            <a:ext cx="469511" cy="304697"/>
          </a:xfrm>
          <a:prstGeom prst="rect">
            <a:avLst/>
          </a:prstGeom>
        </p:spPr>
      </p:pic>
      <p:sp>
        <p:nvSpPr>
          <p:cNvPr id="28" name="Slide Number Placeholder 7">
            <a:extLst>
              <a:ext uri="{FF2B5EF4-FFF2-40B4-BE49-F238E27FC236}">
                <a16:creationId xmlns:a16="http://schemas.microsoft.com/office/drawing/2014/main" id="{F64D5107-63CE-45C0-B157-108D68B77A9A}"/>
              </a:ext>
            </a:extLst>
          </p:cNvPr>
          <p:cNvSpPr txBox="1">
            <a:spLocks/>
          </p:cNvSpPr>
          <p:nvPr userDrawn="1"/>
        </p:nvSpPr>
        <p:spPr>
          <a:xfrm>
            <a:off x="5894195" y="6286501"/>
            <a:ext cx="406401" cy="410474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01BDDF-0CED-436F-BB06-DB92F81C7927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83BDEA-AFAC-4BB8-9061-5EA66E6B23D7}"/>
              </a:ext>
            </a:extLst>
          </p:cNvPr>
          <p:cNvSpPr/>
          <p:nvPr userDrawn="1"/>
        </p:nvSpPr>
        <p:spPr>
          <a:xfrm flipH="1">
            <a:off x="5903717" y="6410380"/>
            <a:ext cx="381107" cy="454764"/>
          </a:xfrm>
          <a:custGeom>
            <a:avLst/>
            <a:gdLst>
              <a:gd name="connsiteX0" fmla="*/ 0 w 381107"/>
              <a:gd name="connsiteY0" fmla="*/ 178648 h 609600"/>
              <a:gd name="connsiteX1" fmla="*/ 178648 w 381107"/>
              <a:gd name="connsiteY1" fmla="*/ 0 h 609600"/>
              <a:gd name="connsiteX2" fmla="*/ 202459 w 381107"/>
              <a:gd name="connsiteY2" fmla="*/ 0 h 609600"/>
              <a:gd name="connsiteX3" fmla="*/ 381107 w 381107"/>
              <a:gd name="connsiteY3" fmla="*/ 178648 h 609600"/>
              <a:gd name="connsiteX4" fmla="*/ 381107 w 381107"/>
              <a:gd name="connsiteY4" fmla="*/ 430952 h 609600"/>
              <a:gd name="connsiteX5" fmla="*/ 202459 w 381107"/>
              <a:gd name="connsiteY5" fmla="*/ 609600 h 609600"/>
              <a:gd name="connsiteX6" fmla="*/ 178648 w 381107"/>
              <a:gd name="connsiteY6" fmla="*/ 609600 h 609600"/>
              <a:gd name="connsiteX7" fmla="*/ 0 w 381107"/>
              <a:gd name="connsiteY7" fmla="*/ 430952 h 609600"/>
              <a:gd name="connsiteX8" fmla="*/ 0 w 381107"/>
              <a:gd name="connsiteY8" fmla="*/ 178648 h 609600"/>
              <a:gd name="connsiteX0" fmla="*/ 0 w 381107"/>
              <a:gd name="connsiteY0" fmla="*/ 178648 h 609600"/>
              <a:gd name="connsiteX1" fmla="*/ 178648 w 381107"/>
              <a:gd name="connsiteY1" fmla="*/ 0 h 609600"/>
              <a:gd name="connsiteX2" fmla="*/ 202459 w 381107"/>
              <a:gd name="connsiteY2" fmla="*/ 0 h 609600"/>
              <a:gd name="connsiteX3" fmla="*/ 381107 w 381107"/>
              <a:gd name="connsiteY3" fmla="*/ 178648 h 609600"/>
              <a:gd name="connsiteX4" fmla="*/ 381107 w 381107"/>
              <a:gd name="connsiteY4" fmla="*/ 430952 h 609600"/>
              <a:gd name="connsiteX5" fmla="*/ 183409 w 381107"/>
              <a:gd name="connsiteY5" fmla="*/ 516731 h 609600"/>
              <a:gd name="connsiteX6" fmla="*/ 178648 w 381107"/>
              <a:gd name="connsiteY6" fmla="*/ 609600 h 609600"/>
              <a:gd name="connsiteX7" fmla="*/ 0 w 381107"/>
              <a:gd name="connsiteY7" fmla="*/ 430952 h 609600"/>
              <a:gd name="connsiteX8" fmla="*/ 0 w 381107"/>
              <a:gd name="connsiteY8" fmla="*/ 178648 h 609600"/>
              <a:gd name="connsiteX0" fmla="*/ 0 w 381107"/>
              <a:gd name="connsiteY0" fmla="*/ 178648 h 517283"/>
              <a:gd name="connsiteX1" fmla="*/ 178648 w 381107"/>
              <a:gd name="connsiteY1" fmla="*/ 0 h 517283"/>
              <a:gd name="connsiteX2" fmla="*/ 202459 w 381107"/>
              <a:gd name="connsiteY2" fmla="*/ 0 h 517283"/>
              <a:gd name="connsiteX3" fmla="*/ 381107 w 381107"/>
              <a:gd name="connsiteY3" fmla="*/ 178648 h 517283"/>
              <a:gd name="connsiteX4" fmla="*/ 381107 w 381107"/>
              <a:gd name="connsiteY4" fmla="*/ 430952 h 517283"/>
              <a:gd name="connsiteX5" fmla="*/ 183409 w 381107"/>
              <a:gd name="connsiteY5" fmla="*/ 516731 h 517283"/>
              <a:gd name="connsiteX6" fmla="*/ 171504 w 381107"/>
              <a:gd name="connsiteY6" fmla="*/ 516731 h 517283"/>
              <a:gd name="connsiteX7" fmla="*/ 0 w 381107"/>
              <a:gd name="connsiteY7" fmla="*/ 430952 h 517283"/>
              <a:gd name="connsiteX8" fmla="*/ 0 w 381107"/>
              <a:gd name="connsiteY8" fmla="*/ 178648 h 517283"/>
              <a:gd name="connsiteX0" fmla="*/ 0 w 381107"/>
              <a:gd name="connsiteY0" fmla="*/ 178648 h 523408"/>
              <a:gd name="connsiteX1" fmla="*/ 178648 w 381107"/>
              <a:gd name="connsiteY1" fmla="*/ 0 h 523408"/>
              <a:gd name="connsiteX2" fmla="*/ 202459 w 381107"/>
              <a:gd name="connsiteY2" fmla="*/ 0 h 523408"/>
              <a:gd name="connsiteX3" fmla="*/ 381107 w 381107"/>
              <a:gd name="connsiteY3" fmla="*/ 178648 h 523408"/>
              <a:gd name="connsiteX4" fmla="*/ 378726 w 381107"/>
              <a:gd name="connsiteY4" fmla="*/ 454764 h 523408"/>
              <a:gd name="connsiteX5" fmla="*/ 183409 w 381107"/>
              <a:gd name="connsiteY5" fmla="*/ 516731 h 523408"/>
              <a:gd name="connsiteX6" fmla="*/ 171504 w 381107"/>
              <a:gd name="connsiteY6" fmla="*/ 516731 h 523408"/>
              <a:gd name="connsiteX7" fmla="*/ 0 w 381107"/>
              <a:gd name="connsiteY7" fmla="*/ 430952 h 523408"/>
              <a:gd name="connsiteX8" fmla="*/ 0 w 381107"/>
              <a:gd name="connsiteY8" fmla="*/ 178648 h 523408"/>
              <a:gd name="connsiteX0" fmla="*/ 0 w 381107"/>
              <a:gd name="connsiteY0" fmla="*/ 178648 h 523408"/>
              <a:gd name="connsiteX1" fmla="*/ 178648 w 381107"/>
              <a:gd name="connsiteY1" fmla="*/ 0 h 523408"/>
              <a:gd name="connsiteX2" fmla="*/ 202459 w 381107"/>
              <a:gd name="connsiteY2" fmla="*/ 0 h 523408"/>
              <a:gd name="connsiteX3" fmla="*/ 381107 w 381107"/>
              <a:gd name="connsiteY3" fmla="*/ 178648 h 523408"/>
              <a:gd name="connsiteX4" fmla="*/ 378726 w 381107"/>
              <a:gd name="connsiteY4" fmla="*/ 454764 h 523408"/>
              <a:gd name="connsiteX5" fmla="*/ 183409 w 381107"/>
              <a:gd name="connsiteY5" fmla="*/ 516731 h 523408"/>
              <a:gd name="connsiteX6" fmla="*/ 171504 w 381107"/>
              <a:gd name="connsiteY6" fmla="*/ 516731 h 523408"/>
              <a:gd name="connsiteX7" fmla="*/ 2381 w 381107"/>
              <a:gd name="connsiteY7" fmla="*/ 452384 h 523408"/>
              <a:gd name="connsiteX8" fmla="*/ 0 w 381107"/>
              <a:gd name="connsiteY8" fmla="*/ 178648 h 523408"/>
              <a:gd name="connsiteX0" fmla="*/ 0 w 381107"/>
              <a:gd name="connsiteY0" fmla="*/ 178648 h 523408"/>
              <a:gd name="connsiteX1" fmla="*/ 178648 w 381107"/>
              <a:gd name="connsiteY1" fmla="*/ 0 h 523408"/>
              <a:gd name="connsiteX2" fmla="*/ 202459 w 381107"/>
              <a:gd name="connsiteY2" fmla="*/ 0 h 523408"/>
              <a:gd name="connsiteX3" fmla="*/ 381107 w 381107"/>
              <a:gd name="connsiteY3" fmla="*/ 178648 h 523408"/>
              <a:gd name="connsiteX4" fmla="*/ 378726 w 381107"/>
              <a:gd name="connsiteY4" fmla="*/ 454764 h 523408"/>
              <a:gd name="connsiteX5" fmla="*/ 183409 w 381107"/>
              <a:gd name="connsiteY5" fmla="*/ 516731 h 523408"/>
              <a:gd name="connsiteX6" fmla="*/ 176267 w 381107"/>
              <a:gd name="connsiteY6" fmla="*/ 452438 h 523408"/>
              <a:gd name="connsiteX7" fmla="*/ 2381 w 381107"/>
              <a:gd name="connsiteY7" fmla="*/ 452384 h 523408"/>
              <a:gd name="connsiteX8" fmla="*/ 0 w 381107"/>
              <a:gd name="connsiteY8" fmla="*/ 178648 h 523408"/>
              <a:gd name="connsiteX0" fmla="*/ 0 w 381107"/>
              <a:gd name="connsiteY0" fmla="*/ 178648 h 523408"/>
              <a:gd name="connsiteX1" fmla="*/ 178648 w 381107"/>
              <a:gd name="connsiteY1" fmla="*/ 0 h 523408"/>
              <a:gd name="connsiteX2" fmla="*/ 202459 w 381107"/>
              <a:gd name="connsiteY2" fmla="*/ 0 h 523408"/>
              <a:gd name="connsiteX3" fmla="*/ 381107 w 381107"/>
              <a:gd name="connsiteY3" fmla="*/ 178648 h 523408"/>
              <a:gd name="connsiteX4" fmla="*/ 378726 w 381107"/>
              <a:gd name="connsiteY4" fmla="*/ 454764 h 523408"/>
              <a:gd name="connsiteX5" fmla="*/ 183409 w 381107"/>
              <a:gd name="connsiteY5" fmla="*/ 516731 h 523408"/>
              <a:gd name="connsiteX6" fmla="*/ 176267 w 381107"/>
              <a:gd name="connsiteY6" fmla="*/ 452438 h 523408"/>
              <a:gd name="connsiteX7" fmla="*/ 2381 w 381107"/>
              <a:gd name="connsiteY7" fmla="*/ 452384 h 523408"/>
              <a:gd name="connsiteX8" fmla="*/ 0 w 381107"/>
              <a:gd name="connsiteY8" fmla="*/ 178648 h 523408"/>
              <a:gd name="connsiteX0" fmla="*/ 0 w 381107"/>
              <a:gd name="connsiteY0" fmla="*/ 178648 h 523408"/>
              <a:gd name="connsiteX1" fmla="*/ 178648 w 381107"/>
              <a:gd name="connsiteY1" fmla="*/ 0 h 523408"/>
              <a:gd name="connsiteX2" fmla="*/ 202459 w 381107"/>
              <a:gd name="connsiteY2" fmla="*/ 0 h 523408"/>
              <a:gd name="connsiteX3" fmla="*/ 381107 w 381107"/>
              <a:gd name="connsiteY3" fmla="*/ 178648 h 523408"/>
              <a:gd name="connsiteX4" fmla="*/ 378726 w 381107"/>
              <a:gd name="connsiteY4" fmla="*/ 454764 h 523408"/>
              <a:gd name="connsiteX5" fmla="*/ 183409 w 381107"/>
              <a:gd name="connsiteY5" fmla="*/ 516731 h 523408"/>
              <a:gd name="connsiteX6" fmla="*/ 176267 w 381107"/>
              <a:gd name="connsiteY6" fmla="*/ 452438 h 523408"/>
              <a:gd name="connsiteX7" fmla="*/ 2381 w 381107"/>
              <a:gd name="connsiteY7" fmla="*/ 452384 h 523408"/>
              <a:gd name="connsiteX8" fmla="*/ 0 w 381107"/>
              <a:gd name="connsiteY8" fmla="*/ 178648 h 523408"/>
              <a:gd name="connsiteX0" fmla="*/ 176267 w 381107"/>
              <a:gd name="connsiteY0" fmla="*/ 452438 h 543878"/>
              <a:gd name="connsiteX1" fmla="*/ 2381 w 381107"/>
              <a:gd name="connsiteY1" fmla="*/ 452384 h 543878"/>
              <a:gd name="connsiteX2" fmla="*/ 0 w 381107"/>
              <a:gd name="connsiteY2" fmla="*/ 178648 h 543878"/>
              <a:gd name="connsiteX3" fmla="*/ 178648 w 381107"/>
              <a:gd name="connsiteY3" fmla="*/ 0 h 543878"/>
              <a:gd name="connsiteX4" fmla="*/ 202459 w 381107"/>
              <a:gd name="connsiteY4" fmla="*/ 0 h 543878"/>
              <a:gd name="connsiteX5" fmla="*/ 381107 w 381107"/>
              <a:gd name="connsiteY5" fmla="*/ 178648 h 543878"/>
              <a:gd name="connsiteX6" fmla="*/ 378726 w 381107"/>
              <a:gd name="connsiteY6" fmla="*/ 454764 h 543878"/>
              <a:gd name="connsiteX7" fmla="*/ 183409 w 381107"/>
              <a:gd name="connsiteY7" fmla="*/ 516731 h 543878"/>
              <a:gd name="connsiteX8" fmla="*/ 267707 w 381107"/>
              <a:gd name="connsiteY8" fmla="*/ 543878 h 543878"/>
              <a:gd name="connsiteX0" fmla="*/ 2381 w 381107"/>
              <a:gd name="connsiteY0" fmla="*/ 452384 h 543878"/>
              <a:gd name="connsiteX1" fmla="*/ 0 w 381107"/>
              <a:gd name="connsiteY1" fmla="*/ 178648 h 543878"/>
              <a:gd name="connsiteX2" fmla="*/ 178648 w 381107"/>
              <a:gd name="connsiteY2" fmla="*/ 0 h 543878"/>
              <a:gd name="connsiteX3" fmla="*/ 202459 w 381107"/>
              <a:gd name="connsiteY3" fmla="*/ 0 h 543878"/>
              <a:gd name="connsiteX4" fmla="*/ 381107 w 381107"/>
              <a:gd name="connsiteY4" fmla="*/ 178648 h 543878"/>
              <a:gd name="connsiteX5" fmla="*/ 378726 w 381107"/>
              <a:gd name="connsiteY5" fmla="*/ 454764 h 543878"/>
              <a:gd name="connsiteX6" fmla="*/ 183409 w 381107"/>
              <a:gd name="connsiteY6" fmla="*/ 516731 h 543878"/>
              <a:gd name="connsiteX7" fmla="*/ 267707 w 381107"/>
              <a:gd name="connsiteY7" fmla="*/ 543878 h 543878"/>
              <a:gd name="connsiteX0" fmla="*/ 2381 w 381107"/>
              <a:gd name="connsiteY0" fmla="*/ 452384 h 543878"/>
              <a:gd name="connsiteX1" fmla="*/ 0 w 381107"/>
              <a:gd name="connsiteY1" fmla="*/ 178648 h 543878"/>
              <a:gd name="connsiteX2" fmla="*/ 178648 w 381107"/>
              <a:gd name="connsiteY2" fmla="*/ 0 h 543878"/>
              <a:gd name="connsiteX3" fmla="*/ 202459 w 381107"/>
              <a:gd name="connsiteY3" fmla="*/ 0 h 543878"/>
              <a:gd name="connsiteX4" fmla="*/ 381107 w 381107"/>
              <a:gd name="connsiteY4" fmla="*/ 178648 h 543878"/>
              <a:gd name="connsiteX5" fmla="*/ 378726 w 381107"/>
              <a:gd name="connsiteY5" fmla="*/ 454764 h 543878"/>
              <a:gd name="connsiteX6" fmla="*/ 267707 w 381107"/>
              <a:gd name="connsiteY6" fmla="*/ 543878 h 543878"/>
              <a:gd name="connsiteX0" fmla="*/ 2381 w 381107"/>
              <a:gd name="connsiteY0" fmla="*/ 452384 h 454764"/>
              <a:gd name="connsiteX1" fmla="*/ 0 w 381107"/>
              <a:gd name="connsiteY1" fmla="*/ 178648 h 454764"/>
              <a:gd name="connsiteX2" fmla="*/ 178648 w 381107"/>
              <a:gd name="connsiteY2" fmla="*/ 0 h 454764"/>
              <a:gd name="connsiteX3" fmla="*/ 202459 w 381107"/>
              <a:gd name="connsiteY3" fmla="*/ 0 h 454764"/>
              <a:gd name="connsiteX4" fmla="*/ 381107 w 381107"/>
              <a:gd name="connsiteY4" fmla="*/ 178648 h 454764"/>
              <a:gd name="connsiteX5" fmla="*/ 378726 w 381107"/>
              <a:gd name="connsiteY5" fmla="*/ 454764 h 45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107" h="454764">
                <a:moveTo>
                  <a:pt x="2381" y="452384"/>
                </a:moveTo>
                <a:cubicBezTo>
                  <a:pt x="1587" y="361139"/>
                  <a:pt x="794" y="269893"/>
                  <a:pt x="0" y="178648"/>
                </a:cubicBezTo>
                <a:cubicBezTo>
                  <a:pt x="0" y="79983"/>
                  <a:pt x="79983" y="0"/>
                  <a:pt x="178648" y="0"/>
                </a:cubicBezTo>
                <a:lnTo>
                  <a:pt x="202459" y="0"/>
                </a:lnTo>
                <a:cubicBezTo>
                  <a:pt x="301124" y="0"/>
                  <a:pt x="381107" y="79983"/>
                  <a:pt x="381107" y="178648"/>
                </a:cubicBezTo>
                <a:cubicBezTo>
                  <a:pt x="380313" y="270687"/>
                  <a:pt x="379520" y="362725"/>
                  <a:pt x="378726" y="454764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 err="1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DD4AD-64C5-4600-BEB2-CA923704EE05}"/>
              </a:ext>
            </a:extLst>
          </p:cNvPr>
          <p:cNvSpPr txBox="1"/>
          <p:nvPr userDrawn="1"/>
        </p:nvSpPr>
        <p:spPr>
          <a:xfrm>
            <a:off x="8839200" y="6436311"/>
            <a:ext cx="2209801" cy="301100"/>
          </a:xfrm>
          <a:prstGeom prst="rect">
            <a:avLst/>
          </a:prstGeom>
          <a:noFill/>
        </p:spPr>
        <p:txBody>
          <a:bodyPr wrap="square" lIns="0" rIns="0" bIns="0" rtlCol="0" anchor="b" anchorCtr="0">
            <a:no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Confidential –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9995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98" r:id="rId2"/>
    <p:sldLayoutId id="2147483999" r:id="rId3"/>
    <p:sldLayoutId id="2147484044" r:id="rId4"/>
    <p:sldLayoutId id="2147484018" r:id="rId5"/>
    <p:sldLayoutId id="2147484024" r:id="rId6"/>
    <p:sldLayoutId id="2147484025" r:id="rId7"/>
    <p:sldLayoutId id="2147484028" r:id="rId8"/>
    <p:sldLayoutId id="2147484047" r:id="rId9"/>
    <p:sldLayoutId id="2147484051" r:id="rId10"/>
    <p:sldLayoutId id="2147484052" r:id="rId11"/>
    <p:sldLayoutId id="2147484053" r:id="rId12"/>
    <p:sldLayoutId id="2147484055" r:id="rId13"/>
    <p:sldLayoutId id="2147484056" r:id="rId14"/>
    <p:sldLayoutId id="2147484054" r:id="rId15"/>
    <p:sldLayoutId id="2147484002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tx2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1" i="0" kern="1200" dirty="0" smtClean="0">
          <a:solidFill>
            <a:schemeClr val="accent2">
              <a:lumMod val="50000"/>
            </a:schemeClr>
          </a:solidFill>
          <a:latin typeface="Roboto" charset="0"/>
          <a:ea typeface="Roboto" charset="0"/>
          <a:cs typeface="Roboto" charset="0"/>
        </a:defRPr>
      </a:lvl1pPr>
      <a:lvl2pPr marL="228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dirty="0" smtClean="0">
          <a:solidFill>
            <a:schemeClr val="accent2">
              <a:lumMod val="50000"/>
            </a:schemeClr>
          </a:solidFill>
          <a:latin typeface="Roboto" charset="0"/>
          <a:ea typeface="Roboto" charset="0"/>
          <a:cs typeface="Roboto" charset="0"/>
        </a:defRPr>
      </a:lvl2pPr>
      <a:lvl3pPr marL="4572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‒"/>
        <a:defRPr lang="en-US" sz="1400" b="0" i="0" kern="1200" dirty="0" smtClean="0">
          <a:solidFill>
            <a:schemeClr val="accent2">
              <a:lumMod val="50000"/>
            </a:schemeClr>
          </a:solidFill>
          <a:latin typeface="Roboto" charset="0"/>
          <a:ea typeface="Roboto" charset="0"/>
          <a:cs typeface="Robot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E7E3B62-6326-D3F3-1692-9A40A8FD5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LPSD 4.0 </a:t>
            </a:r>
            <a:r>
              <a:rPr lang="en-US" dirty="0" err="1"/>
              <a:t>dxdiag</a:t>
            </a:r>
            <a:r>
              <a:rPr lang="en-US" dirty="0"/>
              <a:t>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D6F4E7-061A-C1BE-15A9-6CC6FB1A4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Ratings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EE95B-E90A-EF4A-250B-F822F8935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Greg Martinjak</a:t>
            </a:r>
          </a:p>
          <a:p>
            <a:r>
              <a:rPr lang="en-US" dirty="0"/>
              <a:t>September, 2023</a:t>
            </a:r>
          </a:p>
        </p:txBody>
      </p:sp>
    </p:spTree>
    <p:extLst>
      <p:ext uri="{BB962C8B-B14F-4D97-AF65-F5344CB8AC3E}">
        <p14:creationId xmlns:p14="http://schemas.microsoft.com/office/powerpoint/2010/main" val="395290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3EFEB4-0822-7030-A7BD-C48E41CAAC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88CE0-9F8C-772B-2F1F-86779D6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A5163-92C8-FA31-C7E6-6B5C80BF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1143000"/>
            <a:ext cx="441007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65897-524B-DC8B-B530-94E35ED9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3962400"/>
            <a:ext cx="6677025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EE87C-5B2A-D6C3-20A7-0F1EF35E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A149C1-3769-0EC2-8D47-CFF18CDB7A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E3F515-AC4F-3A66-330B-EADAB824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D6BD1B31-2CB4-76B4-AB78-76A790C91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8175" r="4686" b="52200"/>
          <a:stretch/>
        </p:blipFill>
        <p:spPr bwMode="auto">
          <a:xfrm>
            <a:off x="235043" y="3418199"/>
            <a:ext cx="8991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>
            <a:extLst>
              <a:ext uri="{FF2B5EF4-FFF2-40B4-BE49-F238E27FC236}">
                <a16:creationId xmlns:a16="http://schemas.microsoft.com/office/drawing/2014/main" id="{6F7D0382-1EB2-9EE1-0E41-4920F0CDFC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2" t="35425" r="16505" b="23701"/>
          <a:stretch/>
        </p:blipFill>
        <p:spPr bwMode="auto">
          <a:xfrm>
            <a:off x="235043" y="960120"/>
            <a:ext cx="464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BD219-65C6-CC93-A8BC-3B39E090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006556-49AE-8106-D450-27A133E42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34C32-5403-EE8E-018C-12C415A1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Zach Zellhart</a:t>
            </a:r>
          </a:p>
        </p:txBody>
      </p:sp>
      <p:pic>
        <p:nvPicPr>
          <p:cNvPr id="2050" name="Picture 12">
            <a:extLst>
              <a:ext uri="{FF2B5EF4-FFF2-40B4-BE49-F238E27FC236}">
                <a16:creationId xmlns:a16="http://schemas.microsoft.com/office/drawing/2014/main" id="{665B571A-AA24-B9BC-C05A-85D9121DB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5" t="33024" r="12430" b="18943"/>
          <a:stretch/>
        </p:blipFill>
        <p:spPr bwMode="auto">
          <a:xfrm>
            <a:off x="269239" y="1300163"/>
            <a:ext cx="434340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3">
            <a:extLst>
              <a:ext uri="{FF2B5EF4-FFF2-40B4-BE49-F238E27FC236}">
                <a16:creationId xmlns:a16="http://schemas.microsoft.com/office/drawing/2014/main" id="{3EDF9191-A2D3-4216-F22E-F4A4B15FB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8" b="57911"/>
          <a:stretch/>
        </p:blipFill>
        <p:spPr bwMode="auto">
          <a:xfrm>
            <a:off x="269240" y="3999217"/>
            <a:ext cx="6700837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E570A-65C4-91B9-7AD9-8CE54567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3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4B9FB9-E435-B34F-9A46-93A44496FC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28A9-F13B-BD0D-3245-AEA2974FE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B68DA5-E227-7EC7-0346-FB6212EB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 Martinjak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B6658-8F58-9DDF-90FD-C8036684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1104900"/>
            <a:ext cx="4229100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E00AF9-B45A-3DFD-3C06-47012D34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" y="3429000"/>
            <a:ext cx="6629400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63F6F-D08E-F7BA-29F8-C04882C9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028"/>
            <a:ext cx="12192000" cy="8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7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006556-49AE-8106-D450-27A133E42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34C32-5403-EE8E-018C-12C415A1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Joan </a:t>
            </a:r>
            <a:r>
              <a:rPr lang="en-US" dirty="0" err="1"/>
              <a:t>Arino</a:t>
            </a:r>
            <a:endParaRPr lang="en-US" dirty="0"/>
          </a:p>
        </p:txBody>
      </p:sp>
      <p:pic>
        <p:nvPicPr>
          <p:cNvPr id="3074" name="Image 11">
            <a:extLst>
              <a:ext uri="{FF2B5EF4-FFF2-40B4-BE49-F238E27FC236}">
                <a16:creationId xmlns:a16="http://schemas.microsoft.com/office/drawing/2014/main" id="{3E8DF8B4-ED49-CDD5-87C6-36083DE3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0" t="34299" r="11943" b="14860"/>
          <a:stretch/>
        </p:blipFill>
        <p:spPr bwMode="auto">
          <a:xfrm>
            <a:off x="269240" y="914400"/>
            <a:ext cx="518160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 14">
            <a:extLst>
              <a:ext uri="{FF2B5EF4-FFF2-40B4-BE49-F238E27FC236}">
                <a16:creationId xmlns:a16="http://schemas.microsoft.com/office/drawing/2014/main" id="{1AF33F6E-6B16-96A6-51A5-7B94E5E1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 b="43226"/>
          <a:stretch/>
        </p:blipFill>
        <p:spPr bwMode="auto">
          <a:xfrm>
            <a:off x="269239" y="3700139"/>
            <a:ext cx="7543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61467-2F8C-274A-22C6-3C919EC66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8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2E9B3-E5F5-F1D2-5B7F-1DDC4934A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4E0E52-8970-F7BD-17A7-BC50F494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Vissers</a:t>
            </a:r>
          </a:p>
        </p:txBody>
      </p:sp>
      <p:pic>
        <p:nvPicPr>
          <p:cNvPr id="1026" name="Picture 11">
            <a:extLst>
              <a:ext uri="{FF2B5EF4-FFF2-40B4-BE49-F238E27FC236}">
                <a16:creationId xmlns:a16="http://schemas.microsoft.com/office/drawing/2014/main" id="{EC7048D4-7E6E-C395-8D97-94B97D9B2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t="32959" r="28731" b="23595"/>
          <a:stretch/>
        </p:blipFill>
        <p:spPr bwMode="auto">
          <a:xfrm>
            <a:off x="363219" y="1319516"/>
            <a:ext cx="506476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>
            <a:extLst>
              <a:ext uri="{FF2B5EF4-FFF2-40B4-BE49-F238E27FC236}">
                <a16:creationId xmlns:a16="http://schemas.microsoft.com/office/drawing/2014/main" id="{FB5F2815-FA71-4FFD-CA2B-3EA2BF993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t="7425" r="11514" b="51974"/>
          <a:stretch/>
        </p:blipFill>
        <p:spPr bwMode="auto">
          <a:xfrm>
            <a:off x="274320" y="3898901"/>
            <a:ext cx="6477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1E38D-ADB7-4E62-FCF9-F6BAEC68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9" y="11292"/>
            <a:ext cx="12192000" cy="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62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8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5&quot;&gt;&lt;elem m_fUsage=&quot;3.36307119301933488131E+00&quot;&gt;&lt;m_msothmcolidx val=&quot;0&quot;/&gt;&lt;m_rgb r=&quot;F5&quot; g=&quot;E9&quot; b=&quot;CC&quot;/&gt;&lt;m_nBrightness tagver0=&quot;26206&quot; tagname0=&quot;m_nBrightnessUNRECOGNIZED&quot; val=&quot;0&quot;/&gt;&lt;/elem&gt;&lt;elem m_fUsage=&quot;2.95811394226064994228E+00&quot;&gt;&lt;m_msothmcolidx val=&quot;0&quot;/&gt;&lt;m_rgb r=&quot;FF&quot; g=&quot;BD&quot; b=&quot;66&quot;/&gt;&lt;m_nBrightness tagver0=&quot;26206&quot; tagname0=&quot;m_nBrightnessUNRECOGNIZED&quot; val=&quot;0&quot;/&gt;&lt;/elem&gt;&lt;elem m_fUsage=&quot;2.21837769900000036927E+00&quot;&gt;&lt;m_msothmcolidx val=&quot;0&quot;/&gt;&lt;m_rgb r=&quot;AB&quot; g=&quot;83&quot; b=&quot;22&quot;/&gt;&lt;m_nBrightness tagver0=&quot;26206&quot; tagname0=&quot;m_nBrightnessUNRECOGNIZED&quot; val=&quot;0&quot;/&gt;&lt;/elem&gt;&lt;elem m_fUsage=&quot;9.61971159048068291675E-01&quot;&gt;&lt;m_msothmcolidx val=&quot;0&quot;/&gt;&lt;m_rgb r=&quot;B5&quot; g=&quot;7E&quot; b=&quot;57&quot;/&gt;&lt;m_nBrightness tagver0=&quot;26206&quot; tagname0=&quot;m_nBrightnessUNRECOGNIZED&quot; val=&quot;0&quot;/&gt;&lt;/elem&gt;&lt;elem m_fUsage=&quot;1.16945582195002853454E-01&quot;&gt;&lt;m_msothmcolidx val=&quot;0&quot;/&gt;&lt;m_rgb r=&quot;FF&quot; g=&quot;C0&quot; b=&quot;00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sd95h4CaWtoBQdlzIrU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ROMw27gYY4pNLqgRyjY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r8z45WRHus01avGh.Xl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47kmmWAOKNHhQxmvCIZO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z5HXz8XlL5ecf.JJhIi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MFKs4QSC2sw.JxhLvJ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ROMw27gYY4pNLqgRyj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sd95h4CaWtoBQdlzIrU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ottomblack1">
  <a:themeElements>
    <a:clrScheme name="Custom 4">
      <a:dk1>
        <a:srgbClr val="5A5A5A"/>
      </a:dk1>
      <a:lt1>
        <a:srgbClr val="000000"/>
      </a:lt1>
      <a:dk2>
        <a:srgbClr val="EEAF00"/>
      </a:dk2>
      <a:lt2>
        <a:srgbClr val="C4262E"/>
      </a:lt2>
      <a:accent1>
        <a:srgbClr val="FF6237"/>
      </a:accent1>
      <a:accent2>
        <a:srgbClr val="772432"/>
      </a:accent2>
      <a:accent3>
        <a:srgbClr val="3D843C"/>
      </a:accent3>
      <a:accent4>
        <a:srgbClr val="002060"/>
      </a:accent4>
      <a:accent5>
        <a:srgbClr val="FFFFFF"/>
      </a:accent5>
      <a:accent6>
        <a:srgbClr val="000000"/>
      </a:accent6>
      <a:hlink>
        <a:srgbClr val="C4262E"/>
      </a:hlink>
      <a:folHlink>
        <a:srgbClr val="C426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60000"/>
              <a:lumOff val="4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1">
              <a:lumMod val="60000"/>
              <a:lumOff val="4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Draft1-nVent-TEMP-H85699-NewPPTTemplate-EN-2001 - option1-new.potx" id="{C9A1422E-4BE0-42A1-BAFF-8321174CCEA9}" vid="{722088C5-8B15-4848-BB2F-2FDC6B0BB9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C4906C9618549B8794B1FB974AFA8" ma:contentTypeVersion="17" ma:contentTypeDescription="Create a new document." ma:contentTypeScope="" ma:versionID="b9f5d73b6a46e240655490dcd1138681">
  <xsd:schema xmlns:xsd="http://www.w3.org/2001/XMLSchema" xmlns:xs="http://www.w3.org/2001/XMLSchema" xmlns:p="http://schemas.microsoft.com/office/2006/metadata/properties" xmlns:ns2="2f263567-bae2-4940-9490-a9b9ac518b17" xmlns:ns3="edc82b38-c6e5-48a2-a01a-e90ccae5b63e" targetNamespace="http://schemas.microsoft.com/office/2006/metadata/properties" ma:root="true" ma:fieldsID="8e3caaebe4cf9d15db2a9275bafe8bf2" ns2:_="" ns3:_="">
    <xsd:import namespace="2f263567-bae2-4940-9490-a9b9ac518b17"/>
    <xsd:import namespace="edc82b38-c6e5-48a2-a01a-e90ccae5b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3567-bae2-4940-9490-a9b9ac518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82b38-c6e5-48a2-a01a-e90ccae5b63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BA7630-7CDF-4A16-B904-4AB6B376AF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75210D-39C9-487F-8C61-E75FBCDE8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3567-bae2-4940-9490-a9b9ac518b17"/>
    <ds:schemaRef ds:uri="edc82b38-c6e5-48a2-a01a-e90ccae5b6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ADB305-E294-4EB3-9C3B-43517B28B3E2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f263567-bae2-4940-9490-a9b9ac518b17"/>
    <ds:schemaRef ds:uri="http://purl.org/dc/terms/"/>
    <ds:schemaRef ds:uri="http://schemas.microsoft.com/office/2006/documentManagement/types"/>
    <ds:schemaRef ds:uri="edc82b38-c6e5-48a2-a01a-e90ccae5b63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Draft1-nVent-TEMP-H85699-NewPPTTemplate-EN-2001 - option1-new</Template>
  <TotalTime>30982</TotalTime>
  <Words>19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Roboto</vt:lpstr>
      <vt:lpstr>Roboto Light</vt:lpstr>
      <vt:lpstr>Symbol</vt:lpstr>
      <vt:lpstr>Wingdings</vt:lpstr>
      <vt:lpstr>Bottomblack1</vt:lpstr>
      <vt:lpstr>think-cell Slide</vt:lpstr>
      <vt:lpstr>Performance Ratings</vt:lpstr>
      <vt:lpstr>PowerPoint Presentation</vt:lpstr>
      <vt:lpstr>PowerPoint Presentation</vt:lpstr>
      <vt:lpstr>Zach Zellhart</vt:lpstr>
      <vt:lpstr>Greg Martinjak</vt:lpstr>
      <vt:lpstr>Joan Arino</vt:lpstr>
      <vt:lpstr>Tom Vissers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Shetty, Balchandra</dc:creator>
  <cp:lastModifiedBy>Martinjak, Greg</cp:lastModifiedBy>
  <cp:revision>433</cp:revision>
  <cp:lastPrinted>2020-04-20T11:01:46Z</cp:lastPrinted>
  <dcterms:created xsi:type="dcterms:W3CDTF">2020-01-13T08:28:04Z</dcterms:created>
  <dcterms:modified xsi:type="dcterms:W3CDTF">2023-08-31T12:30:59Z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0x010100725C4906C9618549B8794B1FB974AFA8</vt:lpwstr>
  </property>
  <property fmtid="{D5CDD505-2E9C-101B-9397-08002B2CF9AE}" pid="3" name="_dlc_DocIdItemGuid">
    <vt:lpwstr>1f769750-cc83-42d2-995f-7a9e173941fb</vt:lpwstr>
  </property>
  <property fmtid="{D5CDD505-2E9C-101B-9397-08002B2CF9AE}" pid="4" name="WorkflowChangePath">
    <vt:lpwstr>95c753f0-8d2c-4952-9286-be509eadb32c,3;</vt:lpwstr>
  </property>
  <property fmtid="{D5CDD505-2E9C-101B-9397-08002B2CF9AE}" pid="5" name="PublishUnpublish">
    <vt:lpwstr>Publish</vt:lpwstr>
  </property>
  <property fmtid="{D5CDD505-2E9C-101B-9397-08002B2CF9AE}" pid="6" name="Order">
    <vt:r8>38000</vt:r8>
  </property>
  <property fmtid="{D5CDD505-2E9C-101B-9397-08002B2CF9AE}" pid="7" name="Published URL">
    <vt:lpwstr/>
  </property>
  <property fmtid="{D5CDD505-2E9C-101B-9397-08002B2CF9AE}" pid="8" name="xd_ProgID">
    <vt:lpwstr/>
  </property>
  <property fmtid="{D5CDD505-2E9C-101B-9397-08002B2CF9AE}" pid="9" name="TemplateUrl">
    <vt:lpwstr/>
  </property>
  <property fmtid="{D5CDD505-2E9C-101B-9397-08002B2CF9AE}" pid="10" name="OwlContentTargetOptionsFour">
    <vt:lpwstr/>
  </property>
  <property fmtid="{D5CDD505-2E9C-101B-9397-08002B2CF9AE}" pid="11" name="OwlTags">
    <vt:lpwstr>18;#Brand|441f59e9-6248-42d3-9b5d-5baa1c6fc4f0</vt:lpwstr>
  </property>
  <property fmtid="{D5CDD505-2E9C-101B-9397-08002B2CF9AE}" pid="12" name="OwlDocPortalCategory">
    <vt:lpwstr>23;#Template|98730bab-93a0-4180-80f8-31001bda0551</vt:lpwstr>
  </property>
  <property fmtid="{D5CDD505-2E9C-101B-9397-08002B2CF9AE}" pid="13" name="OwlContentTargetOptionsThree">
    <vt:lpwstr/>
  </property>
  <property fmtid="{D5CDD505-2E9C-101B-9397-08002B2CF9AE}" pid="14" name="OwlContentTargetOptionsTwo">
    <vt:lpwstr/>
  </property>
  <property fmtid="{D5CDD505-2E9C-101B-9397-08002B2CF9AE}" pid="15" name="OwlContentTargetOptionsOne">
    <vt:lpwstr/>
  </property>
</Properties>
</file>