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64592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4" autoAdjust="0"/>
    <p:restoredTop sz="94660"/>
  </p:normalViewPr>
  <p:slideViewPr>
    <p:cSldViewPr snapToGrid="0">
      <p:cViewPr>
        <p:scale>
          <a:sx n="75" d="100"/>
          <a:sy n="75" d="100"/>
        </p:scale>
        <p:origin x="1206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394374"/>
            <a:ext cx="13990320" cy="5093547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684348"/>
            <a:ext cx="12344400" cy="353229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778933"/>
            <a:ext cx="354901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778933"/>
            <a:ext cx="10441305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647444"/>
            <a:ext cx="14196060" cy="608583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9790858"/>
            <a:ext cx="14196060" cy="320039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78936"/>
            <a:ext cx="1419606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586481"/>
            <a:ext cx="6963012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344160"/>
            <a:ext cx="6963012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586481"/>
            <a:ext cx="6997304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344160"/>
            <a:ext cx="699730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106510"/>
            <a:ext cx="8332470" cy="10397067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106510"/>
            <a:ext cx="8332470" cy="10397067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8936"/>
            <a:ext cx="141960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894667"/>
            <a:ext cx="141960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41D6A-2B1D-4862-AC7C-90988A2F973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3560217"/>
            <a:ext cx="55549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C758-CA0D-47F0-8E21-AC74C12D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8312572" y="1986635"/>
            <a:ext cx="2275296" cy="3745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iOS framework methods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1135653" y="1986635"/>
            <a:ext cx="1364921" cy="3745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Uno methods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6507407" y="501296"/>
            <a:ext cx="718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+mj-lt"/>
              </a:rPr>
              <a:t>Measure and arrange call chain for Uno.iOS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82F1EF-7703-454A-9358-775E0C0B7F2E}"/>
              </a:ext>
            </a:extLst>
          </p:cNvPr>
          <p:cNvSpPr txBox="1"/>
          <p:nvPr/>
        </p:nvSpPr>
        <p:spPr>
          <a:xfrm>
            <a:off x="7919392" y="5200042"/>
            <a:ext cx="1829041" cy="3064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CALayer.LayoutSublayers()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E54E62-F33A-4D3A-8153-4D973DEA3114}"/>
              </a:ext>
            </a:extLst>
          </p:cNvPr>
          <p:cNvSpPr txBox="1"/>
          <p:nvPr/>
        </p:nvSpPr>
        <p:spPr>
          <a:xfrm>
            <a:off x="7256621" y="5775010"/>
            <a:ext cx="3154582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(override)FrameworkElement.LayoutSubviews()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42D264-1D4D-4494-B008-8E235EC5BAEA}"/>
              </a:ext>
            </a:extLst>
          </p:cNvPr>
          <p:cNvSpPr txBox="1"/>
          <p:nvPr/>
        </p:nvSpPr>
        <p:spPr>
          <a:xfrm>
            <a:off x="7365525" y="6299178"/>
            <a:ext cx="2911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If FrameworkElement.RequiresMeasure == true</a:t>
            </a:r>
          </a:p>
          <a:p>
            <a:pPr algn="ctr"/>
            <a:r>
              <a:rPr lang="en-US" sz="1100"/>
              <a:t> calls XamlMeasure(Bounds.Size)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BCC05D-58CA-4FF5-88F1-18A803D7C8CE}"/>
              </a:ext>
            </a:extLst>
          </p:cNvPr>
          <p:cNvSpPr txBox="1"/>
          <p:nvPr/>
        </p:nvSpPr>
        <p:spPr>
          <a:xfrm>
            <a:off x="7542372" y="7145121"/>
            <a:ext cx="2661730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FrameworkElement.XamlMeasure(size)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11DD9-605A-494F-BCA5-04D82AC67F97}"/>
              </a:ext>
            </a:extLst>
          </p:cNvPr>
          <p:cNvSpPr txBox="1"/>
          <p:nvPr/>
        </p:nvSpPr>
        <p:spPr>
          <a:xfrm>
            <a:off x="8174890" y="8124689"/>
            <a:ext cx="1422111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Layouter.Measure()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643D8-8F4B-45F3-B89F-579EEA29B174}"/>
              </a:ext>
            </a:extLst>
          </p:cNvPr>
          <p:cNvSpPr txBox="1"/>
          <p:nvPr/>
        </p:nvSpPr>
        <p:spPr>
          <a:xfrm>
            <a:off x="7906423" y="8696498"/>
            <a:ext cx="1959039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Layouter.MeasureOverride()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3CC9-BF1E-4D05-A8EF-8BE735B7E62E}"/>
              </a:ext>
            </a:extLst>
          </p:cNvPr>
          <p:cNvSpPr txBox="1"/>
          <p:nvPr/>
        </p:nvSpPr>
        <p:spPr>
          <a:xfrm>
            <a:off x="7554077" y="9276409"/>
            <a:ext cx="2663737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FrameworkElement.MeasureOverride()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47295B-C019-4541-887F-8A7A5E84430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8753272" y="8563826"/>
            <a:ext cx="265342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4E4D408-2705-4754-BA65-815F39FCC81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8749220" y="9139685"/>
            <a:ext cx="27344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0426F9-A570-474D-85F5-17CC346EB35F}"/>
              </a:ext>
            </a:extLst>
          </p:cNvPr>
          <p:cNvSpPr txBox="1"/>
          <p:nvPr/>
        </p:nvSpPr>
        <p:spPr>
          <a:xfrm>
            <a:off x="7418086" y="10406810"/>
            <a:ext cx="2935711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FrameworkElement.MeasureElement(child)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5C3D9-CF79-4863-B2CA-0CCD02CA540A}"/>
              </a:ext>
            </a:extLst>
          </p:cNvPr>
          <p:cNvSpPr txBox="1"/>
          <p:nvPr/>
        </p:nvSpPr>
        <p:spPr>
          <a:xfrm>
            <a:off x="8024967" y="9878102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generally calls for children: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0D89C98-6542-41C5-87CE-9609D090A61E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5400000">
            <a:off x="8752392" y="10273260"/>
            <a:ext cx="26709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4A4B4-571F-4869-A7E1-A9F4E4A2D52A}"/>
              </a:ext>
            </a:extLst>
          </p:cNvPr>
          <p:cNvSpPr txBox="1"/>
          <p:nvPr/>
        </p:nvSpPr>
        <p:spPr>
          <a:xfrm>
            <a:off x="7757731" y="10980371"/>
            <a:ext cx="2231014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Layouter.MeasureElement(child)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E246C-3B32-4F4E-842A-7D25F70B27F8}"/>
              </a:ext>
            </a:extLst>
          </p:cNvPr>
          <p:cNvSpPr txBox="1"/>
          <p:nvPr/>
        </p:nvSpPr>
        <p:spPr>
          <a:xfrm>
            <a:off x="7606257" y="11564015"/>
            <a:ext cx="2572065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Layouter.MeasureChild(child, slotSize)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D5DAC0-9F5C-4F49-9554-5955AACC5D79}"/>
              </a:ext>
            </a:extLst>
          </p:cNvPr>
          <p:cNvSpPr txBox="1"/>
          <p:nvPr/>
        </p:nvSpPr>
        <p:spPr>
          <a:xfrm>
            <a:off x="8069724" y="12147909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if child.Visibility == Visible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FE15BA-AAF7-4975-85C0-21272E1B5C88}"/>
              </a:ext>
            </a:extLst>
          </p:cNvPr>
          <p:cNvSpPr txBox="1"/>
          <p:nvPr/>
        </p:nvSpPr>
        <p:spPr>
          <a:xfrm>
            <a:off x="7352349" y="12682449"/>
            <a:ext cx="3092578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Layouter.MeasureChildOverride(child, slotSize)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542832C-DEDC-4C5F-8862-85A19975D018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5400000">
            <a:off x="8746042" y="10840471"/>
            <a:ext cx="267094" cy="12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414CCC-B24C-4C01-8D40-56E26898848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16200000" flipH="1">
            <a:off x="8744177" y="11415899"/>
            <a:ext cx="277177" cy="19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F892E0B-6D09-4EF8-8EFA-D2D1A19017C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16200000" flipH="1">
            <a:off x="8756750" y="12006021"/>
            <a:ext cx="277427" cy="6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2BA8D5-2FA8-455B-B4DB-F0046B8061C1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16200000" flipH="1">
            <a:off x="8762172" y="12545983"/>
            <a:ext cx="27293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EDB5BE-FDE2-4BC0-AABE-449AF225B833}"/>
              </a:ext>
            </a:extLst>
          </p:cNvPr>
          <p:cNvSpPr txBox="1"/>
          <p:nvPr/>
        </p:nvSpPr>
        <p:spPr>
          <a:xfrm>
            <a:off x="3332407" y="5735109"/>
            <a:ext cx="3126562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(override)FrameworkElement.SizeThatFits(size)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28A7C-B646-4451-AE37-93058C3C134B}"/>
              </a:ext>
            </a:extLst>
          </p:cNvPr>
          <p:cNvSpPr txBox="1"/>
          <p:nvPr/>
        </p:nvSpPr>
        <p:spPr>
          <a:xfrm>
            <a:off x="5945630" y="13276534"/>
            <a:ext cx="1960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calls child.SizeThatFits(slotSize)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D546F-C2E7-4EB3-ABEF-F7138F918DDA}"/>
              </a:ext>
            </a:extLst>
          </p:cNvPr>
          <p:cNvSpPr txBox="1"/>
          <p:nvPr/>
        </p:nvSpPr>
        <p:spPr>
          <a:xfrm>
            <a:off x="7385489" y="7645493"/>
            <a:ext cx="2975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If FrameworkElement.RequiresMeasure == true  </a:t>
            </a:r>
          </a:p>
          <a:p>
            <a:pPr algn="ctr"/>
            <a:r>
              <a:rPr lang="en-US" sz="1100"/>
              <a:t>|| _lastAvailableSize != size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A729AF-57ED-4214-932F-33A5BD93E21A}"/>
              </a:ext>
            </a:extLst>
          </p:cNvPr>
          <p:cNvSpPr txBox="1"/>
          <p:nvPr/>
        </p:nvSpPr>
        <p:spPr>
          <a:xfrm>
            <a:off x="10217814" y="8095932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else return _lastMeasure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5F1F5AE-3D04-4FB9-B465-C1948E4894CF}"/>
              </a:ext>
            </a:extLst>
          </p:cNvPr>
          <p:cNvCxnSpPr>
            <a:cxnSpLocks/>
            <a:stCxn id="108" idx="2"/>
            <a:endCxn id="27" idx="0"/>
          </p:cNvCxnSpPr>
          <p:nvPr/>
        </p:nvCxnSpPr>
        <p:spPr>
          <a:xfrm rot="5400000">
            <a:off x="8776285" y="7548540"/>
            <a:ext cx="19390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18C667D-E3EC-4912-BBF1-1A8387ADD25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 rot="16200000" flipH="1">
            <a:off x="8855437" y="8094179"/>
            <a:ext cx="48309" cy="12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F1E12B7-EF10-4529-A973-95D9F32FEEC2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 rot="5400000">
            <a:off x="8718712" y="6183977"/>
            <a:ext cx="2177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288D415-7851-4254-8376-DD9A7EDCE673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8738330" y="9730486"/>
            <a:ext cx="295226" cy="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ABAFF50-A3A1-42CB-AF11-37447E2F165D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10360984" y="7860937"/>
            <a:ext cx="665706" cy="234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5983530-501E-4E84-8856-0624B6E990AE}"/>
              </a:ext>
            </a:extLst>
          </p:cNvPr>
          <p:cNvCxnSpPr>
            <a:cxnSpLocks/>
            <a:stCxn id="20" idx="2"/>
            <a:endCxn id="26" idx="3"/>
          </p:cNvCxnSpPr>
          <p:nvPr/>
        </p:nvCxnSpPr>
        <p:spPr>
          <a:xfrm rot="5400000">
            <a:off x="8193320" y="12702020"/>
            <a:ext cx="418423" cy="992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80D62BE-9482-481F-91AD-E93AF4AB4614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>
            <a:off x="4895688" y="5735109"/>
            <a:ext cx="1049942" cy="7672230"/>
          </a:xfrm>
          <a:prstGeom prst="bentConnector4">
            <a:avLst>
              <a:gd name="adj1" fmla="val 270665"/>
              <a:gd name="adj2" fmla="val 1029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679AE48-C168-42D3-9AB8-AFC45CB12D40}"/>
              </a:ext>
            </a:extLst>
          </p:cNvPr>
          <p:cNvSpPr txBox="1"/>
          <p:nvPr/>
        </p:nvSpPr>
        <p:spPr>
          <a:xfrm>
            <a:off x="5485138" y="6806787"/>
            <a:ext cx="2188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_lastMeasure = XamlMeasure(size)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C2E6FA8-8F72-4687-A3C3-1759577BE81B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 rot="16200000" flipH="1">
            <a:off x="8639696" y="6911580"/>
            <a:ext cx="415056" cy="52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CCA8748-7C41-431D-B3D1-AA238FD93632}"/>
              </a:ext>
            </a:extLst>
          </p:cNvPr>
          <p:cNvCxnSpPr>
            <a:cxnSpLocks/>
            <a:stCxn id="25" idx="2"/>
            <a:endCxn id="70" idx="1"/>
          </p:cNvCxnSpPr>
          <p:nvPr/>
        </p:nvCxnSpPr>
        <p:spPr>
          <a:xfrm rot="16200000" flipH="1">
            <a:off x="4742405" y="6194859"/>
            <a:ext cx="896016" cy="589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DF81F20-C309-4B38-ADC6-B45CB744BEFF}"/>
              </a:ext>
            </a:extLst>
          </p:cNvPr>
          <p:cNvCxnSpPr>
            <a:cxnSpLocks/>
            <a:stCxn id="70" idx="3"/>
            <a:endCxn id="108" idx="0"/>
          </p:cNvCxnSpPr>
          <p:nvPr/>
        </p:nvCxnSpPr>
        <p:spPr>
          <a:xfrm>
            <a:off x="7673558" y="6937592"/>
            <a:ext cx="1199679" cy="20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8A37E0-FAD6-45E1-9F3F-BA835BD2DFE5}"/>
              </a:ext>
            </a:extLst>
          </p:cNvPr>
          <p:cNvSpPr txBox="1"/>
          <p:nvPr/>
        </p:nvSpPr>
        <p:spPr>
          <a:xfrm>
            <a:off x="12420936" y="7145119"/>
            <a:ext cx="1365051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Layouter.Arrange()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A1AF9B-8116-4ABB-9094-0340BB92BFB5}"/>
              </a:ext>
            </a:extLst>
          </p:cNvPr>
          <p:cNvSpPr txBox="1"/>
          <p:nvPr/>
        </p:nvSpPr>
        <p:spPr>
          <a:xfrm>
            <a:off x="12157225" y="7700549"/>
            <a:ext cx="1902522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Layouter.ArrangeOverride()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5D772F-C8BE-43C4-A1F6-B55200763AA4}"/>
              </a:ext>
            </a:extLst>
          </p:cNvPr>
          <p:cNvSpPr txBox="1"/>
          <p:nvPr/>
        </p:nvSpPr>
        <p:spPr>
          <a:xfrm>
            <a:off x="12630293" y="8264095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typically calls: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058455-FDF7-48D0-BD71-A1D61B82077D}"/>
              </a:ext>
            </a:extLst>
          </p:cNvPr>
          <p:cNvSpPr txBox="1"/>
          <p:nvPr/>
        </p:nvSpPr>
        <p:spPr>
          <a:xfrm>
            <a:off x="11813980" y="8786935"/>
            <a:ext cx="2607219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FrameworkElement.ArrangeOverride()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42A53B-31F2-4340-8D37-CC004B02CBAA}"/>
              </a:ext>
            </a:extLst>
          </p:cNvPr>
          <p:cNvCxnSpPr>
            <a:stCxn id="81" idx="2"/>
            <a:endCxn id="82" idx="0"/>
          </p:cNvCxnSpPr>
          <p:nvPr/>
        </p:nvCxnSpPr>
        <p:spPr>
          <a:xfrm rot="16200000" flipH="1">
            <a:off x="12981494" y="7573552"/>
            <a:ext cx="248963" cy="5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04F6511-7713-4501-A310-E56D83B32C29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16200000" flipH="1">
            <a:off x="12983786" y="8131716"/>
            <a:ext cx="257081" cy="7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E3795A5-923A-47E1-A48E-0F0D21C071F1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 rot="16200000" flipH="1">
            <a:off x="12986261" y="8655606"/>
            <a:ext cx="261228" cy="1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A634913-310F-4917-A781-11CF72E46EC5}"/>
              </a:ext>
            </a:extLst>
          </p:cNvPr>
          <p:cNvCxnSpPr>
            <a:cxnSpLocks/>
            <a:stCxn id="104" idx="2"/>
            <a:endCxn id="81" idx="0"/>
          </p:cNvCxnSpPr>
          <p:nvPr/>
        </p:nvCxnSpPr>
        <p:spPr>
          <a:xfrm rot="16200000" flipH="1">
            <a:off x="10436866" y="4478523"/>
            <a:ext cx="1063642" cy="4269550"/>
          </a:xfrm>
          <a:prstGeom prst="bentConnector3">
            <a:avLst>
              <a:gd name="adj1" fmla="val 8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49E382B-8FBB-4F2D-971E-AD5964D392EC}"/>
              </a:ext>
            </a:extLst>
          </p:cNvPr>
          <p:cNvSpPr txBox="1"/>
          <p:nvPr/>
        </p:nvSpPr>
        <p:spPr>
          <a:xfrm>
            <a:off x="12267276" y="9400327"/>
            <a:ext cx="1702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generally calls on children: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779F940-EEDF-498D-904F-024D08DA6100}"/>
              </a:ext>
            </a:extLst>
          </p:cNvPr>
          <p:cNvSpPr txBox="1"/>
          <p:nvPr/>
        </p:nvSpPr>
        <p:spPr>
          <a:xfrm>
            <a:off x="11679966" y="9916646"/>
            <a:ext cx="2879193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FrameworkElement.ArrangeElement(child)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19A16D-9B7C-4360-9BBE-FC1D3AC7A4DF}"/>
              </a:ext>
            </a:extLst>
          </p:cNvPr>
          <p:cNvSpPr txBox="1"/>
          <p:nvPr/>
        </p:nvSpPr>
        <p:spPr>
          <a:xfrm>
            <a:off x="12009297" y="10477816"/>
            <a:ext cx="2174495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Layouter.ArrangeElement(child)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D3245C-717D-4F97-BC02-0AF3E811129A}"/>
              </a:ext>
            </a:extLst>
          </p:cNvPr>
          <p:cNvSpPr txBox="1"/>
          <p:nvPr/>
        </p:nvSpPr>
        <p:spPr>
          <a:xfrm>
            <a:off x="12125678" y="11037205"/>
            <a:ext cx="1967133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Layouter.ArrangeChild(child)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A466755-B78A-43CC-8747-AF6F7160654F}"/>
              </a:ext>
            </a:extLst>
          </p:cNvPr>
          <p:cNvSpPr txBox="1"/>
          <p:nvPr/>
        </p:nvSpPr>
        <p:spPr>
          <a:xfrm>
            <a:off x="11853976" y="11596590"/>
            <a:ext cx="2517554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Layouter.ArrangeChildOverride(child)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419672E-B322-45E0-AD02-BFC0D4929FD3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 rot="16200000" flipH="1">
            <a:off x="12991743" y="9788825"/>
            <a:ext cx="254709" cy="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A534855-BA61-4F4B-A83B-6BAA9439C14C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 rot="5400000">
            <a:off x="12980703" y="10338955"/>
            <a:ext cx="254703" cy="23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CD4BDAE-C220-49A1-A44E-8921F67FB77D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rot="16200000" flipH="1">
            <a:off x="12976434" y="10904394"/>
            <a:ext cx="25292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2D153EF-F902-4371-9A16-1BB781503558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 rot="16200000" flipH="1">
            <a:off x="12984540" y="11468377"/>
            <a:ext cx="252918" cy="3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6D10411-D733-4A6D-BB9F-DB93E172C6CD}"/>
              </a:ext>
            </a:extLst>
          </p:cNvPr>
          <p:cNvSpPr txBox="1"/>
          <p:nvPr/>
        </p:nvSpPr>
        <p:spPr>
          <a:xfrm>
            <a:off x="12820243" y="12634840"/>
            <a:ext cx="607071" cy="3064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Frame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3FB887-E939-4901-925C-48F8BF7B056D}"/>
              </a:ext>
            </a:extLst>
          </p:cNvPr>
          <p:cNvSpPr txBox="1"/>
          <p:nvPr/>
        </p:nvSpPr>
        <p:spPr>
          <a:xfrm>
            <a:off x="12243751" y="1210422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sets Frame to arranged size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DEA81B-0DCA-4D70-8F76-B4AD515A7F54}"/>
              </a:ext>
            </a:extLst>
          </p:cNvPr>
          <p:cNvSpPr txBox="1"/>
          <p:nvPr/>
        </p:nvSpPr>
        <p:spPr>
          <a:xfrm>
            <a:off x="13602034" y="13276534"/>
            <a:ext cx="1451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setting Frame queues </a:t>
            </a:r>
          </a:p>
          <a:p>
            <a:r>
              <a:rPr lang="en-US" sz="1100"/>
              <a:t>layout of view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986F8F-A653-43A1-9A56-0BFED6A8BA62}"/>
              </a:ext>
            </a:extLst>
          </p:cNvPr>
          <p:cNvSpPr txBox="1"/>
          <p:nvPr/>
        </p:nvSpPr>
        <p:spPr>
          <a:xfrm>
            <a:off x="2976275" y="1259529"/>
            <a:ext cx="2092145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2"/>
                </a:solidFill>
              </a:rPr>
              <a:t>UIElement.InvalidateArrange</a:t>
            </a:r>
            <a:r>
              <a:rPr lang="en-US" sz="120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1BE52AA-D94D-4872-A5BE-674C7810643D}"/>
              </a:ext>
            </a:extLst>
          </p:cNvPr>
          <p:cNvSpPr txBox="1"/>
          <p:nvPr/>
        </p:nvSpPr>
        <p:spPr>
          <a:xfrm>
            <a:off x="2452308" y="1884916"/>
            <a:ext cx="3140540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IFrameworkElementHelper.InvalidateMeasure()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B61AD22-00B7-48B6-9AF6-3B2AE9F2D6BD}"/>
              </a:ext>
            </a:extLst>
          </p:cNvPr>
          <p:cNvSpPr txBox="1"/>
          <p:nvPr/>
        </p:nvSpPr>
        <p:spPr>
          <a:xfrm>
            <a:off x="2439297" y="2716012"/>
            <a:ext cx="3166251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(override)FrameworkElement.SetNeedsLayout()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DEEF47D-A611-467D-A1E4-9E2C9BEE89F8}"/>
              </a:ext>
            </a:extLst>
          </p:cNvPr>
          <p:cNvSpPr txBox="1"/>
          <p:nvPr/>
        </p:nvSpPr>
        <p:spPr>
          <a:xfrm>
            <a:off x="5919426" y="2733114"/>
            <a:ext cx="18261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sets RequiresMeasure = true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9B7516-76DD-4913-ACCC-CB554060CD5C}"/>
              </a:ext>
            </a:extLst>
          </p:cNvPr>
          <p:cNvSpPr txBox="1"/>
          <p:nvPr/>
        </p:nvSpPr>
        <p:spPr>
          <a:xfrm>
            <a:off x="1846388" y="3732518"/>
            <a:ext cx="3202736" cy="3064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FrameworkElement.SetSuperviewNeedsLayout()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2652A5-0F13-45DA-A04F-FB884E6CC906}"/>
              </a:ext>
            </a:extLst>
          </p:cNvPr>
          <p:cNvSpPr txBox="1"/>
          <p:nvPr/>
        </p:nvSpPr>
        <p:spPr>
          <a:xfrm>
            <a:off x="5169116" y="3732518"/>
            <a:ext cx="1631065" cy="3064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base.SetNeedsLayout()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D37575-2FBA-4F3B-8CA1-9E0C5A4677D2}"/>
              </a:ext>
            </a:extLst>
          </p:cNvPr>
          <p:cNvSpPr txBox="1"/>
          <p:nvPr/>
        </p:nvSpPr>
        <p:spPr>
          <a:xfrm>
            <a:off x="206743" y="3246694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calls Superview.SetNeedsLayout()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AB9D6E3-C463-43AC-BA3E-393756BED4F1}"/>
              </a:ext>
            </a:extLst>
          </p:cNvPr>
          <p:cNvSpPr txBox="1"/>
          <p:nvPr/>
        </p:nvSpPr>
        <p:spPr>
          <a:xfrm>
            <a:off x="7058769" y="3757068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queues layout of view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19FC3EF-571B-4472-9363-E472B4AE77CF}"/>
              </a:ext>
            </a:extLst>
          </p:cNvPr>
          <p:cNvCxnSpPr>
            <a:cxnSpLocks/>
            <a:stCxn id="111" idx="3"/>
            <a:endCxn id="131" idx="0"/>
          </p:cNvCxnSpPr>
          <p:nvPr/>
        </p:nvCxnSpPr>
        <p:spPr>
          <a:xfrm flipH="1" flipV="1">
            <a:off x="8839200" y="4683568"/>
            <a:ext cx="6213872" cy="8808410"/>
          </a:xfrm>
          <a:prstGeom prst="bentConnector4">
            <a:avLst>
              <a:gd name="adj1" fmla="val -3679"/>
              <a:gd name="adj2" fmla="val 102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7393C4EC-631C-4830-9EA4-0C1A751A22A8}"/>
              </a:ext>
            </a:extLst>
          </p:cNvPr>
          <p:cNvCxnSpPr>
            <a:cxnSpLocks/>
            <a:stCxn id="109" idx="2"/>
            <a:endCxn id="111" idx="1"/>
          </p:cNvCxnSpPr>
          <p:nvPr/>
        </p:nvCxnSpPr>
        <p:spPr>
          <a:xfrm rot="16200000" flipH="1">
            <a:off x="13087571" y="12977514"/>
            <a:ext cx="550671" cy="478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C6CCBBE-BF13-42BC-82EF-3209C241D1CA}"/>
              </a:ext>
            </a:extLst>
          </p:cNvPr>
          <p:cNvCxnSpPr>
            <a:cxnSpLocks/>
            <a:stCxn id="110" idx="2"/>
            <a:endCxn id="109" idx="0"/>
          </p:cNvCxnSpPr>
          <p:nvPr/>
        </p:nvCxnSpPr>
        <p:spPr>
          <a:xfrm rot="16200000" flipH="1">
            <a:off x="12987765" y="12498825"/>
            <a:ext cx="269003" cy="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9F195BB-FE0B-4B66-AD1D-D9AD296163B0}"/>
              </a:ext>
            </a:extLst>
          </p:cNvPr>
          <p:cNvCxnSpPr>
            <a:cxnSpLocks/>
            <a:stCxn id="100" idx="2"/>
            <a:endCxn id="110" idx="0"/>
          </p:cNvCxnSpPr>
          <p:nvPr/>
        </p:nvCxnSpPr>
        <p:spPr>
          <a:xfrm rot="16200000" flipH="1">
            <a:off x="13016168" y="11999641"/>
            <a:ext cx="201170" cy="8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3A225D4-3A45-43D5-9534-2E793B38E87F}"/>
              </a:ext>
            </a:extLst>
          </p:cNvPr>
          <p:cNvSpPr txBox="1"/>
          <p:nvPr/>
        </p:nvSpPr>
        <p:spPr>
          <a:xfrm>
            <a:off x="8246730" y="4683568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runs on next loop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A4808A8-ED46-40F1-9903-DBDD544DA8FF}"/>
              </a:ext>
            </a:extLst>
          </p:cNvPr>
          <p:cNvCxnSpPr>
            <a:cxnSpLocks/>
            <a:stCxn id="84" idx="2"/>
            <a:endCxn id="96" idx="0"/>
          </p:cNvCxnSpPr>
          <p:nvPr/>
        </p:nvCxnSpPr>
        <p:spPr>
          <a:xfrm rot="16200000" flipH="1">
            <a:off x="12964648" y="9246343"/>
            <a:ext cx="306925" cy="1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360E4848-9A08-47B1-8502-4A019CC88A8A}"/>
              </a:ext>
            </a:extLst>
          </p:cNvPr>
          <p:cNvCxnSpPr>
            <a:cxnSpLocks/>
            <a:stCxn id="131" idx="2"/>
            <a:endCxn id="103" idx="0"/>
          </p:cNvCxnSpPr>
          <p:nvPr/>
        </p:nvCxnSpPr>
        <p:spPr>
          <a:xfrm rot="5400000">
            <a:off x="8709125" y="5069967"/>
            <a:ext cx="254864" cy="5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C0BC18C-D2C9-46A7-BD63-73061ADAC298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 rot="5400000">
            <a:off x="8699663" y="5640759"/>
            <a:ext cx="2685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90A49681-E36D-43F9-80C9-D81F6479B450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6800181" y="3885752"/>
            <a:ext cx="258588" cy="2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240C5C7-1534-451E-AC88-2D76F5138CA8}"/>
              </a:ext>
            </a:extLst>
          </p:cNvPr>
          <p:cNvCxnSpPr>
            <a:cxnSpLocks/>
            <a:stCxn id="119" idx="3"/>
            <a:endCxn id="131" idx="0"/>
          </p:cNvCxnSpPr>
          <p:nvPr/>
        </p:nvCxnSpPr>
        <p:spPr>
          <a:xfrm>
            <a:off x="8498587" y="3887873"/>
            <a:ext cx="340613" cy="795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42A2BEC9-3C97-474C-B1A9-8FE2E2FDCD61}"/>
              </a:ext>
            </a:extLst>
          </p:cNvPr>
          <p:cNvCxnSpPr>
            <a:cxnSpLocks/>
            <a:stCxn id="118" idx="0"/>
            <a:endCxn id="114" idx="0"/>
          </p:cNvCxnSpPr>
          <p:nvPr/>
        </p:nvCxnSpPr>
        <p:spPr>
          <a:xfrm rot="5400000" flipH="1" flipV="1">
            <a:off x="2376710" y="1600982"/>
            <a:ext cx="530682" cy="2760743"/>
          </a:xfrm>
          <a:prstGeom prst="bentConnector3">
            <a:avLst>
              <a:gd name="adj1" fmla="val 143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E8C8636-60FC-4E3C-88FD-6B16D61330C7}"/>
              </a:ext>
            </a:extLst>
          </p:cNvPr>
          <p:cNvCxnSpPr>
            <a:cxnSpLocks/>
            <a:stCxn id="116" idx="2"/>
            <a:endCxn id="118" idx="2"/>
          </p:cNvCxnSpPr>
          <p:nvPr/>
        </p:nvCxnSpPr>
        <p:spPr>
          <a:xfrm rot="5400000" flipH="1">
            <a:off x="2089377" y="2680607"/>
            <a:ext cx="530681" cy="2186076"/>
          </a:xfrm>
          <a:prstGeom prst="bentConnector3">
            <a:avLst>
              <a:gd name="adj1" fmla="val -43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B9FBC2B-CFAF-4754-88B9-9D1970897244}"/>
              </a:ext>
            </a:extLst>
          </p:cNvPr>
          <p:cNvCxnSpPr>
            <a:cxnSpLocks/>
            <a:stCxn id="114" idx="2"/>
          </p:cNvCxnSpPr>
          <p:nvPr/>
        </p:nvCxnSpPr>
        <p:spPr>
          <a:xfrm rot="16200000" flipH="1">
            <a:off x="4667567" y="2377335"/>
            <a:ext cx="710039" cy="2000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5E269D40-D41F-48AC-9284-C0D430072DE8}"/>
              </a:ext>
            </a:extLst>
          </p:cNvPr>
          <p:cNvCxnSpPr>
            <a:cxnSpLocks/>
            <a:stCxn id="114" idx="2"/>
            <a:endCxn id="116" idx="0"/>
          </p:cNvCxnSpPr>
          <p:nvPr/>
        </p:nvCxnSpPr>
        <p:spPr>
          <a:xfrm rot="5400000">
            <a:off x="3380071" y="3090165"/>
            <a:ext cx="710039" cy="574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3C8651C-AE6E-43DE-88C4-C984C70E55BB}"/>
              </a:ext>
            </a:extLst>
          </p:cNvPr>
          <p:cNvCxnSpPr>
            <a:cxnSpLocks/>
            <a:stCxn id="114" idx="3"/>
            <a:endCxn id="115" idx="1"/>
          </p:cNvCxnSpPr>
          <p:nvPr/>
        </p:nvCxnSpPr>
        <p:spPr>
          <a:xfrm flipV="1">
            <a:off x="5605548" y="2863919"/>
            <a:ext cx="313878" cy="5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2CF7F088-BFB2-427C-8798-242CF9A4CD5D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 rot="5400000">
            <a:off x="3760187" y="2453620"/>
            <a:ext cx="524629" cy="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2C4606B-62EE-4843-8A72-545476177758}"/>
              </a:ext>
            </a:extLst>
          </p:cNvPr>
          <p:cNvCxnSpPr>
            <a:cxnSpLocks/>
            <a:stCxn id="112" idx="2"/>
            <a:endCxn id="113" idx="0"/>
          </p:cNvCxnSpPr>
          <p:nvPr/>
        </p:nvCxnSpPr>
        <p:spPr>
          <a:xfrm rot="16200000" flipH="1">
            <a:off x="3863003" y="1725341"/>
            <a:ext cx="318920" cy="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4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2669</TotalTime>
  <Words>230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Oliver</dc:creator>
  <cp:lastModifiedBy>David Oliver</cp:lastModifiedBy>
  <cp:revision>92</cp:revision>
  <dcterms:created xsi:type="dcterms:W3CDTF">2017-06-16T18:42:47Z</dcterms:created>
  <dcterms:modified xsi:type="dcterms:W3CDTF">2018-08-06T18:11:32Z</dcterms:modified>
</cp:coreProperties>
</file>