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1"/>
  </p:notesMasterIdLst>
  <p:sldIdLst>
    <p:sldId id="256" r:id="rId2"/>
    <p:sldId id="257" r:id="rId3"/>
    <p:sldId id="263" r:id="rId4"/>
    <p:sldId id="262" r:id="rId5"/>
    <p:sldId id="264" r:id="rId6"/>
    <p:sldId id="266" r:id="rId7"/>
    <p:sldId id="272" r:id="rId8"/>
    <p:sldId id="268" r:id="rId9"/>
    <p:sldId id="265" r:id="rId10"/>
  </p:sldIdLst>
  <p:sldSz cx="9144000" cy="5143500" type="screen16x9"/>
  <p:notesSz cx="6858000" cy="9144000"/>
  <p:embeddedFontLst>
    <p:embeddedFont>
      <p:font typeface="Bree Serif" panose="020B0604020202020204" charset="0"/>
      <p:regular r:id="rId12"/>
    </p:embeddedFont>
    <p:embeddedFont>
      <p:font typeface="Roboto Black" panose="02000000000000000000" pitchFamily="2" charset="0"/>
      <p:bold r:id="rId13"/>
      <p:boldItalic r:id="rId14"/>
    </p:embeddedFont>
    <p:embeddedFont>
      <p:font typeface="Roboto Light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541"/>
    <a:srgbClr val="052542"/>
    <a:srgbClr val="052643"/>
    <a:srgbClr val="0E2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227090-F8D0-4F19-BC9A-8603CEB37D31}">
  <a:tblStyle styleId="{40227090-F8D0-4F19-BC9A-8603CEB37D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1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bb3dc62f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bb3dc62f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3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9" r:id="rId8"/>
    <p:sldLayoutId id="2147483663" r:id="rId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4127135" y="1525646"/>
            <a:ext cx="4387976" cy="9038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Đồ</a:t>
            </a:r>
            <a:r>
              <a:rPr lang="en-US" sz="2400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24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án</a:t>
            </a:r>
            <a:r>
              <a:rPr lang="en-US" sz="2400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24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tốt</a:t>
            </a:r>
            <a:r>
              <a:rPr lang="en-US" sz="2400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24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nghiệp</a:t>
            </a:r>
            <a:r>
              <a:rPr lang="en-US" sz="2400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24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đại</a:t>
            </a:r>
            <a:r>
              <a:rPr lang="en-US" sz="2400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24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học</a:t>
            </a:r>
            <a:br>
              <a:rPr lang="en-US" sz="2400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en-US" sz="2400" dirty="0" err="1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Ngành</a:t>
            </a:r>
            <a:r>
              <a:rPr lang="en-US" sz="2400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Công</a:t>
            </a:r>
            <a:r>
              <a:rPr lang="en-US" sz="2400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nghệ</a:t>
            </a:r>
            <a:r>
              <a:rPr lang="en-US" sz="2400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thông</a:t>
            </a:r>
            <a:r>
              <a:rPr lang="en-US" sz="2400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tin</a:t>
            </a:r>
            <a:endParaRPr sz="2400" dirty="0">
              <a:solidFill>
                <a:schemeClr val="accent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4135249" y="2680861"/>
            <a:ext cx="4387975" cy="919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Roboto Light" panose="02000000000000000000" pitchFamily="2" charset="0"/>
                <a:ea typeface="Roboto Light" panose="02000000000000000000" pitchFamily="2" charset="0"/>
              </a:rPr>
              <a:t>Đề tài: “</a:t>
            </a:r>
            <a:r>
              <a:rPr lang="en-US" b="1" dirty="0" err="1">
                <a:latin typeface="Roboto Light" panose="02000000000000000000" pitchFamily="2" charset="0"/>
                <a:ea typeface="Roboto Light" panose="02000000000000000000" pitchFamily="2" charset="0"/>
              </a:rPr>
              <a:t>Xây</a:t>
            </a:r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b="1" dirty="0" err="1">
                <a:latin typeface="Roboto Light" panose="02000000000000000000" pitchFamily="2" charset="0"/>
                <a:ea typeface="Roboto Light" panose="02000000000000000000" pitchFamily="2" charset="0"/>
              </a:rPr>
              <a:t>dựng</a:t>
            </a:r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 website LEARNANDTESTTOEIC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sử dụng Java Spring Framework, MySQL, JavaScript, HTML</a:t>
            </a:r>
            <a:r>
              <a:rPr lang="es" b="1" dirty="0">
                <a:latin typeface="Roboto Light" panose="02000000000000000000" pitchFamily="2" charset="0"/>
                <a:ea typeface="Roboto Light" panose="02000000000000000000" pitchFamily="2" charset="0"/>
              </a:rPr>
              <a:t>”</a:t>
            </a:r>
            <a:endParaRPr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1204526" y="447026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2436166" y="119669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2524803" y="132428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2590502" y="144156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2344481" y="106374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1260312" y="88382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-997471" y="263959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620776" y="270684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-2686" y="253537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380854" y="1924449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2109927" y="190764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960017" y="19488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960017" y="208031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960017" y="221173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960017" y="24760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960017" y="260750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960017" y="28703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960017" y="300177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960017" y="32645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-976067" y="19488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-976067" y="208031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-976067" y="234466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1074617" y="168300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-473324" y="168300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391556" y="2940637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2244395" y="401947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-1009708" y="37650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1571266" y="8119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1776804" y="225451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1351208" y="140000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2304745" y="245542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-291490" y="449090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2876258" y="73669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86803" y="419365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1741652" y="249137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2544647" y="169524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2421670" y="80893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2294043" y="295286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2725450" y="290156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3172716" y="361453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2868604" y="297259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2324613" y="278324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3206429" y="346302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2588966" y="285744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3157192" y="331723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765926" y="1939662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593882" y="2532794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648279" y="2392783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629946" y="1797779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498526" y="1470607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561177" y="1670078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510235" y="2658144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1863138" y="451883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1402650" y="489065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1952664" y="422981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1921998" y="437848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2012123" y="402100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1543693" y="483386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1392174" y="4919565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296820" y="162493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1351208" y="57054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1928840" y="57054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1527712" y="404850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1432980" y="414630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1432980" y="421966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1432980" y="429298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2925160" y="236607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304474" y="13556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449644" y="21451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2126747" y="241192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1523129" y="142781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2902221" y="24812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2126747" y="268086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-864538" y="141711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-184520" y="143544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1882238" y="13962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2411715" y="51401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2290249" y="46357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1466597" y="357937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2108391" y="46357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1466597" y="192293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2174860" y="451763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-1014277" y="4694923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2391100" y="254639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2351365" y="159743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2654688" y="336239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2841105" y="336085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2744837" y="344949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2833475" y="359924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2616488" y="331195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2616488" y="381165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1556746" y="46357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1449800" y="46053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2248978" y="98314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2100761" y="98314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1964757" y="98314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1723319" y="98314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-1021922" y="446568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-841599" y="436634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2767758" y="406834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FDABE-4C36-BBF6-4A05-C92C5EB43796}"/>
              </a:ext>
            </a:extLst>
          </p:cNvPr>
          <p:cNvSpPr txBox="1"/>
          <p:nvPr/>
        </p:nvSpPr>
        <p:spPr>
          <a:xfrm>
            <a:off x="4127135" y="3839423"/>
            <a:ext cx="4387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tabLst>
                <a:tab pos="914400" algn="l"/>
                <a:tab pos="2289175" algn="l"/>
              </a:tabLst>
            </a:pPr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	</a:t>
            </a:r>
            <a:r>
              <a:rPr lang="en-US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Cán</a:t>
            </a:r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bộ</a:t>
            </a:r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hướng</a:t>
            </a:r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dẫn</a:t>
            </a:r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	 : </a:t>
            </a:r>
            <a:r>
              <a:rPr lang="en-US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Th.S</a:t>
            </a:r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Đoàn</a:t>
            </a:r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Văn</a:t>
            </a:r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Trung</a:t>
            </a:r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</a:t>
            </a:r>
          </a:p>
          <a:p>
            <a:pPr lvl="2">
              <a:tabLst>
                <a:tab pos="914400" algn="l"/>
                <a:tab pos="3025775" algn="l"/>
                <a:tab pos="3546475" algn="l"/>
              </a:tabLst>
            </a:pPr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	</a:t>
            </a:r>
            <a:r>
              <a:rPr lang="en-US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Sinh</a:t>
            </a:r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viên</a:t>
            </a:r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                </a:t>
            </a:r>
            <a:r>
              <a:rPr lang="en-US" sz="9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r>
              <a:rPr lang="en-US" sz="1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Ngô Việt Hà</a:t>
            </a:r>
          </a:p>
          <a:p>
            <a:pPr lvl="2">
              <a:tabLst>
                <a:tab pos="914400" algn="l"/>
                <a:tab pos="2289175" algn="l"/>
              </a:tabLst>
            </a:pPr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	</a:t>
            </a:r>
            <a:r>
              <a:rPr lang="en-US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Mã</a:t>
            </a:r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số</a:t>
            </a:r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sinh</a:t>
            </a:r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viên</a:t>
            </a:r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      </a:t>
            </a:r>
            <a:r>
              <a:rPr lang="en-US" sz="1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r>
              <a:rPr lang="en-US" sz="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2018603794                </a:t>
            </a:r>
          </a:p>
        </p:txBody>
      </p:sp>
      <p:pic>
        <p:nvPicPr>
          <p:cNvPr id="214" name="Picture 213">
            <a:extLst>
              <a:ext uri="{FF2B5EF4-FFF2-40B4-BE49-F238E27FC236}">
                <a16:creationId xmlns:a16="http://schemas.microsoft.com/office/drawing/2014/main" id="{3E192E09-A084-DD39-58B2-75A8E9350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848" y="118399"/>
            <a:ext cx="1254412" cy="1254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Nội dung báo cáo</a:t>
            </a:r>
            <a:endParaRPr dirty="0"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05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60857" y="2042363"/>
            <a:ext cx="2164240" cy="362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Tổng quan đề tài</a:t>
            </a:r>
            <a:endParaRPr dirty="0"/>
          </a:p>
        </p:txBody>
      </p:sp>
      <p:sp>
        <p:nvSpPr>
          <p:cNvPr id="247" name="Google Shape;247;p23"/>
          <p:cNvSpPr/>
          <p:nvPr/>
        </p:nvSpPr>
        <p:spPr>
          <a:xfrm>
            <a:off x="5139527" y="2943481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231;p23">
            <a:extLst>
              <a:ext uri="{FF2B5EF4-FFF2-40B4-BE49-F238E27FC236}">
                <a16:creationId xmlns:a16="http://schemas.microsoft.com/office/drawing/2014/main" id="{6BECBC71-107B-66A1-55B3-632D24D2552F}"/>
              </a:ext>
            </a:extLst>
          </p:cNvPr>
          <p:cNvSpPr txBox="1">
            <a:spLocks/>
          </p:cNvSpPr>
          <p:nvPr/>
        </p:nvSpPr>
        <p:spPr>
          <a:xfrm>
            <a:off x="658429" y="2955994"/>
            <a:ext cx="2168709" cy="36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của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69" name="Google Shape;231;p23">
            <a:extLst>
              <a:ext uri="{FF2B5EF4-FFF2-40B4-BE49-F238E27FC236}">
                <a16:creationId xmlns:a16="http://schemas.microsoft.com/office/drawing/2014/main" id="{20A19151-4986-CA22-37C4-2621A4FDB145}"/>
              </a:ext>
            </a:extLst>
          </p:cNvPr>
          <p:cNvSpPr txBox="1">
            <a:spLocks/>
          </p:cNvSpPr>
          <p:nvPr/>
        </p:nvSpPr>
        <p:spPr>
          <a:xfrm>
            <a:off x="6344025" y="2042363"/>
            <a:ext cx="1613924" cy="36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hệ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70" name="Google Shape;231;p23">
            <a:extLst>
              <a:ext uri="{FF2B5EF4-FFF2-40B4-BE49-F238E27FC236}">
                <a16:creationId xmlns:a16="http://schemas.microsoft.com/office/drawing/2014/main" id="{C0DD00E2-46DD-6602-A696-45751F2D4088}"/>
              </a:ext>
            </a:extLst>
          </p:cNvPr>
          <p:cNvSpPr txBox="1">
            <a:spLocks/>
          </p:cNvSpPr>
          <p:nvPr/>
        </p:nvSpPr>
        <p:spPr>
          <a:xfrm>
            <a:off x="6344025" y="2953198"/>
            <a:ext cx="1833232" cy="36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grpSp>
        <p:nvGrpSpPr>
          <p:cNvPr id="78" name="Google Shape;6011;p53">
            <a:extLst>
              <a:ext uri="{FF2B5EF4-FFF2-40B4-BE49-F238E27FC236}">
                <a16:creationId xmlns:a16="http://schemas.microsoft.com/office/drawing/2014/main" id="{7FB45E44-B2F0-B332-40AE-0206AF103670}"/>
              </a:ext>
            </a:extLst>
          </p:cNvPr>
          <p:cNvGrpSpPr/>
          <p:nvPr/>
        </p:nvGrpSpPr>
        <p:grpSpPr>
          <a:xfrm>
            <a:off x="3595352" y="2924165"/>
            <a:ext cx="458282" cy="428937"/>
            <a:chOff x="5049725" y="2027900"/>
            <a:chExt cx="481750" cy="481850"/>
          </a:xfrm>
          <a:solidFill>
            <a:schemeClr val="accent3"/>
          </a:solidFill>
        </p:grpSpPr>
        <p:sp>
          <p:nvSpPr>
            <p:cNvPr id="79" name="Google Shape;6012;p53">
              <a:extLst>
                <a:ext uri="{FF2B5EF4-FFF2-40B4-BE49-F238E27FC236}">
                  <a16:creationId xmlns:a16="http://schemas.microsoft.com/office/drawing/2014/main" id="{AE115096-9180-BEFF-8FFC-4B16042515EB}"/>
                </a:ext>
              </a:extLst>
            </p:cNvPr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0" name="Google Shape;6013;p53">
              <a:extLst>
                <a:ext uri="{FF2B5EF4-FFF2-40B4-BE49-F238E27FC236}">
                  <a16:creationId xmlns:a16="http://schemas.microsoft.com/office/drawing/2014/main" id="{AF864EB5-9245-4463-48E0-0EDE03F7008D}"/>
                </a:ext>
              </a:extLst>
            </p:cNvPr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" name="Google Shape;6014;p53">
              <a:extLst>
                <a:ext uri="{FF2B5EF4-FFF2-40B4-BE49-F238E27FC236}">
                  <a16:creationId xmlns:a16="http://schemas.microsoft.com/office/drawing/2014/main" id="{BE88C222-6F62-72AB-55A0-7E7A51624941}"/>
                </a:ext>
              </a:extLst>
            </p:cNvPr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" name="Google Shape;6015;p53">
              <a:extLst>
                <a:ext uri="{FF2B5EF4-FFF2-40B4-BE49-F238E27FC236}">
                  <a16:creationId xmlns:a16="http://schemas.microsoft.com/office/drawing/2014/main" id="{99C9D5A0-3DA0-A250-570B-B9DE7625C7A6}"/>
                </a:ext>
              </a:extLst>
            </p:cNvPr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3" name="Google Shape;6016;p53">
              <a:extLst>
                <a:ext uri="{FF2B5EF4-FFF2-40B4-BE49-F238E27FC236}">
                  <a16:creationId xmlns:a16="http://schemas.microsoft.com/office/drawing/2014/main" id="{4D8DEFAE-576C-518F-AE3C-A871BC3993BD}"/>
                </a:ext>
              </a:extLst>
            </p:cNvPr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" name="Google Shape;6017;p53">
              <a:extLst>
                <a:ext uri="{FF2B5EF4-FFF2-40B4-BE49-F238E27FC236}">
                  <a16:creationId xmlns:a16="http://schemas.microsoft.com/office/drawing/2014/main" id="{785D70C4-C212-4DAD-2F70-EB568F3893A4}"/>
                </a:ext>
              </a:extLst>
            </p:cNvPr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5" name="Google Shape;6018;p53">
              <a:extLst>
                <a:ext uri="{FF2B5EF4-FFF2-40B4-BE49-F238E27FC236}">
                  <a16:creationId xmlns:a16="http://schemas.microsoft.com/office/drawing/2014/main" id="{6B5A230B-5A08-5802-F6A2-70F17B80CCF4}"/>
                </a:ext>
              </a:extLst>
            </p:cNvPr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6" name="Google Shape;6019;p53">
              <a:extLst>
                <a:ext uri="{FF2B5EF4-FFF2-40B4-BE49-F238E27FC236}">
                  <a16:creationId xmlns:a16="http://schemas.microsoft.com/office/drawing/2014/main" id="{08E1C3D7-6E6D-16D1-8C94-1272BA008C66}"/>
                </a:ext>
              </a:extLst>
            </p:cNvPr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8" name="Google Shape;8894;p59">
            <a:extLst>
              <a:ext uri="{FF2B5EF4-FFF2-40B4-BE49-F238E27FC236}">
                <a16:creationId xmlns:a16="http://schemas.microsoft.com/office/drawing/2014/main" id="{5D83EF8A-95FF-B809-D48F-7FCA45868E46}"/>
              </a:ext>
            </a:extLst>
          </p:cNvPr>
          <p:cNvGrpSpPr/>
          <p:nvPr/>
        </p:nvGrpSpPr>
        <p:grpSpPr>
          <a:xfrm>
            <a:off x="5087876" y="2042363"/>
            <a:ext cx="480589" cy="428938"/>
            <a:chOff x="-1592325" y="3957400"/>
            <a:chExt cx="293025" cy="277275"/>
          </a:xfrm>
          <a:solidFill>
            <a:schemeClr val="accent3"/>
          </a:solidFill>
        </p:grpSpPr>
        <p:sp>
          <p:nvSpPr>
            <p:cNvPr id="89" name="Google Shape;8895;p59">
              <a:extLst>
                <a:ext uri="{FF2B5EF4-FFF2-40B4-BE49-F238E27FC236}">
                  <a16:creationId xmlns:a16="http://schemas.microsoft.com/office/drawing/2014/main" id="{2BFF11C6-0957-070A-A504-9E017519D8B0}"/>
                </a:ext>
              </a:extLst>
            </p:cNvPr>
            <p:cNvSpPr/>
            <p:nvPr/>
          </p:nvSpPr>
          <p:spPr>
            <a:xfrm>
              <a:off x="-1591550" y="395740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8896;p59">
              <a:extLst>
                <a:ext uri="{FF2B5EF4-FFF2-40B4-BE49-F238E27FC236}">
                  <a16:creationId xmlns:a16="http://schemas.microsoft.com/office/drawing/2014/main" id="{217D090F-F585-7638-AFDB-E9D50843060A}"/>
                </a:ext>
              </a:extLst>
            </p:cNvPr>
            <p:cNvSpPr/>
            <p:nvPr/>
          </p:nvSpPr>
          <p:spPr>
            <a:xfrm>
              <a:off x="-1592325" y="4043250"/>
              <a:ext cx="291450" cy="171725"/>
            </a:xfrm>
            <a:custGeom>
              <a:avLst/>
              <a:gdLst/>
              <a:ahLst/>
              <a:cxnLst/>
              <a:rect l="l" t="t" r="r" b="b"/>
              <a:pathLst>
                <a:path w="11658" h="6869" extrusionOk="0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8897;p59">
              <a:extLst>
                <a:ext uri="{FF2B5EF4-FFF2-40B4-BE49-F238E27FC236}">
                  <a16:creationId xmlns:a16="http://schemas.microsoft.com/office/drawing/2014/main" id="{04D6A7CB-7FC7-6F7B-5355-7F5772FD8C56}"/>
                </a:ext>
              </a:extLst>
            </p:cNvPr>
            <p:cNvSpPr/>
            <p:nvPr/>
          </p:nvSpPr>
          <p:spPr>
            <a:xfrm>
              <a:off x="-1471825" y="41291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8898;p59">
              <a:extLst>
                <a:ext uri="{FF2B5EF4-FFF2-40B4-BE49-F238E27FC236}">
                  <a16:creationId xmlns:a16="http://schemas.microsoft.com/office/drawing/2014/main" id="{191F0297-110D-0235-F7C1-A5DC68830D17}"/>
                </a:ext>
              </a:extLst>
            </p:cNvPr>
            <p:cNvSpPr/>
            <p:nvPr/>
          </p:nvSpPr>
          <p:spPr>
            <a:xfrm>
              <a:off x="-1526175" y="4077900"/>
              <a:ext cx="156775" cy="156775"/>
            </a:xfrm>
            <a:custGeom>
              <a:avLst/>
              <a:gdLst/>
              <a:ahLst/>
              <a:cxnLst/>
              <a:rect l="l" t="t" r="r" b="b"/>
              <a:pathLst>
                <a:path w="6271" h="6271" extrusionOk="0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5888;p53">
            <a:extLst>
              <a:ext uri="{FF2B5EF4-FFF2-40B4-BE49-F238E27FC236}">
                <a16:creationId xmlns:a16="http://schemas.microsoft.com/office/drawing/2014/main" id="{359C338A-5E6A-9B70-D6DF-62A15EE5A8CE}"/>
              </a:ext>
            </a:extLst>
          </p:cNvPr>
          <p:cNvGrpSpPr/>
          <p:nvPr/>
        </p:nvGrpSpPr>
        <p:grpSpPr>
          <a:xfrm>
            <a:off x="3582327" y="1998384"/>
            <a:ext cx="478005" cy="450482"/>
            <a:chOff x="899850" y="871450"/>
            <a:chExt cx="483175" cy="423400"/>
          </a:xfrm>
          <a:solidFill>
            <a:schemeClr val="accent3"/>
          </a:solidFill>
        </p:grpSpPr>
        <p:sp>
          <p:nvSpPr>
            <p:cNvPr id="94" name="Google Shape;5889;p53">
              <a:extLst>
                <a:ext uri="{FF2B5EF4-FFF2-40B4-BE49-F238E27FC236}">
                  <a16:creationId xmlns:a16="http://schemas.microsoft.com/office/drawing/2014/main" id="{C638BBC8-55BB-F876-3BCD-794BA3852869}"/>
                </a:ext>
              </a:extLst>
            </p:cNvPr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" name="Google Shape;5890;p53">
              <a:extLst>
                <a:ext uri="{FF2B5EF4-FFF2-40B4-BE49-F238E27FC236}">
                  <a16:creationId xmlns:a16="http://schemas.microsoft.com/office/drawing/2014/main" id="{9A696F29-888D-AC85-3A42-E37ADE1E0C68}"/>
                </a:ext>
              </a:extLst>
            </p:cNvPr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" name="Google Shape;5891;p53">
              <a:extLst>
                <a:ext uri="{FF2B5EF4-FFF2-40B4-BE49-F238E27FC236}">
                  <a16:creationId xmlns:a16="http://schemas.microsoft.com/office/drawing/2014/main" id="{86A7549A-2A02-66CB-D399-B81D595DCF83}"/>
                </a:ext>
              </a:extLst>
            </p:cNvPr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7" name="Google Shape;5892;p53">
              <a:extLst>
                <a:ext uri="{FF2B5EF4-FFF2-40B4-BE49-F238E27FC236}">
                  <a16:creationId xmlns:a16="http://schemas.microsoft.com/office/drawing/2014/main" id="{74AD73EC-C874-C22D-991B-A8AA84DC6F17}"/>
                </a:ext>
              </a:extLst>
            </p:cNvPr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2" name="Google Shape;228;p23">
            <a:extLst>
              <a:ext uri="{FF2B5EF4-FFF2-40B4-BE49-F238E27FC236}">
                <a16:creationId xmlns:a16="http://schemas.microsoft.com/office/drawing/2014/main" id="{85858C66-CB5A-EF72-D4C7-EAAA0A067194}"/>
              </a:ext>
            </a:extLst>
          </p:cNvPr>
          <p:cNvSpPr txBox="1">
            <a:spLocks/>
          </p:cNvSpPr>
          <p:nvPr/>
        </p:nvSpPr>
        <p:spPr>
          <a:xfrm>
            <a:off x="2827178" y="3725552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 dirty="0"/>
              <a:t>03</a:t>
            </a:r>
          </a:p>
        </p:txBody>
      </p:sp>
      <p:sp>
        <p:nvSpPr>
          <p:cNvPr id="33" name="Google Shape;231;p23">
            <a:extLst>
              <a:ext uri="{FF2B5EF4-FFF2-40B4-BE49-F238E27FC236}">
                <a16:creationId xmlns:a16="http://schemas.microsoft.com/office/drawing/2014/main" id="{79A820E9-6CCD-1855-5ABA-FA5A6B1490F5}"/>
              </a:ext>
            </a:extLst>
          </p:cNvPr>
          <p:cNvSpPr txBox="1">
            <a:spLocks/>
          </p:cNvSpPr>
          <p:nvPr/>
        </p:nvSpPr>
        <p:spPr>
          <a:xfrm>
            <a:off x="658032" y="3883571"/>
            <a:ext cx="2168709" cy="36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sử dụng</a:t>
            </a:r>
          </a:p>
        </p:txBody>
      </p:sp>
      <p:grpSp>
        <p:nvGrpSpPr>
          <p:cNvPr id="43" name="Google Shape;7997;p57">
            <a:extLst>
              <a:ext uri="{FF2B5EF4-FFF2-40B4-BE49-F238E27FC236}">
                <a16:creationId xmlns:a16="http://schemas.microsoft.com/office/drawing/2014/main" id="{E4DF62AB-7F9A-02ED-1068-067349860B81}"/>
              </a:ext>
            </a:extLst>
          </p:cNvPr>
          <p:cNvGrpSpPr/>
          <p:nvPr/>
        </p:nvGrpSpPr>
        <p:grpSpPr>
          <a:xfrm>
            <a:off x="3569524" y="3849949"/>
            <a:ext cx="457200" cy="429768"/>
            <a:chOff x="-45674075" y="3586425"/>
            <a:chExt cx="300900" cy="265450"/>
          </a:xfrm>
          <a:solidFill>
            <a:schemeClr val="accent2"/>
          </a:solidFill>
        </p:grpSpPr>
        <p:sp>
          <p:nvSpPr>
            <p:cNvPr id="44" name="Google Shape;7998;p57">
              <a:extLst>
                <a:ext uri="{FF2B5EF4-FFF2-40B4-BE49-F238E27FC236}">
                  <a16:creationId xmlns:a16="http://schemas.microsoft.com/office/drawing/2014/main" id="{4BF6F102-54B6-40BD-791B-D7E2803C2434}"/>
                </a:ext>
              </a:extLst>
            </p:cNvPr>
            <p:cNvSpPr/>
            <p:nvPr/>
          </p:nvSpPr>
          <p:spPr>
            <a:xfrm>
              <a:off x="-45674075" y="3586425"/>
              <a:ext cx="300125" cy="70925"/>
            </a:xfrm>
            <a:custGeom>
              <a:avLst/>
              <a:gdLst/>
              <a:ahLst/>
              <a:cxnLst/>
              <a:rect l="l" t="t" r="r" b="b"/>
              <a:pathLst>
                <a:path w="12005" h="2837" extrusionOk="0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999;p57">
              <a:extLst>
                <a:ext uri="{FF2B5EF4-FFF2-40B4-BE49-F238E27FC236}">
                  <a16:creationId xmlns:a16="http://schemas.microsoft.com/office/drawing/2014/main" id="{75F9C1EC-4C33-CE88-537D-C48A96C49454}"/>
                </a:ext>
              </a:extLst>
            </p:cNvPr>
            <p:cNvSpPr/>
            <p:nvPr/>
          </p:nvSpPr>
          <p:spPr>
            <a:xfrm>
              <a:off x="-45673275" y="3675425"/>
              <a:ext cx="300100" cy="176450"/>
            </a:xfrm>
            <a:custGeom>
              <a:avLst/>
              <a:gdLst/>
              <a:ahLst/>
              <a:cxnLst/>
              <a:rect l="l" t="t" r="r" b="b"/>
              <a:pathLst>
                <a:path w="12004" h="7058" extrusionOk="0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5771172" y="1549242"/>
            <a:ext cx="2078924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5771171" y="2252629"/>
            <a:ext cx="2078925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9"/>
          <p:cNvSpPr/>
          <p:nvPr/>
        </p:nvSpPr>
        <p:spPr>
          <a:xfrm rot="10800000">
            <a:off x="5861914" y="2955992"/>
            <a:ext cx="1988182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88878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Tổng quan đề tài</a:t>
            </a:r>
            <a:endParaRPr dirty="0"/>
          </a:p>
        </p:txBody>
      </p:sp>
      <p:sp>
        <p:nvSpPr>
          <p:cNvPr id="450" name="Google Shape;450;p29"/>
          <p:cNvSpPr/>
          <p:nvPr/>
        </p:nvSpPr>
        <p:spPr>
          <a:xfrm>
            <a:off x="7916497" y="1522812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2</a:t>
            </a:r>
            <a:endParaRPr dirty="0"/>
          </a:p>
        </p:txBody>
      </p:sp>
      <p:sp>
        <p:nvSpPr>
          <p:cNvPr id="451" name="Google Shape;451;p29"/>
          <p:cNvSpPr/>
          <p:nvPr/>
        </p:nvSpPr>
        <p:spPr>
          <a:xfrm>
            <a:off x="7916497" y="2239267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9"/>
          <p:cNvSpPr/>
          <p:nvPr/>
        </p:nvSpPr>
        <p:spPr>
          <a:xfrm>
            <a:off x="7916496" y="2940120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58" name="Google Shape;458;p29"/>
          <p:cNvCxnSpPr>
            <a:cxnSpLocks/>
          </p:cNvCxnSpPr>
          <p:nvPr/>
        </p:nvCxnSpPr>
        <p:spPr>
          <a:xfrm>
            <a:off x="5849368" y="1195336"/>
            <a:ext cx="337385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5332991" y="1718192"/>
            <a:ext cx="2517106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rgbClr val="0E2A47"/>
                </a:solidFill>
              </a:rPr>
              <a:t>Ngôn ngữ </a:t>
            </a:r>
            <a:r>
              <a:rPr lang="en-US" dirty="0" err="1">
                <a:solidFill>
                  <a:srgbClr val="0E2A47"/>
                </a:solidFill>
              </a:rPr>
              <a:t>chung</a:t>
            </a:r>
            <a:endParaRPr lang="vi-VN" dirty="0">
              <a:solidFill>
                <a:srgbClr val="0E2A47"/>
              </a:solidFill>
            </a:endParaRPr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5406427" y="3120879"/>
            <a:ext cx="2443669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E2A47"/>
                </a:solidFill>
              </a:rPr>
              <a:t>Phát</a:t>
            </a:r>
            <a:r>
              <a:rPr lang="en-US" dirty="0">
                <a:solidFill>
                  <a:srgbClr val="0E2A47"/>
                </a:solidFill>
              </a:rPr>
              <a:t> </a:t>
            </a:r>
            <a:r>
              <a:rPr lang="en-US" dirty="0" err="1">
                <a:solidFill>
                  <a:srgbClr val="0E2A47"/>
                </a:solidFill>
              </a:rPr>
              <a:t>triển</a:t>
            </a:r>
            <a:r>
              <a:rPr lang="en-US" dirty="0">
                <a:solidFill>
                  <a:srgbClr val="0E2A47"/>
                </a:solidFill>
              </a:rPr>
              <a:t> bản </a:t>
            </a:r>
            <a:r>
              <a:rPr lang="en-US" dirty="0" err="1">
                <a:solidFill>
                  <a:srgbClr val="0E2A47"/>
                </a:solidFill>
              </a:rPr>
              <a:t>thân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5154749" y="2419535"/>
            <a:ext cx="2695348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E2A47"/>
                </a:solidFill>
              </a:rPr>
              <a:t>Nguồn</a:t>
            </a:r>
            <a:r>
              <a:rPr lang="en-US" dirty="0">
                <a:solidFill>
                  <a:srgbClr val="0E2A47"/>
                </a:solidFill>
              </a:rPr>
              <a:t> </a:t>
            </a:r>
            <a:r>
              <a:rPr lang="en-US" dirty="0" err="1">
                <a:solidFill>
                  <a:srgbClr val="0E2A47"/>
                </a:solidFill>
              </a:rPr>
              <a:t>thông</a:t>
            </a:r>
            <a:r>
              <a:rPr lang="en-US" dirty="0">
                <a:solidFill>
                  <a:srgbClr val="0E2A47"/>
                </a:solidFill>
              </a:rPr>
              <a:t> tin </a:t>
            </a:r>
            <a:r>
              <a:rPr lang="en-US" dirty="0" err="1">
                <a:solidFill>
                  <a:srgbClr val="0E2A47"/>
                </a:solidFill>
              </a:rPr>
              <a:t>vô</a:t>
            </a:r>
            <a:r>
              <a:rPr lang="en-US" dirty="0">
                <a:solidFill>
                  <a:srgbClr val="0E2A47"/>
                </a:solidFill>
              </a:rPr>
              <a:t> </a:t>
            </a:r>
            <a:r>
              <a:rPr lang="en-US" dirty="0" err="1">
                <a:solidFill>
                  <a:srgbClr val="0E2A47"/>
                </a:solidFill>
              </a:rPr>
              <a:t>tận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115" name="Google Shape;448;p29">
            <a:extLst>
              <a:ext uri="{FF2B5EF4-FFF2-40B4-BE49-F238E27FC236}">
                <a16:creationId xmlns:a16="http://schemas.microsoft.com/office/drawing/2014/main" id="{7BC10959-7E99-7189-B701-078A0BCBBE63}"/>
              </a:ext>
            </a:extLst>
          </p:cNvPr>
          <p:cNvSpPr/>
          <p:nvPr/>
        </p:nvSpPr>
        <p:spPr>
          <a:xfrm rot="10800000">
            <a:off x="5861913" y="3659354"/>
            <a:ext cx="201047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454;p29">
            <a:extLst>
              <a:ext uri="{FF2B5EF4-FFF2-40B4-BE49-F238E27FC236}">
                <a16:creationId xmlns:a16="http://schemas.microsoft.com/office/drawing/2014/main" id="{3509B2CE-66B6-023A-AFE5-15A4805E6613}"/>
              </a:ext>
            </a:extLst>
          </p:cNvPr>
          <p:cNvSpPr/>
          <p:nvPr/>
        </p:nvSpPr>
        <p:spPr>
          <a:xfrm>
            <a:off x="7939050" y="3635752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557;p29">
            <a:extLst>
              <a:ext uri="{FF2B5EF4-FFF2-40B4-BE49-F238E27FC236}">
                <a16:creationId xmlns:a16="http://schemas.microsoft.com/office/drawing/2014/main" id="{3F00BDA2-F64C-E860-0282-A4EEF50499C3}"/>
              </a:ext>
            </a:extLst>
          </p:cNvPr>
          <p:cNvSpPr txBox="1">
            <a:spLocks/>
          </p:cNvSpPr>
          <p:nvPr/>
        </p:nvSpPr>
        <p:spPr>
          <a:xfrm>
            <a:off x="5428720" y="3824241"/>
            <a:ext cx="2443669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 err="1">
                <a:solidFill>
                  <a:srgbClr val="0E2A47"/>
                </a:solidFill>
              </a:rPr>
              <a:t>Phục</a:t>
            </a:r>
            <a:r>
              <a:rPr lang="en-US" dirty="0">
                <a:solidFill>
                  <a:srgbClr val="0E2A47"/>
                </a:solidFill>
              </a:rPr>
              <a:t> </a:t>
            </a:r>
            <a:r>
              <a:rPr lang="en-US" dirty="0" err="1">
                <a:solidFill>
                  <a:srgbClr val="0E2A47"/>
                </a:solidFill>
              </a:rPr>
              <a:t>vụ</a:t>
            </a:r>
            <a:r>
              <a:rPr lang="en-US" dirty="0">
                <a:solidFill>
                  <a:srgbClr val="0E2A47"/>
                </a:solidFill>
              </a:rPr>
              <a:t> </a:t>
            </a:r>
            <a:r>
              <a:rPr lang="en-US" dirty="0" err="1">
                <a:solidFill>
                  <a:srgbClr val="0E2A47"/>
                </a:solidFill>
              </a:rPr>
              <a:t>trong</a:t>
            </a:r>
            <a:r>
              <a:rPr lang="en-US" dirty="0">
                <a:solidFill>
                  <a:srgbClr val="0E2A47"/>
                </a:solidFill>
              </a:rPr>
              <a:t> </a:t>
            </a:r>
            <a:r>
              <a:rPr lang="en-US" dirty="0" err="1">
                <a:solidFill>
                  <a:srgbClr val="0E2A47"/>
                </a:solidFill>
              </a:rPr>
              <a:t>công</a:t>
            </a:r>
            <a:r>
              <a:rPr lang="en-US" dirty="0">
                <a:solidFill>
                  <a:srgbClr val="0E2A47"/>
                </a:solidFill>
              </a:rPr>
              <a:t> việc</a:t>
            </a:r>
          </a:p>
        </p:txBody>
      </p:sp>
      <p:grpSp>
        <p:nvGrpSpPr>
          <p:cNvPr id="126" name="Google Shape;1578;p47">
            <a:extLst>
              <a:ext uri="{FF2B5EF4-FFF2-40B4-BE49-F238E27FC236}">
                <a16:creationId xmlns:a16="http://schemas.microsoft.com/office/drawing/2014/main" id="{64CD72BB-814F-08EA-C38D-717184ECE7BD}"/>
              </a:ext>
            </a:extLst>
          </p:cNvPr>
          <p:cNvGrpSpPr/>
          <p:nvPr/>
        </p:nvGrpSpPr>
        <p:grpSpPr>
          <a:xfrm>
            <a:off x="1663472" y="4409892"/>
            <a:ext cx="5817056" cy="589385"/>
            <a:chOff x="4411970" y="2726085"/>
            <a:chExt cx="643107" cy="193659"/>
          </a:xfrm>
          <a:solidFill>
            <a:schemeClr val="tx2"/>
          </a:solidFill>
        </p:grpSpPr>
        <p:sp>
          <p:nvSpPr>
            <p:cNvPr id="127" name="Google Shape;1579;p47">
              <a:extLst>
                <a:ext uri="{FF2B5EF4-FFF2-40B4-BE49-F238E27FC236}">
                  <a16:creationId xmlns:a16="http://schemas.microsoft.com/office/drawing/2014/main" id="{C03BA5D1-8EE2-8ACF-1945-404330AE3680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28" name="Google Shape;1580;p47">
              <a:extLst>
                <a:ext uri="{FF2B5EF4-FFF2-40B4-BE49-F238E27FC236}">
                  <a16:creationId xmlns:a16="http://schemas.microsoft.com/office/drawing/2014/main" id="{47ABB998-46ED-6484-0D53-F5B1AFC84182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29" name="Google Shape;1581;p47">
              <a:extLst>
                <a:ext uri="{FF2B5EF4-FFF2-40B4-BE49-F238E27FC236}">
                  <a16:creationId xmlns:a16="http://schemas.microsoft.com/office/drawing/2014/main" id="{8390A1C3-0D39-2D21-AA55-9AB2379B0DF9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  <a:cs typeface="Arial" panose="020B0604020202020204" pitchFamily="34" charset="0"/>
                </a:rPr>
                <a:t>               </a:t>
              </a:r>
              <a:r>
                <a:rPr lang="en-US" b="1" dirty="0">
                  <a:latin typeface="Roboto Light" panose="02000000000000000000" pitchFamily="2" charset="0"/>
                  <a:ea typeface="Roboto Light" panose="02000000000000000000" pitchFamily="2" charset="0"/>
                  <a:cs typeface="Arial" panose="020B0604020202020204" pitchFamily="34" charset="0"/>
                </a:rPr>
                <a:t>Website LEARNANDTESTTOEIC </a:t>
              </a:r>
              <a:r>
                <a:rPr lang="en-US" b="1" dirty="0" err="1">
                  <a:latin typeface="Roboto Light" panose="02000000000000000000" pitchFamily="2" charset="0"/>
                  <a:ea typeface="Roboto Light" panose="02000000000000000000" pitchFamily="2" charset="0"/>
                  <a:cs typeface="Arial" panose="020B0604020202020204" pitchFamily="34" charset="0"/>
                </a:rPr>
                <a:t>được</a:t>
              </a:r>
              <a:r>
                <a:rPr lang="en-US" b="1" dirty="0">
                  <a:latin typeface="Roboto Light" panose="02000000000000000000" pitchFamily="2" charset="0"/>
                  <a:ea typeface="Roboto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latin typeface="Roboto Light" panose="02000000000000000000" pitchFamily="2" charset="0"/>
                  <a:ea typeface="Roboto Light" panose="02000000000000000000" pitchFamily="2" charset="0"/>
                  <a:cs typeface="Arial" panose="020B0604020202020204" pitchFamily="34" charset="0"/>
                </a:rPr>
                <a:t>xây</a:t>
              </a:r>
              <a:r>
                <a:rPr lang="en-US" b="1" dirty="0">
                  <a:latin typeface="Roboto Light" panose="02000000000000000000" pitchFamily="2" charset="0"/>
                  <a:ea typeface="Roboto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latin typeface="Roboto Light" panose="02000000000000000000" pitchFamily="2" charset="0"/>
                  <a:ea typeface="Roboto Light" panose="02000000000000000000" pitchFamily="2" charset="0"/>
                  <a:cs typeface="Arial" panose="020B0604020202020204" pitchFamily="34" charset="0"/>
                </a:rPr>
                <a:t>dựng</a:t>
              </a:r>
              <a:endParaRPr b="1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125" name="Google Shape;607;p31">
            <a:extLst>
              <a:ext uri="{FF2B5EF4-FFF2-40B4-BE49-F238E27FC236}">
                <a16:creationId xmlns:a16="http://schemas.microsoft.com/office/drawing/2014/main" id="{042F7F29-C5EB-43D3-1A05-8A6F768F29A8}"/>
              </a:ext>
            </a:extLst>
          </p:cNvPr>
          <p:cNvSpPr txBox="1">
            <a:spLocks/>
          </p:cNvSpPr>
          <p:nvPr/>
        </p:nvSpPr>
        <p:spPr>
          <a:xfrm>
            <a:off x="7916496" y="1528627"/>
            <a:ext cx="420624" cy="420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0" name="Google Shape;607;p31">
            <a:extLst>
              <a:ext uri="{FF2B5EF4-FFF2-40B4-BE49-F238E27FC236}">
                <a16:creationId xmlns:a16="http://schemas.microsoft.com/office/drawing/2014/main" id="{92DAA224-650C-62D2-761D-BC47003C84DE}"/>
              </a:ext>
            </a:extLst>
          </p:cNvPr>
          <p:cNvSpPr txBox="1">
            <a:spLocks/>
          </p:cNvSpPr>
          <p:nvPr/>
        </p:nvSpPr>
        <p:spPr>
          <a:xfrm>
            <a:off x="7919773" y="2238948"/>
            <a:ext cx="420624" cy="420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1" name="Google Shape;607;p31">
            <a:extLst>
              <a:ext uri="{FF2B5EF4-FFF2-40B4-BE49-F238E27FC236}">
                <a16:creationId xmlns:a16="http://schemas.microsoft.com/office/drawing/2014/main" id="{3E63B9D8-E63E-E1E9-4B89-455BE5EFD12E}"/>
              </a:ext>
            </a:extLst>
          </p:cNvPr>
          <p:cNvSpPr txBox="1">
            <a:spLocks/>
          </p:cNvSpPr>
          <p:nvPr/>
        </p:nvSpPr>
        <p:spPr>
          <a:xfrm>
            <a:off x="7925189" y="2943396"/>
            <a:ext cx="420624" cy="420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s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2" name="Google Shape;607;p31">
            <a:extLst>
              <a:ext uri="{FF2B5EF4-FFF2-40B4-BE49-F238E27FC236}">
                <a16:creationId xmlns:a16="http://schemas.microsoft.com/office/drawing/2014/main" id="{EF62B521-B390-F937-C035-73A8F416346C}"/>
              </a:ext>
            </a:extLst>
          </p:cNvPr>
          <p:cNvSpPr txBox="1">
            <a:spLocks/>
          </p:cNvSpPr>
          <p:nvPr/>
        </p:nvSpPr>
        <p:spPr>
          <a:xfrm>
            <a:off x="7925189" y="3637390"/>
            <a:ext cx="420624" cy="420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s" sz="1600" dirty="0">
                <a:solidFill>
                  <a:schemeClr val="tx1"/>
                </a:solidFill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0" y="644550"/>
            <a:ext cx="883222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Mục đích của đề tài</a:t>
            </a:r>
            <a:endParaRPr dirty="0"/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336225" y="2087437"/>
            <a:ext cx="2154462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Cung cấp bài tập đa dạng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336225" y="348318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Xác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định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điểm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mạnh</a:t>
            </a:r>
            <a:r>
              <a:rPr lang="en-US" dirty="0">
                <a:solidFill>
                  <a:schemeClr val="dk1"/>
                </a:solidFill>
              </a:rPr>
              <a:t> và </a:t>
            </a:r>
            <a:r>
              <a:rPr lang="en-US" dirty="0" err="1">
                <a:solidFill>
                  <a:schemeClr val="dk1"/>
                </a:solidFill>
              </a:rPr>
              <a:t>yếu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344771" y="277664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Thi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thử</a:t>
            </a:r>
            <a:r>
              <a:rPr lang="en-US" dirty="0">
                <a:solidFill>
                  <a:schemeClr val="dk1"/>
                </a:solidFill>
              </a:rPr>
              <a:t> online </a:t>
            </a:r>
            <a:r>
              <a:rPr lang="en-US" dirty="0" err="1">
                <a:solidFill>
                  <a:schemeClr val="dk1"/>
                </a:solidFill>
              </a:rPr>
              <a:t>miễn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phí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>
            <a:cxnSpLocks/>
          </p:cNvCxnSpPr>
          <p:nvPr/>
        </p:nvCxnSpPr>
        <p:spPr>
          <a:xfrm>
            <a:off x="0" y="1197575"/>
            <a:ext cx="380418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50;p29">
            <a:extLst>
              <a:ext uri="{FF2B5EF4-FFF2-40B4-BE49-F238E27FC236}">
                <a16:creationId xmlns:a16="http://schemas.microsoft.com/office/drawing/2014/main" id="{F5B9D795-D140-37BD-29EA-6EA1EE1CF664}"/>
              </a:ext>
            </a:extLst>
          </p:cNvPr>
          <p:cNvSpPr/>
          <p:nvPr/>
        </p:nvSpPr>
        <p:spPr>
          <a:xfrm>
            <a:off x="862481" y="1882914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2</a:t>
            </a:r>
            <a:endParaRPr dirty="0"/>
          </a:p>
        </p:txBody>
      </p:sp>
      <p:sp>
        <p:nvSpPr>
          <p:cNvPr id="45" name="Google Shape;451;p29">
            <a:extLst>
              <a:ext uri="{FF2B5EF4-FFF2-40B4-BE49-F238E27FC236}">
                <a16:creationId xmlns:a16="http://schemas.microsoft.com/office/drawing/2014/main" id="{92D05FA7-6F26-3EAA-3004-06BD419177AA}"/>
              </a:ext>
            </a:extLst>
          </p:cNvPr>
          <p:cNvSpPr/>
          <p:nvPr/>
        </p:nvSpPr>
        <p:spPr>
          <a:xfrm>
            <a:off x="856505" y="2604672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54;p29">
            <a:extLst>
              <a:ext uri="{FF2B5EF4-FFF2-40B4-BE49-F238E27FC236}">
                <a16:creationId xmlns:a16="http://schemas.microsoft.com/office/drawing/2014/main" id="{D5A07CEA-DFE2-3AB2-AA5B-7F07DF272CE8}"/>
              </a:ext>
            </a:extLst>
          </p:cNvPr>
          <p:cNvSpPr/>
          <p:nvPr/>
        </p:nvSpPr>
        <p:spPr>
          <a:xfrm>
            <a:off x="855992" y="3299792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54;p29">
            <a:extLst>
              <a:ext uri="{FF2B5EF4-FFF2-40B4-BE49-F238E27FC236}">
                <a16:creationId xmlns:a16="http://schemas.microsoft.com/office/drawing/2014/main" id="{A3529545-493C-A533-CD75-55D78182366A}"/>
              </a:ext>
            </a:extLst>
          </p:cNvPr>
          <p:cNvSpPr/>
          <p:nvPr/>
        </p:nvSpPr>
        <p:spPr>
          <a:xfrm>
            <a:off x="857405" y="400961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607;p31">
            <a:extLst>
              <a:ext uri="{FF2B5EF4-FFF2-40B4-BE49-F238E27FC236}">
                <a16:creationId xmlns:a16="http://schemas.microsoft.com/office/drawing/2014/main" id="{A3A1A66C-9FA8-420F-B80F-5325BCC9D388}"/>
              </a:ext>
            </a:extLst>
          </p:cNvPr>
          <p:cNvSpPr txBox="1">
            <a:spLocks/>
          </p:cNvSpPr>
          <p:nvPr/>
        </p:nvSpPr>
        <p:spPr>
          <a:xfrm>
            <a:off x="856505" y="1900687"/>
            <a:ext cx="420624" cy="420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Google Shape;607;p31">
            <a:extLst>
              <a:ext uri="{FF2B5EF4-FFF2-40B4-BE49-F238E27FC236}">
                <a16:creationId xmlns:a16="http://schemas.microsoft.com/office/drawing/2014/main" id="{514D9A7E-4325-8610-4E55-0741CC648F98}"/>
              </a:ext>
            </a:extLst>
          </p:cNvPr>
          <p:cNvSpPr txBox="1">
            <a:spLocks/>
          </p:cNvSpPr>
          <p:nvPr/>
        </p:nvSpPr>
        <p:spPr>
          <a:xfrm>
            <a:off x="862493" y="2603580"/>
            <a:ext cx="420624" cy="420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" name="Google Shape;607;p31">
            <a:extLst>
              <a:ext uri="{FF2B5EF4-FFF2-40B4-BE49-F238E27FC236}">
                <a16:creationId xmlns:a16="http://schemas.microsoft.com/office/drawing/2014/main" id="{B9309879-4C4A-5259-2049-3038E5E4467F}"/>
              </a:ext>
            </a:extLst>
          </p:cNvPr>
          <p:cNvSpPr txBox="1">
            <a:spLocks/>
          </p:cNvSpPr>
          <p:nvPr/>
        </p:nvSpPr>
        <p:spPr>
          <a:xfrm>
            <a:off x="851420" y="3303068"/>
            <a:ext cx="420624" cy="420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s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Google Shape;607;p31">
            <a:extLst>
              <a:ext uri="{FF2B5EF4-FFF2-40B4-BE49-F238E27FC236}">
                <a16:creationId xmlns:a16="http://schemas.microsoft.com/office/drawing/2014/main" id="{1533E61B-E162-A592-6BC6-89549F7DAF1E}"/>
              </a:ext>
            </a:extLst>
          </p:cNvPr>
          <p:cNvSpPr txBox="1">
            <a:spLocks/>
          </p:cNvSpPr>
          <p:nvPr/>
        </p:nvSpPr>
        <p:spPr>
          <a:xfrm>
            <a:off x="851420" y="4017634"/>
            <a:ext cx="420624" cy="420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s" sz="1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2" name="Google Shape;400;p28">
            <a:extLst>
              <a:ext uri="{FF2B5EF4-FFF2-40B4-BE49-F238E27FC236}">
                <a16:creationId xmlns:a16="http://schemas.microsoft.com/office/drawing/2014/main" id="{53411363-8D98-1A0C-F9FA-80001F528813}"/>
              </a:ext>
            </a:extLst>
          </p:cNvPr>
          <p:cNvSpPr/>
          <p:nvPr/>
        </p:nvSpPr>
        <p:spPr>
          <a:xfrm>
            <a:off x="1359549" y="4004226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53" name="Google Shape;405;p28">
            <a:extLst>
              <a:ext uri="{FF2B5EF4-FFF2-40B4-BE49-F238E27FC236}">
                <a16:creationId xmlns:a16="http://schemas.microsoft.com/office/drawing/2014/main" id="{D0230050-EDCB-88D8-0745-6387F4BCDFB7}"/>
              </a:ext>
            </a:extLst>
          </p:cNvPr>
          <p:cNvSpPr txBox="1">
            <a:spLocks/>
          </p:cNvSpPr>
          <p:nvPr/>
        </p:nvSpPr>
        <p:spPr>
          <a:xfrm>
            <a:off x="1359549" y="4182522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 err="1">
                <a:solidFill>
                  <a:schemeClr val="dk1"/>
                </a:solidFill>
              </a:rPr>
              <a:t>Xây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dựng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một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lộ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trình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ôn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tập</a:t>
            </a:r>
            <a:endParaRPr lang="en-US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sử dụng</a:t>
            </a:r>
            <a:endParaRPr dirty="0"/>
          </a:p>
        </p:txBody>
      </p:sp>
      <p:sp>
        <p:nvSpPr>
          <p:cNvPr id="564" name="Google Shape;564;p30"/>
          <p:cNvSpPr txBox="1">
            <a:spLocks noGrp="1"/>
          </p:cNvSpPr>
          <p:nvPr>
            <p:ph type="subTitle" idx="1"/>
          </p:nvPr>
        </p:nvSpPr>
        <p:spPr>
          <a:xfrm>
            <a:off x="2969638" y="3565626"/>
            <a:ext cx="1447496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 framework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</a:p>
        </p:txBody>
      </p:sp>
      <p:sp>
        <p:nvSpPr>
          <p:cNvPr id="565" name="Google Shape;565;p30"/>
          <p:cNvSpPr txBox="1">
            <a:spLocks noGrp="1"/>
          </p:cNvSpPr>
          <p:nvPr>
            <p:ph type="subTitle" idx="2"/>
          </p:nvPr>
        </p:nvSpPr>
        <p:spPr>
          <a:xfrm>
            <a:off x="4908165" y="3580351"/>
            <a:ext cx="143397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chemeClr val="lt1"/>
                </a:solidFill>
              </a:rPr>
              <a:t>IDE Java </a:t>
            </a:r>
            <a:r>
              <a:rPr lang="fr-FR" dirty="0" err="1">
                <a:solidFill>
                  <a:schemeClr val="lt1"/>
                </a:solidFill>
              </a:rPr>
              <a:t>và</a:t>
            </a:r>
            <a:r>
              <a:rPr lang="fr-FR" dirty="0">
                <a:solidFill>
                  <a:schemeClr val="lt1"/>
                </a:solidFill>
              </a:rPr>
              <a:t> </a:t>
            </a:r>
            <a:r>
              <a:rPr lang="vi-VN" dirty="0">
                <a:solidFill>
                  <a:schemeClr val="lt1"/>
                </a:solidFill>
              </a:rPr>
              <a:t>được phát triển bởi JetBrains </a:t>
            </a:r>
            <a:endParaRPr lang="en-US" sz="900" dirty="0"/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1024696" y="3560276"/>
            <a:ext cx="143397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thư viện được viết từ JavaScript</a:t>
            </a:r>
            <a:endParaRPr dirty="0"/>
          </a:p>
        </p:txBody>
      </p:sp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2648623" y="344392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Spring Boot</a:t>
            </a:r>
            <a:endParaRPr sz="1200" dirty="0"/>
          </a:p>
        </p:txBody>
      </p:sp>
      <p:sp>
        <p:nvSpPr>
          <p:cNvPr id="568" name="Google Shape;568;p30"/>
          <p:cNvSpPr txBox="1">
            <a:spLocks noGrp="1"/>
          </p:cNvSpPr>
          <p:nvPr>
            <p:ph type="ctrTitle" idx="4"/>
          </p:nvPr>
        </p:nvSpPr>
        <p:spPr>
          <a:xfrm>
            <a:off x="4587185" y="346400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IntelliJ IDEA</a:t>
            </a:r>
            <a:endParaRPr sz="1200"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710073" y="344392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jQuery</a:t>
            </a:r>
            <a:endParaRPr sz="900" dirty="0"/>
          </a:p>
        </p:txBody>
      </p:sp>
      <p:sp>
        <p:nvSpPr>
          <p:cNvPr id="570" name="Google Shape;570;p30"/>
          <p:cNvSpPr/>
          <p:nvPr/>
        </p:nvSpPr>
        <p:spPr>
          <a:xfrm>
            <a:off x="1031129" y="3080863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1728024" y="2204922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2969638" y="3080863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/>
          <p:nvPr/>
        </p:nvSpPr>
        <p:spPr>
          <a:xfrm>
            <a:off x="3666552" y="2204922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0"/>
          <p:cNvSpPr/>
          <p:nvPr/>
        </p:nvSpPr>
        <p:spPr>
          <a:xfrm>
            <a:off x="4908165" y="3080863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5605079" y="2204922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0" name="Picture 39" descr="jQuery là gì?">
            <a:extLst>
              <a:ext uri="{FF2B5EF4-FFF2-40B4-BE49-F238E27FC236}">
                <a16:creationId xmlns:a16="http://schemas.microsoft.com/office/drawing/2014/main" id="{FBA5DF12-E3F1-D393-24B3-691B25BF6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03" y="1753621"/>
            <a:ext cx="1814496" cy="1057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Picture 40" descr="Spring Boot chính là một Java framework siêu to và khổng lồ và có nhiều khả năng hữu ích">
            <a:extLst>
              <a:ext uri="{FF2B5EF4-FFF2-40B4-BE49-F238E27FC236}">
                <a16:creationId xmlns:a16="http://schemas.microsoft.com/office/drawing/2014/main" id="{AD5EEE82-7FA9-AA58-9BA4-C3F204D190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559" y="1753621"/>
            <a:ext cx="1814496" cy="1057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36C11D5-1152-489E-D25D-0289F86FC9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713" y="1758118"/>
            <a:ext cx="1052858" cy="1052858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565;p30">
            <a:extLst>
              <a:ext uri="{FF2B5EF4-FFF2-40B4-BE49-F238E27FC236}">
                <a16:creationId xmlns:a16="http://schemas.microsoft.com/office/drawing/2014/main" id="{FEEFD7FE-1CDA-A810-028D-D515CBB79817}"/>
              </a:ext>
            </a:extLst>
          </p:cNvPr>
          <p:cNvSpPr txBox="1">
            <a:spLocks/>
          </p:cNvSpPr>
          <p:nvPr/>
        </p:nvSpPr>
        <p:spPr>
          <a:xfrm>
            <a:off x="6873236" y="3580351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/>
              <a:t>thiết kế đơn giảnthích ứng với nhiều hệ điều hành</a:t>
            </a:r>
            <a:endParaRPr lang="en-US" sz="900" dirty="0"/>
          </a:p>
        </p:txBody>
      </p:sp>
      <p:sp>
        <p:nvSpPr>
          <p:cNvPr id="44" name="Google Shape;580;p30">
            <a:extLst>
              <a:ext uri="{FF2B5EF4-FFF2-40B4-BE49-F238E27FC236}">
                <a16:creationId xmlns:a16="http://schemas.microsoft.com/office/drawing/2014/main" id="{4829ABD5-923E-246C-FBA9-D20B8B1D6274}"/>
              </a:ext>
            </a:extLst>
          </p:cNvPr>
          <p:cNvSpPr/>
          <p:nvPr/>
        </p:nvSpPr>
        <p:spPr>
          <a:xfrm>
            <a:off x="6853272" y="3080863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582;p30">
            <a:extLst>
              <a:ext uri="{FF2B5EF4-FFF2-40B4-BE49-F238E27FC236}">
                <a16:creationId xmlns:a16="http://schemas.microsoft.com/office/drawing/2014/main" id="{7E8125B1-0E97-9590-F554-94810986CA1B}"/>
              </a:ext>
            </a:extLst>
          </p:cNvPr>
          <p:cNvSpPr/>
          <p:nvPr/>
        </p:nvSpPr>
        <p:spPr>
          <a:xfrm>
            <a:off x="7550186" y="2204922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" name="Picture 46" descr="MySQL] Hướng dẫn cài đặt &quot;mtop&quot; - giám sát thời gian thực dịch vụ MySQL  trên Linux - Technology Diver">
            <a:extLst>
              <a:ext uri="{FF2B5EF4-FFF2-40B4-BE49-F238E27FC236}">
                <a16:creationId xmlns:a16="http://schemas.microsoft.com/office/drawing/2014/main" id="{FCB5D0B7-F569-F0B0-37C6-0E94194902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229" y="1771690"/>
            <a:ext cx="1814496" cy="104442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568;p30">
            <a:extLst>
              <a:ext uri="{FF2B5EF4-FFF2-40B4-BE49-F238E27FC236}">
                <a16:creationId xmlns:a16="http://schemas.microsoft.com/office/drawing/2014/main" id="{F04FD1DC-C3DB-6C68-4B5B-EFDCC4892704}"/>
              </a:ext>
            </a:extLst>
          </p:cNvPr>
          <p:cNvSpPr txBox="1">
            <a:spLocks/>
          </p:cNvSpPr>
          <p:nvPr/>
        </p:nvSpPr>
        <p:spPr>
          <a:xfrm>
            <a:off x="6512186" y="346400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sz="1200" dirty="0"/>
              <a:t>MySQL Workbench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2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Thiết kế hệ thống</a:t>
            </a:r>
            <a:endParaRPr dirty="0"/>
          </a:p>
        </p:txBody>
      </p:sp>
      <p:cxnSp>
        <p:nvCxnSpPr>
          <p:cNvPr id="647" name="Google Shape;647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033958E-C2B4-2DED-0C0B-371DC84AEFF8}"/>
              </a:ext>
            </a:extLst>
          </p:cNvPr>
          <p:cNvSpPr/>
          <p:nvPr/>
        </p:nvSpPr>
        <p:spPr>
          <a:xfrm>
            <a:off x="311700" y="1368110"/>
            <a:ext cx="4260300" cy="3301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ECF8B7-D765-4915-EE98-FE7CA92C5310}"/>
              </a:ext>
            </a:extLst>
          </p:cNvPr>
          <p:cNvSpPr txBox="1"/>
          <p:nvPr/>
        </p:nvSpPr>
        <p:spPr>
          <a:xfrm>
            <a:off x="579352" y="1591475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525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Hệ </a:t>
            </a:r>
            <a:r>
              <a:rPr lang="en-US" sz="2400" dirty="0" err="1">
                <a:solidFill>
                  <a:srgbClr val="0525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thống</a:t>
            </a:r>
            <a:endParaRPr lang="en-US" sz="2400" dirty="0">
              <a:solidFill>
                <a:srgbClr val="052542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87378C-4DDE-43E9-11F3-249620CDB003}"/>
              </a:ext>
            </a:extLst>
          </p:cNvPr>
          <p:cNvSpPr txBox="1"/>
          <p:nvPr/>
        </p:nvSpPr>
        <p:spPr>
          <a:xfrm>
            <a:off x="4839652" y="1591475"/>
            <a:ext cx="22172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Người</a:t>
            </a:r>
            <a:r>
              <a:rPr lang="en-US" sz="24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sử dụng</a:t>
            </a:r>
          </a:p>
          <a:p>
            <a:endParaRPr lang="en-US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	</a:t>
            </a:r>
          </a:p>
        </p:txBody>
      </p:sp>
      <p:grpSp>
        <p:nvGrpSpPr>
          <p:cNvPr id="45" name="Google Shape;5857;p53">
            <a:extLst>
              <a:ext uri="{FF2B5EF4-FFF2-40B4-BE49-F238E27FC236}">
                <a16:creationId xmlns:a16="http://schemas.microsoft.com/office/drawing/2014/main" id="{D09D99E3-6BD8-EABC-FAAC-5FFA74C7424C}"/>
              </a:ext>
            </a:extLst>
          </p:cNvPr>
          <p:cNvGrpSpPr/>
          <p:nvPr/>
        </p:nvGrpSpPr>
        <p:grpSpPr>
          <a:xfrm>
            <a:off x="997882" y="2262385"/>
            <a:ext cx="305386" cy="338602"/>
            <a:chOff x="3300325" y="249875"/>
            <a:chExt cx="433725" cy="480900"/>
          </a:xfrm>
          <a:solidFill>
            <a:srgbClr val="052643"/>
          </a:solidFill>
        </p:grpSpPr>
        <p:sp>
          <p:nvSpPr>
            <p:cNvPr id="46" name="Google Shape;5858;p53">
              <a:extLst>
                <a:ext uri="{FF2B5EF4-FFF2-40B4-BE49-F238E27FC236}">
                  <a16:creationId xmlns:a16="http://schemas.microsoft.com/office/drawing/2014/main" id="{BA38A7B7-83F5-3626-FB22-1B6EE9F0E318}"/>
                </a:ext>
              </a:extLst>
            </p:cNvPr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" name="Google Shape;5859;p53">
              <a:extLst>
                <a:ext uri="{FF2B5EF4-FFF2-40B4-BE49-F238E27FC236}">
                  <a16:creationId xmlns:a16="http://schemas.microsoft.com/office/drawing/2014/main" id="{E600D1F7-5E0F-05F4-0A70-2F74DF9F6549}"/>
                </a:ext>
              </a:extLst>
            </p:cNvPr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" name="Google Shape;5860;p53">
              <a:extLst>
                <a:ext uri="{FF2B5EF4-FFF2-40B4-BE49-F238E27FC236}">
                  <a16:creationId xmlns:a16="http://schemas.microsoft.com/office/drawing/2014/main" id="{A9F8FD65-9614-5560-E17A-921BCD1B9409}"/>
                </a:ext>
              </a:extLst>
            </p:cNvPr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9" name="Google Shape;5861;p53">
              <a:extLst>
                <a:ext uri="{FF2B5EF4-FFF2-40B4-BE49-F238E27FC236}">
                  <a16:creationId xmlns:a16="http://schemas.microsoft.com/office/drawing/2014/main" id="{E9C7D1E0-6B08-572B-961E-9BF280DD00C4}"/>
                </a:ext>
              </a:extLst>
            </p:cNvPr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" name="Google Shape;5862;p53">
              <a:extLst>
                <a:ext uri="{FF2B5EF4-FFF2-40B4-BE49-F238E27FC236}">
                  <a16:creationId xmlns:a16="http://schemas.microsoft.com/office/drawing/2014/main" id="{C2C0AC3D-A0B2-662E-8A72-25E0F30DA6EB}"/>
                </a:ext>
              </a:extLst>
            </p:cNvPr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" name="Google Shape;5863;p53">
              <a:extLst>
                <a:ext uri="{FF2B5EF4-FFF2-40B4-BE49-F238E27FC236}">
                  <a16:creationId xmlns:a16="http://schemas.microsoft.com/office/drawing/2014/main" id="{97A71695-860D-58BE-1DD9-21A1461566B2}"/>
                </a:ext>
              </a:extLst>
            </p:cNvPr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8E6DFFB-9395-5D6E-1179-3B9355DE7F8D}"/>
              </a:ext>
            </a:extLst>
          </p:cNvPr>
          <p:cNvSpPr txBox="1"/>
          <p:nvPr/>
        </p:nvSpPr>
        <p:spPr>
          <a:xfrm>
            <a:off x="1389533" y="2335127"/>
            <a:ext cx="2210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5254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Giao </a:t>
            </a:r>
            <a:r>
              <a:rPr lang="en-US" dirty="0" err="1">
                <a:solidFill>
                  <a:srgbClr val="05254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diện</a:t>
            </a:r>
            <a:r>
              <a:rPr lang="en-US" dirty="0">
                <a:solidFill>
                  <a:srgbClr val="05254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dirty="0" err="1">
                <a:solidFill>
                  <a:srgbClr val="05254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đẹp</a:t>
            </a:r>
            <a:r>
              <a:rPr lang="en-US" dirty="0">
                <a:solidFill>
                  <a:srgbClr val="05254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, </a:t>
            </a:r>
            <a:r>
              <a:rPr lang="en-US" dirty="0" err="1">
                <a:solidFill>
                  <a:srgbClr val="05254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thân</a:t>
            </a:r>
            <a:r>
              <a:rPr lang="en-US" dirty="0">
                <a:solidFill>
                  <a:srgbClr val="05254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dirty="0" err="1">
                <a:solidFill>
                  <a:srgbClr val="05254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thiện</a:t>
            </a:r>
            <a:endParaRPr lang="en-US" dirty="0">
              <a:solidFill>
                <a:srgbClr val="05254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pSp>
        <p:nvGrpSpPr>
          <p:cNvPr id="53" name="Google Shape;5857;p53">
            <a:extLst>
              <a:ext uri="{FF2B5EF4-FFF2-40B4-BE49-F238E27FC236}">
                <a16:creationId xmlns:a16="http://schemas.microsoft.com/office/drawing/2014/main" id="{BBA888C2-788D-67FA-DF37-C704AEE80C0E}"/>
              </a:ext>
            </a:extLst>
          </p:cNvPr>
          <p:cNvGrpSpPr/>
          <p:nvPr/>
        </p:nvGrpSpPr>
        <p:grpSpPr>
          <a:xfrm>
            <a:off x="997882" y="2869077"/>
            <a:ext cx="305386" cy="338602"/>
            <a:chOff x="3300325" y="249875"/>
            <a:chExt cx="433725" cy="480900"/>
          </a:xfrm>
          <a:solidFill>
            <a:srgbClr val="052643"/>
          </a:solidFill>
        </p:grpSpPr>
        <p:sp>
          <p:nvSpPr>
            <p:cNvPr id="54" name="Google Shape;5858;p53">
              <a:extLst>
                <a:ext uri="{FF2B5EF4-FFF2-40B4-BE49-F238E27FC236}">
                  <a16:creationId xmlns:a16="http://schemas.microsoft.com/office/drawing/2014/main" id="{F2A411B8-3141-C98D-0CFC-48B4740EE991}"/>
                </a:ext>
              </a:extLst>
            </p:cNvPr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" name="Google Shape;5859;p53">
              <a:extLst>
                <a:ext uri="{FF2B5EF4-FFF2-40B4-BE49-F238E27FC236}">
                  <a16:creationId xmlns:a16="http://schemas.microsoft.com/office/drawing/2014/main" id="{683D125A-3F44-ACD8-F579-0F0EEC104A26}"/>
                </a:ext>
              </a:extLst>
            </p:cNvPr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" name="Google Shape;5860;p53">
              <a:extLst>
                <a:ext uri="{FF2B5EF4-FFF2-40B4-BE49-F238E27FC236}">
                  <a16:creationId xmlns:a16="http://schemas.microsoft.com/office/drawing/2014/main" id="{AB99308C-23E7-C988-4EF2-BDCA1355B1A1}"/>
                </a:ext>
              </a:extLst>
            </p:cNvPr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" name="Google Shape;5861;p53">
              <a:extLst>
                <a:ext uri="{FF2B5EF4-FFF2-40B4-BE49-F238E27FC236}">
                  <a16:creationId xmlns:a16="http://schemas.microsoft.com/office/drawing/2014/main" id="{A595681D-5CF2-25AF-D552-EB4DE110D710}"/>
                </a:ext>
              </a:extLst>
            </p:cNvPr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" name="Google Shape;5862;p53">
              <a:extLst>
                <a:ext uri="{FF2B5EF4-FFF2-40B4-BE49-F238E27FC236}">
                  <a16:creationId xmlns:a16="http://schemas.microsoft.com/office/drawing/2014/main" id="{7B73D50C-A5C8-C468-632F-194EA0D17CAF}"/>
                </a:ext>
              </a:extLst>
            </p:cNvPr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" name="Google Shape;5863;p53">
              <a:extLst>
                <a:ext uri="{FF2B5EF4-FFF2-40B4-BE49-F238E27FC236}">
                  <a16:creationId xmlns:a16="http://schemas.microsoft.com/office/drawing/2014/main" id="{5D04A812-D491-D182-5C0B-E82F04837E59}"/>
                </a:ext>
              </a:extLst>
            </p:cNvPr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D3A6AEB7-AD4D-380A-A7B5-0DB8C4D15329}"/>
              </a:ext>
            </a:extLst>
          </p:cNvPr>
          <p:cNvSpPr txBox="1"/>
          <p:nvPr/>
        </p:nvSpPr>
        <p:spPr>
          <a:xfrm>
            <a:off x="1389533" y="2941819"/>
            <a:ext cx="2406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5254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Bố</a:t>
            </a:r>
            <a:r>
              <a:rPr lang="en-US" dirty="0">
                <a:solidFill>
                  <a:srgbClr val="05254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dirty="0" err="1">
                <a:solidFill>
                  <a:srgbClr val="05254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cục</a:t>
            </a:r>
            <a:r>
              <a:rPr lang="en-US" dirty="0">
                <a:solidFill>
                  <a:srgbClr val="05254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và </a:t>
            </a:r>
            <a:r>
              <a:rPr lang="en-US" dirty="0" err="1">
                <a:solidFill>
                  <a:srgbClr val="05254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trang</a:t>
            </a:r>
            <a:r>
              <a:rPr lang="en-US" dirty="0">
                <a:solidFill>
                  <a:srgbClr val="05254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trí </a:t>
            </a:r>
            <a:r>
              <a:rPr lang="en-US" dirty="0" err="1">
                <a:solidFill>
                  <a:srgbClr val="05254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phù</a:t>
            </a:r>
            <a:r>
              <a:rPr lang="en-US" dirty="0">
                <a:solidFill>
                  <a:srgbClr val="05254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dirty="0" err="1">
                <a:solidFill>
                  <a:srgbClr val="05254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hợp</a:t>
            </a:r>
            <a:endParaRPr lang="en-US" dirty="0">
              <a:solidFill>
                <a:srgbClr val="05254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pSp>
        <p:nvGrpSpPr>
          <p:cNvPr id="61" name="Google Shape;5857;p53">
            <a:extLst>
              <a:ext uri="{FF2B5EF4-FFF2-40B4-BE49-F238E27FC236}">
                <a16:creationId xmlns:a16="http://schemas.microsoft.com/office/drawing/2014/main" id="{93A94185-E04C-C2F0-24C0-1CB2D96585AC}"/>
              </a:ext>
            </a:extLst>
          </p:cNvPr>
          <p:cNvGrpSpPr/>
          <p:nvPr/>
        </p:nvGrpSpPr>
        <p:grpSpPr>
          <a:xfrm>
            <a:off x="997882" y="3503972"/>
            <a:ext cx="305386" cy="338602"/>
            <a:chOff x="3300325" y="249875"/>
            <a:chExt cx="433725" cy="480900"/>
          </a:xfrm>
          <a:solidFill>
            <a:srgbClr val="052643"/>
          </a:solidFill>
        </p:grpSpPr>
        <p:sp>
          <p:nvSpPr>
            <p:cNvPr id="62" name="Google Shape;5858;p53">
              <a:extLst>
                <a:ext uri="{FF2B5EF4-FFF2-40B4-BE49-F238E27FC236}">
                  <a16:creationId xmlns:a16="http://schemas.microsoft.com/office/drawing/2014/main" id="{5FE9BC26-0C48-B8E3-B4D9-4BF56F8B3BF6}"/>
                </a:ext>
              </a:extLst>
            </p:cNvPr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" name="Google Shape;5859;p53">
              <a:extLst>
                <a:ext uri="{FF2B5EF4-FFF2-40B4-BE49-F238E27FC236}">
                  <a16:creationId xmlns:a16="http://schemas.microsoft.com/office/drawing/2014/main" id="{C608E7CA-061F-D708-14C9-76DB255AFCEF}"/>
                </a:ext>
              </a:extLst>
            </p:cNvPr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" name="Google Shape;5860;p53">
              <a:extLst>
                <a:ext uri="{FF2B5EF4-FFF2-40B4-BE49-F238E27FC236}">
                  <a16:creationId xmlns:a16="http://schemas.microsoft.com/office/drawing/2014/main" id="{E4788FB0-9801-2794-BE38-420EF4BC1430}"/>
                </a:ext>
              </a:extLst>
            </p:cNvPr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" name="Google Shape;5861;p53">
              <a:extLst>
                <a:ext uri="{FF2B5EF4-FFF2-40B4-BE49-F238E27FC236}">
                  <a16:creationId xmlns:a16="http://schemas.microsoft.com/office/drawing/2014/main" id="{22A8527F-9FBE-B3D0-9D47-2689689D4EC0}"/>
                </a:ext>
              </a:extLst>
            </p:cNvPr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" name="Google Shape;5862;p53">
              <a:extLst>
                <a:ext uri="{FF2B5EF4-FFF2-40B4-BE49-F238E27FC236}">
                  <a16:creationId xmlns:a16="http://schemas.microsoft.com/office/drawing/2014/main" id="{7241FB45-D796-876D-3452-DD3FD736661D}"/>
                </a:ext>
              </a:extLst>
            </p:cNvPr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" name="Google Shape;5863;p53">
              <a:extLst>
                <a:ext uri="{FF2B5EF4-FFF2-40B4-BE49-F238E27FC236}">
                  <a16:creationId xmlns:a16="http://schemas.microsoft.com/office/drawing/2014/main" id="{E7DC085F-F7E8-4DEB-9947-65A17199C2E1}"/>
                </a:ext>
              </a:extLst>
            </p:cNvPr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D31E966F-B7F4-02BC-F3BC-E249CD781D3F}"/>
              </a:ext>
            </a:extLst>
          </p:cNvPr>
          <p:cNvSpPr txBox="1"/>
          <p:nvPr/>
        </p:nvSpPr>
        <p:spPr>
          <a:xfrm>
            <a:off x="1389533" y="3576714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5254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Dễ</a:t>
            </a:r>
            <a:r>
              <a:rPr lang="en-US" dirty="0">
                <a:solidFill>
                  <a:srgbClr val="05254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sử dụng</a:t>
            </a:r>
          </a:p>
        </p:txBody>
      </p:sp>
      <p:grpSp>
        <p:nvGrpSpPr>
          <p:cNvPr id="69" name="Google Shape;7180;p56">
            <a:extLst>
              <a:ext uri="{FF2B5EF4-FFF2-40B4-BE49-F238E27FC236}">
                <a16:creationId xmlns:a16="http://schemas.microsoft.com/office/drawing/2014/main" id="{A5178A31-0076-13AD-8FDA-8FFB379D5DAB}"/>
              </a:ext>
            </a:extLst>
          </p:cNvPr>
          <p:cNvGrpSpPr/>
          <p:nvPr/>
        </p:nvGrpSpPr>
        <p:grpSpPr>
          <a:xfrm>
            <a:off x="4979923" y="3523854"/>
            <a:ext cx="968366" cy="963147"/>
            <a:chOff x="-35482200" y="3561225"/>
            <a:chExt cx="292225" cy="290650"/>
          </a:xfrm>
          <a:solidFill>
            <a:schemeClr val="bg1"/>
          </a:solidFill>
        </p:grpSpPr>
        <p:sp>
          <p:nvSpPr>
            <p:cNvPr id="70" name="Google Shape;7181;p56">
              <a:extLst>
                <a:ext uri="{FF2B5EF4-FFF2-40B4-BE49-F238E27FC236}">
                  <a16:creationId xmlns:a16="http://schemas.microsoft.com/office/drawing/2014/main" id="{A2EDBE77-7300-4108-4943-89D0780E5E94}"/>
                </a:ext>
              </a:extLst>
            </p:cNvPr>
            <p:cNvSpPr/>
            <p:nvPr/>
          </p:nvSpPr>
          <p:spPr>
            <a:xfrm>
              <a:off x="-35482200" y="3749475"/>
              <a:ext cx="292225" cy="102400"/>
            </a:xfrm>
            <a:custGeom>
              <a:avLst/>
              <a:gdLst/>
              <a:ahLst/>
              <a:cxnLst/>
              <a:rect l="l" t="t" r="r" b="b"/>
              <a:pathLst>
                <a:path w="11689" h="4096" extrusionOk="0">
                  <a:moveTo>
                    <a:pt x="1701" y="0"/>
                  </a:moveTo>
                  <a:cubicBezTo>
                    <a:pt x="1040" y="0"/>
                    <a:pt x="473" y="315"/>
                    <a:pt x="63" y="819"/>
                  </a:cubicBezTo>
                  <a:cubicBezTo>
                    <a:pt x="0" y="945"/>
                    <a:pt x="0" y="1040"/>
                    <a:pt x="32" y="1166"/>
                  </a:cubicBezTo>
                  <a:cubicBezTo>
                    <a:pt x="63" y="1292"/>
                    <a:pt x="189" y="1355"/>
                    <a:pt x="347" y="1355"/>
                  </a:cubicBezTo>
                  <a:lnTo>
                    <a:pt x="1008" y="1355"/>
                  </a:lnTo>
                  <a:cubicBezTo>
                    <a:pt x="1418" y="1355"/>
                    <a:pt x="1670" y="1670"/>
                    <a:pt x="1670" y="2048"/>
                  </a:cubicBezTo>
                  <a:cubicBezTo>
                    <a:pt x="1670" y="2426"/>
                    <a:pt x="1355" y="2710"/>
                    <a:pt x="1008" y="2710"/>
                  </a:cubicBezTo>
                  <a:lnTo>
                    <a:pt x="347" y="2710"/>
                  </a:lnTo>
                  <a:cubicBezTo>
                    <a:pt x="221" y="2710"/>
                    <a:pt x="95" y="2773"/>
                    <a:pt x="32" y="2899"/>
                  </a:cubicBezTo>
                  <a:cubicBezTo>
                    <a:pt x="0" y="3025"/>
                    <a:pt x="0" y="3151"/>
                    <a:pt x="63" y="3245"/>
                  </a:cubicBezTo>
                  <a:cubicBezTo>
                    <a:pt x="410" y="3781"/>
                    <a:pt x="1040" y="4096"/>
                    <a:pt x="1701" y="4096"/>
                  </a:cubicBezTo>
                  <a:cubicBezTo>
                    <a:pt x="2615" y="4096"/>
                    <a:pt x="3371" y="3497"/>
                    <a:pt x="3655" y="2710"/>
                  </a:cubicBezTo>
                  <a:lnTo>
                    <a:pt x="8065" y="2710"/>
                  </a:lnTo>
                  <a:cubicBezTo>
                    <a:pt x="8317" y="3497"/>
                    <a:pt x="9073" y="4096"/>
                    <a:pt x="9987" y="4096"/>
                  </a:cubicBezTo>
                  <a:cubicBezTo>
                    <a:pt x="10649" y="4096"/>
                    <a:pt x="11247" y="3781"/>
                    <a:pt x="11594" y="3245"/>
                  </a:cubicBezTo>
                  <a:cubicBezTo>
                    <a:pt x="11688" y="3119"/>
                    <a:pt x="11688" y="3025"/>
                    <a:pt x="11625" y="2899"/>
                  </a:cubicBezTo>
                  <a:cubicBezTo>
                    <a:pt x="11594" y="2773"/>
                    <a:pt x="11468" y="2710"/>
                    <a:pt x="11310" y="2710"/>
                  </a:cubicBezTo>
                  <a:lnTo>
                    <a:pt x="10649" y="2710"/>
                  </a:lnTo>
                  <a:cubicBezTo>
                    <a:pt x="10271" y="2710"/>
                    <a:pt x="9987" y="2395"/>
                    <a:pt x="9987" y="2048"/>
                  </a:cubicBezTo>
                  <a:cubicBezTo>
                    <a:pt x="9987" y="1670"/>
                    <a:pt x="10302" y="1355"/>
                    <a:pt x="10649" y="1355"/>
                  </a:cubicBezTo>
                  <a:lnTo>
                    <a:pt x="11310" y="1355"/>
                  </a:lnTo>
                  <a:cubicBezTo>
                    <a:pt x="11436" y="1355"/>
                    <a:pt x="11562" y="1292"/>
                    <a:pt x="11625" y="1166"/>
                  </a:cubicBezTo>
                  <a:cubicBezTo>
                    <a:pt x="11688" y="1040"/>
                    <a:pt x="11688" y="945"/>
                    <a:pt x="11594" y="819"/>
                  </a:cubicBezTo>
                  <a:cubicBezTo>
                    <a:pt x="11247" y="315"/>
                    <a:pt x="10649" y="0"/>
                    <a:pt x="9987" y="0"/>
                  </a:cubicBezTo>
                  <a:cubicBezTo>
                    <a:pt x="9073" y="0"/>
                    <a:pt x="8349" y="567"/>
                    <a:pt x="8065" y="1355"/>
                  </a:cubicBezTo>
                  <a:lnTo>
                    <a:pt x="3655" y="1355"/>
                  </a:lnTo>
                  <a:cubicBezTo>
                    <a:pt x="3371" y="567"/>
                    <a:pt x="2615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1" name="Google Shape;7182;p56">
              <a:extLst>
                <a:ext uri="{FF2B5EF4-FFF2-40B4-BE49-F238E27FC236}">
                  <a16:creationId xmlns:a16="http://schemas.microsoft.com/office/drawing/2014/main" id="{60B21479-D6A6-788A-61BB-7636E3BC8FF7}"/>
                </a:ext>
              </a:extLst>
            </p:cNvPr>
            <p:cNvSpPr/>
            <p:nvPr/>
          </p:nvSpPr>
          <p:spPr>
            <a:xfrm>
              <a:off x="-35371150" y="35612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5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11"/>
                    <a:pt x="630" y="2741"/>
                    <a:pt x="1355" y="2741"/>
                  </a:cubicBezTo>
                  <a:cubicBezTo>
                    <a:pt x="2111" y="2741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2" name="Google Shape;7183;p56">
              <a:extLst>
                <a:ext uri="{FF2B5EF4-FFF2-40B4-BE49-F238E27FC236}">
                  <a16:creationId xmlns:a16="http://schemas.microsoft.com/office/drawing/2014/main" id="{C3B4DE4E-1399-8A18-B237-FF167F8C1AD2}"/>
                </a:ext>
              </a:extLst>
            </p:cNvPr>
            <p:cNvSpPr/>
            <p:nvPr/>
          </p:nvSpPr>
          <p:spPr>
            <a:xfrm>
              <a:off x="-35405025" y="3647075"/>
              <a:ext cx="136275" cy="119750"/>
            </a:xfrm>
            <a:custGeom>
              <a:avLst/>
              <a:gdLst/>
              <a:ahLst/>
              <a:cxnLst/>
              <a:rect l="l" t="t" r="r" b="b"/>
              <a:pathLst>
                <a:path w="5451" h="4790" extrusionOk="0">
                  <a:moveTo>
                    <a:pt x="2710" y="1"/>
                  </a:moveTo>
                  <a:cubicBezTo>
                    <a:pt x="1387" y="1"/>
                    <a:pt x="253" y="1009"/>
                    <a:pt x="32" y="2300"/>
                  </a:cubicBezTo>
                  <a:cubicBezTo>
                    <a:pt x="1" y="2521"/>
                    <a:pt x="158" y="2710"/>
                    <a:pt x="410" y="2710"/>
                  </a:cubicBezTo>
                  <a:lnTo>
                    <a:pt x="2395" y="2710"/>
                  </a:lnTo>
                  <a:lnTo>
                    <a:pt x="2395" y="4789"/>
                  </a:lnTo>
                  <a:lnTo>
                    <a:pt x="3088" y="4789"/>
                  </a:lnTo>
                  <a:lnTo>
                    <a:pt x="3088" y="2710"/>
                  </a:lnTo>
                  <a:lnTo>
                    <a:pt x="5073" y="2710"/>
                  </a:lnTo>
                  <a:cubicBezTo>
                    <a:pt x="5293" y="2710"/>
                    <a:pt x="5451" y="2521"/>
                    <a:pt x="5451" y="2300"/>
                  </a:cubicBezTo>
                  <a:cubicBezTo>
                    <a:pt x="5230" y="977"/>
                    <a:pt x="4096" y="1"/>
                    <a:pt x="27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oogle Shape;6705;p55">
            <a:extLst>
              <a:ext uri="{FF2B5EF4-FFF2-40B4-BE49-F238E27FC236}">
                <a16:creationId xmlns:a16="http://schemas.microsoft.com/office/drawing/2014/main" id="{4D1BE1C7-E319-27EC-311D-7089AB0886BF}"/>
              </a:ext>
            </a:extLst>
          </p:cNvPr>
          <p:cNvGrpSpPr/>
          <p:nvPr/>
        </p:nvGrpSpPr>
        <p:grpSpPr>
          <a:xfrm>
            <a:off x="4979922" y="2269971"/>
            <a:ext cx="968365" cy="950673"/>
            <a:chOff x="-64406125" y="3362225"/>
            <a:chExt cx="318225" cy="314800"/>
          </a:xfrm>
          <a:solidFill>
            <a:schemeClr val="bg1"/>
          </a:solidFill>
        </p:grpSpPr>
        <p:sp>
          <p:nvSpPr>
            <p:cNvPr id="74" name="Google Shape;6706;p55">
              <a:extLst>
                <a:ext uri="{FF2B5EF4-FFF2-40B4-BE49-F238E27FC236}">
                  <a16:creationId xmlns:a16="http://schemas.microsoft.com/office/drawing/2014/main" id="{6FD7615E-5F92-4358-169D-4627F5036189}"/>
                </a:ext>
              </a:extLst>
            </p:cNvPr>
            <p:cNvSpPr/>
            <p:nvPr/>
          </p:nvSpPr>
          <p:spPr>
            <a:xfrm>
              <a:off x="-64332100" y="3362225"/>
              <a:ext cx="170150" cy="199025"/>
            </a:xfrm>
            <a:custGeom>
              <a:avLst/>
              <a:gdLst/>
              <a:ahLst/>
              <a:cxnLst/>
              <a:rect l="l" t="t" r="r" b="b"/>
              <a:pathLst>
                <a:path w="6806" h="7961" extrusionOk="0">
                  <a:moveTo>
                    <a:pt x="4506" y="3266"/>
                  </a:moveTo>
                  <a:cubicBezTo>
                    <a:pt x="4569" y="3266"/>
                    <a:pt x="4601" y="3298"/>
                    <a:pt x="4632" y="3298"/>
                  </a:cubicBezTo>
                  <a:lnTo>
                    <a:pt x="5577" y="4621"/>
                  </a:lnTo>
                  <a:cubicBezTo>
                    <a:pt x="5420" y="5881"/>
                    <a:pt x="4664" y="7110"/>
                    <a:pt x="3403" y="7110"/>
                  </a:cubicBezTo>
                  <a:cubicBezTo>
                    <a:pt x="2206" y="7110"/>
                    <a:pt x="1419" y="5944"/>
                    <a:pt x="1261" y="4621"/>
                  </a:cubicBezTo>
                  <a:lnTo>
                    <a:pt x="2206" y="3298"/>
                  </a:lnTo>
                  <a:cubicBezTo>
                    <a:pt x="2238" y="3266"/>
                    <a:pt x="2269" y="3266"/>
                    <a:pt x="2301" y="3266"/>
                  </a:cubicBezTo>
                  <a:close/>
                  <a:moveTo>
                    <a:pt x="4055" y="1"/>
                  </a:moveTo>
                  <a:cubicBezTo>
                    <a:pt x="3400" y="1"/>
                    <a:pt x="2703" y="167"/>
                    <a:pt x="2049" y="494"/>
                  </a:cubicBezTo>
                  <a:cubicBezTo>
                    <a:pt x="1957" y="483"/>
                    <a:pt x="1867" y="478"/>
                    <a:pt x="1779" y="478"/>
                  </a:cubicBezTo>
                  <a:cubicBezTo>
                    <a:pt x="1354" y="478"/>
                    <a:pt x="976" y="600"/>
                    <a:pt x="662" y="809"/>
                  </a:cubicBezTo>
                  <a:cubicBezTo>
                    <a:pt x="347" y="1061"/>
                    <a:pt x="1" y="1534"/>
                    <a:pt x="1" y="2384"/>
                  </a:cubicBezTo>
                  <a:cubicBezTo>
                    <a:pt x="1" y="2857"/>
                    <a:pt x="95" y="3613"/>
                    <a:pt x="347" y="4621"/>
                  </a:cubicBezTo>
                  <a:cubicBezTo>
                    <a:pt x="473" y="4810"/>
                    <a:pt x="536" y="6070"/>
                    <a:pt x="1482" y="7078"/>
                  </a:cubicBezTo>
                  <a:cubicBezTo>
                    <a:pt x="2049" y="7646"/>
                    <a:pt x="2710" y="7961"/>
                    <a:pt x="3403" y="7961"/>
                  </a:cubicBezTo>
                  <a:cubicBezTo>
                    <a:pt x="5136" y="7961"/>
                    <a:pt x="6207" y="6417"/>
                    <a:pt x="6396" y="4621"/>
                  </a:cubicBezTo>
                  <a:cubicBezTo>
                    <a:pt x="6554" y="4085"/>
                    <a:pt x="6774" y="3046"/>
                    <a:pt x="6806" y="2447"/>
                  </a:cubicBezTo>
                  <a:cubicBezTo>
                    <a:pt x="6806" y="1565"/>
                    <a:pt x="6459" y="872"/>
                    <a:pt x="5703" y="431"/>
                  </a:cubicBezTo>
                  <a:cubicBezTo>
                    <a:pt x="5234" y="143"/>
                    <a:pt x="4662" y="1"/>
                    <a:pt x="40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5" name="Google Shape;6707;p55">
              <a:extLst>
                <a:ext uri="{FF2B5EF4-FFF2-40B4-BE49-F238E27FC236}">
                  <a16:creationId xmlns:a16="http://schemas.microsoft.com/office/drawing/2014/main" id="{F7473C09-1BA5-53C5-B9BA-02D55149DFF1}"/>
                </a:ext>
              </a:extLst>
            </p:cNvPr>
            <p:cNvSpPr/>
            <p:nvPr/>
          </p:nvSpPr>
          <p:spPr>
            <a:xfrm>
              <a:off x="-64406125" y="3559050"/>
              <a:ext cx="318225" cy="117975"/>
            </a:xfrm>
            <a:custGeom>
              <a:avLst/>
              <a:gdLst/>
              <a:ahLst/>
              <a:cxnLst/>
              <a:rect l="l" t="t" r="r" b="b"/>
              <a:pathLst>
                <a:path w="12729" h="4719" extrusionOk="0">
                  <a:moveTo>
                    <a:pt x="4474" y="1001"/>
                  </a:moveTo>
                  <a:lnTo>
                    <a:pt x="5797" y="2293"/>
                  </a:lnTo>
                  <a:lnTo>
                    <a:pt x="5199" y="2891"/>
                  </a:lnTo>
                  <a:lnTo>
                    <a:pt x="4002" y="1159"/>
                  </a:lnTo>
                  <a:cubicBezTo>
                    <a:pt x="4159" y="1096"/>
                    <a:pt x="4380" y="1064"/>
                    <a:pt x="4474" y="1001"/>
                  </a:cubicBezTo>
                  <a:close/>
                  <a:moveTo>
                    <a:pt x="8318" y="1001"/>
                  </a:moveTo>
                  <a:cubicBezTo>
                    <a:pt x="8475" y="1064"/>
                    <a:pt x="8633" y="1159"/>
                    <a:pt x="8790" y="1190"/>
                  </a:cubicBezTo>
                  <a:lnTo>
                    <a:pt x="7593" y="2891"/>
                  </a:lnTo>
                  <a:lnTo>
                    <a:pt x="6995" y="2293"/>
                  </a:lnTo>
                  <a:lnTo>
                    <a:pt x="8318" y="1001"/>
                  </a:lnTo>
                  <a:close/>
                  <a:moveTo>
                    <a:pt x="10681" y="3112"/>
                  </a:moveTo>
                  <a:cubicBezTo>
                    <a:pt x="10901" y="3112"/>
                    <a:pt x="11059" y="3301"/>
                    <a:pt x="11059" y="3553"/>
                  </a:cubicBezTo>
                  <a:cubicBezTo>
                    <a:pt x="11059" y="3742"/>
                    <a:pt x="10870" y="3931"/>
                    <a:pt x="10681" y="3931"/>
                  </a:cubicBezTo>
                  <a:lnTo>
                    <a:pt x="9578" y="3931"/>
                  </a:lnTo>
                  <a:cubicBezTo>
                    <a:pt x="9326" y="3931"/>
                    <a:pt x="9137" y="3742"/>
                    <a:pt x="9137" y="3553"/>
                  </a:cubicBezTo>
                  <a:cubicBezTo>
                    <a:pt x="9137" y="3301"/>
                    <a:pt x="9326" y="3112"/>
                    <a:pt x="9578" y="3112"/>
                  </a:cubicBezTo>
                  <a:close/>
                  <a:moveTo>
                    <a:pt x="4458" y="1"/>
                  </a:moveTo>
                  <a:cubicBezTo>
                    <a:pt x="4348" y="1"/>
                    <a:pt x="4238" y="40"/>
                    <a:pt x="4159" y="119"/>
                  </a:cubicBezTo>
                  <a:cubicBezTo>
                    <a:pt x="4065" y="245"/>
                    <a:pt x="3939" y="308"/>
                    <a:pt x="3781" y="308"/>
                  </a:cubicBezTo>
                  <a:lnTo>
                    <a:pt x="2395" y="308"/>
                  </a:lnTo>
                  <a:cubicBezTo>
                    <a:pt x="914" y="308"/>
                    <a:pt x="0" y="1442"/>
                    <a:pt x="0" y="2639"/>
                  </a:cubicBezTo>
                  <a:lnTo>
                    <a:pt x="0" y="4341"/>
                  </a:lnTo>
                  <a:cubicBezTo>
                    <a:pt x="0" y="4561"/>
                    <a:pt x="189" y="4719"/>
                    <a:pt x="441" y="4719"/>
                  </a:cubicBezTo>
                  <a:lnTo>
                    <a:pt x="12287" y="4719"/>
                  </a:lnTo>
                  <a:cubicBezTo>
                    <a:pt x="12508" y="4719"/>
                    <a:pt x="12665" y="4530"/>
                    <a:pt x="12665" y="4341"/>
                  </a:cubicBezTo>
                  <a:lnTo>
                    <a:pt x="12665" y="2639"/>
                  </a:lnTo>
                  <a:cubicBezTo>
                    <a:pt x="12728" y="1474"/>
                    <a:pt x="11783" y="371"/>
                    <a:pt x="10303" y="371"/>
                  </a:cubicBezTo>
                  <a:lnTo>
                    <a:pt x="8948" y="371"/>
                  </a:lnTo>
                  <a:cubicBezTo>
                    <a:pt x="8727" y="371"/>
                    <a:pt x="8664" y="277"/>
                    <a:pt x="8538" y="151"/>
                  </a:cubicBezTo>
                  <a:cubicBezTo>
                    <a:pt x="8456" y="52"/>
                    <a:pt x="8339" y="5"/>
                    <a:pt x="8219" y="5"/>
                  </a:cubicBezTo>
                  <a:cubicBezTo>
                    <a:pt x="8110" y="5"/>
                    <a:pt x="7998" y="44"/>
                    <a:pt x="7908" y="119"/>
                  </a:cubicBezTo>
                  <a:lnTo>
                    <a:pt x="6333" y="1694"/>
                  </a:lnTo>
                  <a:lnTo>
                    <a:pt x="4758" y="119"/>
                  </a:lnTo>
                  <a:cubicBezTo>
                    <a:pt x="4679" y="40"/>
                    <a:pt x="4569" y="1"/>
                    <a:pt x="44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77265D3-138B-61B1-BF80-4E044546337B}"/>
              </a:ext>
            </a:extLst>
          </p:cNvPr>
          <p:cNvSpPr txBox="1"/>
          <p:nvPr/>
        </p:nvSpPr>
        <p:spPr>
          <a:xfrm>
            <a:off x="6211635" y="2638569"/>
            <a:ext cx="1831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Người</a:t>
            </a:r>
            <a:r>
              <a:rPr lang="en-US" sz="2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dùng</a:t>
            </a:r>
            <a:endParaRPr lang="en-US" sz="20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461EF27-DF3A-C3E8-94D9-6067E2A7475E}"/>
              </a:ext>
            </a:extLst>
          </p:cNvPr>
          <p:cNvSpPr txBox="1"/>
          <p:nvPr/>
        </p:nvSpPr>
        <p:spPr>
          <a:xfrm>
            <a:off x="6204029" y="3805055"/>
            <a:ext cx="1831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Người</a:t>
            </a:r>
            <a:r>
              <a:rPr lang="en-US" sz="2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quản</a:t>
            </a:r>
            <a:r>
              <a:rPr lang="en-US" sz="2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trị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8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Chức năng chính</a:t>
            </a:r>
            <a:endParaRPr dirty="0"/>
          </a:p>
        </p:txBody>
      </p:sp>
      <p:cxnSp>
        <p:nvCxnSpPr>
          <p:cNvPr id="1103" name="Google Shape;1103;p3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" name="Google Shape;4759;p49">
            <a:extLst>
              <a:ext uri="{FF2B5EF4-FFF2-40B4-BE49-F238E27FC236}">
                <a16:creationId xmlns:a16="http://schemas.microsoft.com/office/drawing/2014/main" id="{8364D44D-B3EB-80A3-A4BB-97E0F5ACDA3D}"/>
              </a:ext>
            </a:extLst>
          </p:cNvPr>
          <p:cNvGrpSpPr/>
          <p:nvPr/>
        </p:nvGrpSpPr>
        <p:grpSpPr>
          <a:xfrm>
            <a:off x="711573" y="1251150"/>
            <a:ext cx="7720854" cy="3705038"/>
            <a:chOff x="724986" y="3605478"/>
            <a:chExt cx="1368680" cy="682919"/>
          </a:xfrm>
          <a:solidFill>
            <a:schemeClr val="accent2"/>
          </a:solidFill>
        </p:grpSpPr>
        <p:grpSp>
          <p:nvGrpSpPr>
            <p:cNvPr id="41" name="Google Shape;4760;p49">
              <a:extLst>
                <a:ext uri="{FF2B5EF4-FFF2-40B4-BE49-F238E27FC236}">
                  <a16:creationId xmlns:a16="http://schemas.microsoft.com/office/drawing/2014/main" id="{D0C2EFF8-E88A-C59A-DD6B-F406D56D7E7C}"/>
                </a:ext>
              </a:extLst>
            </p:cNvPr>
            <p:cNvGrpSpPr/>
            <p:nvPr/>
          </p:nvGrpSpPr>
          <p:grpSpPr>
            <a:xfrm>
              <a:off x="1289102" y="3823629"/>
              <a:ext cx="240442" cy="250435"/>
              <a:chOff x="-165066" y="3843615"/>
              <a:chExt cx="221259" cy="230455"/>
            </a:xfrm>
            <a:grpFill/>
          </p:grpSpPr>
          <p:sp>
            <p:nvSpPr>
              <p:cNvPr id="107" name="Google Shape;4761;p49">
                <a:extLst>
                  <a:ext uri="{FF2B5EF4-FFF2-40B4-BE49-F238E27FC236}">
                    <a16:creationId xmlns:a16="http://schemas.microsoft.com/office/drawing/2014/main" id="{113B0130-D2FE-165A-1676-D49A092050C6}"/>
                  </a:ext>
                </a:extLst>
              </p:cNvPr>
              <p:cNvSpPr/>
              <p:nvPr/>
            </p:nvSpPr>
            <p:spPr>
              <a:xfrm>
                <a:off x="-165066" y="3843615"/>
                <a:ext cx="10618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9076" h="19697" extrusionOk="0">
                    <a:moveTo>
                      <a:pt x="7950" y="0"/>
                    </a:moveTo>
                    <a:cubicBezTo>
                      <a:pt x="7325" y="0"/>
                      <a:pt x="7031" y="353"/>
                      <a:pt x="6905" y="861"/>
                    </a:cubicBezTo>
                    <a:cubicBezTo>
                      <a:pt x="6789" y="843"/>
                      <a:pt x="6673" y="834"/>
                      <a:pt x="6560" y="834"/>
                    </a:cubicBezTo>
                    <a:cubicBezTo>
                      <a:pt x="5374" y="834"/>
                      <a:pt x="4369" y="1804"/>
                      <a:pt x="4378" y="3035"/>
                    </a:cubicBezTo>
                    <a:cubicBezTo>
                      <a:pt x="4378" y="3093"/>
                      <a:pt x="4384" y="3152"/>
                      <a:pt x="4388" y="3210"/>
                    </a:cubicBezTo>
                    <a:cubicBezTo>
                      <a:pt x="4095" y="3091"/>
                      <a:pt x="3789" y="3034"/>
                      <a:pt x="3486" y="3034"/>
                    </a:cubicBezTo>
                    <a:cubicBezTo>
                      <a:pt x="2814" y="3034"/>
                      <a:pt x="2155" y="3317"/>
                      <a:pt x="1689" y="3841"/>
                    </a:cubicBezTo>
                    <a:cubicBezTo>
                      <a:pt x="1013" y="4601"/>
                      <a:pt x="893" y="5704"/>
                      <a:pt x="1385" y="6594"/>
                    </a:cubicBezTo>
                    <a:cubicBezTo>
                      <a:pt x="0" y="7697"/>
                      <a:pt x="117" y="9839"/>
                      <a:pt x="1618" y="10780"/>
                    </a:cubicBezTo>
                    <a:cubicBezTo>
                      <a:pt x="664" y="11961"/>
                      <a:pt x="1036" y="13721"/>
                      <a:pt x="2388" y="14417"/>
                    </a:cubicBezTo>
                    <a:cubicBezTo>
                      <a:pt x="2375" y="14508"/>
                      <a:pt x="2372" y="14595"/>
                      <a:pt x="2372" y="14685"/>
                    </a:cubicBezTo>
                    <a:cubicBezTo>
                      <a:pt x="2372" y="15776"/>
                      <a:pt x="3106" y="16727"/>
                      <a:pt x="4161" y="17002"/>
                    </a:cubicBezTo>
                    <a:cubicBezTo>
                      <a:pt x="4473" y="17901"/>
                      <a:pt x="5317" y="18472"/>
                      <a:pt x="6226" y="18472"/>
                    </a:cubicBezTo>
                    <a:cubicBezTo>
                      <a:pt x="6429" y="18472"/>
                      <a:pt x="6635" y="18443"/>
                      <a:pt x="6840" y="18383"/>
                    </a:cubicBezTo>
                    <a:cubicBezTo>
                      <a:pt x="6888" y="19128"/>
                      <a:pt x="7157" y="19697"/>
                      <a:pt x="7953" y="19697"/>
                    </a:cubicBezTo>
                    <a:cubicBezTo>
                      <a:pt x="9074" y="19697"/>
                      <a:pt x="9059" y="18730"/>
                      <a:pt x="9075" y="18730"/>
                    </a:cubicBezTo>
                    <a:cubicBezTo>
                      <a:pt x="9075" y="18730"/>
                      <a:pt x="9075" y="18730"/>
                      <a:pt x="9075" y="18730"/>
                    </a:cubicBezTo>
                    <a:cubicBezTo>
                      <a:pt x="9072" y="18726"/>
                      <a:pt x="9046" y="1055"/>
                      <a:pt x="9033" y="1055"/>
                    </a:cubicBezTo>
                    <a:cubicBezTo>
                      <a:pt x="9033" y="1055"/>
                      <a:pt x="9033" y="1055"/>
                      <a:pt x="9033" y="1055"/>
                    </a:cubicBezTo>
                    <a:cubicBezTo>
                      <a:pt x="9014" y="919"/>
                      <a:pt x="8982" y="790"/>
                      <a:pt x="8936" y="660"/>
                    </a:cubicBezTo>
                    <a:cubicBezTo>
                      <a:pt x="8784" y="259"/>
                      <a:pt x="8490" y="0"/>
                      <a:pt x="79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4762;p49">
                <a:extLst>
                  <a:ext uri="{FF2B5EF4-FFF2-40B4-BE49-F238E27FC236}">
                    <a16:creationId xmlns:a16="http://schemas.microsoft.com/office/drawing/2014/main" id="{01058B47-E6AF-20E3-89B1-6C71B798DC2B}"/>
                  </a:ext>
                </a:extLst>
              </p:cNvPr>
              <p:cNvSpPr/>
              <p:nvPr/>
            </p:nvSpPr>
            <p:spPr>
              <a:xfrm>
                <a:off x="-100985" y="3906105"/>
                <a:ext cx="41804" cy="52708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4505" fill="none" extrusionOk="0">
                    <a:moveTo>
                      <a:pt x="3573" y="1"/>
                    </a:moveTo>
                    <a:cubicBezTo>
                      <a:pt x="3573" y="1"/>
                      <a:pt x="1" y="221"/>
                      <a:pt x="997" y="4504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4763;p49">
                <a:extLst>
                  <a:ext uri="{FF2B5EF4-FFF2-40B4-BE49-F238E27FC236}">
                    <a16:creationId xmlns:a16="http://schemas.microsoft.com/office/drawing/2014/main" id="{FB439DDF-6B3F-D652-DD9C-10783F815381}"/>
                  </a:ext>
                </a:extLst>
              </p:cNvPr>
              <p:cNvSpPr/>
              <p:nvPr/>
            </p:nvSpPr>
            <p:spPr>
              <a:xfrm>
                <a:off x="-86594" y="3875146"/>
                <a:ext cx="27296" cy="25717"/>
              </a:xfrm>
              <a:custGeom>
                <a:avLst/>
                <a:gdLst/>
                <a:ahLst/>
                <a:cxnLst/>
                <a:rect l="l" t="t" r="r" b="b"/>
                <a:pathLst>
                  <a:path w="2333" h="2198" fill="none" extrusionOk="0">
                    <a:moveTo>
                      <a:pt x="0" y="696"/>
                    </a:moveTo>
                    <a:cubicBezTo>
                      <a:pt x="0" y="696"/>
                      <a:pt x="2333" y="0"/>
                      <a:pt x="2333" y="2197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4764;p49">
                <a:extLst>
                  <a:ext uri="{FF2B5EF4-FFF2-40B4-BE49-F238E27FC236}">
                    <a16:creationId xmlns:a16="http://schemas.microsoft.com/office/drawing/2014/main" id="{DDBDEAF4-A181-491D-0858-274B58DE0BF0}"/>
                  </a:ext>
                </a:extLst>
              </p:cNvPr>
              <p:cNvSpPr/>
              <p:nvPr/>
            </p:nvSpPr>
            <p:spPr>
              <a:xfrm>
                <a:off x="-113855" y="3879078"/>
                <a:ext cx="8986" cy="2178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862" fill="none" extrusionOk="0">
                    <a:moveTo>
                      <a:pt x="1" y="1"/>
                    </a:moveTo>
                    <a:cubicBezTo>
                      <a:pt x="1" y="1"/>
                      <a:pt x="1" y="1056"/>
                      <a:pt x="768" y="1861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4765;p49">
                <a:extLst>
                  <a:ext uri="{FF2B5EF4-FFF2-40B4-BE49-F238E27FC236}">
                    <a16:creationId xmlns:a16="http://schemas.microsoft.com/office/drawing/2014/main" id="{A59CF839-FB7C-BE2F-726D-CEFD03301F7F}"/>
                  </a:ext>
                </a:extLst>
              </p:cNvPr>
              <p:cNvSpPr/>
              <p:nvPr/>
            </p:nvSpPr>
            <p:spPr>
              <a:xfrm>
                <a:off x="-148861" y="3908679"/>
                <a:ext cx="53340" cy="15538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1328" fill="none" extrusionOk="0">
                    <a:moveTo>
                      <a:pt x="0" y="1030"/>
                    </a:moveTo>
                    <a:cubicBezTo>
                      <a:pt x="1301" y="1"/>
                      <a:pt x="2559" y="1327"/>
                      <a:pt x="2559" y="1327"/>
                    </a:cubicBezTo>
                    <a:cubicBezTo>
                      <a:pt x="2559" y="1327"/>
                      <a:pt x="2828" y="150"/>
                      <a:pt x="4559" y="642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4766;p49">
                <a:extLst>
                  <a:ext uri="{FF2B5EF4-FFF2-40B4-BE49-F238E27FC236}">
                    <a16:creationId xmlns:a16="http://schemas.microsoft.com/office/drawing/2014/main" id="{376FDEE2-DEA7-0301-3582-9E39A3615E68}"/>
                  </a:ext>
                </a:extLst>
              </p:cNvPr>
              <p:cNvSpPr/>
              <p:nvPr/>
            </p:nvSpPr>
            <p:spPr>
              <a:xfrm>
                <a:off x="-137430" y="3963493"/>
                <a:ext cx="28092" cy="51948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440" fill="none" extrusionOk="0">
                    <a:moveTo>
                      <a:pt x="10" y="4439"/>
                    </a:moveTo>
                    <a:cubicBezTo>
                      <a:pt x="10" y="4439"/>
                      <a:pt x="0" y="2220"/>
                      <a:pt x="1718" y="2437"/>
                    </a:cubicBezTo>
                    <a:cubicBezTo>
                      <a:pt x="1718" y="2437"/>
                      <a:pt x="828" y="1217"/>
                      <a:pt x="2401" y="1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4767;p49">
                <a:extLst>
                  <a:ext uri="{FF2B5EF4-FFF2-40B4-BE49-F238E27FC236}">
                    <a16:creationId xmlns:a16="http://schemas.microsoft.com/office/drawing/2014/main" id="{5FDD08D0-0C3F-4E94-313D-16315BEA5533}"/>
                  </a:ext>
                </a:extLst>
              </p:cNvPr>
              <p:cNvSpPr/>
              <p:nvPr/>
            </p:nvSpPr>
            <p:spPr>
              <a:xfrm>
                <a:off x="-122021" y="4015429"/>
                <a:ext cx="12461" cy="32374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767" fill="none" extrusionOk="0">
                    <a:moveTo>
                      <a:pt x="1064" y="0"/>
                    </a:moveTo>
                    <a:cubicBezTo>
                      <a:pt x="1064" y="0"/>
                      <a:pt x="0" y="1146"/>
                      <a:pt x="702" y="2767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4768;p49">
                <a:extLst>
                  <a:ext uri="{FF2B5EF4-FFF2-40B4-BE49-F238E27FC236}">
                    <a16:creationId xmlns:a16="http://schemas.microsoft.com/office/drawing/2014/main" id="{5705D60C-CAD5-2D43-A463-084316D89C1F}"/>
                  </a:ext>
                </a:extLst>
              </p:cNvPr>
              <p:cNvSpPr/>
              <p:nvPr/>
            </p:nvSpPr>
            <p:spPr>
              <a:xfrm>
                <a:off x="-95533" y="4013124"/>
                <a:ext cx="36235" cy="21739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1858" fill="none" extrusionOk="0">
                    <a:moveTo>
                      <a:pt x="3097" y="197"/>
                    </a:moveTo>
                    <a:cubicBezTo>
                      <a:pt x="1463" y="0"/>
                      <a:pt x="764" y="1579"/>
                      <a:pt x="764" y="1579"/>
                    </a:cubicBezTo>
                    <a:cubicBezTo>
                      <a:pt x="764" y="1579"/>
                      <a:pt x="334" y="1391"/>
                      <a:pt x="1" y="1857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4769;p49">
                <a:extLst>
                  <a:ext uri="{FF2B5EF4-FFF2-40B4-BE49-F238E27FC236}">
                    <a16:creationId xmlns:a16="http://schemas.microsoft.com/office/drawing/2014/main" id="{28EEEC73-D559-F35F-2AE5-A52A66EAF930}"/>
                  </a:ext>
                </a:extLst>
              </p:cNvPr>
              <p:cNvSpPr/>
              <p:nvPr/>
            </p:nvSpPr>
            <p:spPr>
              <a:xfrm>
                <a:off x="-123355" y="3941357"/>
                <a:ext cx="32000" cy="17913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1531" fill="none" extrusionOk="0">
                    <a:moveTo>
                      <a:pt x="2735" y="0"/>
                    </a:moveTo>
                    <a:cubicBezTo>
                      <a:pt x="2735" y="0"/>
                      <a:pt x="1085" y="1530"/>
                      <a:pt x="1" y="0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4770;p49">
                <a:extLst>
                  <a:ext uri="{FF2B5EF4-FFF2-40B4-BE49-F238E27FC236}">
                    <a16:creationId xmlns:a16="http://schemas.microsoft.com/office/drawing/2014/main" id="{87EB9BDE-1188-144C-F68C-A5C29D9E9559}"/>
                  </a:ext>
                </a:extLst>
              </p:cNvPr>
              <p:cNvSpPr/>
              <p:nvPr/>
            </p:nvSpPr>
            <p:spPr>
              <a:xfrm>
                <a:off x="-91367" y="3973672"/>
                <a:ext cx="32070" cy="15807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351" fill="none" extrusionOk="0">
                    <a:moveTo>
                      <a:pt x="1" y="434"/>
                    </a:moveTo>
                    <a:cubicBezTo>
                      <a:pt x="1" y="434"/>
                      <a:pt x="1709" y="1"/>
                      <a:pt x="2741" y="1350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4771;p49">
                <a:extLst>
                  <a:ext uri="{FF2B5EF4-FFF2-40B4-BE49-F238E27FC236}">
                    <a16:creationId xmlns:a16="http://schemas.microsoft.com/office/drawing/2014/main" id="{7491CA7D-D8A0-F58C-EDA6-B0CF667CA91C}"/>
                  </a:ext>
                </a:extLst>
              </p:cNvPr>
              <p:cNvSpPr/>
              <p:nvPr/>
            </p:nvSpPr>
            <p:spPr>
              <a:xfrm>
                <a:off x="-49996" y="3843615"/>
                <a:ext cx="10618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9076" h="19697" extrusionOk="0">
                    <a:moveTo>
                      <a:pt x="1127" y="0"/>
                    </a:moveTo>
                    <a:cubicBezTo>
                      <a:pt x="586" y="0"/>
                      <a:pt x="292" y="259"/>
                      <a:pt x="140" y="660"/>
                    </a:cubicBezTo>
                    <a:cubicBezTo>
                      <a:pt x="95" y="790"/>
                      <a:pt x="62" y="919"/>
                      <a:pt x="43" y="1055"/>
                    </a:cubicBezTo>
                    <a:cubicBezTo>
                      <a:pt x="43" y="1055"/>
                      <a:pt x="43" y="1055"/>
                      <a:pt x="43" y="1055"/>
                    </a:cubicBezTo>
                    <a:cubicBezTo>
                      <a:pt x="30" y="1055"/>
                      <a:pt x="4" y="18726"/>
                      <a:pt x="1" y="18730"/>
                    </a:cubicBezTo>
                    <a:cubicBezTo>
                      <a:pt x="1" y="18730"/>
                      <a:pt x="1" y="18730"/>
                      <a:pt x="1" y="18730"/>
                    </a:cubicBezTo>
                    <a:cubicBezTo>
                      <a:pt x="17" y="18730"/>
                      <a:pt x="3" y="19697"/>
                      <a:pt x="1123" y="19697"/>
                    </a:cubicBezTo>
                    <a:cubicBezTo>
                      <a:pt x="1919" y="19697"/>
                      <a:pt x="2188" y="19128"/>
                      <a:pt x="2236" y="18383"/>
                    </a:cubicBezTo>
                    <a:cubicBezTo>
                      <a:pt x="2441" y="18443"/>
                      <a:pt x="2647" y="18472"/>
                      <a:pt x="2850" y="18472"/>
                    </a:cubicBezTo>
                    <a:cubicBezTo>
                      <a:pt x="3758" y="18472"/>
                      <a:pt x="4600" y="17901"/>
                      <a:pt x="4915" y="17002"/>
                    </a:cubicBezTo>
                    <a:cubicBezTo>
                      <a:pt x="5970" y="16727"/>
                      <a:pt x="6704" y="15776"/>
                      <a:pt x="6704" y="14685"/>
                    </a:cubicBezTo>
                    <a:cubicBezTo>
                      <a:pt x="6704" y="14595"/>
                      <a:pt x="6698" y="14508"/>
                      <a:pt x="6688" y="14417"/>
                    </a:cubicBezTo>
                    <a:cubicBezTo>
                      <a:pt x="8040" y="13725"/>
                      <a:pt x="8412" y="11961"/>
                      <a:pt x="7458" y="10780"/>
                    </a:cubicBezTo>
                    <a:cubicBezTo>
                      <a:pt x="8956" y="9839"/>
                      <a:pt x="9076" y="7697"/>
                      <a:pt x="7691" y="6594"/>
                    </a:cubicBezTo>
                    <a:cubicBezTo>
                      <a:pt x="8183" y="5704"/>
                      <a:pt x="8060" y="4601"/>
                      <a:pt x="7387" y="3841"/>
                    </a:cubicBezTo>
                    <a:cubicBezTo>
                      <a:pt x="6921" y="3315"/>
                      <a:pt x="6264" y="3033"/>
                      <a:pt x="5593" y="3033"/>
                    </a:cubicBezTo>
                    <a:cubicBezTo>
                      <a:pt x="5289" y="3033"/>
                      <a:pt x="4982" y="3091"/>
                      <a:pt x="4689" y="3210"/>
                    </a:cubicBezTo>
                    <a:cubicBezTo>
                      <a:pt x="4692" y="3152"/>
                      <a:pt x="4695" y="3093"/>
                      <a:pt x="4695" y="3035"/>
                    </a:cubicBezTo>
                    <a:cubicBezTo>
                      <a:pt x="4704" y="1804"/>
                      <a:pt x="3702" y="834"/>
                      <a:pt x="2514" y="834"/>
                    </a:cubicBezTo>
                    <a:cubicBezTo>
                      <a:pt x="2400" y="834"/>
                      <a:pt x="2285" y="843"/>
                      <a:pt x="2168" y="861"/>
                    </a:cubicBezTo>
                    <a:cubicBezTo>
                      <a:pt x="2045" y="353"/>
                      <a:pt x="1751" y="0"/>
                      <a:pt x="11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4772;p49">
                <a:extLst>
                  <a:ext uri="{FF2B5EF4-FFF2-40B4-BE49-F238E27FC236}">
                    <a16:creationId xmlns:a16="http://schemas.microsoft.com/office/drawing/2014/main" id="{3AB365FE-F359-2861-041C-657AC5EA34E3}"/>
                  </a:ext>
                </a:extLst>
              </p:cNvPr>
              <p:cNvSpPr/>
              <p:nvPr/>
            </p:nvSpPr>
            <p:spPr>
              <a:xfrm>
                <a:off x="-49692" y="3906105"/>
                <a:ext cx="41804" cy="52708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4505" fill="none" extrusionOk="0">
                    <a:moveTo>
                      <a:pt x="1" y="1"/>
                    </a:moveTo>
                    <a:cubicBezTo>
                      <a:pt x="1" y="1"/>
                      <a:pt x="3572" y="221"/>
                      <a:pt x="2573" y="4504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4773;p49">
                <a:extLst>
                  <a:ext uri="{FF2B5EF4-FFF2-40B4-BE49-F238E27FC236}">
                    <a16:creationId xmlns:a16="http://schemas.microsoft.com/office/drawing/2014/main" id="{FDBACBF6-8AF2-1AC8-92CD-02AC3DA6E3AD}"/>
                  </a:ext>
                </a:extLst>
              </p:cNvPr>
              <p:cNvSpPr/>
              <p:nvPr/>
            </p:nvSpPr>
            <p:spPr>
              <a:xfrm>
                <a:off x="-49575" y="3875146"/>
                <a:ext cx="27261" cy="25717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2198" fill="none" extrusionOk="0">
                    <a:moveTo>
                      <a:pt x="2330" y="696"/>
                    </a:moveTo>
                    <a:cubicBezTo>
                      <a:pt x="2330" y="696"/>
                      <a:pt x="0" y="0"/>
                      <a:pt x="0" y="2197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4774;p49">
                <a:extLst>
                  <a:ext uri="{FF2B5EF4-FFF2-40B4-BE49-F238E27FC236}">
                    <a16:creationId xmlns:a16="http://schemas.microsoft.com/office/drawing/2014/main" id="{44D5F45F-EF50-3054-D7E6-4697119FABD1}"/>
                  </a:ext>
                </a:extLst>
              </p:cNvPr>
              <p:cNvSpPr/>
              <p:nvPr/>
            </p:nvSpPr>
            <p:spPr>
              <a:xfrm>
                <a:off x="-4003" y="3879078"/>
                <a:ext cx="8986" cy="2178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862" fill="none" extrusionOk="0">
                    <a:moveTo>
                      <a:pt x="767" y="1"/>
                    </a:moveTo>
                    <a:cubicBezTo>
                      <a:pt x="767" y="1"/>
                      <a:pt x="767" y="1056"/>
                      <a:pt x="1" y="1861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4775;p49">
                <a:extLst>
                  <a:ext uri="{FF2B5EF4-FFF2-40B4-BE49-F238E27FC236}">
                    <a16:creationId xmlns:a16="http://schemas.microsoft.com/office/drawing/2014/main" id="{84971890-F28D-4CC2-F8EC-9CE1385B447E}"/>
                  </a:ext>
                </a:extLst>
              </p:cNvPr>
              <p:cNvSpPr/>
              <p:nvPr/>
            </p:nvSpPr>
            <p:spPr>
              <a:xfrm>
                <a:off x="-13352" y="3908679"/>
                <a:ext cx="53352" cy="15538"/>
              </a:xfrm>
              <a:custGeom>
                <a:avLst/>
                <a:gdLst/>
                <a:ahLst/>
                <a:cxnLst/>
                <a:rect l="l" t="t" r="r" b="b"/>
                <a:pathLst>
                  <a:path w="4560" h="1328" fill="none" extrusionOk="0">
                    <a:moveTo>
                      <a:pt x="4559" y="1030"/>
                    </a:moveTo>
                    <a:cubicBezTo>
                      <a:pt x="3258" y="1"/>
                      <a:pt x="1997" y="1327"/>
                      <a:pt x="1997" y="1327"/>
                    </a:cubicBezTo>
                    <a:cubicBezTo>
                      <a:pt x="1997" y="1327"/>
                      <a:pt x="1731" y="150"/>
                      <a:pt x="1" y="642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4776;p49">
                <a:extLst>
                  <a:ext uri="{FF2B5EF4-FFF2-40B4-BE49-F238E27FC236}">
                    <a16:creationId xmlns:a16="http://schemas.microsoft.com/office/drawing/2014/main" id="{661651AA-AFB8-2793-EC9B-39159E89A1CB}"/>
                  </a:ext>
                </a:extLst>
              </p:cNvPr>
              <p:cNvSpPr/>
              <p:nvPr/>
            </p:nvSpPr>
            <p:spPr>
              <a:xfrm>
                <a:off x="466" y="3963493"/>
                <a:ext cx="28092" cy="51948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440" fill="none" extrusionOk="0">
                    <a:moveTo>
                      <a:pt x="2391" y="4439"/>
                    </a:moveTo>
                    <a:cubicBezTo>
                      <a:pt x="2391" y="4439"/>
                      <a:pt x="2401" y="2220"/>
                      <a:pt x="683" y="2437"/>
                    </a:cubicBezTo>
                    <a:cubicBezTo>
                      <a:pt x="683" y="2437"/>
                      <a:pt x="1573" y="1217"/>
                      <a:pt x="0" y="1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4777;p49">
                <a:extLst>
                  <a:ext uri="{FF2B5EF4-FFF2-40B4-BE49-F238E27FC236}">
                    <a16:creationId xmlns:a16="http://schemas.microsoft.com/office/drawing/2014/main" id="{E7681443-AC9C-F247-B489-6330587F26DB}"/>
                  </a:ext>
                </a:extLst>
              </p:cNvPr>
              <p:cNvSpPr/>
              <p:nvPr/>
            </p:nvSpPr>
            <p:spPr>
              <a:xfrm>
                <a:off x="688" y="4015429"/>
                <a:ext cx="12472" cy="32374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2767" fill="none" extrusionOk="0">
                    <a:moveTo>
                      <a:pt x="1" y="0"/>
                    </a:moveTo>
                    <a:cubicBezTo>
                      <a:pt x="1" y="0"/>
                      <a:pt x="1065" y="1146"/>
                      <a:pt x="363" y="2767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4778;p49">
                <a:extLst>
                  <a:ext uri="{FF2B5EF4-FFF2-40B4-BE49-F238E27FC236}">
                    <a16:creationId xmlns:a16="http://schemas.microsoft.com/office/drawing/2014/main" id="{BCFCAAAB-C293-96CB-15AE-2DA116FA1068}"/>
                  </a:ext>
                </a:extLst>
              </p:cNvPr>
              <p:cNvSpPr/>
              <p:nvPr/>
            </p:nvSpPr>
            <p:spPr>
              <a:xfrm>
                <a:off x="-49575" y="4013124"/>
                <a:ext cx="36235" cy="21739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1858" fill="none" extrusionOk="0">
                    <a:moveTo>
                      <a:pt x="0" y="197"/>
                    </a:moveTo>
                    <a:cubicBezTo>
                      <a:pt x="1631" y="0"/>
                      <a:pt x="2330" y="1579"/>
                      <a:pt x="2330" y="1579"/>
                    </a:cubicBezTo>
                    <a:cubicBezTo>
                      <a:pt x="2330" y="1579"/>
                      <a:pt x="2763" y="1391"/>
                      <a:pt x="3097" y="1857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4779;p49">
                <a:extLst>
                  <a:ext uri="{FF2B5EF4-FFF2-40B4-BE49-F238E27FC236}">
                    <a16:creationId xmlns:a16="http://schemas.microsoft.com/office/drawing/2014/main" id="{5693F2A8-A6DC-54F1-DCFF-6652D0E2C7F0}"/>
                  </a:ext>
                </a:extLst>
              </p:cNvPr>
              <p:cNvSpPr/>
              <p:nvPr/>
            </p:nvSpPr>
            <p:spPr>
              <a:xfrm>
                <a:off x="-17517" y="3941357"/>
                <a:ext cx="32000" cy="17913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1531" fill="none" extrusionOk="0">
                    <a:moveTo>
                      <a:pt x="1" y="0"/>
                    </a:moveTo>
                    <a:cubicBezTo>
                      <a:pt x="1" y="0"/>
                      <a:pt x="1651" y="1530"/>
                      <a:pt x="2734" y="0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4780;p49">
                <a:extLst>
                  <a:ext uri="{FF2B5EF4-FFF2-40B4-BE49-F238E27FC236}">
                    <a16:creationId xmlns:a16="http://schemas.microsoft.com/office/drawing/2014/main" id="{D73F4D54-DC99-B19A-817D-AC54CDE89D2A}"/>
                  </a:ext>
                </a:extLst>
              </p:cNvPr>
              <p:cNvSpPr/>
              <p:nvPr/>
            </p:nvSpPr>
            <p:spPr>
              <a:xfrm>
                <a:off x="-49575" y="3973672"/>
                <a:ext cx="32070" cy="15807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351" fill="none" extrusionOk="0">
                    <a:moveTo>
                      <a:pt x="2741" y="434"/>
                    </a:moveTo>
                    <a:cubicBezTo>
                      <a:pt x="2741" y="434"/>
                      <a:pt x="1032" y="1"/>
                      <a:pt x="0" y="1350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4781;p49">
              <a:extLst>
                <a:ext uri="{FF2B5EF4-FFF2-40B4-BE49-F238E27FC236}">
                  <a16:creationId xmlns:a16="http://schemas.microsoft.com/office/drawing/2014/main" id="{16A0C12D-C6EB-6C53-CD24-A023FC1F5132}"/>
                </a:ext>
              </a:extLst>
            </p:cNvPr>
            <p:cNvGrpSpPr/>
            <p:nvPr/>
          </p:nvGrpSpPr>
          <p:grpSpPr>
            <a:xfrm>
              <a:off x="724986" y="3605478"/>
              <a:ext cx="1368680" cy="682919"/>
              <a:chOff x="724986" y="3605478"/>
              <a:chExt cx="1368680" cy="682919"/>
            </a:xfrm>
            <a:grpFill/>
          </p:grpSpPr>
          <p:grpSp>
            <p:nvGrpSpPr>
              <p:cNvPr id="43" name="Google Shape;4782;p49">
                <a:extLst>
                  <a:ext uri="{FF2B5EF4-FFF2-40B4-BE49-F238E27FC236}">
                    <a16:creationId xmlns:a16="http://schemas.microsoft.com/office/drawing/2014/main" id="{69871BC1-A59B-7CB0-3170-A75A6582FF1C}"/>
                  </a:ext>
                </a:extLst>
              </p:cNvPr>
              <p:cNvGrpSpPr/>
              <p:nvPr/>
            </p:nvGrpSpPr>
            <p:grpSpPr>
              <a:xfrm>
                <a:off x="1498221" y="4047614"/>
                <a:ext cx="529172" cy="240783"/>
                <a:chOff x="1498221" y="4047614"/>
                <a:chExt cx="529172" cy="240783"/>
              </a:xfrm>
              <a:grpFill/>
            </p:grpSpPr>
            <p:grpSp>
              <p:nvGrpSpPr>
                <p:cNvPr id="99" name="Google Shape;4783;p49">
                  <a:extLst>
                    <a:ext uri="{FF2B5EF4-FFF2-40B4-BE49-F238E27FC236}">
                      <a16:creationId xmlns:a16="http://schemas.microsoft.com/office/drawing/2014/main" id="{291679D2-69F0-C7DB-867D-289E37BD83E0}"/>
                    </a:ext>
                  </a:extLst>
                </p:cNvPr>
                <p:cNvGrpSpPr/>
                <p:nvPr/>
              </p:nvGrpSpPr>
              <p:grpSpPr>
                <a:xfrm>
                  <a:off x="1826655" y="4224370"/>
                  <a:ext cx="200738" cy="25631"/>
                  <a:chOff x="1826655" y="4224370"/>
                  <a:chExt cx="200738" cy="25631"/>
                </a:xfrm>
                <a:grpFill/>
              </p:grpSpPr>
              <p:sp>
                <p:nvSpPr>
                  <p:cNvPr id="105" name="Google Shape;4784;p49">
                    <a:extLst>
                      <a:ext uri="{FF2B5EF4-FFF2-40B4-BE49-F238E27FC236}">
                        <a16:creationId xmlns:a16="http://schemas.microsoft.com/office/drawing/2014/main" id="{4FC8A2DA-4CF3-05B6-1B30-68ADE8ED2D16}"/>
                      </a:ext>
                    </a:extLst>
                  </p:cNvPr>
                  <p:cNvSpPr/>
                  <p:nvPr/>
                </p:nvSpPr>
                <p:spPr>
                  <a:xfrm>
                    <a:off x="1826655" y="4238011"/>
                    <a:ext cx="175094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535" h="1" fill="none" extrusionOk="0">
                        <a:moveTo>
                          <a:pt x="1" y="0"/>
                        </a:moveTo>
                        <a:lnTo>
                          <a:pt x="36535" y="0"/>
                        </a:lnTo>
                      </a:path>
                    </a:pathLst>
                  </a:custGeom>
                  <a:grp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" name="Google Shape;4785;p49">
                    <a:extLst>
                      <a:ext uri="{FF2B5EF4-FFF2-40B4-BE49-F238E27FC236}">
                        <a16:creationId xmlns:a16="http://schemas.microsoft.com/office/drawing/2014/main" id="{14B7CD8A-F156-9944-5748-0B1D5A5AB445}"/>
                      </a:ext>
                    </a:extLst>
                  </p:cNvPr>
                  <p:cNvSpPr/>
                  <p:nvPr/>
                </p:nvSpPr>
                <p:spPr>
                  <a:xfrm>
                    <a:off x="2000728" y="4224370"/>
                    <a:ext cx="26665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4" h="5351" extrusionOk="0">
                        <a:moveTo>
                          <a:pt x="2887" y="0"/>
                        </a:moveTo>
                        <a:cubicBezTo>
                          <a:pt x="2190" y="0"/>
                          <a:pt x="1506" y="271"/>
                          <a:pt x="996" y="783"/>
                        </a:cubicBezTo>
                        <a:cubicBezTo>
                          <a:pt x="230" y="1550"/>
                          <a:pt x="0" y="2699"/>
                          <a:pt x="416" y="3698"/>
                        </a:cubicBezTo>
                        <a:cubicBezTo>
                          <a:pt x="828" y="4698"/>
                          <a:pt x="1806" y="5351"/>
                          <a:pt x="2886" y="5351"/>
                        </a:cubicBezTo>
                        <a:cubicBezTo>
                          <a:pt x="4363" y="5351"/>
                          <a:pt x="5560" y="4150"/>
                          <a:pt x="5563" y="2677"/>
                        </a:cubicBezTo>
                        <a:cubicBezTo>
                          <a:pt x="5560" y="1593"/>
                          <a:pt x="4911" y="619"/>
                          <a:pt x="3911" y="203"/>
                        </a:cubicBezTo>
                        <a:cubicBezTo>
                          <a:pt x="3580" y="67"/>
                          <a:pt x="3232" y="0"/>
                          <a:pt x="2887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0" name="Google Shape;4786;p49">
                  <a:extLst>
                    <a:ext uri="{FF2B5EF4-FFF2-40B4-BE49-F238E27FC236}">
                      <a16:creationId xmlns:a16="http://schemas.microsoft.com/office/drawing/2014/main" id="{9DE56D7C-62BC-AC41-5B7A-BC8292AA26DE}"/>
                    </a:ext>
                  </a:extLst>
                </p:cNvPr>
                <p:cNvGrpSpPr/>
                <p:nvPr/>
              </p:nvGrpSpPr>
              <p:grpSpPr>
                <a:xfrm>
                  <a:off x="1498221" y="4047614"/>
                  <a:ext cx="443653" cy="240783"/>
                  <a:chOff x="1498221" y="4047614"/>
                  <a:chExt cx="443653" cy="240783"/>
                </a:xfrm>
                <a:grpFill/>
              </p:grpSpPr>
              <p:sp>
                <p:nvSpPr>
                  <p:cNvPr id="101" name="Google Shape;4787;p49">
                    <a:extLst>
                      <a:ext uri="{FF2B5EF4-FFF2-40B4-BE49-F238E27FC236}">
                        <a16:creationId xmlns:a16="http://schemas.microsoft.com/office/drawing/2014/main" id="{EA3F6885-7392-CA1F-36BC-46AF1B8D93BC}"/>
                      </a:ext>
                    </a:extLst>
                  </p:cNvPr>
                  <p:cNvSpPr/>
                  <p:nvPr/>
                </p:nvSpPr>
                <p:spPr>
                  <a:xfrm>
                    <a:off x="1648778" y="4185661"/>
                    <a:ext cx="293096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8" h="21448" extrusionOk="0">
                        <a:moveTo>
                          <a:pt x="4950" y="1"/>
                        </a:moveTo>
                        <a:cubicBezTo>
                          <a:pt x="2218" y="1"/>
                          <a:pt x="0" y="2679"/>
                          <a:pt x="0" y="5984"/>
                        </a:cubicBezTo>
                        <a:lnTo>
                          <a:pt x="0" y="15461"/>
                        </a:lnTo>
                        <a:cubicBezTo>
                          <a:pt x="0" y="18766"/>
                          <a:pt x="2218" y="21447"/>
                          <a:pt x="4950" y="21447"/>
                        </a:cubicBezTo>
                        <a:lnTo>
                          <a:pt x="32168" y="21447"/>
                        </a:lnTo>
                        <a:cubicBezTo>
                          <a:pt x="34904" y="21447"/>
                          <a:pt x="37118" y="18766"/>
                          <a:pt x="37118" y="15461"/>
                        </a:cubicBezTo>
                        <a:lnTo>
                          <a:pt x="37118" y="5984"/>
                        </a:lnTo>
                        <a:cubicBezTo>
                          <a:pt x="37118" y="2679"/>
                          <a:pt x="34904" y="1"/>
                          <a:pt x="32168" y="1"/>
                        </a:cubicBezTo>
                        <a:close/>
                      </a:path>
                    </a:pathLst>
                  </a:custGeom>
                  <a:grpFill/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dirty="0" err="1">
                        <a:latin typeface="Roboto Black" panose="02000000000000000000" pitchFamily="2" charset="0"/>
                        <a:ea typeface="Roboto Black" panose="02000000000000000000" pitchFamily="2" charset="0"/>
                      </a:rPr>
                      <a:t>Quản</a:t>
                    </a:r>
                    <a:r>
                      <a:rPr lang="en-US" dirty="0">
                        <a:latin typeface="Roboto Black" panose="02000000000000000000" pitchFamily="2" charset="0"/>
                        <a:ea typeface="Roboto Black" panose="02000000000000000000" pitchFamily="2" charset="0"/>
                      </a:rPr>
                      <a:t> </a:t>
                    </a:r>
                    <a:r>
                      <a:rPr lang="en-US" dirty="0" err="1">
                        <a:latin typeface="Roboto Black" panose="02000000000000000000" pitchFamily="2" charset="0"/>
                        <a:ea typeface="Roboto Black" panose="02000000000000000000" pitchFamily="2" charset="0"/>
                      </a:rPr>
                      <a:t>lý</a:t>
                    </a:r>
                    <a:r>
                      <a:rPr lang="en-US" dirty="0">
                        <a:latin typeface="Roboto Black" panose="02000000000000000000" pitchFamily="2" charset="0"/>
                        <a:ea typeface="Roboto Black" panose="02000000000000000000" pitchFamily="2" charset="0"/>
                      </a:rPr>
                      <a:t> </a:t>
                    </a:r>
                    <a:r>
                      <a:rPr lang="en-US" dirty="0" err="1">
                        <a:latin typeface="Roboto Black" panose="02000000000000000000" pitchFamily="2" charset="0"/>
                        <a:ea typeface="Roboto Black" panose="02000000000000000000" pitchFamily="2" charset="0"/>
                      </a:rPr>
                      <a:t>dữ</a:t>
                    </a:r>
                    <a:r>
                      <a:rPr lang="en-US" dirty="0">
                        <a:latin typeface="Roboto Black" panose="02000000000000000000" pitchFamily="2" charset="0"/>
                        <a:ea typeface="Roboto Black" panose="02000000000000000000" pitchFamily="2" charset="0"/>
                      </a:rPr>
                      <a:t> </a:t>
                    </a:r>
                    <a:r>
                      <a:rPr lang="en-US" dirty="0" err="1">
                        <a:latin typeface="Roboto Black" panose="02000000000000000000" pitchFamily="2" charset="0"/>
                        <a:ea typeface="Roboto Black" panose="02000000000000000000" pitchFamily="2" charset="0"/>
                      </a:rPr>
                      <a:t>liệu</a:t>
                    </a:r>
                    <a:endParaRPr dirty="0">
                      <a:latin typeface="Roboto Black" panose="02000000000000000000" pitchFamily="2" charset="0"/>
                      <a:ea typeface="Roboto Black" panose="02000000000000000000" pitchFamily="2" charset="0"/>
                    </a:endParaRPr>
                  </a:p>
                </p:txBody>
              </p:sp>
              <p:grpSp>
                <p:nvGrpSpPr>
                  <p:cNvPr id="102" name="Google Shape;4788;p49">
                    <a:extLst>
                      <a:ext uri="{FF2B5EF4-FFF2-40B4-BE49-F238E27FC236}">
                        <a16:creationId xmlns:a16="http://schemas.microsoft.com/office/drawing/2014/main" id="{9DCF9B87-B4D1-7692-B808-4BB5F2367B16}"/>
                      </a:ext>
                    </a:extLst>
                  </p:cNvPr>
                  <p:cNvGrpSpPr/>
                  <p:nvPr/>
                </p:nvGrpSpPr>
                <p:grpSpPr>
                  <a:xfrm>
                    <a:off x="1498221" y="4047614"/>
                    <a:ext cx="150566" cy="190416"/>
                    <a:chOff x="1498221" y="4047614"/>
                    <a:chExt cx="150566" cy="190416"/>
                  </a:xfrm>
                  <a:grpFill/>
                </p:grpSpPr>
                <p:sp>
                  <p:nvSpPr>
                    <p:cNvPr id="103" name="Google Shape;4789;p49">
                      <a:extLst>
                        <a:ext uri="{FF2B5EF4-FFF2-40B4-BE49-F238E27FC236}">
                          <a16:creationId xmlns:a16="http://schemas.microsoft.com/office/drawing/2014/main" id="{85746C53-593A-19D1-70EA-1EA28F184A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0686" y="4060421"/>
                      <a:ext cx="138101" cy="1776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816" h="37079" fill="none" extrusionOk="0">
                          <a:moveTo>
                            <a:pt x="28815" y="37078"/>
                          </a:moveTo>
                          <a:lnTo>
                            <a:pt x="17922" y="37078"/>
                          </a:lnTo>
                          <a:cubicBezTo>
                            <a:pt x="14829" y="37078"/>
                            <a:pt x="14212" y="33613"/>
                            <a:pt x="14212" y="33613"/>
                          </a:cubicBezTo>
                          <a:lnTo>
                            <a:pt x="14212" y="10631"/>
                          </a:lnTo>
                          <a:lnTo>
                            <a:pt x="0" y="10631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grpFill/>
                    <a:ln w="9525" cap="rnd" cmpd="sng">
                      <a:solidFill>
                        <a:srgbClr val="CFD9E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4" name="Google Shape;4790;p49">
                      <a:extLst>
                        <a:ext uri="{FF2B5EF4-FFF2-40B4-BE49-F238E27FC236}">
                          <a16:creationId xmlns:a16="http://schemas.microsoft.com/office/drawing/2014/main" id="{1BB04ECC-FC3A-3FA9-45E3-C81FE5F9C1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8221" y="4047614"/>
                      <a:ext cx="26646" cy="256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0" h="5349" extrusionOk="0">
                          <a:moveTo>
                            <a:pt x="2886" y="1"/>
                          </a:moveTo>
                          <a:cubicBezTo>
                            <a:pt x="1806" y="1"/>
                            <a:pt x="828" y="654"/>
                            <a:pt x="416" y="1653"/>
                          </a:cubicBezTo>
                          <a:cubicBezTo>
                            <a:pt x="0" y="2649"/>
                            <a:pt x="230" y="3802"/>
                            <a:pt x="996" y="4564"/>
                          </a:cubicBezTo>
                          <a:cubicBezTo>
                            <a:pt x="1506" y="5077"/>
                            <a:pt x="2190" y="5349"/>
                            <a:pt x="2886" y="5349"/>
                          </a:cubicBezTo>
                          <a:cubicBezTo>
                            <a:pt x="3232" y="5349"/>
                            <a:pt x="3580" y="5282"/>
                            <a:pt x="3911" y="5144"/>
                          </a:cubicBezTo>
                          <a:cubicBezTo>
                            <a:pt x="4910" y="4732"/>
                            <a:pt x="5560" y="3758"/>
                            <a:pt x="5560" y="2675"/>
                          </a:cubicBezTo>
                          <a:cubicBezTo>
                            <a:pt x="5560" y="1197"/>
                            <a:pt x="4363" y="1"/>
                            <a:pt x="2886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44" name="Google Shape;4791;p49">
                <a:extLst>
                  <a:ext uri="{FF2B5EF4-FFF2-40B4-BE49-F238E27FC236}">
                    <a16:creationId xmlns:a16="http://schemas.microsoft.com/office/drawing/2014/main" id="{168F9085-1E2C-26B8-C7E5-0D76832955BD}"/>
                  </a:ext>
                </a:extLst>
              </p:cNvPr>
              <p:cNvGrpSpPr/>
              <p:nvPr/>
            </p:nvGrpSpPr>
            <p:grpSpPr>
              <a:xfrm>
                <a:off x="1560718" y="3800594"/>
                <a:ext cx="532948" cy="302090"/>
                <a:chOff x="1560718" y="3800594"/>
                <a:chExt cx="532948" cy="302090"/>
              </a:xfrm>
              <a:grpFill/>
            </p:grpSpPr>
            <p:grpSp>
              <p:nvGrpSpPr>
                <p:cNvPr id="86" name="Google Shape;4792;p49">
                  <a:extLst>
                    <a:ext uri="{FF2B5EF4-FFF2-40B4-BE49-F238E27FC236}">
                      <a16:creationId xmlns:a16="http://schemas.microsoft.com/office/drawing/2014/main" id="{48C14038-BB0B-AD8B-A5AA-F07C904AE11E}"/>
                    </a:ext>
                  </a:extLst>
                </p:cNvPr>
                <p:cNvGrpSpPr/>
                <p:nvPr/>
              </p:nvGrpSpPr>
              <p:grpSpPr>
                <a:xfrm>
                  <a:off x="1912179" y="3827344"/>
                  <a:ext cx="181487" cy="25631"/>
                  <a:chOff x="1912179" y="3827344"/>
                  <a:chExt cx="181487" cy="25631"/>
                </a:xfrm>
                <a:grpFill/>
              </p:grpSpPr>
              <p:sp>
                <p:nvSpPr>
                  <p:cNvPr id="97" name="Google Shape;4793;p49">
                    <a:extLst>
                      <a:ext uri="{FF2B5EF4-FFF2-40B4-BE49-F238E27FC236}">
                        <a16:creationId xmlns:a16="http://schemas.microsoft.com/office/drawing/2014/main" id="{1DA77192-F689-B9AA-2E9D-4B25CFE11C4E}"/>
                      </a:ext>
                    </a:extLst>
                  </p:cNvPr>
                  <p:cNvSpPr/>
                  <p:nvPr/>
                </p:nvSpPr>
                <p:spPr>
                  <a:xfrm>
                    <a:off x="2067020" y="3827344"/>
                    <a:ext cx="26646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1" extrusionOk="0">
                        <a:moveTo>
                          <a:pt x="2886" y="0"/>
                        </a:moveTo>
                        <a:cubicBezTo>
                          <a:pt x="1806" y="0"/>
                          <a:pt x="828" y="653"/>
                          <a:pt x="416" y="1653"/>
                        </a:cubicBezTo>
                        <a:cubicBezTo>
                          <a:pt x="0" y="2652"/>
                          <a:pt x="230" y="3801"/>
                          <a:pt x="993" y="4567"/>
                        </a:cubicBezTo>
                        <a:cubicBezTo>
                          <a:pt x="1505" y="5080"/>
                          <a:pt x="2190" y="5351"/>
                          <a:pt x="2887" y="5351"/>
                        </a:cubicBezTo>
                        <a:cubicBezTo>
                          <a:pt x="3232" y="5351"/>
                          <a:pt x="3580" y="5284"/>
                          <a:pt x="3911" y="5148"/>
                        </a:cubicBezTo>
                        <a:cubicBezTo>
                          <a:pt x="4910" y="4732"/>
                          <a:pt x="5560" y="3758"/>
                          <a:pt x="5560" y="2678"/>
                        </a:cubicBezTo>
                        <a:cubicBezTo>
                          <a:pt x="5560" y="1200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" name="Google Shape;4794;p49">
                    <a:extLst>
                      <a:ext uri="{FF2B5EF4-FFF2-40B4-BE49-F238E27FC236}">
                        <a16:creationId xmlns:a16="http://schemas.microsoft.com/office/drawing/2014/main" id="{48FD19ED-DEF8-9C8B-698C-0559AD29A6BC}"/>
                      </a:ext>
                    </a:extLst>
                  </p:cNvPr>
                  <p:cNvSpPr/>
                  <p:nvPr/>
                </p:nvSpPr>
                <p:spPr>
                  <a:xfrm>
                    <a:off x="1912179" y="3842838"/>
                    <a:ext cx="156825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23" h="1" fill="none" extrusionOk="0">
                        <a:moveTo>
                          <a:pt x="1" y="1"/>
                        </a:moveTo>
                        <a:lnTo>
                          <a:pt x="32723" y="1"/>
                        </a:lnTo>
                      </a:path>
                    </a:pathLst>
                  </a:custGeom>
                  <a:grp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7" name="Google Shape;4795;p49">
                  <a:extLst>
                    <a:ext uri="{FF2B5EF4-FFF2-40B4-BE49-F238E27FC236}">
                      <a16:creationId xmlns:a16="http://schemas.microsoft.com/office/drawing/2014/main" id="{7327C5E3-5F82-3A10-F619-6A14C8D58DCE}"/>
                    </a:ext>
                  </a:extLst>
                </p:cNvPr>
                <p:cNvGrpSpPr/>
                <p:nvPr/>
              </p:nvGrpSpPr>
              <p:grpSpPr>
                <a:xfrm>
                  <a:off x="1912179" y="4044505"/>
                  <a:ext cx="181487" cy="25622"/>
                  <a:chOff x="1912179" y="4044506"/>
                  <a:chExt cx="181487" cy="25622"/>
                </a:xfrm>
                <a:grpFill/>
              </p:grpSpPr>
              <p:sp>
                <p:nvSpPr>
                  <p:cNvPr id="95" name="Google Shape;4796;p49">
                    <a:extLst>
                      <a:ext uri="{FF2B5EF4-FFF2-40B4-BE49-F238E27FC236}">
                        <a16:creationId xmlns:a16="http://schemas.microsoft.com/office/drawing/2014/main" id="{A8260CB9-7A5E-B4E9-0B52-AA1DBB42F0A4}"/>
                      </a:ext>
                    </a:extLst>
                  </p:cNvPr>
                  <p:cNvSpPr/>
                  <p:nvPr/>
                </p:nvSpPr>
                <p:spPr>
                  <a:xfrm>
                    <a:off x="2067020" y="4044505"/>
                    <a:ext cx="26646" cy="25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49" extrusionOk="0">
                        <a:moveTo>
                          <a:pt x="2886" y="0"/>
                        </a:moveTo>
                        <a:cubicBezTo>
                          <a:pt x="1806" y="0"/>
                          <a:pt x="828" y="650"/>
                          <a:pt x="416" y="1649"/>
                        </a:cubicBezTo>
                        <a:cubicBezTo>
                          <a:pt x="0" y="2649"/>
                          <a:pt x="230" y="3802"/>
                          <a:pt x="993" y="4564"/>
                        </a:cubicBezTo>
                        <a:cubicBezTo>
                          <a:pt x="1505" y="5076"/>
                          <a:pt x="2190" y="5349"/>
                          <a:pt x="2887" y="5349"/>
                        </a:cubicBezTo>
                        <a:cubicBezTo>
                          <a:pt x="3232" y="5349"/>
                          <a:pt x="3580" y="5282"/>
                          <a:pt x="3911" y="5144"/>
                        </a:cubicBezTo>
                        <a:cubicBezTo>
                          <a:pt x="4910" y="4732"/>
                          <a:pt x="5560" y="3758"/>
                          <a:pt x="5560" y="2674"/>
                        </a:cubicBezTo>
                        <a:cubicBezTo>
                          <a:pt x="5560" y="1197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" name="Google Shape;4797;p49">
                    <a:extLst>
                      <a:ext uri="{FF2B5EF4-FFF2-40B4-BE49-F238E27FC236}">
                        <a16:creationId xmlns:a16="http://schemas.microsoft.com/office/drawing/2014/main" id="{4578FE19-1076-4ED9-B1A3-0C1E0C072CBA}"/>
                      </a:ext>
                    </a:extLst>
                  </p:cNvPr>
                  <p:cNvSpPr/>
                  <p:nvPr/>
                </p:nvSpPr>
                <p:spPr>
                  <a:xfrm>
                    <a:off x="1912179" y="4059966"/>
                    <a:ext cx="156825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23" h="1" fill="none" extrusionOk="0">
                        <a:moveTo>
                          <a:pt x="32723" y="1"/>
                        </a:moveTo>
                        <a:lnTo>
                          <a:pt x="1" y="1"/>
                        </a:lnTo>
                      </a:path>
                    </a:pathLst>
                  </a:custGeom>
                  <a:grp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8" name="Google Shape;4798;p49">
                  <a:extLst>
                    <a:ext uri="{FF2B5EF4-FFF2-40B4-BE49-F238E27FC236}">
                      <a16:creationId xmlns:a16="http://schemas.microsoft.com/office/drawing/2014/main" id="{0A42A8F9-0E41-F71E-C241-2EE36D37484C}"/>
                    </a:ext>
                  </a:extLst>
                </p:cNvPr>
                <p:cNvGrpSpPr/>
                <p:nvPr/>
              </p:nvGrpSpPr>
              <p:grpSpPr>
                <a:xfrm>
                  <a:off x="1560718" y="3800594"/>
                  <a:ext cx="466675" cy="302090"/>
                  <a:chOff x="1560718" y="3800594"/>
                  <a:chExt cx="466675" cy="302090"/>
                </a:xfrm>
                <a:grpFill/>
              </p:grpSpPr>
              <p:grpSp>
                <p:nvGrpSpPr>
                  <p:cNvPr id="89" name="Google Shape;4799;p49">
                    <a:extLst>
                      <a:ext uri="{FF2B5EF4-FFF2-40B4-BE49-F238E27FC236}">
                        <a16:creationId xmlns:a16="http://schemas.microsoft.com/office/drawing/2014/main" id="{61E541F3-94B1-5249-074A-CAAF735ECED5}"/>
                      </a:ext>
                    </a:extLst>
                  </p:cNvPr>
                  <p:cNvGrpSpPr/>
                  <p:nvPr/>
                </p:nvGrpSpPr>
                <p:grpSpPr>
                  <a:xfrm>
                    <a:off x="1560718" y="3842857"/>
                    <a:ext cx="173586" cy="217131"/>
                    <a:chOff x="1560718" y="3842857"/>
                    <a:chExt cx="173586" cy="217131"/>
                  </a:xfrm>
                  <a:grpFill/>
                </p:grpSpPr>
                <p:sp>
                  <p:nvSpPr>
                    <p:cNvPr id="92" name="Google Shape;4800;p49">
                      <a:extLst>
                        <a:ext uri="{FF2B5EF4-FFF2-40B4-BE49-F238E27FC236}">
                          <a16:creationId xmlns:a16="http://schemas.microsoft.com/office/drawing/2014/main" id="{11633D08-1B95-6370-FE1F-9C97FD1CF5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0718" y="3951414"/>
                      <a:ext cx="84343" cy="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599" h="1" fill="none" extrusionOk="0">
                          <a:moveTo>
                            <a:pt x="1" y="0"/>
                          </a:moveTo>
                          <a:lnTo>
                            <a:pt x="17598" y="0"/>
                          </a:lnTo>
                        </a:path>
                      </a:pathLst>
                    </a:custGeom>
                    <a:grpFill/>
                    <a:ln w="9525" cap="rnd" cmpd="sng">
                      <a:solidFill>
                        <a:srgbClr val="CFD9E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3" name="Google Shape;4801;p49">
                      <a:extLst>
                        <a:ext uri="{FF2B5EF4-FFF2-40B4-BE49-F238E27FC236}">
                          <a16:creationId xmlns:a16="http://schemas.microsoft.com/office/drawing/2014/main" id="{AD89EF67-590A-0380-8014-665BAA2936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1242" y="3936509"/>
                      <a:ext cx="26646" cy="256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0" h="5349" extrusionOk="0">
                          <a:moveTo>
                            <a:pt x="2882" y="1"/>
                          </a:moveTo>
                          <a:cubicBezTo>
                            <a:pt x="1802" y="1"/>
                            <a:pt x="828" y="650"/>
                            <a:pt x="412" y="1649"/>
                          </a:cubicBezTo>
                          <a:cubicBezTo>
                            <a:pt x="0" y="2649"/>
                            <a:pt x="226" y="3798"/>
                            <a:pt x="993" y="4564"/>
                          </a:cubicBezTo>
                          <a:cubicBezTo>
                            <a:pt x="1502" y="5076"/>
                            <a:pt x="2187" y="5349"/>
                            <a:pt x="2883" y="5349"/>
                          </a:cubicBezTo>
                          <a:cubicBezTo>
                            <a:pt x="3228" y="5349"/>
                            <a:pt x="3576" y="5282"/>
                            <a:pt x="3907" y="5144"/>
                          </a:cubicBezTo>
                          <a:cubicBezTo>
                            <a:pt x="4907" y="4732"/>
                            <a:pt x="5556" y="3758"/>
                            <a:pt x="5560" y="2674"/>
                          </a:cubicBezTo>
                          <a:cubicBezTo>
                            <a:pt x="5560" y="1197"/>
                            <a:pt x="4360" y="1"/>
                            <a:pt x="2882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4" name="Google Shape;4802;p49">
                      <a:extLst>
                        <a:ext uri="{FF2B5EF4-FFF2-40B4-BE49-F238E27FC236}">
                          <a16:creationId xmlns:a16="http://schemas.microsoft.com/office/drawing/2014/main" id="{9CA0E614-C3D9-169A-4FBA-55497C4D2D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45054" y="3842857"/>
                      <a:ext cx="89251" cy="21713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623" h="45330" fill="none" extrusionOk="0">
                          <a:moveTo>
                            <a:pt x="18623" y="45330"/>
                          </a:moveTo>
                          <a:lnTo>
                            <a:pt x="5625" y="45330"/>
                          </a:lnTo>
                          <a:cubicBezTo>
                            <a:pt x="2889" y="45330"/>
                            <a:pt x="0" y="42619"/>
                            <a:pt x="0" y="35634"/>
                          </a:cubicBezTo>
                          <a:lnTo>
                            <a:pt x="0" y="9697"/>
                          </a:lnTo>
                          <a:cubicBezTo>
                            <a:pt x="0" y="2711"/>
                            <a:pt x="2889" y="1"/>
                            <a:pt x="5625" y="1"/>
                          </a:cubicBezTo>
                          <a:lnTo>
                            <a:pt x="18623" y="1"/>
                          </a:lnTo>
                        </a:path>
                      </a:pathLst>
                    </a:custGeom>
                    <a:grpFill/>
                    <a:ln w="9525" cap="rnd" cmpd="sng">
                      <a:solidFill>
                        <a:srgbClr val="CFD9E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90" name="Google Shape;4803;p49">
                    <a:extLst>
                      <a:ext uri="{FF2B5EF4-FFF2-40B4-BE49-F238E27FC236}">
                        <a16:creationId xmlns:a16="http://schemas.microsoft.com/office/drawing/2014/main" id="{3603397D-EE9B-826D-C787-21A24D396E9D}"/>
                      </a:ext>
                    </a:extLst>
                  </p:cNvPr>
                  <p:cNvSpPr/>
                  <p:nvPr/>
                </p:nvSpPr>
                <p:spPr>
                  <a:xfrm>
                    <a:off x="1733808" y="3800594"/>
                    <a:ext cx="270665" cy="1027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5" h="21447" extrusionOk="0">
                        <a:moveTo>
                          <a:pt x="4951" y="0"/>
                        </a:moveTo>
                        <a:cubicBezTo>
                          <a:pt x="2215" y="0"/>
                          <a:pt x="1" y="2678"/>
                          <a:pt x="1" y="5983"/>
                        </a:cubicBezTo>
                        <a:lnTo>
                          <a:pt x="1" y="15460"/>
                        </a:lnTo>
                        <a:cubicBezTo>
                          <a:pt x="1" y="18765"/>
                          <a:pt x="2215" y="21446"/>
                          <a:pt x="4951" y="21446"/>
                        </a:cubicBezTo>
                        <a:lnTo>
                          <a:pt x="32168" y="21446"/>
                        </a:lnTo>
                        <a:cubicBezTo>
                          <a:pt x="34901" y="21446"/>
                          <a:pt x="37115" y="18765"/>
                          <a:pt x="37115" y="15460"/>
                        </a:cubicBezTo>
                        <a:lnTo>
                          <a:pt x="37115" y="5983"/>
                        </a:lnTo>
                        <a:cubicBezTo>
                          <a:pt x="37115" y="2678"/>
                          <a:pt x="34901" y="0"/>
                          <a:pt x="32168" y="0"/>
                        </a:cubicBezTo>
                        <a:close/>
                      </a:path>
                    </a:pathLst>
                  </a:custGeom>
                  <a:grpFill/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dirty="0" err="1">
                        <a:latin typeface="Roboto Black" panose="02000000000000000000" pitchFamily="2" charset="0"/>
                        <a:ea typeface="Roboto Black" panose="02000000000000000000" pitchFamily="2" charset="0"/>
                      </a:rPr>
                      <a:t>Ôn</a:t>
                    </a:r>
                    <a:r>
                      <a:rPr lang="en-US" dirty="0">
                        <a:latin typeface="Roboto Black" panose="02000000000000000000" pitchFamily="2" charset="0"/>
                        <a:ea typeface="Roboto Black" panose="02000000000000000000" pitchFamily="2" charset="0"/>
                      </a:rPr>
                      <a:t> </a:t>
                    </a:r>
                    <a:r>
                      <a:rPr lang="en-US" dirty="0" err="1">
                        <a:latin typeface="Roboto Black" panose="02000000000000000000" pitchFamily="2" charset="0"/>
                        <a:ea typeface="Roboto Black" panose="02000000000000000000" pitchFamily="2" charset="0"/>
                      </a:rPr>
                      <a:t>tập</a:t>
                    </a:r>
                    <a:r>
                      <a:rPr lang="en-US" dirty="0">
                        <a:latin typeface="Roboto Black" panose="02000000000000000000" pitchFamily="2" charset="0"/>
                        <a:ea typeface="Roboto Black" panose="02000000000000000000" pitchFamily="2" charset="0"/>
                      </a:rPr>
                      <a:t> </a:t>
                    </a:r>
                    <a:r>
                      <a:rPr lang="en-US" dirty="0" err="1">
                        <a:latin typeface="Roboto Black" panose="02000000000000000000" pitchFamily="2" charset="0"/>
                        <a:ea typeface="Roboto Black" panose="02000000000000000000" pitchFamily="2" charset="0"/>
                      </a:rPr>
                      <a:t>ngữ</a:t>
                    </a:r>
                    <a:r>
                      <a:rPr lang="en-US" dirty="0">
                        <a:latin typeface="Roboto Black" panose="02000000000000000000" pitchFamily="2" charset="0"/>
                        <a:ea typeface="Roboto Black" panose="02000000000000000000" pitchFamily="2" charset="0"/>
                      </a:rPr>
                      <a:t> </a:t>
                    </a:r>
                    <a:r>
                      <a:rPr lang="en-US" dirty="0" err="1">
                        <a:latin typeface="Roboto Black" panose="02000000000000000000" pitchFamily="2" charset="0"/>
                        <a:ea typeface="Roboto Black" panose="02000000000000000000" pitchFamily="2" charset="0"/>
                      </a:rPr>
                      <a:t>pháp</a:t>
                    </a:r>
                    <a:endParaRPr dirty="0">
                      <a:latin typeface="Roboto Black" panose="02000000000000000000" pitchFamily="2" charset="0"/>
                      <a:ea typeface="Roboto Black" panose="02000000000000000000" pitchFamily="2" charset="0"/>
                    </a:endParaRPr>
                  </a:p>
                </p:txBody>
              </p:sp>
              <p:sp>
                <p:nvSpPr>
                  <p:cNvPr id="91" name="Google Shape;4804;p49">
                    <a:extLst>
                      <a:ext uri="{FF2B5EF4-FFF2-40B4-BE49-F238E27FC236}">
                        <a16:creationId xmlns:a16="http://schemas.microsoft.com/office/drawing/2014/main" id="{D2175346-4E2A-B7B6-8F32-DFFFEBECF539}"/>
                      </a:ext>
                    </a:extLst>
                  </p:cNvPr>
                  <p:cNvSpPr/>
                  <p:nvPr/>
                </p:nvSpPr>
                <p:spPr>
                  <a:xfrm>
                    <a:off x="1734297" y="3999967"/>
                    <a:ext cx="293096" cy="102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4" extrusionOk="0">
                        <a:moveTo>
                          <a:pt x="4951" y="1"/>
                        </a:moveTo>
                        <a:cubicBezTo>
                          <a:pt x="2219" y="1"/>
                          <a:pt x="1" y="2678"/>
                          <a:pt x="1" y="5983"/>
                        </a:cubicBezTo>
                        <a:lnTo>
                          <a:pt x="1" y="15461"/>
                        </a:lnTo>
                        <a:cubicBezTo>
                          <a:pt x="1" y="18766"/>
                          <a:pt x="2219" y="21443"/>
                          <a:pt x="4951" y="21443"/>
                        </a:cubicBezTo>
                        <a:lnTo>
                          <a:pt x="32168" y="21443"/>
                        </a:lnTo>
                        <a:cubicBezTo>
                          <a:pt x="34901" y="21443"/>
                          <a:pt x="37119" y="18766"/>
                          <a:pt x="37119" y="15461"/>
                        </a:cubicBezTo>
                        <a:lnTo>
                          <a:pt x="37119" y="5983"/>
                        </a:lnTo>
                        <a:cubicBezTo>
                          <a:pt x="37119" y="2678"/>
                          <a:pt x="34901" y="1"/>
                          <a:pt x="32168" y="1"/>
                        </a:cubicBezTo>
                        <a:close/>
                      </a:path>
                    </a:pathLst>
                  </a:custGeom>
                  <a:grpFill/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dirty="0" err="1">
                        <a:latin typeface="Roboto Black" panose="02000000000000000000" pitchFamily="2" charset="0"/>
                        <a:ea typeface="Roboto Black" panose="02000000000000000000" pitchFamily="2" charset="0"/>
                      </a:rPr>
                      <a:t>Thông</a:t>
                    </a:r>
                    <a:r>
                      <a:rPr lang="en-US" dirty="0">
                        <a:latin typeface="Roboto Black" panose="02000000000000000000" pitchFamily="2" charset="0"/>
                        <a:ea typeface="Roboto Black" panose="02000000000000000000" pitchFamily="2" charset="0"/>
                      </a:rPr>
                      <a:t> tin </a:t>
                    </a:r>
                    <a:r>
                      <a:rPr lang="en-US" dirty="0" err="1">
                        <a:latin typeface="Roboto Black" panose="02000000000000000000" pitchFamily="2" charset="0"/>
                        <a:ea typeface="Roboto Black" panose="02000000000000000000" pitchFamily="2" charset="0"/>
                      </a:rPr>
                      <a:t>cá</a:t>
                    </a:r>
                    <a:r>
                      <a:rPr lang="en-US" dirty="0">
                        <a:latin typeface="Roboto Black" panose="02000000000000000000" pitchFamily="2" charset="0"/>
                        <a:ea typeface="Roboto Black" panose="02000000000000000000" pitchFamily="2" charset="0"/>
                      </a:rPr>
                      <a:t> nhân</a:t>
                    </a:r>
                    <a:endParaRPr dirty="0">
                      <a:latin typeface="Roboto Black" panose="02000000000000000000" pitchFamily="2" charset="0"/>
                      <a:ea typeface="Roboto Black" panose="02000000000000000000" pitchFamily="2" charset="0"/>
                    </a:endParaRPr>
                  </a:p>
                </p:txBody>
              </p:sp>
            </p:grpSp>
          </p:grpSp>
          <p:sp>
            <p:nvSpPr>
              <p:cNvPr id="45" name="Google Shape;4805;p49">
                <a:extLst>
                  <a:ext uri="{FF2B5EF4-FFF2-40B4-BE49-F238E27FC236}">
                    <a16:creationId xmlns:a16="http://schemas.microsoft.com/office/drawing/2014/main" id="{38991EC2-068B-161C-9461-A92A65110BB8}"/>
                  </a:ext>
                </a:extLst>
              </p:cNvPr>
              <p:cNvSpPr/>
              <p:nvPr/>
            </p:nvSpPr>
            <p:spPr>
              <a:xfrm>
                <a:off x="1258451" y="3798060"/>
                <a:ext cx="302718" cy="302541"/>
              </a:xfrm>
              <a:custGeom>
                <a:avLst/>
                <a:gdLst/>
                <a:ahLst/>
                <a:cxnLst/>
                <a:rect l="l" t="t" r="r" b="b"/>
                <a:pathLst>
                  <a:path w="63165" h="63161" fill="none" extrusionOk="0">
                    <a:moveTo>
                      <a:pt x="63165" y="31580"/>
                    </a:moveTo>
                    <a:cubicBezTo>
                      <a:pt x="63165" y="49021"/>
                      <a:pt x="49025" y="63161"/>
                      <a:pt x="31585" y="63161"/>
                    </a:cubicBezTo>
                    <a:cubicBezTo>
                      <a:pt x="14140" y="63161"/>
                      <a:pt x="1" y="49021"/>
                      <a:pt x="1" y="31580"/>
                    </a:cubicBezTo>
                    <a:cubicBezTo>
                      <a:pt x="1" y="14140"/>
                      <a:pt x="14140" y="0"/>
                      <a:pt x="31585" y="0"/>
                    </a:cubicBezTo>
                    <a:cubicBezTo>
                      <a:pt x="49025" y="0"/>
                      <a:pt x="63165" y="14140"/>
                      <a:pt x="63165" y="31580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CFD9E0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" name="Google Shape;4806;p49">
                <a:extLst>
                  <a:ext uri="{FF2B5EF4-FFF2-40B4-BE49-F238E27FC236}">
                    <a16:creationId xmlns:a16="http://schemas.microsoft.com/office/drawing/2014/main" id="{A5221232-0A4D-BABE-636A-3BD4A72AC8F2}"/>
                  </a:ext>
                </a:extLst>
              </p:cNvPr>
              <p:cNvGrpSpPr/>
              <p:nvPr/>
            </p:nvGrpSpPr>
            <p:grpSpPr>
              <a:xfrm>
                <a:off x="785350" y="3605478"/>
                <a:ext cx="535311" cy="249245"/>
                <a:chOff x="785350" y="3605478"/>
                <a:chExt cx="535311" cy="249245"/>
              </a:xfrm>
              <a:grpFill/>
            </p:grpSpPr>
            <p:grpSp>
              <p:nvGrpSpPr>
                <p:cNvPr id="79" name="Google Shape;4807;p49">
                  <a:extLst>
                    <a:ext uri="{FF2B5EF4-FFF2-40B4-BE49-F238E27FC236}">
                      <a16:creationId xmlns:a16="http://schemas.microsoft.com/office/drawing/2014/main" id="{04BD1A5D-2504-2A06-A9A4-3329DFD8F319}"/>
                    </a:ext>
                  </a:extLst>
                </p:cNvPr>
                <p:cNvGrpSpPr/>
                <p:nvPr/>
              </p:nvGrpSpPr>
              <p:grpSpPr>
                <a:xfrm>
                  <a:off x="785350" y="3605478"/>
                  <a:ext cx="376191" cy="102736"/>
                  <a:chOff x="785350" y="3605478"/>
                  <a:chExt cx="376191" cy="102736"/>
                </a:xfrm>
                <a:grpFill/>
              </p:grpSpPr>
              <p:sp>
                <p:nvSpPr>
                  <p:cNvPr id="83" name="Google Shape;4808;p49">
                    <a:extLst>
                      <a:ext uri="{FF2B5EF4-FFF2-40B4-BE49-F238E27FC236}">
                        <a16:creationId xmlns:a16="http://schemas.microsoft.com/office/drawing/2014/main" id="{3DEB2ECF-431F-0E1C-D6C1-BE643EE09A54}"/>
                      </a:ext>
                    </a:extLst>
                  </p:cNvPr>
                  <p:cNvSpPr/>
                  <p:nvPr/>
                </p:nvSpPr>
                <p:spPr>
                  <a:xfrm>
                    <a:off x="808023" y="3655851"/>
                    <a:ext cx="175636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48" h="1" fill="none" extrusionOk="0">
                        <a:moveTo>
                          <a:pt x="36648" y="1"/>
                        </a:moveTo>
                        <a:lnTo>
                          <a:pt x="1" y="1"/>
                        </a:lnTo>
                      </a:path>
                    </a:pathLst>
                  </a:custGeom>
                  <a:grp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" name="Google Shape;4809;p49">
                    <a:extLst>
                      <a:ext uri="{FF2B5EF4-FFF2-40B4-BE49-F238E27FC236}">
                        <a16:creationId xmlns:a16="http://schemas.microsoft.com/office/drawing/2014/main" id="{9A466D42-29A0-D5F1-5DCF-1BC41C2A4626}"/>
                      </a:ext>
                    </a:extLst>
                  </p:cNvPr>
                  <p:cNvSpPr/>
                  <p:nvPr/>
                </p:nvSpPr>
                <p:spPr>
                  <a:xfrm>
                    <a:off x="785350" y="3643867"/>
                    <a:ext cx="25635" cy="25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49" h="5349" extrusionOk="0">
                        <a:moveTo>
                          <a:pt x="2674" y="0"/>
                        </a:moveTo>
                        <a:cubicBezTo>
                          <a:pt x="1197" y="0"/>
                          <a:pt x="0" y="1197"/>
                          <a:pt x="0" y="2674"/>
                        </a:cubicBezTo>
                        <a:cubicBezTo>
                          <a:pt x="0" y="4152"/>
                          <a:pt x="1197" y="5348"/>
                          <a:pt x="2674" y="5348"/>
                        </a:cubicBezTo>
                        <a:cubicBezTo>
                          <a:pt x="4152" y="5348"/>
                          <a:pt x="5348" y="4152"/>
                          <a:pt x="5348" y="2674"/>
                        </a:cubicBezTo>
                        <a:cubicBezTo>
                          <a:pt x="5348" y="1197"/>
                          <a:pt x="4152" y="0"/>
                          <a:pt x="267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" name="Google Shape;4810;p49">
                    <a:extLst>
                      <a:ext uri="{FF2B5EF4-FFF2-40B4-BE49-F238E27FC236}">
                        <a16:creationId xmlns:a16="http://schemas.microsoft.com/office/drawing/2014/main" id="{911DB8B7-FBC4-5B90-BC1B-487DD807BCC7}"/>
                      </a:ext>
                    </a:extLst>
                  </p:cNvPr>
                  <p:cNvSpPr/>
                  <p:nvPr/>
                </p:nvSpPr>
                <p:spPr>
                  <a:xfrm>
                    <a:off x="890876" y="3605478"/>
                    <a:ext cx="270665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8" extrusionOk="0">
                        <a:moveTo>
                          <a:pt x="4951" y="1"/>
                        </a:moveTo>
                        <a:cubicBezTo>
                          <a:pt x="2219" y="1"/>
                          <a:pt x="1" y="2682"/>
                          <a:pt x="1" y="5987"/>
                        </a:cubicBezTo>
                        <a:lnTo>
                          <a:pt x="1" y="15464"/>
                        </a:lnTo>
                        <a:cubicBezTo>
                          <a:pt x="1" y="18769"/>
                          <a:pt x="2219" y="21447"/>
                          <a:pt x="4951" y="21447"/>
                        </a:cubicBezTo>
                        <a:lnTo>
                          <a:pt x="32172" y="21447"/>
                        </a:lnTo>
                        <a:cubicBezTo>
                          <a:pt x="34904" y="21447"/>
                          <a:pt x="37119" y="18769"/>
                          <a:pt x="37119" y="15464"/>
                        </a:cubicBezTo>
                        <a:lnTo>
                          <a:pt x="37119" y="5987"/>
                        </a:lnTo>
                        <a:cubicBezTo>
                          <a:pt x="37119" y="2682"/>
                          <a:pt x="34904" y="1"/>
                          <a:pt x="32172" y="1"/>
                        </a:cubicBezTo>
                        <a:close/>
                      </a:path>
                    </a:pathLst>
                  </a:custGeom>
                  <a:grpFill/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dirty="0" err="1">
                        <a:latin typeface="Roboto Black" panose="02000000000000000000" pitchFamily="2" charset="0"/>
                        <a:ea typeface="Roboto Black" panose="02000000000000000000" pitchFamily="2" charset="0"/>
                      </a:rPr>
                      <a:t>Ôn</a:t>
                    </a:r>
                    <a:r>
                      <a:rPr lang="en-US" dirty="0">
                        <a:latin typeface="Roboto Black" panose="02000000000000000000" pitchFamily="2" charset="0"/>
                        <a:ea typeface="Roboto Black" panose="02000000000000000000" pitchFamily="2" charset="0"/>
                      </a:rPr>
                      <a:t> </a:t>
                    </a:r>
                    <a:r>
                      <a:rPr lang="en-US" dirty="0" err="1">
                        <a:latin typeface="Roboto Black" panose="02000000000000000000" pitchFamily="2" charset="0"/>
                        <a:ea typeface="Roboto Black" panose="02000000000000000000" pitchFamily="2" charset="0"/>
                      </a:rPr>
                      <a:t>tập</a:t>
                    </a:r>
                    <a:r>
                      <a:rPr lang="en-US" dirty="0">
                        <a:latin typeface="Roboto Black" panose="02000000000000000000" pitchFamily="2" charset="0"/>
                        <a:ea typeface="Roboto Black" panose="02000000000000000000" pitchFamily="2" charset="0"/>
                      </a:rPr>
                      <a:t> </a:t>
                    </a:r>
                    <a:r>
                      <a:rPr lang="en-US" dirty="0" err="1">
                        <a:latin typeface="Roboto Black" panose="02000000000000000000" pitchFamily="2" charset="0"/>
                        <a:ea typeface="Roboto Black" panose="02000000000000000000" pitchFamily="2" charset="0"/>
                      </a:rPr>
                      <a:t>bài</a:t>
                    </a:r>
                    <a:r>
                      <a:rPr lang="en-US" dirty="0">
                        <a:latin typeface="Roboto Black" panose="02000000000000000000" pitchFamily="2" charset="0"/>
                        <a:ea typeface="Roboto Black" panose="02000000000000000000" pitchFamily="2" charset="0"/>
                      </a:rPr>
                      <a:t> </a:t>
                    </a:r>
                    <a:r>
                      <a:rPr lang="en-US" dirty="0" err="1">
                        <a:latin typeface="Roboto Black" panose="02000000000000000000" pitchFamily="2" charset="0"/>
                        <a:ea typeface="Roboto Black" panose="02000000000000000000" pitchFamily="2" charset="0"/>
                      </a:rPr>
                      <a:t>nghe</a:t>
                    </a:r>
                    <a:endParaRPr dirty="0">
                      <a:latin typeface="Roboto Black" panose="02000000000000000000" pitchFamily="2" charset="0"/>
                      <a:ea typeface="Roboto Black" panose="02000000000000000000" pitchFamily="2" charset="0"/>
                    </a:endParaRPr>
                  </a:p>
                </p:txBody>
              </p:sp>
            </p:grpSp>
            <p:grpSp>
              <p:nvGrpSpPr>
                <p:cNvPr id="80" name="Google Shape;4811;p49">
                  <a:extLst>
                    <a:ext uri="{FF2B5EF4-FFF2-40B4-BE49-F238E27FC236}">
                      <a16:creationId xmlns:a16="http://schemas.microsoft.com/office/drawing/2014/main" id="{AA9CEB41-0124-A12D-E787-85D141B9FE44}"/>
                    </a:ext>
                  </a:extLst>
                </p:cNvPr>
                <p:cNvGrpSpPr/>
                <p:nvPr/>
              </p:nvGrpSpPr>
              <p:grpSpPr>
                <a:xfrm>
                  <a:off x="1161530" y="3655851"/>
                  <a:ext cx="159131" cy="198872"/>
                  <a:chOff x="1161530" y="3655851"/>
                  <a:chExt cx="159131" cy="198872"/>
                </a:xfrm>
                <a:grpFill/>
              </p:grpSpPr>
              <p:sp>
                <p:nvSpPr>
                  <p:cNvPr id="81" name="Google Shape;4812;p49">
                    <a:extLst>
                      <a:ext uri="{FF2B5EF4-FFF2-40B4-BE49-F238E27FC236}">
                        <a16:creationId xmlns:a16="http://schemas.microsoft.com/office/drawing/2014/main" id="{5A1D0CA8-5CEA-65D1-FDC3-519F7BFB30A3}"/>
                      </a:ext>
                    </a:extLst>
                  </p:cNvPr>
                  <p:cNvSpPr/>
                  <p:nvPr/>
                </p:nvSpPr>
                <p:spPr>
                  <a:xfrm>
                    <a:off x="1161530" y="3655851"/>
                    <a:ext cx="146440" cy="1860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56" h="38848" fill="none" extrusionOk="0">
                        <a:moveTo>
                          <a:pt x="1" y="1"/>
                        </a:moveTo>
                        <a:lnTo>
                          <a:pt x="12633" y="1"/>
                        </a:lnTo>
                        <a:cubicBezTo>
                          <a:pt x="15723" y="1"/>
                          <a:pt x="16343" y="3466"/>
                          <a:pt x="16343" y="3466"/>
                        </a:cubicBezTo>
                        <a:lnTo>
                          <a:pt x="16343" y="26448"/>
                        </a:lnTo>
                        <a:lnTo>
                          <a:pt x="30556" y="26448"/>
                        </a:lnTo>
                        <a:lnTo>
                          <a:pt x="30556" y="38848"/>
                        </a:lnTo>
                      </a:path>
                    </a:pathLst>
                  </a:custGeom>
                  <a:grp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4813;p49">
                    <a:extLst>
                      <a:ext uri="{FF2B5EF4-FFF2-40B4-BE49-F238E27FC236}">
                        <a16:creationId xmlns:a16="http://schemas.microsoft.com/office/drawing/2014/main" id="{1E3A78C0-B7CD-FEF2-5304-CAF8A83E07C5}"/>
                      </a:ext>
                    </a:extLst>
                  </p:cNvPr>
                  <p:cNvSpPr/>
                  <p:nvPr/>
                </p:nvSpPr>
                <p:spPr>
                  <a:xfrm>
                    <a:off x="1293991" y="3829092"/>
                    <a:ext cx="26670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5" h="5351" extrusionOk="0">
                        <a:moveTo>
                          <a:pt x="2890" y="0"/>
                        </a:moveTo>
                        <a:cubicBezTo>
                          <a:pt x="1807" y="0"/>
                          <a:pt x="833" y="653"/>
                          <a:pt x="417" y="1653"/>
                        </a:cubicBezTo>
                        <a:cubicBezTo>
                          <a:pt x="1" y="2652"/>
                          <a:pt x="231" y="3801"/>
                          <a:pt x="997" y="4567"/>
                        </a:cubicBezTo>
                        <a:cubicBezTo>
                          <a:pt x="1509" y="5080"/>
                          <a:pt x="2193" y="5350"/>
                          <a:pt x="2888" y="5350"/>
                        </a:cubicBezTo>
                        <a:cubicBezTo>
                          <a:pt x="3233" y="5350"/>
                          <a:pt x="3580" y="5284"/>
                          <a:pt x="3912" y="5147"/>
                        </a:cubicBezTo>
                        <a:cubicBezTo>
                          <a:pt x="4911" y="4731"/>
                          <a:pt x="5564" y="3757"/>
                          <a:pt x="5564" y="2678"/>
                        </a:cubicBezTo>
                        <a:cubicBezTo>
                          <a:pt x="5564" y="1200"/>
                          <a:pt x="4364" y="0"/>
                          <a:pt x="289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7" name="Google Shape;4814;p49">
                <a:extLst>
                  <a:ext uri="{FF2B5EF4-FFF2-40B4-BE49-F238E27FC236}">
                    <a16:creationId xmlns:a16="http://schemas.microsoft.com/office/drawing/2014/main" id="{05C7C34C-0A98-EF87-B91E-241FB4C0F2F2}"/>
                  </a:ext>
                </a:extLst>
              </p:cNvPr>
              <p:cNvGrpSpPr/>
              <p:nvPr/>
            </p:nvGrpSpPr>
            <p:grpSpPr>
              <a:xfrm>
                <a:off x="785350" y="4047614"/>
                <a:ext cx="535311" cy="240783"/>
                <a:chOff x="785350" y="4047614"/>
                <a:chExt cx="535311" cy="240783"/>
              </a:xfrm>
              <a:grpFill/>
            </p:grpSpPr>
            <p:grpSp>
              <p:nvGrpSpPr>
                <p:cNvPr id="72" name="Google Shape;4815;p49">
                  <a:extLst>
                    <a:ext uri="{FF2B5EF4-FFF2-40B4-BE49-F238E27FC236}">
                      <a16:creationId xmlns:a16="http://schemas.microsoft.com/office/drawing/2014/main" id="{565E1213-68B0-9158-5F17-393D532549A6}"/>
                    </a:ext>
                  </a:extLst>
                </p:cNvPr>
                <p:cNvGrpSpPr/>
                <p:nvPr/>
              </p:nvGrpSpPr>
              <p:grpSpPr>
                <a:xfrm>
                  <a:off x="1161636" y="4047614"/>
                  <a:ext cx="159025" cy="190415"/>
                  <a:chOff x="1161636" y="4047614"/>
                  <a:chExt cx="159025" cy="190415"/>
                </a:xfrm>
                <a:grpFill/>
              </p:grpSpPr>
              <p:sp>
                <p:nvSpPr>
                  <p:cNvPr id="77" name="Google Shape;4816;p49">
                    <a:extLst>
                      <a:ext uri="{FF2B5EF4-FFF2-40B4-BE49-F238E27FC236}">
                        <a16:creationId xmlns:a16="http://schemas.microsoft.com/office/drawing/2014/main" id="{ED8D1A95-AC51-003E-AE39-128AC29AEE7C}"/>
                      </a:ext>
                    </a:extLst>
                  </p:cNvPr>
                  <p:cNvSpPr/>
                  <p:nvPr/>
                </p:nvSpPr>
                <p:spPr>
                  <a:xfrm>
                    <a:off x="1293991" y="4047614"/>
                    <a:ext cx="26670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5" h="5351" extrusionOk="0">
                        <a:moveTo>
                          <a:pt x="2890" y="1"/>
                        </a:moveTo>
                        <a:cubicBezTo>
                          <a:pt x="1807" y="1"/>
                          <a:pt x="833" y="654"/>
                          <a:pt x="417" y="1653"/>
                        </a:cubicBezTo>
                        <a:cubicBezTo>
                          <a:pt x="1" y="2653"/>
                          <a:pt x="231" y="3802"/>
                          <a:pt x="997" y="4568"/>
                        </a:cubicBezTo>
                        <a:cubicBezTo>
                          <a:pt x="1510" y="5078"/>
                          <a:pt x="2195" y="5350"/>
                          <a:pt x="2891" y="5350"/>
                        </a:cubicBezTo>
                        <a:cubicBezTo>
                          <a:pt x="3235" y="5350"/>
                          <a:pt x="3581" y="5284"/>
                          <a:pt x="3912" y="5148"/>
                        </a:cubicBezTo>
                        <a:cubicBezTo>
                          <a:pt x="4911" y="4732"/>
                          <a:pt x="5564" y="3758"/>
                          <a:pt x="5564" y="2675"/>
                        </a:cubicBezTo>
                        <a:cubicBezTo>
                          <a:pt x="5564" y="1197"/>
                          <a:pt x="4364" y="1"/>
                          <a:pt x="289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" name="Google Shape;4817;p49">
                    <a:extLst>
                      <a:ext uri="{FF2B5EF4-FFF2-40B4-BE49-F238E27FC236}">
                        <a16:creationId xmlns:a16="http://schemas.microsoft.com/office/drawing/2014/main" id="{0EB1A51D-4B03-ECAE-A561-838FE490F059}"/>
                      </a:ext>
                    </a:extLst>
                  </p:cNvPr>
                  <p:cNvSpPr/>
                  <p:nvPr/>
                </p:nvSpPr>
                <p:spPr>
                  <a:xfrm>
                    <a:off x="1161636" y="4073229"/>
                    <a:ext cx="146334" cy="16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34" h="34405" fill="none" extrusionOk="0">
                        <a:moveTo>
                          <a:pt x="0" y="34404"/>
                        </a:moveTo>
                        <a:lnTo>
                          <a:pt x="12611" y="34404"/>
                        </a:lnTo>
                        <a:cubicBezTo>
                          <a:pt x="15705" y="34404"/>
                          <a:pt x="16325" y="30939"/>
                          <a:pt x="16325" y="30939"/>
                        </a:cubicBezTo>
                        <a:lnTo>
                          <a:pt x="16325" y="7957"/>
                        </a:lnTo>
                        <a:lnTo>
                          <a:pt x="30534" y="7957"/>
                        </a:lnTo>
                        <a:lnTo>
                          <a:pt x="30534" y="1"/>
                        </a:lnTo>
                      </a:path>
                    </a:pathLst>
                  </a:custGeom>
                  <a:grp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3" name="Google Shape;4818;p49">
                  <a:extLst>
                    <a:ext uri="{FF2B5EF4-FFF2-40B4-BE49-F238E27FC236}">
                      <a16:creationId xmlns:a16="http://schemas.microsoft.com/office/drawing/2014/main" id="{F5F68721-AC7B-7BED-53B5-B8192827B886}"/>
                    </a:ext>
                  </a:extLst>
                </p:cNvPr>
                <p:cNvGrpSpPr/>
                <p:nvPr/>
              </p:nvGrpSpPr>
              <p:grpSpPr>
                <a:xfrm>
                  <a:off x="785350" y="4185661"/>
                  <a:ext cx="398611" cy="102736"/>
                  <a:chOff x="785350" y="4185661"/>
                  <a:chExt cx="398611" cy="102736"/>
                </a:xfrm>
                <a:grpFill/>
              </p:grpSpPr>
              <p:sp>
                <p:nvSpPr>
                  <p:cNvPr id="74" name="Google Shape;4819;p49">
                    <a:extLst>
                      <a:ext uri="{FF2B5EF4-FFF2-40B4-BE49-F238E27FC236}">
                        <a16:creationId xmlns:a16="http://schemas.microsoft.com/office/drawing/2014/main" id="{740F066B-3365-567B-0FF5-FC6DE693D2E6}"/>
                      </a:ext>
                    </a:extLst>
                  </p:cNvPr>
                  <p:cNvSpPr/>
                  <p:nvPr/>
                </p:nvSpPr>
                <p:spPr>
                  <a:xfrm>
                    <a:off x="808023" y="4238011"/>
                    <a:ext cx="175636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48" h="1" fill="none" extrusionOk="0">
                        <a:moveTo>
                          <a:pt x="36648" y="0"/>
                        </a:moveTo>
                        <a:lnTo>
                          <a:pt x="1" y="0"/>
                        </a:lnTo>
                      </a:path>
                    </a:pathLst>
                  </a:custGeom>
                  <a:grp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" name="Google Shape;4820;p49">
                    <a:extLst>
                      <a:ext uri="{FF2B5EF4-FFF2-40B4-BE49-F238E27FC236}">
                        <a16:creationId xmlns:a16="http://schemas.microsoft.com/office/drawing/2014/main" id="{8C461A80-FE42-3046-5DCC-9B860ED254F8}"/>
                      </a:ext>
                    </a:extLst>
                  </p:cNvPr>
                  <p:cNvSpPr/>
                  <p:nvPr/>
                </p:nvSpPr>
                <p:spPr>
                  <a:xfrm>
                    <a:off x="857238" y="4185661"/>
                    <a:ext cx="326723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8" extrusionOk="0">
                        <a:moveTo>
                          <a:pt x="4951" y="1"/>
                        </a:moveTo>
                        <a:cubicBezTo>
                          <a:pt x="2219" y="1"/>
                          <a:pt x="1" y="2679"/>
                          <a:pt x="1" y="5984"/>
                        </a:cubicBezTo>
                        <a:lnTo>
                          <a:pt x="1" y="15461"/>
                        </a:lnTo>
                        <a:cubicBezTo>
                          <a:pt x="1" y="18766"/>
                          <a:pt x="2219" y="21447"/>
                          <a:pt x="4951" y="21447"/>
                        </a:cubicBezTo>
                        <a:lnTo>
                          <a:pt x="32172" y="21447"/>
                        </a:lnTo>
                        <a:cubicBezTo>
                          <a:pt x="34904" y="21447"/>
                          <a:pt x="37119" y="18766"/>
                          <a:pt x="37119" y="15461"/>
                        </a:cubicBezTo>
                        <a:lnTo>
                          <a:pt x="37119" y="5984"/>
                        </a:lnTo>
                        <a:cubicBezTo>
                          <a:pt x="37119" y="2679"/>
                          <a:pt x="34904" y="1"/>
                          <a:pt x="32172" y="1"/>
                        </a:cubicBezTo>
                        <a:close/>
                      </a:path>
                    </a:pathLst>
                  </a:custGeom>
                  <a:grpFill/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dirty="0" err="1">
                        <a:latin typeface="Roboto Black" panose="02000000000000000000" pitchFamily="2" charset="0"/>
                        <a:ea typeface="Roboto Black" panose="02000000000000000000" pitchFamily="2" charset="0"/>
                      </a:rPr>
                      <a:t>Đăng</a:t>
                    </a:r>
                    <a:r>
                      <a:rPr lang="en-US" dirty="0">
                        <a:latin typeface="Roboto Black" panose="02000000000000000000" pitchFamily="2" charset="0"/>
                        <a:ea typeface="Roboto Black" panose="02000000000000000000" pitchFamily="2" charset="0"/>
                      </a:rPr>
                      <a:t> </a:t>
                    </a:r>
                    <a:r>
                      <a:rPr lang="en-US" dirty="0" err="1">
                        <a:latin typeface="Roboto Black" panose="02000000000000000000" pitchFamily="2" charset="0"/>
                        <a:ea typeface="Roboto Black" panose="02000000000000000000" pitchFamily="2" charset="0"/>
                      </a:rPr>
                      <a:t>nhập</a:t>
                    </a:r>
                    <a:r>
                      <a:rPr lang="en-US" dirty="0">
                        <a:latin typeface="Roboto Black" panose="02000000000000000000" pitchFamily="2" charset="0"/>
                        <a:ea typeface="Roboto Black" panose="02000000000000000000" pitchFamily="2" charset="0"/>
                      </a:rPr>
                      <a:t> / </a:t>
                    </a:r>
                    <a:r>
                      <a:rPr lang="en-US" dirty="0" err="1">
                        <a:latin typeface="Roboto Black" panose="02000000000000000000" pitchFamily="2" charset="0"/>
                        <a:ea typeface="Roboto Black" panose="02000000000000000000" pitchFamily="2" charset="0"/>
                      </a:rPr>
                      <a:t>Đăng</a:t>
                    </a:r>
                    <a:r>
                      <a:rPr lang="en-US" dirty="0">
                        <a:latin typeface="Roboto Black" panose="02000000000000000000" pitchFamily="2" charset="0"/>
                        <a:ea typeface="Roboto Black" panose="02000000000000000000" pitchFamily="2" charset="0"/>
                      </a:rPr>
                      <a:t> ký</a:t>
                    </a:r>
                    <a:endParaRPr dirty="0">
                      <a:latin typeface="Roboto Black" panose="02000000000000000000" pitchFamily="2" charset="0"/>
                      <a:ea typeface="Roboto Black" panose="02000000000000000000" pitchFamily="2" charset="0"/>
                    </a:endParaRPr>
                  </a:p>
                </p:txBody>
              </p:sp>
              <p:sp>
                <p:nvSpPr>
                  <p:cNvPr id="76" name="Google Shape;4821;p49">
                    <a:extLst>
                      <a:ext uri="{FF2B5EF4-FFF2-40B4-BE49-F238E27FC236}">
                        <a16:creationId xmlns:a16="http://schemas.microsoft.com/office/drawing/2014/main" id="{838E7FDF-2C88-36C4-5FA6-2078F19B0E4D}"/>
                      </a:ext>
                    </a:extLst>
                  </p:cNvPr>
                  <p:cNvSpPr/>
                  <p:nvPr/>
                </p:nvSpPr>
                <p:spPr>
                  <a:xfrm>
                    <a:off x="785350" y="4224370"/>
                    <a:ext cx="26646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1" extrusionOk="0">
                        <a:moveTo>
                          <a:pt x="2674" y="0"/>
                        </a:moveTo>
                        <a:cubicBezTo>
                          <a:pt x="2328" y="0"/>
                          <a:pt x="1980" y="67"/>
                          <a:pt x="1649" y="203"/>
                        </a:cubicBezTo>
                        <a:cubicBezTo>
                          <a:pt x="650" y="619"/>
                          <a:pt x="0" y="1593"/>
                          <a:pt x="0" y="2677"/>
                        </a:cubicBezTo>
                        <a:cubicBezTo>
                          <a:pt x="0" y="4150"/>
                          <a:pt x="1197" y="5351"/>
                          <a:pt x="2674" y="5351"/>
                        </a:cubicBezTo>
                        <a:cubicBezTo>
                          <a:pt x="3754" y="5351"/>
                          <a:pt x="4732" y="4698"/>
                          <a:pt x="5144" y="3698"/>
                        </a:cubicBezTo>
                        <a:cubicBezTo>
                          <a:pt x="5560" y="2699"/>
                          <a:pt x="5330" y="1550"/>
                          <a:pt x="4568" y="783"/>
                        </a:cubicBezTo>
                        <a:cubicBezTo>
                          <a:pt x="4055" y="271"/>
                          <a:pt x="3370" y="0"/>
                          <a:pt x="267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8" name="Google Shape;4822;p49">
                <a:extLst>
                  <a:ext uri="{FF2B5EF4-FFF2-40B4-BE49-F238E27FC236}">
                    <a16:creationId xmlns:a16="http://schemas.microsoft.com/office/drawing/2014/main" id="{78DF3695-4A53-40D0-EB3B-C425F3B4B738}"/>
                  </a:ext>
                </a:extLst>
              </p:cNvPr>
              <p:cNvGrpSpPr/>
              <p:nvPr/>
            </p:nvGrpSpPr>
            <p:grpSpPr>
              <a:xfrm>
                <a:off x="1501054" y="3605478"/>
                <a:ext cx="526339" cy="249240"/>
                <a:chOff x="1501054" y="3605478"/>
                <a:chExt cx="526339" cy="249240"/>
              </a:xfrm>
              <a:grpFill/>
            </p:grpSpPr>
            <p:grpSp>
              <p:nvGrpSpPr>
                <p:cNvPr id="64" name="Google Shape;4823;p49">
                  <a:extLst>
                    <a:ext uri="{FF2B5EF4-FFF2-40B4-BE49-F238E27FC236}">
                      <a16:creationId xmlns:a16="http://schemas.microsoft.com/office/drawing/2014/main" id="{6627EAEA-4551-CBA7-E06C-32AAA3C47F08}"/>
                    </a:ext>
                  </a:extLst>
                </p:cNvPr>
                <p:cNvGrpSpPr/>
                <p:nvPr/>
              </p:nvGrpSpPr>
              <p:grpSpPr>
                <a:xfrm>
                  <a:off x="1834208" y="3643867"/>
                  <a:ext cx="193185" cy="25622"/>
                  <a:chOff x="1834208" y="3643867"/>
                  <a:chExt cx="193185" cy="25622"/>
                </a:xfrm>
                <a:grpFill/>
              </p:grpSpPr>
              <p:sp>
                <p:nvSpPr>
                  <p:cNvPr id="70" name="Google Shape;4824;p49">
                    <a:extLst>
                      <a:ext uri="{FF2B5EF4-FFF2-40B4-BE49-F238E27FC236}">
                        <a16:creationId xmlns:a16="http://schemas.microsoft.com/office/drawing/2014/main" id="{A7D28FE4-14EB-9DAD-DBBD-67EE022D0747}"/>
                      </a:ext>
                    </a:extLst>
                  </p:cNvPr>
                  <p:cNvSpPr/>
                  <p:nvPr/>
                </p:nvSpPr>
                <p:spPr>
                  <a:xfrm>
                    <a:off x="1834208" y="3655851"/>
                    <a:ext cx="167541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59" h="1" fill="none" extrusionOk="0">
                        <a:moveTo>
                          <a:pt x="1" y="1"/>
                        </a:moveTo>
                        <a:lnTo>
                          <a:pt x="34959" y="1"/>
                        </a:lnTo>
                      </a:path>
                    </a:pathLst>
                  </a:custGeom>
                  <a:grp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" name="Google Shape;4825;p49">
                    <a:extLst>
                      <a:ext uri="{FF2B5EF4-FFF2-40B4-BE49-F238E27FC236}">
                        <a16:creationId xmlns:a16="http://schemas.microsoft.com/office/drawing/2014/main" id="{3878B72A-FBD7-929A-A070-8D8247C2306B}"/>
                      </a:ext>
                    </a:extLst>
                  </p:cNvPr>
                  <p:cNvSpPr/>
                  <p:nvPr/>
                </p:nvSpPr>
                <p:spPr>
                  <a:xfrm>
                    <a:off x="2000728" y="3643867"/>
                    <a:ext cx="26665" cy="25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4" h="5349" extrusionOk="0">
                        <a:moveTo>
                          <a:pt x="2886" y="0"/>
                        </a:moveTo>
                        <a:cubicBezTo>
                          <a:pt x="1806" y="0"/>
                          <a:pt x="828" y="650"/>
                          <a:pt x="416" y="1649"/>
                        </a:cubicBezTo>
                        <a:cubicBezTo>
                          <a:pt x="0" y="2649"/>
                          <a:pt x="230" y="3802"/>
                          <a:pt x="996" y="4564"/>
                        </a:cubicBezTo>
                        <a:cubicBezTo>
                          <a:pt x="1506" y="5076"/>
                          <a:pt x="2190" y="5349"/>
                          <a:pt x="2887" y="5349"/>
                        </a:cubicBezTo>
                        <a:cubicBezTo>
                          <a:pt x="3232" y="5349"/>
                          <a:pt x="3580" y="5282"/>
                          <a:pt x="3911" y="5144"/>
                        </a:cubicBezTo>
                        <a:cubicBezTo>
                          <a:pt x="4911" y="4732"/>
                          <a:pt x="5560" y="3758"/>
                          <a:pt x="5563" y="2674"/>
                        </a:cubicBezTo>
                        <a:cubicBezTo>
                          <a:pt x="5560" y="1197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5" name="Google Shape;4826;p49">
                  <a:extLst>
                    <a:ext uri="{FF2B5EF4-FFF2-40B4-BE49-F238E27FC236}">
                      <a16:creationId xmlns:a16="http://schemas.microsoft.com/office/drawing/2014/main" id="{04BCC70D-3CD4-31A7-9D46-D71F64C7D021}"/>
                    </a:ext>
                  </a:extLst>
                </p:cNvPr>
                <p:cNvGrpSpPr/>
                <p:nvPr/>
              </p:nvGrpSpPr>
              <p:grpSpPr>
                <a:xfrm>
                  <a:off x="1501054" y="3605478"/>
                  <a:ext cx="425941" cy="249240"/>
                  <a:chOff x="1501054" y="3605478"/>
                  <a:chExt cx="425941" cy="249240"/>
                </a:xfrm>
                <a:grpFill/>
              </p:grpSpPr>
              <p:sp>
                <p:nvSpPr>
                  <p:cNvPr id="66" name="Google Shape;4827;p49">
                    <a:extLst>
                      <a:ext uri="{FF2B5EF4-FFF2-40B4-BE49-F238E27FC236}">
                        <a16:creationId xmlns:a16="http://schemas.microsoft.com/office/drawing/2014/main" id="{BF6C9652-10C2-CCA9-A1D2-2821CFB758B5}"/>
                      </a:ext>
                    </a:extLst>
                  </p:cNvPr>
                  <p:cNvSpPr/>
                  <p:nvPr/>
                </p:nvSpPr>
                <p:spPr>
                  <a:xfrm>
                    <a:off x="1656330" y="3605478"/>
                    <a:ext cx="270665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8" h="21448" extrusionOk="0">
                        <a:moveTo>
                          <a:pt x="4947" y="1"/>
                        </a:moveTo>
                        <a:cubicBezTo>
                          <a:pt x="2214" y="1"/>
                          <a:pt x="0" y="2682"/>
                          <a:pt x="0" y="5987"/>
                        </a:cubicBezTo>
                        <a:lnTo>
                          <a:pt x="0" y="15464"/>
                        </a:lnTo>
                        <a:cubicBezTo>
                          <a:pt x="0" y="18769"/>
                          <a:pt x="2214" y="21447"/>
                          <a:pt x="4950" y="21447"/>
                        </a:cubicBezTo>
                        <a:lnTo>
                          <a:pt x="32168" y="21447"/>
                        </a:lnTo>
                        <a:cubicBezTo>
                          <a:pt x="34900" y="21447"/>
                          <a:pt x="37118" y="18769"/>
                          <a:pt x="37118" y="15464"/>
                        </a:cubicBezTo>
                        <a:lnTo>
                          <a:pt x="37118" y="5987"/>
                        </a:lnTo>
                        <a:cubicBezTo>
                          <a:pt x="37118" y="2682"/>
                          <a:pt x="34900" y="1"/>
                          <a:pt x="32168" y="1"/>
                        </a:cubicBezTo>
                        <a:close/>
                      </a:path>
                    </a:pathLst>
                  </a:custGeom>
                  <a:grpFill/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dirty="0" err="1">
                        <a:latin typeface="Roboto Black" panose="02000000000000000000" pitchFamily="2" charset="0"/>
                        <a:ea typeface="Roboto Black" panose="02000000000000000000" pitchFamily="2" charset="0"/>
                      </a:rPr>
                      <a:t>Ôn</a:t>
                    </a:r>
                    <a:r>
                      <a:rPr lang="en-US" dirty="0">
                        <a:latin typeface="Roboto Black" panose="02000000000000000000" pitchFamily="2" charset="0"/>
                        <a:ea typeface="Roboto Black" panose="02000000000000000000" pitchFamily="2" charset="0"/>
                      </a:rPr>
                      <a:t> </a:t>
                    </a:r>
                    <a:r>
                      <a:rPr lang="en-US" dirty="0" err="1">
                        <a:latin typeface="Roboto Black" panose="02000000000000000000" pitchFamily="2" charset="0"/>
                        <a:ea typeface="Roboto Black" panose="02000000000000000000" pitchFamily="2" charset="0"/>
                      </a:rPr>
                      <a:t>tập</a:t>
                    </a:r>
                    <a:r>
                      <a:rPr lang="en-US" dirty="0">
                        <a:latin typeface="Roboto Black" panose="02000000000000000000" pitchFamily="2" charset="0"/>
                        <a:ea typeface="Roboto Black" panose="02000000000000000000" pitchFamily="2" charset="0"/>
                      </a:rPr>
                      <a:t> từ </a:t>
                    </a:r>
                    <a:r>
                      <a:rPr lang="en-US" dirty="0" err="1">
                        <a:latin typeface="Roboto Black" panose="02000000000000000000" pitchFamily="2" charset="0"/>
                        <a:ea typeface="Roboto Black" panose="02000000000000000000" pitchFamily="2" charset="0"/>
                      </a:rPr>
                      <a:t>vựng</a:t>
                    </a:r>
                    <a:endParaRPr dirty="0">
                      <a:latin typeface="Roboto Black" panose="02000000000000000000" pitchFamily="2" charset="0"/>
                      <a:ea typeface="Roboto Black" panose="02000000000000000000" pitchFamily="2" charset="0"/>
                    </a:endParaRPr>
                  </a:p>
                </p:txBody>
              </p:sp>
              <p:grpSp>
                <p:nvGrpSpPr>
                  <p:cNvPr id="67" name="Google Shape;4828;p49">
                    <a:extLst>
                      <a:ext uri="{FF2B5EF4-FFF2-40B4-BE49-F238E27FC236}">
                        <a16:creationId xmlns:a16="http://schemas.microsoft.com/office/drawing/2014/main" id="{81F6A4B0-009B-4FD1-DA55-27313128EE86}"/>
                      </a:ext>
                    </a:extLst>
                  </p:cNvPr>
                  <p:cNvGrpSpPr/>
                  <p:nvPr/>
                </p:nvGrpSpPr>
                <p:grpSpPr>
                  <a:xfrm>
                    <a:off x="1501054" y="3655851"/>
                    <a:ext cx="155286" cy="198867"/>
                    <a:chOff x="1501054" y="3655851"/>
                    <a:chExt cx="155286" cy="198867"/>
                  </a:xfrm>
                  <a:grpFill/>
                </p:grpSpPr>
                <p:sp>
                  <p:nvSpPr>
                    <p:cNvPr id="68" name="Google Shape;4829;p49">
                      <a:extLst>
                        <a:ext uri="{FF2B5EF4-FFF2-40B4-BE49-F238E27FC236}">
                          <a16:creationId xmlns:a16="http://schemas.microsoft.com/office/drawing/2014/main" id="{088AA947-2914-129D-4497-D3F881C7CD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6351" y="3655851"/>
                      <a:ext cx="139989" cy="1860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210" h="38848" fill="none" extrusionOk="0">
                          <a:moveTo>
                            <a:pt x="29209" y="1"/>
                          </a:moveTo>
                          <a:lnTo>
                            <a:pt x="17922" y="1"/>
                          </a:lnTo>
                          <a:cubicBezTo>
                            <a:pt x="14829" y="1"/>
                            <a:pt x="14209" y="3466"/>
                            <a:pt x="14209" y="3466"/>
                          </a:cubicBezTo>
                          <a:lnTo>
                            <a:pt x="14209" y="26448"/>
                          </a:lnTo>
                          <a:lnTo>
                            <a:pt x="0" y="26448"/>
                          </a:lnTo>
                          <a:lnTo>
                            <a:pt x="0" y="38848"/>
                          </a:lnTo>
                        </a:path>
                      </a:pathLst>
                    </a:custGeom>
                    <a:grpFill/>
                    <a:ln w="9525" cap="rnd" cmpd="sng">
                      <a:solidFill>
                        <a:srgbClr val="CFD9E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9" name="Google Shape;4830;p49">
                      <a:extLst>
                        <a:ext uri="{FF2B5EF4-FFF2-40B4-BE49-F238E27FC236}">
                          <a16:creationId xmlns:a16="http://schemas.microsoft.com/office/drawing/2014/main" id="{5949FBF9-EFE9-42F2-5AAF-2A54FCDA92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01054" y="3829092"/>
                      <a:ext cx="26646" cy="2562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0" h="5350" extrusionOk="0">
                          <a:moveTo>
                            <a:pt x="2886" y="0"/>
                          </a:moveTo>
                          <a:cubicBezTo>
                            <a:pt x="1806" y="0"/>
                            <a:pt x="828" y="653"/>
                            <a:pt x="416" y="1653"/>
                          </a:cubicBezTo>
                          <a:cubicBezTo>
                            <a:pt x="0" y="2652"/>
                            <a:pt x="230" y="3801"/>
                            <a:pt x="996" y="4567"/>
                          </a:cubicBezTo>
                          <a:cubicBezTo>
                            <a:pt x="1507" y="5078"/>
                            <a:pt x="2192" y="5350"/>
                            <a:pt x="2890" y="5350"/>
                          </a:cubicBezTo>
                          <a:cubicBezTo>
                            <a:pt x="3234" y="5350"/>
                            <a:pt x="3581" y="5283"/>
                            <a:pt x="3911" y="5147"/>
                          </a:cubicBezTo>
                          <a:cubicBezTo>
                            <a:pt x="4910" y="4731"/>
                            <a:pt x="5560" y="3757"/>
                            <a:pt x="5560" y="2678"/>
                          </a:cubicBezTo>
                          <a:cubicBezTo>
                            <a:pt x="5560" y="1200"/>
                            <a:pt x="4363" y="0"/>
                            <a:pt x="2886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49" name="Google Shape;4831;p49">
                <a:extLst>
                  <a:ext uri="{FF2B5EF4-FFF2-40B4-BE49-F238E27FC236}">
                    <a16:creationId xmlns:a16="http://schemas.microsoft.com/office/drawing/2014/main" id="{6E528FA9-F397-7D22-9ECD-466F568E43ED}"/>
                  </a:ext>
                </a:extLst>
              </p:cNvPr>
              <p:cNvGrpSpPr/>
              <p:nvPr/>
            </p:nvGrpSpPr>
            <p:grpSpPr>
              <a:xfrm>
                <a:off x="724986" y="3830189"/>
                <a:ext cx="532950" cy="272495"/>
                <a:chOff x="724986" y="3830189"/>
                <a:chExt cx="532950" cy="272495"/>
              </a:xfrm>
              <a:grpFill/>
            </p:grpSpPr>
            <p:grpSp>
              <p:nvGrpSpPr>
                <p:cNvPr id="50" name="Google Shape;4832;p49">
                  <a:extLst>
                    <a:ext uri="{FF2B5EF4-FFF2-40B4-BE49-F238E27FC236}">
                      <a16:creationId xmlns:a16="http://schemas.microsoft.com/office/drawing/2014/main" id="{63FC4518-F1BB-26D1-437A-6859EF6BF710}"/>
                    </a:ext>
                  </a:extLst>
                </p:cNvPr>
                <p:cNvGrpSpPr/>
                <p:nvPr/>
              </p:nvGrpSpPr>
              <p:grpSpPr>
                <a:xfrm>
                  <a:off x="724986" y="4044367"/>
                  <a:ext cx="181314" cy="25626"/>
                  <a:chOff x="724986" y="4044367"/>
                  <a:chExt cx="181314" cy="25626"/>
                </a:xfrm>
                <a:grpFill/>
              </p:grpSpPr>
              <p:sp>
                <p:nvSpPr>
                  <p:cNvPr id="62" name="Google Shape;4833;p49">
                    <a:extLst>
                      <a:ext uri="{FF2B5EF4-FFF2-40B4-BE49-F238E27FC236}">
                        <a16:creationId xmlns:a16="http://schemas.microsoft.com/office/drawing/2014/main" id="{F940E1AB-36B8-5E16-AA27-CBF1DEA9035C}"/>
                      </a:ext>
                    </a:extLst>
                  </p:cNvPr>
                  <p:cNvSpPr/>
                  <p:nvPr/>
                </p:nvSpPr>
                <p:spPr>
                  <a:xfrm>
                    <a:off x="746695" y="4059966"/>
                    <a:ext cx="159605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03" h="1" fill="none" extrusionOk="0">
                        <a:moveTo>
                          <a:pt x="1" y="1"/>
                        </a:moveTo>
                        <a:lnTo>
                          <a:pt x="33303" y="1"/>
                        </a:lnTo>
                      </a:path>
                    </a:pathLst>
                  </a:custGeom>
                  <a:grp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" name="Google Shape;4834;p49">
                    <a:extLst>
                      <a:ext uri="{FF2B5EF4-FFF2-40B4-BE49-F238E27FC236}">
                        <a16:creationId xmlns:a16="http://schemas.microsoft.com/office/drawing/2014/main" id="{F2116264-4E7C-1E95-9400-B11ED9D82132}"/>
                      </a:ext>
                    </a:extLst>
                  </p:cNvPr>
                  <p:cNvSpPr/>
                  <p:nvPr/>
                </p:nvSpPr>
                <p:spPr>
                  <a:xfrm>
                    <a:off x="724986" y="4044367"/>
                    <a:ext cx="26646" cy="256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0" extrusionOk="0">
                        <a:moveTo>
                          <a:pt x="2674" y="0"/>
                        </a:moveTo>
                        <a:cubicBezTo>
                          <a:pt x="1197" y="0"/>
                          <a:pt x="0" y="1197"/>
                          <a:pt x="0" y="2674"/>
                        </a:cubicBezTo>
                        <a:cubicBezTo>
                          <a:pt x="0" y="3758"/>
                          <a:pt x="653" y="4732"/>
                          <a:pt x="1653" y="5147"/>
                        </a:cubicBezTo>
                        <a:cubicBezTo>
                          <a:pt x="1983" y="5284"/>
                          <a:pt x="2329" y="5350"/>
                          <a:pt x="2673" y="5350"/>
                        </a:cubicBezTo>
                        <a:cubicBezTo>
                          <a:pt x="3369" y="5350"/>
                          <a:pt x="4054" y="5078"/>
                          <a:pt x="4567" y="4567"/>
                        </a:cubicBezTo>
                        <a:cubicBezTo>
                          <a:pt x="5330" y="3801"/>
                          <a:pt x="5559" y="2649"/>
                          <a:pt x="5147" y="1653"/>
                        </a:cubicBezTo>
                        <a:cubicBezTo>
                          <a:pt x="4731" y="653"/>
                          <a:pt x="3757" y="0"/>
                          <a:pt x="267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1" name="Google Shape;4835;p49">
                  <a:extLst>
                    <a:ext uri="{FF2B5EF4-FFF2-40B4-BE49-F238E27FC236}">
                      <a16:creationId xmlns:a16="http://schemas.microsoft.com/office/drawing/2014/main" id="{0DAFEE50-CC29-7BCC-C692-1052DAD7DDDA}"/>
                    </a:ext>
                  </a:extLst>
                </p:cNvPr>
                <p:cNvGrpSpPr/>
                <p:nvPr/>
              </p:nvGrpSpPr>
              <p:grpSpPr>
                <a:xfrm>
                  <a:off x="813055" y="3842857"/>
                  <a:ext cx="444881" cy="259827"/>
                  <a:chOff x="813055" y="3842857"/>
                  <a:chExt cx="444881" cy="259827"/>
                </a:xfrm>
                <a:grpFill/>
              </p:grpSpPr>
              <p:grpSp>
                <p:nvGrpSpPr>
                  <p:cNvPr id="55" name="Google Shape;4836;p49">
                    <a:extLst>
                      <a:ext uri="{FF2B5EF4-FFF2-40B4-BE49-F238E27FC236}">
                        <a16:creationId xmlns:a16="http://schemas.microsoft.com/office/drawing/2014/main" id="{5FADD6FB-9680-8A6D-6BAB-F08C04937414}"/>
                      </a:ext>
                    </a:extLst>
                  </p:cNvPr>
                  <p:cNvGrpSpPr/>
                  <p:nvPr/>
                </p:nvGrpSpPr>
                <p:grpSpPr>
                  <a:xfrm>
                    <a:off x="1084172" y="3842857"/>
                    <a:ext cx="173764" cy="217131"/>
                    <a:chOff x="1084172" y="3842857"/>
                    <a:chExt cx="173764" cy="217131"/>
                  </a:xfrm>
                  <a:grpFill/>
                </p:grpSpPr>
                <p:grpSp>
                  <p:nvGrpSpPr>
                    <p:cNvPr id="58" name="Google Shape;4837;p49">
                      <a:extLst>
                        <a:ext uri="{FF2B5EF4-FFF2-40B4-BE49-F238E27FC236}">
                          <a16:creationId xmlns:a16="http://schemas.microsoft.com/office/drawing/2014/main" id="{7A68D690-9E0F-3083-FF57-ED32B9DFBA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56862" y="3936509"/>
                      <a:ext cx="101073" cy="25622"/>
                      <a:chOff x="1156862" y="3936509"/>
                      <a:chExt cx="101073" cy="25622"/>
                    </a:xfrm>
                    <a:grpFill/>
                  </p:grpSpPr>
                  <p:sp>
                    <p:nvSpPr>
                      <p:cNvPr id="60" name="Google Shape;4838;p49">
                        <a:extLst>
                          <a:ext uri="{FF2B5EF4-FFF2-40B4-BE49-F238E27FC236}">
                            <a16:creationId xmlns:a16="http://schemas.microsoft.com/office/drawing/2014/main" id="{4C423211-2C3E-939A-4FCE-E0C4408731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6862" y="3936509"/>
                        <a:ext cx="26651" cy="2562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1" h="5349" extrusionOk="0">
                            <a:moveTo>
                              <a:pt x="2886" y="1"/>
                            </a:moveTo>
                            <a:cubicBezTo>
                              <a:pt x="1803" y="1"/>
                              <a:pt x="829" y="650"/>
                              <a:pt x="413" y="1649"/>
                            </a:cubicBezTo>
                            <a:cubicBezTo>
                              <a:pt x="1" y="2649"/>
                              <a:pt x="227" y="3798"/>
                              <a:pt x="993" y="4564"/>
                            </a:cubicBezTo>
                            <a:cubicBezTo>
                              <a:pt x="1505" y="5076"/>
                              <a:pt x="2189" y="5349"/>
                              <a:pt x="2884" y="5349"/>
                            </a:cubicBezTo>
                            <a:cubicBezTo>
                              <a:pt x="3229" y="5349"/>
                              <a:pt x="3576" y="5282"/>
                              <a:pt x="3908" y="5144"/>
                            </a:cubicBezTo>
                            <a:cubicBezTo>
                              <a:pt x="4907" y="4732"/>
                              <a:pt x="5560" y="3758"/>
                              <a:pt x="5560" y="2674"/>
                            </a:cubicBezTo>
                            <a:cubicBezTo>
                              <a:pt x="5560" y="1197"/>
                              <a:pt x="4364" y="1"/>
                              <a:pt x="2886" y="1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1" name="Google Shape;4839;p49">
                        <a:extLst>
                          <a:ext uri="{FF2B5EF4-FFF2-40B4-BE49-F238E27FC236}">
                            <a16:creationId xmlns:a16="http://schemas.microsoft.com/office/drawing/2014/main" id="{18B7D260-AC60-A6F5-043F-8BA8838F81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3592" y="3951414"/>
                        <a:ext cx="84343" cy="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599" h="1" fill="none" extrusionOk="0">
                            <a:moveTo>
                              <a:pt x="17598" y="0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grpFill/>
                      <a:ln w="9525" cap="rnd" cmpd="sng">
                        <a:solidFill>
                          <a:srgbClr val="CFD9E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59" name="Google Shape;4840;p49">
                      <a:extLst>
                        <a:ext uri="{FF2B5EF4-FFF2-40B4-BE49-F238E27FC236}">
                          <a16:creationId xmlns:a16="http://schemas.microsoft.com/office/drawing/2014/main" id="{4B570A6C-EE1F-C339-C325-82059996C0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4172" y="3842857"/>
                      <a:ext cx="86476" cy="21713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044" h="45330" fill="none" extrusionOk="0">
                          <a:moveTo>
                            <a:pt x="0" y="45330"/>
                          </a:moveTo>
                          <a:lnTo>
                            <a:pt x="12418" y="45330"/>
                          </a:lnTo>
                          <a:cubicBezTo>
                            <a:pt x="15150" y="45330"/>
                            <a:pt x="18043" y="42619"/>
                            <a:pt x="18043" y="35634"/>
                          </a:cubicBezTo>
                          <a:lnTo>
                            <a:pt x="18043" y="9697"/>
                          </a:lnTo>
                          <a:cubicBezTo>
                            <a:pt x="18043" y="2711"/>
                            <a:pt x="15150" y="1"/>
                            <a:pt x="12418" y="1"/>
                          </a:cubicBezTo>
                          <a:lnTo>
                            <a:pt x="1715" y="1"/>
                          </a:lnTo>
                        </a:path>
                      </a:pathLst>
                    </a:custGeom>
                    <a:grpFill/>
                    <a:ln w="9525" cap="rnd" cmpd="sng">
                      <a:solidFill>
                        <a:srgbClr val="CFD9E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56" name="Google Shape;4841;p49">
                    <a:extLst>
                      <a:ext uri="{FF2B5EF4-FFF2-40B4-BE49-F238E27FC236}">
                        <a16:creationId xmlns:a16="http://schemas.microsoft.com/office/drawing/2014/main" id="{2152F92D-3F35-091C-5B0C-F39829C654D6}"/>
                      </a:ext>
                    </a:extLst>
                  </p:cNvPr>
                  <p:cNvSpPr/>
                  <p:nvPr/>
                </p:nvSpPr>
                <p:spPr>
                  <a:xfrm>
                    <a:off x="813055" y="3999967"/>
                    <a:ext cx="271128" cy="102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4" extrusionOk="0">
                        <a:moveTo>
                          <a:pt x="4947" y="1"/>
                        </a:moveTo>
                        <a:cubicBezTo>
                          <a:pt x="2215" y="1"/>
                          <a:pt x="1" y="2678"/>
                          <a:pt x="1" y="5983"/>
                        </a:cubicBezTo>
                        <a:lnTo>
                          <a:pt x="1" y="15461"/>
                        </a:lnTo>
                        <a:cubicBezTo>
                          <a:pt x="1" y="18766"/>
                          <a:pt x="2215" y="21443"/>
                          <a:pt x="4947" y="21443"/>
                        </a:cubicBezTo>
                        <a:lnTo>
                          <a:pt x="32168" y="21443"/>
                        </a:lnTo>
                        <a:cubicBezTo>
                          <a:pt x="34901" y="21443"/>
                          <a:pt x="37118" y="18766"/>
                          <a:pt x="37118" y="15461"/>
                        </a:cubicBezTo>
                        <a:lnTo>
                          <a:pt x="37118" y="5983"/>
                        </a:lnTo>
                        <a:cubicBezTo>
                          <a:pt x="37118" y="2678"/>
                          <a:pt x="34901" y="1"/>
                          <a:pt x="32168" y="1"/>
                        </a:cubicBezTo>
                        <a:close/>
                      </a:path>
                    </a:pathLst>
                  </a:custGeom>
                  <a:grpFill/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dirty="0" err="1">
                        <a:latin typeface="Roboto Black" panose="02000000000000000000" pitchFamily="2" charset="0"/>
                        <a:ea typeface="Roboto Black" panose="02000000000000000000" pitchFamily="2" charset="0"/>
                      </a:rPr>
                      <a:t>Thi</a:t>
                    </a:r>
                    <a:r>
                      <a:rPr lang="en-US" dirty="0">
                        <a:latin typeface="Roboto Black" panose="02000000000000000000" pitchFamily="2" charset="0"/>
                        <a:ea typeface="Roboto Black" panose="02000000000000000000" pitchFamily="2" charset="0"/>
                      </a:rPr>
                      <a:t> </a:t>
                    </a:r>
                    <a:r>
                      <a:rPr lang="en-US" dirty="0" err="1">
                        <a:latin typeface="Roboto Black" panose="02000000000000000000" pitchFamily="2" charset="0"/>
                        <a:ea typeface="Roboto Black" panose="02000000000000000000" pitchFamily="2" charset="0"/>
                      </a:rPr>
                      <a:t>thử</a:t>
                    </a:r>
                    <a:endParaRPr dirty="0">
                      <a:latin typeface="Roboto Black" panose="02000000000000000000" pitchFamily="2" charset="0"/>
                      <a:ea typeface="Roboto Black" panose="02000000000000000000" pitchFamily="2" charset="0"/>
                    </a:endParaRPr>
                  </a:p>
                </p:txBody>
              </p:sp>
            </p:grpSp>
            <p:grpSp>
              <p:nvGrpSpPr>
                <p:cNvPr id="52" name="Google Shape;4843;p49">
                  <a:extLst>
                    <a:ext uri="{FF2B5EF4-FFF2-40B4-BE49-F238E27FC236}">
                      <a16:creationId xmlns:a16="http://schemas.microsoft.com/office/drawing/2014/main" id="{99F3F6E8-FB92-51FE-84AD-EE90C5A823EB}"/>
                    </a:ext>
                  </a:extLst>
                </p:cNvPr>
                <p:cNvGrpSpPr/>
                <p:nvPr/>
              </p:nvGrpSpPr>
              <p:grpSpPr>
                <a:xfrm>
                  <a:off x="724986" y="3830189"/>
                  <a:ext cx="189533" cy="25626"/>
                  <a:chOff x="724986" y="3830189"/>
                  <a:chExt cx="189533" cy="25626"/>
                </a:xfrm>
                <a:grpFill/>
              </p:grpSpPr>
              <p:sp>
                <p:nvSpPr>
                  <p:cNvPr id="53" name="Google Shape;4844;p49">
                    <a:extLst>
                      <a:ext uri="{FF2B5EF4-FFF2-40B4-BE49-F238E27FC236}">
                        <a16:creationId xmlns:a16="http://schemas.microsoft.com/office/drawing/2014/main" id="{9CAC40C2-1740-A970-8FBB-012A99520B35}"/>
                      </a:ext>
                    </a:extLst>
                  </p:cNvPr>
                  <p:cNvSpPr/>
                  <p:nvPr/>
                </p:nvSpPr>
                <p:spPr>
                  <a:xfrm>
                    <a:off x="724986" y="3830189"/>
                    <a:ext cx="26646" cy="256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0" extrusionOk="0">
                        <a:moveTo>
                          <a:pt x="2674" y="1"/>
                        </a:moveTo>
                        <a:cubicBezTo>
                          <a:pt x="1197" y="1"/>
                          <a:pt x="0" y="1197"/>
                          <a:pt x="0" y="2675"/>
                        </a:cubicBezTo>
                        <a:cubicBezTo>
                          <a:pt x="0" y="3758"/>
                          <a:pt x="653" y="4732"/>
                          <a:pt x="1653" y="5144"/>
                        </a:cubicBezTo>
                        <a:cubicBezTo>
                          <a:pt x="1984" y="5282"/>
                          <a:pt x="2331" y="5349"/>
                          <a:pt x="2676" y="5349"/>
                        </a:cubicBezTo>
                        <a:cubicBezTo>
                          <a:pt x="3371" y="5349"/>
                          <a:pt x="4055" y="5077"/>
                          <a:pt x="4567" y="4564"/>
                        </a:cubicBezTo>
                        <a:cubicBezTo>
                          <a:pt x="5330" y="3802"/>
                          <a:pt x="5559" y="2649"/>
                          <a:pt x="5147" y="1650"/>
                        </a:cubicBezTo>
                        <a:cubicBezTo>
                          <a:pt x="4731" y="650"/>
                          <a:pt x="3757" y="1"/>
                          <a:pt x="2674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" name="Google Shape;4845;p49">
                    <a:extLst>
                      <a:ext uri="{FF2B5EF4-FFF2-40B4-BE49-F238E27FC236}">
                        <a16:creationId xmlns:a16="http://schemas.microsoft.com/office/drawing/2014/main" id="{B7ED082E-96B5-9B51-342B-6CAA75708EEE}"/>
                      </a:ext>
                    </a:extLst>
                  </p:cNvPr>
                  <p:cNvSpPr/>
                  <p:nvPr/>
                </p:nvSpPr>
                <p:spPr>
                  <a:xfrm>
                    <a:off x="746695" y="3842838"/>
                    <a:ext cx="167824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8" h="1" fill="none" extrusionOk="0">
                        <a:moveTo>
                          <a:pt x="35017" y="1"/>
                        </a:moveTo>
                        <a:lnTo>
                          <a:pt x="1" y="1"/>
                        </a:lnTo>
                      </a:path>
                    </a:pathLst>
                  </a:custGeom>
                  <a:grp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133" name="Google Shape;4842;p49">
            <a:extLst>
              <a:ext uri="{FF2B5EF4-FFF2-40B4-BE49-F238E27FC236}">
                <a16:creationId xmlns:a16="http://schemas.microsoft.com/office/drawing/2014/main" id="{65239DA3-26F3-7A42-3008-0215112390F8}"/>
              </a:ext>
            </a:extLst>
          </p:cNvPr>
          <p:cNvSpPr/>
          <p:nvPr/>
        </p:nvSpPr>
        <p:spPr>
          <a:xfrm>
            <a:off x="1254715" y="2309712"/>
            <a:ext cx="1529459" cy="557346"/>
          </a:xfrm>
          <a:custGeom>
            <a:avLst/>
            <a:gdLst/>
            <a:ahLst/>
            <a:cxnLst/>
            <a:rect l="l" t="t" r="r" b="b"/>
            <a:pathLst>
              <a:path w="37118" h="21447" extrusionOk="0">
                <a:moveTo>
                  <a:pt x="4951" y="0"/>
                </a:moveTo>
                <a:cubicBezTo>
                  <a:pt x="2218" y="0"/>
                  <a:pt x="0" y="2678"/>
                  <a:pt x="0" y="5983"/>
                </a:cubicBezTo>
                <a:lnTo>
                  <a:pt x="0" y="15460"/>
                </a:lnTo>
                <a:cubicBezTo>
                  <a:pt x="0" y="18765"/>
                  <a:pt x="2215" y="21446"/>
                  <a:pt x="4951" y="21446"/>
                </a:cubicBezTo>
                <a:lnTo>
                  <a:pt x="32168" y="21446"/>
                </a:lnTo>
                <a:cubicBezTo>
                  <a:pt x="34900" y="21446"/>
                  <a:pt x="37118" y="18765"/>
                  <a:pt x="37118" y="15460"/>
                </a:cubicBezTo>
                <a:lnTo>
                  <a:pt x="37118" y="5983"/>
                </a:lnTo>
                <a:cubicBezTo>
                  <a:pt x="37118" y="2678"/>
                  <a:pt x="34900" y="0"/>
                  <a:pt x="32168" y="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CFD9E0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oboto Black" panose="02000000000000000000" pitchFamily="2" charset="0"/>
                <a:ea typeface="Roboto Black" panose="02000000000000000000" pitchFamily="2" charset="0"/>
              </a:rPr>
              <a:t>Ôn</a:t>
            </a:r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dirty="0" err="1">
                <a:latin typeface="Roboto Black" panose="02000000000000000000" pitchFamily="2" charset="0"/>
                <a:ea typeface="Roboto Black" panose="02000000000000000000" pitchFamily="2" charset="0"/>
              </a:rPr>
              <a:t>tập</a:t>
            </a:r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dirty="0" err="1">
                <a:latin typeface="Roboto Black" panose="02000000000000000000" pitchFamily="2" charset="0"/>
                <a:ea typeface="Roboto Black" panose="02000000000000000000" pitchFamily="2" charset="0"/>
              </a:rPr>
              <a:t>bài</a:t>
            </a:r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dirty="0" err="1">
                <a:latin typeface="Roboto Black" panose="02000000000000000000" pitchFamily="2" charset="0"/>
                <a:ea typeface="Roboto Black" panose="02000000000000000000" pitchFamily="2" charset="0"/>
              </a:rPr>
              <a:t>đọc</a:t>
            </a:r>
            <a:endParaRPr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Mô hình thực thể quan hệ</a:t>
            </a:r>
            <a:endParaRPr dirty="0"/>
          </a:p>
        </p:txBody>
      </p: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707;p35">
            <a:extLst>
              <a:ext uri="{FF2B5EF4-FFF2-40B4-BE49-F238E27FC236}">
                <a16:creationId xmlns:a16="http://schemas.microsoft.com/office/drawing/2014/main" id="{4656EBA0-2D22-F18E-43BE-946E4D3748C7}"/>
              </a:ext>
            </a:extLst>
          </p:cNvPr>
          <p:cNvSpPr/>
          <p:nvPr/>
        </p:nvSpPr>
        <p:spPr>
          <a:xfrm>
            <a:off x="2070191" y="1252733"/>
            <a:ext cx="5003618" cy="3801161"/>
          </a:xfrm>
          <a:custGeom>
            <a:avLst/>
            <a:gdLst/>
            <a:ahLst/>
            <a:cxnLst/>
            <a:rect l="l" t="t" r="r" b="b"/>
            <a:pathLst>
              <a:path w="240803" h="199083" extrusionOk="0">
                <a:moveTo>
                  <a:pt x="0" y="0"/>
                </a:moveTo>
                <a:lnTo>
                  <a:pt x="0" y="199082"/>
                </a:lnTo>
                <a:lnTo>
                  <a:pt x="240802" y="199082"/>
                </a:lnTo>
                <a:lnTo>
                  <a:pt x="24080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6AD76DF-F0F7-D48F-E674-B8B2897AD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9" b="3526"/>
          <a:stretch/>
        </p:blipFill>
        <p:spPr bwMode="auto">
          <a:xfrm>
            <a:off x="2070191" y="1251150"/>
            <a:ext cx="5003618" cy="3801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Kết quả</a:t>
            </a:r>
            <a:endParaRPr dirty="0"/>
          </a:p>
        </p:txBody>
      </p:sp>
      <p:cxnSp>
        <p:nvCxnSpPr>
          <p:cNvPr id="614" name="Google Shape;614;p3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D331A84-BC2D-557B-3DA9-F7330D0A2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58" y="1251150"/>
            <a:ext cx="7884083" cy="38063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271</Words>
  <Application>Microsoft Office PowerPoint</Application>
  <PresentationFormat>On-screen Show (16:9)</PresentationFormat>
  <Paragraphs>69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Roboto Light</vt:lpstr>
      <vt:lpstr>Arial</vt:lpstr>
      <vt:lpstr>Roboto Black</vt:lpstr>
      <vt:lpstr>Bree Serif</vt:lpstr>
      <vt:lpstr>WEB PROPOSAL</vt:lpstr>
      <vt:lpstr>Đồ án tốt nghiệp đại học Ngành Công nghệ thông tin</vt:lpstr>
      <vt:lpstr>Nội dung báo cáo</vt:lpstr>
      <vt:lpstr>Tổng quan đề tài</vt:lpstr>
      <vt:lpstr>Mục đích của đề tài</vt:lpstr>
      <vt:lpstr>Công nghệ sử dụng</vt:lpstr>
      <vt:lpstr>Thiết kế hệ thống</vt:lpstr>
      <vt:lpstr>Chức năng chính</vt:lpstr>
      <vt:lpstr>Mô hình thực thể quan hệ</vt:lpstr>
      <vt:lpstr>Kết quả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tốt nghiệp đại học Ngành Công nghệ thông tin</dc:title>
  <cp:lastModifiedBy>Hà Ngô</cp:lastModifiedBy>
  <cp:revision>11</cp:revision>
  <dcterms:modified xsi:type="dcterms:W3CDTF">2022-05-19T15:01:27Z</dcterms:modified>
</cp:coreProperties>
</file>