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687" r:id="rId4"/>
    <p:sldMasterId id="2147483700" r:id="rId5"/>
    <p:sldMasterId id="2147483713" r:id="rId6"/>
  </p:sldMasterIdLst>
  <p:notesMasterIdLst>
    <p:notesMasterId r:id="rId28"/>
  </p:notesMasterIdLst>
  <p:sldIdLst>
    <p:sldId id="257" r:id="rId7"/>
    <p:sldId id="258" r:id="rId8"/>
    <p:sldId id="259" r:id="rId9"/>
    <p:sldId id="260" r:id="rId10"/>
    <p:sldId id="262" r:id="rId11"/>
    <p:sldId id="296" r:id="rId12"/>
    <p:sldId id="295" r:id="rId13"/>
    <p:sldId id="263" r:id="rId14"/>
    <p:sldId id="298" r:id="rId15"/>
    <p:sldId id="264" r:id="rId16"/>
    <p:sldId id="265" r:id="rId17"/>
    <p:sldId id="266" r:id="rId18"/>
    <p:sldId id="267" r:id="rId19"/>
    <p:sldId id="268" r:id="rId20"/>
    <p:sldId id="269" r:id="rId21"/>
    <p:sldId id="270" r:id="rId22"/>
    <p:sldId id="271" r:id="rId23"/>
    <p:sldId id="273" r:id="rId24"/>
    <p:sldId id="274" r:id="rId25"/>
    <p:sldId id="272" r:id="rId26"/>
    <p:sldId id="294"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entury Gothic" panose="020B0502020202020204" pitchFamily="34" charset="0"/>
      <p:regular r:id="rId33"/>
      <p:bold r:id="rId34"/>
      <p:italic r:id="rId35"/>
      <p:boldItalic r:id="rId36"/>
    </p:embeddedFont>
    <p:embeddedFont>
      <p:font typeface="Microsoft Yahei" panose="020B0503020204020204" pitchFamily="34" charset="-122"/>
      <p:regular r:id="rId37"/>
      <p:bold r:id="rId38"/>
    </p:embeddedFont>
    <p:embeddedFont>
      <p:font typeface="Oi"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hr6naSuGyGyYM77JlUsZ4edjob6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B6A958-45F7-4FD6-91EB-7FE3E99E6C08}" v="190" dt="2024-05-26T11:43:47.755"/>
  </p1510:revLst>
</p1510:revInfo>
</file>

<file path=ppt/tableStyles.xml><?xml version="1.0" encoding="utf-8"?>
<a:tblStyleLst xmlns:a="http://schemas.openxmlformats.org/drawingml/2006/main" def="{F2929FE3-5837-4088-93CE-FE7BB4481751}">
  <a:tblStyle styleId="{F2929FE3-5837-4088-93CE-FE7BB448175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b="off" i="off"/>
      <a:tcStyle>
        <a:tcBdr/>
        <a:fill>
          <a:solidFill>
            <a:srgbClr val="FFCCCC"/>
          </a:solidFill>
        </a:fill>
      </a:tcStyle>
    </a:band1H>
    <a:band2H>
      <a:tcTxStyle b="off" i="off"/>
      <a:tcStyle>
        <a:tcBdr/>
      </a:tcStyle>
    </a:band2H>
    <a:band1V>
      <a:tcTxStyle b="off" i="off"/>
      <a:tcStyle>
        <a:tcBdr/>
        <a:fill>
          <a:solidFill>
            <a:srgbClr val="FFCCCC"/>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11.fntdata"/><Relationship Id="rId21" Type="http://schemas.openxmlformats.org/officeDocument/2006/relationships/slide" Target="slides/slide15.xml"/><Relationship Id="rId34" Type="http://schemas.openxmlformats.org/officeDocument/2006/relationships/font" Target="fonts/font6.fntdata"/><Relationship Id="rId63"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4.fntdata"/><Relationship Id="rId37" Type="http://schemas.openxmlformats.org/officeDocument/2006/relationships/font" Target="fonts/font9.fntdata"/><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36" Type="http://schemas.openxmlformats.org/officeDocument/2006/relationships/font" Target="fonts/font8.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5.fntdata"/><Relationship Id="rId38" Type="http://schemas.openxmlformats.org/officeDocument/2006/relationships/font" Target="fonts/font10.fntdata"/><Relationship Id="rId59" Type="http://schemas.openxmlformats.org/officeDocument/2006/relationships/viewProps" Target="viewProps.xml"/><Relationship Id="rId20" Type="http://schemas.openxmlformats.org/officeDocument/2006/relationships/slide" Target="slides/slide14.xml"/><Relationship Id="rId6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h Đặng" userId="393f3e32ace0a368" providerId="LiveId" clId="{C6B6A958-45F7-4FD6-91EB-7FE3E99E6C08}"/>
    <pc:docChg chg="undo redo custSel addSld delSld modSld sldOrd">
      <pc:chgData name="Vanh Đặng" userId="393f3e32ace0a368" providerId="LiveId" clId="{C6B6A958-45F7-4FD6-91EB-7FE3E99E6C08}" dt="2024-05-27T01:03:52.039" v="1927"/>
      <pc:docMkLst>
        <pc:docMk/>
      </pc:docMkLst>
      <pc:sldChg chg="modSp mod">
        <pc:chgData name="Vanh Đặng" userId="393f3e32ace0a368" providerId="LiveId" clId="{C6B6A958-45F7-4FD6-91EB-7FE3E99E6C08}" dt="2024-05-26T23:49:28.863" v="1794" actId="20577"/>
        <pc:sldMkLst>
          <pc:docMk/>
          <pc:sldMk cId="0" sldId="257"/>
        </pc:sldMkLst>
        <pc:spChg chg="mod">
          <ac:chgData name="Vanh Đặng" userId="393f3e32ace0a368" providerId="LiveId" clId="{C6B6A958-45F7-4FD6-91EB-7FE3E99E6C08}" dt="2024-05-26T23:49:28.863" v="1794" actId="20577"/>
          <ac:spMkLst>
            <pc:docMk/>
            <pc:sldMk cId="0" sldId="257"/>
            <ac:spMk id="2" creationId="{DD78F805-94BC-3DC3-93F3-EFC851284016}"/>
          </ac:spMkLst>
        </pc:spChg>
        <pc:spChg chg="mod">
          <ac:chgData name="Vanh Đặng" userId="393f3e32ace0a368" providerId="LiveId" clId="{C6B6A958-45F7-4FD6-91EB-7FE3E99E6C08}" dt="2024-05-12T08:44:32.375" v="20"/>
          <ac:spMkLst>
            <pc:docMk/>
            <pc:sldMk cId="0" sldId="257"/>
            <ac:spMk id="3" creationId="{E527ED83-4632-8AF3-4D29-5E45CCE8F1B7}"/>
          </ac:spMkLst>
        </pc:spChg>
        <pc:spChg chg="mod">
          <ac:chgData name="Vanh Đặng" userId="393f3e32ace0a368" providerId="LiveId" clId="{C6B6A958-45F7-4FD6-91EB-7FE3E99E6C08}" dt="2024-05-12T08:44:48.775" v="25"/>
          <ac:spMkLst>
            <pc:docMk/>
            <pc:sldMk cId="0" sldId="257"/>
            <ac:spMk id="4" creationId="{4B6D406A-CF51-5318-7DA0-A8EB0B5D2FF0}"/>
          </ac:spMkLst>
        </pc:spChg>
        <pc:spChg chg="mod">
          <ac:chgData name="Vanh Đặng" userId="393f3e32ace0a368" providerId="LiveId" clId="{C6B6A958-45F7-4FD6-91EB-7FE3E99E6C08}" dt="2024-05-19T01:32:19.415" v="43" actId="20577"/>
          <ac:spMkLst>
            <pc:docMk/>
            <pc:sldMk cId="0" sldId="257"/>
            <ac:spMk id="480" creationId="{00000000-0000-0000-0000-000000000000}"/>
          </ac:spMkLst>
        </pc:spChg>
        <pc:spChg chg="mod">
          <ac:chgData name="Vanh Đặng" userId="393f3e32ace0a368" providerId="LiveId" clId="{C6B6A958-45F7-4FD6-91EB-7FE3E99E6C08}" dt="2024-05-12T08:43:53.452" v="6"/>
          <ac:spMkLst>
            <pc:docMk/>
            <pc:sldMk cId="0" sldId="257"/>
            <ac:spMk id="484" creationId="{00000000-0000-0000-0000-000000000000}"/>
          </ac:spMkLst>
        </pc:spChg>
      </pc:sldChg>
      <pc:sldChg chg="addSp delSp modSp mod addAnim delAnim modAnim">
        <pc:chgData name="Vanh Đặng" userId="393f3e32ace0a368" providerId="LiveId" clId="{C6B6A958-45F7-4FD6-91EB-7FE3E99E6C08}" dt="2024-05-26T10:40:41.630" v="856"/>
        <pc:sldMkLst>
          <pc:docMk/>
          <pc:sldMk cId="0" sldId="258"/>
        </pc:sldMkLst>
        <pc:spChg chg="mod">
          <ac:chgData name="Vanh Đặng" userId="393f3e32ace0a368" providerId="LiveId" clId="{C6B6A958-45F7-4FD6-91EB-7FE3E99E6C08}" dt="2024-05-26T10:40:08.271" v="843" actId="20577"/>
          <ac:spMkLst>
            <pc:docMk/>
            <pc:sldMk cId="0" sldId="258"/>
            <ac:spMk id="527" creationId="{00000000-0000-0000-0000-000000000000}"/>
          </ac:spMkLst>
        </pc:spChg>
        <pc:spChg chg="mod">
          <ac:chgData name="Vanh Đặng" userId="393f3e32ace0a368" providerId="LiveId" clId="{C6B6A958-45F7-4FD6-91EB-7FE3E99E6C08}" dt="2024-05-26T10:40:41.630" v="856"/>
          <ac:spMkLst>
            <pc:docMk/>
            <pc:sldMk cId="0" sldId="258"/>
            <ac:spMk id="528" creationId="{00000000-0000-0000-0000-000000000000}"/>
          </ac:spMkLst>
        </pc:spChg>
        <pc:spChg chg="add del mod">
          <ac:chgData name="Vanh Đặng" userId="393f3e32ace0a368" providerId="LiveId" clId="{C6B6A958-45F7-4FD6-91EB-7FE3E99E6C08}" dt="2024-05-26T10:40:38.377" v="855" actId="21"/>
          <ac:spMkLst>
            <pc:docMk/>
            <pc:sldMk cId="0" sldId="258"/>
            <ac:spMk id="536" creationId="{00000000-0000-0000-0000-000000000000}"/>
          </ac:spMkLst>
        </pc:spChg>
      </pc:sldChg>
      <pc:sldChg chg="modSp mod">
        <pc:chgData name="Vanh Đặng" userId="393f3e32ace0a368" providerId="LiveId" clId="{C6B6A958-45F7-4FD6-91EB-7FE3E99E6C08}" dt="2024-05-27T00:41:47.378" v="1887" actId="20577"/>
        <pc:sldMkLst>
          <pc:docMk/>
          <pc:sldMk cId="0" sldId="260"/>
        </pc:sldMkLst>
        <pc:spChg chg="mod">
          <ac:chgData name="Vanh Đặng" userId="393f3e32ace0a368" providerId="LiveId" clId="{C6B6A958-45F7-4FD6-91EB-7FE3E99E6C08}" dt="2024-05-26T23:52:07.639" v="1815" actId="20577"/>
          <ac:spMkLst>
            <pc:docMk/>
            <pc:sldMk cId="0" sldId="260"/>
            <ac:spMk id="7" creationId="{0C8D98BE-091C-356B-A3AD-B411F9D0608B}"/>
          </ac:spMkLst>
        </pc:spChg>
        <pc:spChg chg="mod">
          <ac:chgData name="Vanh Đặng" userId="393f3e32ace0a368" providerId="LiveId" clId="{C6B6A958-45F7-4FD6-91EB-7FE3E99E6C08}" dt="2024-05-26T23:52:41.501" v="1825" actId="20577"/>
          <ac:spMkLst>
            <pc:docMk/>
            <pc:sldMk cId="0" sldId="260"/>
            <ac:spMk id="11" creationId="{1D82CEF8-E2FB-B02C-4186-7995E19467F9}"/>
          </ac:spMkLst>
        </pc:spChg>
        <pc:spChg chg="mod">
          <ac:chgData name="Vanh Đặng" userId="393f3e32ace0a368" providerId="LiveId" clId="{C6B6A958-45F7-4FD6-91EB-7FE3E99E6C08}" dt="2024-05-27T00:41:47.378" v="1887" actId="20577"/>
          <ac:spMkLst>
            <pc:docMk/>
            <pc:sldMk cId="0" sldId="260"/>
            <ac:spMk id="572" creationId="{00000000-0000-0000-0000-000000000000}"/>
          </ac:spMkLst>
        </pc:spChg>
      </pc:sldChg>
      <pc:sldChg chg="addSp modSp mod">
        <pc:chgData name="Vanh Đặng" userId="393f3e32ace0a368" providerId="LiveId" clId="{C6B6A958-45F7-4FD6-91EB-7FE3E99E6C08}" dt="2024-05-26T11:05:08.458" v="1087" actId="1076"/>
        <pc:sldMkLst>
          <pc:docMk/>
          <pc:sldMk cId="0" sldId="263"/>
        </pc:sldMkLst>
        <pc:spChg chg="add mod">
          <ac:chgData name="Vanh Đặng" userId="393f3e32ace0a368" providerId="LiveId" clId="{C6B6A958-45F7-4FD6-91EB-7FE3E99E6C08}" dt="2024-05-26T11:05:08.458" v="1087" actId="1076"/>
          <ac:spMkLst>
            <pc:docMk/>
            <pc:sldMk cId="0" sldId="263"/>
            <ac:spMk id="3" creationId="{5BDF5151-95E5-4213-BB28-B4B5CBAC8777}"/>
          </ac:spMkLst>
        </pc:spChg>
        <pc:spChg chg="mod">
          <ac:chgData name="Vanh Đặng" userId="393f3e32ace0a368" providerId="LiveId" clId="{C6B6A958-45F7-4FD6-91EB-7FE3E99E6C08}" dt="2024-05-25T03:05:23.138" v="77" actId="1076"/>
          <ac:spMkLst>
            <pc:docMk/>
            <pc:sldMk cId="0" sldId="263"/>
            <ac:spMk id="636" creationId="{00000000-0000-0000-0000-000000000000}"/>
          </ac:spMkLst>
        </pc:spChg>
        <pc:spChg chg="mod">
          <ac:chgData name="Vanh Đặng" userId="393f3e32ace0a368" providerId="LiveId" clId="{C6B6A958-45F7-4FD6-91EB-7FE3E99E6C08}" dt="2024-05-25T03:04:46.148" v="71" actId="1076"/>
          <ac:spMkLst>
            <pc:docMk/>
            <pc:sldMk cId="0" sldId="263"/>
            <ac:spMk id="639" creationId="{00000000-0000-0000-0000-000000000000}"/>
          </ac:spMkLst>
        </pc:spChg>
        <pc:spChg chg="mod">
          <ac:chgData name="Vanh Đặng" userId="393f3e32ace0a368" providerId="LiveId" clId="{C6B6A958-45F7-4FD6-91EB-7FE3E99E6C08}" dt="2024-05-25T03:04:55.291" v="73" actId="1076"/>
          <ac:spMkLst>
            <pc:docMk/>
            <pc:sldMk cId="0" sldId="263"/>
            <ac:spMk id="640" creationId="{00000000-0000-0000-0000-000000000000}"/>
          </ac:spMkLst>
        </pc:spChg>
        <pc:spChg chg="mod">
          <ac:chgData name="Vanh Đặng" userId="393f3e32ace0a368" providerId="LiveId" clId="{C6B6A958-45F7-4FD6-91EB-7FE3E99E6C08}" dt="2024-05-25T03:04:22.409" v="69" actId="1076"/>
          <ac:spMkLst>
            <pc:docMk/>
            <pc:sldMk cId="0" sldId="263"/>
            <ac:spMk id="643" creationId="{00000000-0000-0000-0000-000000000000}"/>
          </ac:spMkLst>
        </pc:spChg>
        <pc:spChg chg="mod">
          <ac:chgData name="Vanh Đặng" userId="393f3e32ace0a368" providerId="LiveId" clId="{C6B6A958-45F7-4FD6-91EB-7FE3E99E6C08}" dt="2024-05-25T03:04:28.410" v="70" actId="1076"/>
          <ac:spMkLst>
            <pc:docMk/>
            <pc:sldMk cId="0" sldId="263"/>
            <ac:spMk id="644" creationId="{00000000-0000-0000-0000-000000000000}"/>
          </ac:spMkLst>
        </pc:spChg>
        <pc:spChg chg="mod">
          <ac:chgData name="Vanh Đặng" userId="393f3e32ace0a368" providerId="LiveId" clId="{C6B6A958-45F7-4FD6-91EB-7FE3E99E6C08}" dt="2024-05-26T11:04:23.426" v="1021"/>
          <ac:spMkLst>
            <pc:docMk/>
            <pc:sldMk cId="0" sldId="263"/>
            <ac:spMk id="645" creationId="{00000000-0000-0000-0000-000000000000}"/>
          </ac:spMkLst>
        </pc:spChg>
        <pc:grpChg chg="mod">
          <ac:chgData name="Vanh Đặng" userId="393f3e32ace0a368" providerId="LiveId" clId="{C6B6A958-45F7-4FD6-91EB-7FE3E99E6C08}" dt="2024-05-25T03:05:15.364" v="75" actId="1076"/>
          <ac:grpSpMkLst>
            <pc:docMk/>
            <pc:sldMk cId="0" sldId="263"/>
            <ac:grpSpMk id="634" creationId="{00000000-0000-0000-0000-000000000000}"/>
          </ac:grpSpMkLst>
        </pc:grpChg>
        <pc:cxnChg chg="mod">
          <ac:chgData name="Vanh Đặng" userId="393f3e32ace0a368" providerId="LiveId" clId="{C6B6A958-45F7-4FD6-91EB-7FE3E99E6C08}" dt="2024-05-25T03:05:18.893" v="76" actId="1076"/>
          <ac:cxnSpMkLst>
            <pc:docMk/>
            <pc:sldMk cId="0" sldId="263"/>
            <ac:cxnSpMk id="637" creationId="{00000000-0000-0000-0000-000000000000}"/>
          </ac:cxnSpMkLst>
        </pc:cxnChg>
        <pc:cxnChg chg="mod">
          <ac:chgData name="Vanh Đặng" userId="393f3e32ace0a368" providerId="LiveId" clId="{C6B6A958-45F7-4FD6-91EB-7FE3E99E6C08}" dt="2024-05-25T03:04:50.278" v="72" actId="1076"/>
          <ac:cxnSpMkLst>
            <pc:docMk/>
            <pc:sldMk cId="0" sldId="263"/>
            <ac:cxnSpMk id="641" creationId="{00000000-0000-0000-0000-000000000000}"/>
          </ac:cxnSpMkLst>
        </pc:cxnChg>
      </pc:sldChg>
      <pc:sldChg chg="modSp mod">
        <pc:chgData name="Vanh Đặng" userId="393f3e32ace0a368" providerId="LiveId" clId="{C6B6A958-45F7-4FD6-91EB-7FE3E99E6C08}" dt="2024-05-27T00:35:56.464" v="1853" actId="20577"/>
        <pc:sldMkLst>
          <pc:docMk/>
          <pc:sldMk cId="0" sldId="266"/>
        </pc:sldMkLst>
        <pc:spChg chg="mod">
          <ac:chgData name="Vanh Đặng" userId="393f3e32ace0a368" providerId="LiveId" clId="{C6B6A958-45F7-4FD6-91EB-7FE3E99E6C08}" dt="2024-05-19T02:04:21.970" v="46" actId="1076"/>
          <ac:spMkLst>
            <pc:docMk/>
            <pc:sldMk cId="0" sldId="266"/>
            <ac:spMk id="763" creationId="{00000000-0000-0000-0000-000000000000}"/>
          </ac:spMkLst>
        </pc:spChg>
        <pc:spChg chg="mod">
          <ac:chgData name="Vanh Đặng" userId="393f3e32ace0a368" providerId="LiveId" clId="{C6B6A958-45F7-4FD6-91EB-7FE3E99E6C08}" dt="2024-05-27T00:35:56.464" v="1853" actId="20577"/>
          <ac:spMkLst>
            <pc:docMk/>
            <pc:sldMk cId="0" sldId="266"/>
            <ac:spMk id="764" creationId="{00000000-0000-0000-0000-000000000000}"/>
          </ac:spMkLst>
        </pc:spChg>
        <pc:spChg chg="mod">
          <ac:chgData name="Vanh Đặng" userId="393f3e32ace0a368" providerId="LiveId" clId="{C6B6A958-45F7-4FD6-91EB-7FE3E99E6C08}" dt="2024-05-26T13:40:47.689" v="1787" actId="20577"/>
          <ac:spMkLst>
            <pc:docMk/>
            <pc:sldMk cId="0" sldId="266"/>
            <ac:spMk id="768" creationId="{00000000-0000-0000-0000-000000000000}"/>
          </ac:spMkLst>
        </pc:spChg>
        <pc:spChg chg="mod">
          <ac:chgData name="Vanh Đặng" userId="393f3e32ace0a368" providerId="LiveId" clId="{C6B6A958-45F7-4FD6-91EB-7FE3E99E6C08}" dt="2024-05-27T00:35:17.289" v="1830" actId="20577"/>
          <ac:spMkLst>
            <pc:docMk/>
            <pc:sldMk cId="0" sldId="266"/>
            <ac:spMk id="782" creationId="{00000000-0000-0000-0000-000000000000}"/>
          </ac:spMkLst>
        </pc:spChg>
        <pc:grpChg chg="mod">
          <ac:chgData name="Vanh Đặng" userId="393f3e32ace0a368" providerId="LiveId" clId="{C6B6A958-45F7-4FD6-91EB-7FE3E99E6C08}" dt="2024-05-19T02:04:24.682" v="47" actId="1076"/>
          <ac:grpSpMkLst>
            <pc:docMk/>
            <pc:sldMk cId="0" sldId="266"/>
            <ac:grpSpMk id="770" creationId="{00000000-0000-0000-0000-000000000000}"/>
          </ac:grpSpMkLst>
        </pc:grpChg>
        <pc:grpChg chg="mod">
          <ac:chgData name="Vanh Đặng" userId="393f3e32ace0a368" providerId="LiveId" clId="{C6B6A958-45F7-4FD6-91EB-7FE3E99E6C08}" dt="2024-05-22T14:55:20.809" v="56" actId="1076"/>
          <ac:grpSpMkLst>
            <pc:docMk/>
            <pc:sldMk cId="0" sldId="266"/>
            <ac:grpSpMk id="778" creationId="{00000000-0000-0000-0000-000000000000}"/>
          </ac:grpSpMkLst>
        </pc:grpChg>
      </pc:sldChg>
      <pc:sldChg chg="modSp mod">
        <pc:chgData name="Vanh Đặng" userId="393f3e32ace0a368" providerId="LiveId" clId="{C6B6A958-45F7-4FD6-91EB-7FE3E99E6C08}" dt="2024-05-27T00:37:06.607" v="1862" actId="20577"/>
        <pc:sldMkLst>
          <pc:docMk/>
          <pc:sldMk cId="0" sldId="268"/>
        </pc:sldMkLst>
        <pc:graphicFrameChg chg="modGraphic">
          <ac:chgData name="Vanh Đặng" userId="393f3e32ace0a368" providerId="LiveId" clId="{C6B6A958-45F7-4FD6-91EB-7FE3E99E6C08}" dt="2024-05-27T00:37:06.607" v="1862" actId="20577"/>
          <ac:graphicFrameMkLst>
            <pc:docMk/>
            <pc:sldMk cId="0" sldId="268"/>
            <ac:graphicFrameMk id="814" creationId="{00000000-0000-0000-0000-000000000000}"/>
          </ac:graphicFrameMkLst>
        </pc:graphicFrameChg>
      </pc:sldChg>
      <pc:sldChg chg="addSp delSp modSp mod">
        <pc:chgData name="Vanh Đặng" userId="393f3e32ace0a368" providerId="LiveId" clId="{C6B6A958-45F7-4FD6-91EB-7FE3E99E6C08}" dt="2024-05-25T15:14:05.542" v="816" actId="1076"/>
        <pc:sldMkLst>
          <pc:docMk/>
          <pc:sldMk cId="0" sldId="269"/>
        </pc:sldMkLst>
        <pc:graphicFrameChg chg="add del">
          <ac:chgData name="Vanh Đặng" userId="393f3e32ace0a368" providerId="LiveId" clId="{C6B6A958-45F7-4FD6-91EB-7FE3E99E6C08}" dt="2024-05-25T15:03:04.042" v="84" actId="3680"/>
          <ac:graphicFrameMkLst>
            <pc:docMk/>
            <pc:sldMk cId="0" sldId="269"/>
            <ac:graphicFrameMk id="3" creationId="{CA246FD6-3520-35F9-5E24-1FEC224E6E7C}"/>
          </ac:graphicFrameMkLst>
        </pc:graphicFrameChg>
        <pc:graphicFrameChg chg="add del">
          <ac:chgData name="Vanh Đặng" userId="393f3e32ace0a368" providerId="LiveId" clId="{C6B6A958-45F7-4FD6-91EB-7FE3E99E6C08}" dt="2024-05-25T15:03:26.456" v="86" actId="3680"/>
          <ac:graphicFrameMkLst>
            <pc:docMk/>
            <pc:sldMk cId="0" sldId="269"/>
            <ac:graphicFrameMk id="4" creationId="{B2CF9AA3-E848-58F4-FA30-13E4B92DAE64}"/>
          </ac:graphicFrameMkLst>
        </pc:graphicFrameChg>
        <pc:graphicFrameChg chg="add mod modGraphic">
          <ac:chgData name="Vanh Đặng" userId="393f3e32ace0a368" providerId="LiveId" clId="{C6B6A958-45F7-4FD6-91EB-7FE3E99E6C08}" dt="2024-05-25T15:14:05.542" v="816" actId="1076"/>
          <ac:graphicFrameMkLst>
            <pc:docMk/>
            <pc:sldMk cId="0" sldId="269"/>
            <ac:graphicFrameMk id="5" creationId="{888CBB4A-5B20-090D-F5A8-E6C576B4AC8F}"/>
          </ac:graphicFrameMkLst>
        </pc:graphicFrameChg>
        <pc:picChg chg="add mod">
          <ac:chgData name="Vanh Đặng" userId="393f3e32ace0a368" providerId="LiveId" clId="{C6B6A958-45F7-4FD6-91EB-7FE3E99E6C08}" dt="2024-05-25T03:05:56.858" v="79" actId="1076"/>
          <ac:picMkLst>
            <pc:docMk/>
            <pc:sldMk cId="0" sldId="269"/>
            <ac:picMk id="2" creationId="{A90B2D17-6A86-DBF3-190B-639F1913CCFA}"/>
          </ac:picMkLst>
        </pc:picChg>
        <pc:picChg chg="del">
          <ac:chgData name="Vanh Đặng" userId="393f3e32ace0a368" providerId="LiveId" clId="{C6B6A958-45F7-4FD6-91EB-7FE3E99E6C08}" dt="2024-05-19T04:48:06.413" v="48" actId="21"/>
          <ac:picMkLst>
            <pc:docMk/>
            <pc:sldMk cId="0" sldId="269"/>
            <ac:picMk id="3" creationId="{911C2814-CB36-F846-9368-01C9A7B737AB}"/>
          </ac:picMkLst>
        </pc:picChg>
      </pc:sldChg>
      <pc:sldChg chg="addSp delSp modSp mod">
        <pc:chgData name="Vanh Đặng" userId="393f3e32ace0a368" providerId="LiveId" clId="{C6B6A958-45F7-4FD6-91EB-7FE3E99E6C08}" dt="2024-05-27T00:39:16.009" v="1866" actId="14100"/>
        <pc:sldMkLst>
          <pc:docMk/>
          <pc:sldMk cId="0" sldId="270"/>
        </pc:sldMkLst>
        <pc:spChg chg="del">
          <ac:chgData name="Vanh Đặng" userId="393f3e32ace0a368" providerId="LiveId" clId="{C6B6A958-45F7-4FD6-91EB-7FE3E99E6C08}" dt="2024-05-26T13:41:31.670" v="1788" actId="21"/>
          <ac:spMkLst>
            <pc:docMk/>
            <pc:sldMk cId="0" sldId="270"/>
            <ac:spMk id="830" creationId="{00000000-0000-0000-0000-000000000000}"/>
          </ac:spMkLst>
        </pc:spChg>
        <pc:picChg chg="add mod">
          <ac:chgData name="Vanh Đặng" userId="393f3e32ace0a368" providerId="LiveId" clId="{C6B6A958-45F7-4FD6-91EB-7FE3E99E6C08}" dt="2024-05-27T00:39:16.009" v="1866" actId="14100"/>
          <ac:picMkLst>
            <pc:docMk/>
            <pc:sldMk cId="0" sldId="270"/>
            <ac:picMk id="2" creationId="{5351F32F-6860-9D4A-B545-C9C67D0B2897}"/>
          </ac:picMkLst>
        </pc:picChg>
        <pc:picChg chg="del">
          <ac:chgData name="Vanh Đặng" userId="393f3e32ace0a368" providerId="LiveId" clId="{C6B6A958-45F7-4FD6-91EB-7FE3E99E6C08}" dt="2024-05-22T14:55:50.653" v="57" actId="478"/>
          <ac:picMkLst>
            <pc:docMk/>
            <pc:sldMk cId="0" sldId="270"/>
            <ac:picMk id="3" creationId="{2893429B-9645-C58C-0C22-4137CD6E1AC8}"/>
          </ac:picMkLst>
        </pc:picChg>
      </pc:sldChg>
      <pc:sldChg chg="modSp mod">
        <pc:chgData name="Vanh Đặng" userId="393f3e32ace0a368" providerId="LiveId" clId="{C6B6A958-45F7-4FD6-91EB-7FE3E99E6C08}" dt="2024-05-26T10:41:36.476" v="884" actId="1076"/>
        <pc:sldMkLst>
          <pc:docMk/>
          <pc:sldMk cId="0" sldId="271"/>
        </pc:sldMkLst>
        <pc:spChg chg="mod">
          <ac:chgData name="Vanh Đặng" userId="393f3e32ace0a368" providerId="LiveId" clId="{C6B6A958-45F7-4FD6-91EB-7FE3E99E6C08}" dt="2024-05-26T10:41:36.476" v="884" actId="1076"/>
          <ac:spMkLst>
            <pc:docMk/>
            <pc:sldMk cId="0" sldId="271"/>
            <ac:spMk id="852" creationId="{00000000-0000-0000-0000-000000000000}"/>
          </ac:spMkLst>
        </pc:spChg>
      </pc:sldChg>
      <pc:sldChg chg="modSp mod ord">
        <pc:chgData name="Vanh Đặng" userId="393f3e32ace0a368" providerId="LiveId" clId="{C6B6A958-45F7-4FD6-91EB-7FE3E99E6C08}" dt="2024-05-26T10:44:14.877" v="1018"/>
        <pc:sldMkLst>
          <pc:docMk/>
          <pc:sldMk cId="0" sldId="272"/>
        </pc:sldMkLst>
        <pc:spChg chg="mod">
          <ac:chgData name="Vanh Đặng" userId="393f3e32ace0a368" providerId="LiveId" clId="{C6B6A958-45F7-4FD6-91EB-7FE3E99E6C08}" dt="2024-05-26T10:41:02.588" v="880" actId="20577"/>
          <ac:spMkLst>
            <pc:docMk/>
            <pc:sldMk cId="0" sldId="272"/>
            <ac:spMk id="876" creationId="{00000000-0000-0000-0000-000000000000}"/>
          </ac:spMkLst>
        </pc:spChg>
        <pc:grpChg chg="mod">
          <ac:chgData name="Vanh Đặng" userId="393f3e32ace0a368" providerId="LiveId" clId="{C6B6A958-45F7-4FD6-91EB-7FE3E99E6C08}" dt="2024-05-26T10:41:12.182" v="881" actId="1076"/>
          <ac:grpSpMkLst>
            <pc:docMk/>
            <pc:sldMk cId="0" sldId="272"/>
            <ac:grpSpMk id="875" creationId="{00000000-0000-0000-0000-000000000000}"/>
          </ac:grpSpMkLst>
        </pc:grpChg>
      </pc:sldChg>
      <pc:sldChg chg="modSp mod ord">
        <pc:chgData name="Vanh Đặng" userId="393f3e32ace0a368" providerId="LiveId" clId="{C6B6A958-45F7-4FD6-91EB-7FE3E99E6C08}" dt="2024-05-27T00:49:25.494" v="1912" actId="20577"/>
        <pc:sldMkLst>
          <pc:docMk/>
          <pc:sldMk cId="0" sldId="273"/>
        </pc:sldMkLst>
        <pc:spChg chg="mod">
          <ac:chgData name="Vanh Đặng" userId="393f3e32ace0a368" providerId="LiveId" clId="{C6B6A958-45F7-4FD6-91EB-7FE3E99E6C08}" dt="2024-05-26T10:39:38.695" v="837" actId="20577"/>
          <ac:spMkLst>
            <pc:docMk/>
            <pc:sldMk cId="0" sldId="273"/>
            <ac:spMk id="887" creationId="{00000000-0000-0000-0000-000000000000}"/>
          </ac:spMkLst>
        </pc:spChg>
        <pc:spChg chg="mod">
          <ac:chgData name="Vanh Đặng" userId="393f3e32ace0a368" providerId="LiveId" clId="{C6B6A958-45F7-4FD6-91EB-7FE3E99E6C08}" dt="2024-05-27T00:48:58.310" v="1903" actId="20577"/>
          <ac:spMkLst>
            <pc:docMk/>
            <pc:sldMk cId="0" sldId="273"/>
            <ac:spMk id="890" creationId="{00000000-0000-0000-0000-000000000000}"/>
          </ac:spMkLst>
        </pc:spChg>
        <pc:spChg chg="mod">
          <ac:chgData name="Vanh Đặng" userId="393f3e32ace0a368" providerId="LiveId" clId="{C6B6A958-45F7-4FD6-91EB-7FE3E99E6C08}" dt="2024-05-27T00:49:25.494" v="1912" actId="20577"/>
          <ac:spMkLst>
            <pc:docMk/>
            <pc:sldMk cId="0" sldId="273"/>
            <ac:spMk id="893" creationId="{00000000-0000-0000-0000-000000000000}"/>
          </ac:spMkLst>
        </pc:spChg>
      </pc:sldChg>
      <pc:sldChg chg="modSp mod ord">
        <pc:chgData name="Vanh Đặng" userId="393f3e32ace0a368" providerId="LiveId" clId="{C6B6A958-45F7-4FD6-91EB-7FE3E99E6C08}" dt="2024-05-27T00:50:01.276" v="1923" actId="20577"/>
        <pc:sldMkLst>
          <pc:docMk/>
          <pc:sldMk cId="0" sldId="274"/>
        </pc:sldMkLst>
        <pc:spChg chg="mod">
          <ac:chgData name="Vanh Đặng" userId="393f3e32ace0a368" providerId="LiveId" clId="{C6B6A958-45F7-4FD6-91EB-7FE3E99E6C08}" dt="2024-05-26T10:42:38.844" v="1006" actId="1076"/>
          <ac:spMkLst>
            <pc:docMk/>
            <pc:sldMk cId="0" sldId="274"/>
            <ac:spMk id="9" creationId="{EC9E257B-81D4-8381-2737-316C5CEA0843}"/>
          </ac:spMkLst>
        </pc:spChg>
        <pc:spChg chg="mod">
          <ac:chgData name="Vanh Đặng" userId="393f3e32ace0a368" providerId="LiveId" clId="{C6B6A958-45F7-4FD6-91EB-7FE3E99E6C08}" dt="2024-05-27T00:50:01.276" v="1923" actId="20577"/>
          <ac:spMkLst>
            <pc:docMk/>
            <pc:sldMk cId="0" sldId="274"/>
            <ac:spMk id="925" creationId="{00000000-0000-0000-0000-000000000000}"/>
          </ac:spMkLst>
        </pc:spChg>
        <pc:grpChg chg="mod">
          <ac:chgData name="Vanh Đặng" userId="393f3e32ace0a368" providerId="LiveId" clId="{C6B6A958-45F7-4FD6-91EB-7FE3E99E6C08}" dt="2024-05-26T10:42:36.316" v="1005" actId="14100"/>
          <ac:grpSpMkLst>
            <pc:docMk/>
            <pc:sldMk cId="0" sldId="274"/>
            <ac:grpSpMk id="2" creationId="{7D6CD7B8-4B4F-553E-4672-4F262FBB5477}"/>
          </ac:grpSpMkLst>
        </pc:grpChg>
      </pc:sldChg>
      <pc:sldChg chg="ord">
        <pc:chgData name="Vanh Đặng" userId="393f3e32ace0a368" providerId="LiveId" clId="{C6B6A958-45F7-4FD6-91EB-7FE3E99E6C08}" dt="2024-05-27T01:03:52.039" v="1927"/>
        <pc:sldMkLst>
          <pc:docMk/>
          <pc:sldMk cId="0" sldId="294"/>
        </pc:sldMkLst>
      </pc:sldChg>
      <pc:sldChg chg="new del">
        <pc:chgData name="Vanh Đặng" userId="393f3e32ace0a368" providerId="LiveId" clId="{C6B6A958-45F7-4FD6-91EB-7FE3E99E6C08}" dt="2024-05-26T11:07:25.817" v="1090" actId="2696"/>
        <pc:sldMkLst>
          <pc:docMk/>
          <pc:sldMk cId="1010294552" sldId="297"/>
        </pc:sldMkLst>
      </pc:sldChg>
      <pc:sldChg chg="addSp delSp modSp add mod addAnim delAnim modAnim">
        <pc:chgData name="Vanh Đặng" userId="393f3e32ace0a368" providerId="LiveId" clId="{C6B6A958-45F7-4FD6-91EB-7FE3E99E6C08}" dt="2024-05-26T11:44:04.909" v="1680" actId="1076"/>
        <pc:sldMkLst>
          <pc:docMk/>
          <pc:sldMk cId="3529008278" sldId="298"/>
        </pc:sldMkLst>
        <pc:spChg chg="add del">
          <ac:chgData name="Vanh Đặng" userId="393f3e32ace0a368" providerId="LiveId" clId="{C6B6A958-45F7-4FD6-91EB-7FE3E99E6C08}" dt="2024-05-26T11:08:30.402" v="1138" actId="11529"/>
          <ac:spMkLst>
            <pc:docMk/>
            <pc:sldMk cId="3529008278" sldId="298"/>
            <ac:spMk id="2" creationId="{03D7372E-03DE-C060-B9EA-BB7CB2E2AD4A}"/>
          </ac:spMkLst>
        </pc:spChg>
        <pc:spChg chg="mod">
          <ac:chgData name="Vanh Đặng" userId="393f3e32ace0a368" providerId="LiveId" clId="{C6B6A958-45F7-4FD6-91EB-7FE3E99E6C08}" dt="2024-05-26T11:09:10.917" v="1145" actId="14100"/>
          <ac:spMkLst>
            <pc:docMk/>
            <pc:sldMk cId="3529008278" sldId="298"/>
            <ac:spMk id="3" creationId="{5BDF5151-95E5-4213-BB28-B4B5CBAC8777}"/>
          </ac:spMkLst>
        </pc:spChg>
        <pc:spChg chg="add del mod">
          <ac:chgData name="Vanh Đặng" userId="393f3e32ace0a368" providerId="LiveId" clId="{C6B6A958-45F7-4FD6-91EB-7FE3E99E6C08}" dt="2024-05-26T11:11:48.534" v="1243" actId="21"/>
          <ac:spMkLst>
            <pc:docMk/>
            <pc:sldMk cId="3529008278" sldId="298"/>
            <ac:spMk id="4" creationId="{65DBE51B-32B3-098E-C737-B457B39FEABF}"/>
          </ac:spMkLst>
        </pc:spChg>
        <pc:spChg chg="add mod">
          <ac:chgData name="Vanh Đặng" userId="393f3e32ace0a368" providerId="LiveId" clId="{C6B6A958-45F7-4FD6-91EB-7FE3E99E6C08}" dt="2024-05-26T11:18:02.910" v="1319" actId="1076"/>
          <ac:spMkLst>
            <pc:docMk/>
            <pc:sldMk cId="3529008278" sldId="298"/>
            <ac:spMk id="5" creationId="{AE44ED83-2E40-984F-6734-646866216149}"/>
          </ac:spMkLst>
        </pc:spChg>
        <pc:spChg chg="mod">
          <ac:chgData name="Vanh Đặng" userId="393f3e32ace0a368" providerId="LiveId" clId="{C6B6A958-45F7-4FD6-91EB-7FE3E99E6C08}" dt="2024-05-26T11:15:24.940" v="1290"/>
          <ac:spMkLst>
            <pc:docMk/>
            <pc:sldMk cId="3529008278" sldId="298"/>
            <ac:spMk id="7" creationId="{860C07F2-0668-0F20-3A20-8843EC669CBB}"/>
          </ac:spMkLst>
        </pc:spChg>
        <pc:spChg chg="mod">
          <ac:chgData name="Vanh Đặng" userId="393f3e32ace0a368" providerId="LiveId" clId="{C6B6A958-45F7-4FD6-91EB-7FE3E99E6C08}" dt="2024-05-26T11:15:24.940" v="1290"/>
          <ac:spMkLst>
            <pc:docMk/>
            <pc:sldMk cId="3529008278" sldId="298"/>
            <ac:spMk id="8" creationId="{767781DE-AF80-AC34-E264-24B0E6D1896F}"/>
          </ac:spMkLst>
        </pc:spChg>
        <pc:spChg chg="mod">
          <ac:chgData name="Vanh Đặng" userId="393f3e32ace0a368" providerId="LiveId" clId="{C6B6A958-45F7-4FD6-91EB-7FE3E99E6C08}" dt="2024-05-26T11:15:24.940" v="1290"/>
          <ac:spMkLst>
            <pc:docMk/>
            <pc:sldMk cId="3529008278" sldId="298"/>
            <ac:spMk id="9" creationId="{4F570909-C0A6-0A89-A272-422A1AF44121}"/>
          </ac:spMkLst>
        </pc:spChg>
        <pc:spChg chg="mod">
          <ac:chgData name="Vanh Đặng" userId="393f3e32ace0a368" providerId="LiveId" clId="{C6B6A958-45F7-4FD6-91EB-7FE3E99E6C08}" dt="2024-05-26T11:15:24.940" v="1290"/>
          <ac:spMkLst>
            <pc:docMk/>
            <pc:sldMk cId="3529008278" sldId="298"/>
            <ac:spMk id="10" creationId="{DFB61669-83A0-150F-E0CB-7FF8870AA5F4}"/>
          </ac:spMkLst>
        </pc:spChg>
        <pc:spChg chg="mod">
          <ac:chgData name="Vanh Đặng" userId="393f3e32ace0a368" providerId="LiveId" clId="{C6B6A958-45F7-4FD6-91EB-7FE3E99E6C08}" dt="2024-05-26T11:15:29.840" v="1292"/>
          <ac:spMkLst>
            <pc:docMk/>
            <pc:sldMk cId="3529008278" sldId="298"/>
            <ac:spMk id="12" creationId="{43D1CEF0-33E5-EC5C-AFEE-DCCEEA3BA5B0}"/>
          </ac:spMkLst>
        </pc:spChg>
        <pc:spChg chg="mod">
          <ac:chgData name="Vanh Đặng" userId="393f3e32ace0a368" providerId="LiveId" clId="{C6B6A958-45F7-4FD6-91EB-7FE3E99E6C08}" dt="2024-05-26T11:15:29.840" v="1292"/>
          <ac:spMkLst>
            <pc:docMk/>
            <pc:sldMk cId="3529008278" sldId="298"/>
            <ac:spMk id="13" creationId="{4025ED0E-5664-D3DD-84B9-DD23C4561C65}"/>
          </ac:spMkLst>
        </pc:spChg>
        <pc:spChg chg="mod">
          <ac:chgData name="Vanh Đặng" userId="393f3e32ace0a368" providerId="LiveId" clId="{C6B6A958-45F7-4FD6-91EB-7FE3E99E6C08}" dt="2024-05-26T11:15:29.840" v="1292"/>
          <ac:spMkLst>
            <pc:docMk/>
            <pc:sldMk cId="3529008278" sldId="298"/>
            <ac:spMk id="14" creationId="{B9580533-0A9A-62A5-5E38-F443783A46E3}"/>
          </ac:spMkLst>
        </pc:spChg>
        <pc:spChg chg="mod">
          <ac:chgData name="Vanh Đặng" userId="393f3e32ace0a368" providerId="LiveId" clId="{C6B6A958-45F7-4FD6-91EB-7FE3E99E6C08}" dt="2024-05-26T11:15:29.840" v="1292"/>
          <ac:spMkLst>
            <pc:docMk/>
            <pc:sldMk cId="3529008278" sldId="298"/>
            <ac:spMk id="15" creationId="{86196E48-BC85-EFDF-A4B5-24802B24B3C9}"/>
          </ac:spMkLst>
        </pc:spChg>
        <pc:spChg chg="mod">
          <ac:chgData name="Vanh Đặng" userId="393f3e32ace0a368" providerId="LiveId" clId="{C6B6A958-45F7-4FD6-91EB-7FE3E99E6C08}" dt="2024-05-26T11:15:50.274" v="1295"/>
          <ac:spMkLst>
            <pc:docMk/>
            <pc:sldMk cId="3529008278" sldId="298"/>
            <ac:spMk id="17" creationId="{9E46ED06-A665-11A9-E6BC-ED47F045904A}"/>
          </ac:spMkLst>
        </pc:spChg>
        <pc:spChg chg="mod">
          <ac:chgData name="Vanh Đặng" userId="393f3e32ace0a368" providerId="LiveId" clId="{C6B6A958-45F7-4FD6-91EB-7FE3E99E6C08}" dt="2024-05-26T11:15:50.274" v="1295"/>
          <ac:spMkLst>
            <pc:docMk/>
            <pc:sldMk cId="3529008278" sldId="298"/>
            <ac:spMk id="18" creationId="{B415C4DB-5CB1-EE2A-059F-B0B57F402B28}"/>
          </ac:spMkLst>
        </pc:spChg>
        <pc:spChg chg="mod">
          <ac:chgData name="Vanh Đặng" userId="393f3e32ace0a368" providerId="LiveId" clId="{C6B6A958-45F7-4FD6-91EB-7FE3E99E6C08}" dt="2024-05-26T11:15:50.274" v="1295"/>
          <ac:spMkLst>
            <pc:docMk/>
            <pc:sldMk cId="3529008278" sldId="298"/>
            <ac:spMk id="19" creationId="{A1FB360A-00DB-222E-7B19-ECB1182A4B07}"/>
          </ac:spMkLst>
        </pc:spChg>
        <pc:spChg chg="mod">
          <ac:chgData name="Vanh Đặng" userId="393f3e32ace0a368" providerId="LiveId" clId="{C6B6A958-45F7-4FD6-91EB-7FE3E99E6C08}" dt="2024-05-26T11:15:50.274" v="1295"/>
          <ac:spMkLst>
            <pc:docMk/>
            <pc:sldMk cId="3529008278" sldId="298"/>
            <ac:spMk id="20" creationId="{22AFE8AC-223E-8934-8DC7-E99DB48659E6}"/>
          </ac:spMkLst>
        </pc:spChg>
        <pc:spChg chg="mod">
          <ac:chgData name="Vanh Đặng" userId="393f3e32ace0a368" providerId="LiveId" clId="{C6B6A958-45F7-4FD6-91EB-7FE3E99E6C08}" dt="2024-05-26T11:16:10.293" v="1298"/>
          <ac:spMkLst>
            <pc:docMk/>
            <pc:sldMk cId="3529008278" sldId="298"/>
            <ac:spMk id="22" creationId="{FDD22F27-4E69-BDC7-315E-DD4DE401DEE1}"/>
          </ac:spMkLst>
        </pc:spChg>
        <pc:spChg chg="mod">
          <ac:chgData name="Vanh Đặng" userId="393f3e32ace0a368" providerId="LiveId" clId="{C6B6A958-45F7-4FD6-91EB-7FE3E99E6C08}" dt="2024-05-26T11:16:10.293" v="1298"/>
          <ac:spMkLst>
            <pc:docMk/>
            <pc:sldMk cId="3529008278" sldId="298"/>
            <ac:spMk id="23" creationId="{0F776C0B-6FA8-2354-2DFC-E2128CEF8F5D}"/>
          </ac:spMkLst>
        </pc:spChg>
        <pc:spChg chg="mod">
          <ac:chgData name="Vanh Đặng" userId="393f3e32ace0a368" providerId="LiveId" clId="{C6B6A958-45F7-4FD6-91EB-7FE3E99E6C08}" dt="2024-05-26T11:16:10.293" v="1298"/>
          <ac:spMkLst>
            <pc:docMk/>
            <pc:sldMk cId="3529008278" sldId="298"/>
            <ac:spMk id="24" creationId="{D4FA0284-55D1-910B-23BD-3276C605B23B}"/>
          </ac:spMkLst>
        </pc:spChg>
        <pc:spChg chg="mod">
          <ac:chgData name="Vanh Đặng" userId="393f3e32ace0a368" providerId="LiveId" clId="{C6B6A958-45F7-4FD6-91EB-7FE3E99E6C08}" dt="2024-05-26T11:16:10.293" v="1298"/>
          <ac:spMkLst>
            <pc:docMk/>
            <pc:sldMk cId="3529008278" sldId="298"/>
            <ac:spMk id="25" creationId="{E31214E1-5A5F-B2EF-B84A-00284DD13566}"/>
          </ac:spMkLst>
        </pc:spChg>
        <pc:spChg chg="mod">
          <ac:chgData name="Vanh Đặng" userId="393f3e32ace0a368" providerId="LiveId" clId="{C6B6A958-45F7-4FD6-91EB-7FE3E99E6C08}" dt="2024-05-26T11:16:10.838" v="1299"/>
          <ac:spMkLst>
            <pc:docMk/>
            <pc:sldMk cId="3529008278" sldId="298"/>
            <ac:spMk id="27" creationId="{275A7F95-DCDD-71BF-B1C3-F99C375FA470}"/>
          </ac:spMkLst>
        </pc:spChg>
        <pc:spChg chg="mod">
          <ac:chgData name="Vanh Đặng" userId="393f3e32ace0a368" providerId="LiveId" clId="{C6B6A958-45F7-4FD6-91EB-7FE3E99E6C08}" dt="2024-05-26T11:16:10.838" v="1299"/>
          <ac:spMkLst>
            <pc:docMk/>
            <pc:sldMk cId="3529008278" sldId="298"/>
            <ac:spMk id="28" creationId="{43FC8187-92E5-C445-90C5-806DA83458AC}"/>
          </ac:spMkLst>
        </pc:spChg>
        <pc:spChg chg="mod">
          <ac:chgData name="Vanh Đặng" userId="393f3e32ace0a368" providerId="LiveId" clId="{C6B6A958-45F7-4FD6-91EB-7FE3E99E6C08}" dt="2024-05-26T11:16:10.838" v="1299"/>
          <ac:spMkLst>
            <pc:docMk/>
            <pc:sldMk cId="3529008278" sldId="298"/>
            <ac:spMk id="29" creationId="{FA786784-FDE8-3D91-2351-94A085CB629B}"/>
          </ac:spMkLst>
        </pc:spChg>
        <pc:spChg chg="mod">
          <ac:chgData name="Vanh Đặng" userId="393f3e32ace0a368" providerId="LiveId" clId="{C6B6A958-45F7-4FD6-91EB-7FE3E99E6C08}" dt="2024-05-26T11:16:10.838" v="1299"/>
          <ac:spMkLst>
            <pc:docMk/>
            <pc:sldMk cId="3529008278" sldId="298"/>
            <ac:spMk id="30" creationId="{8D2A7D12-B0A3-15CE-3C77-977262B2E026}"/>
          </ac:spMkLst>
        </pc:spChg>
        <pc:spChg chg="add mod">
          <ac:chgData name="Vanh Đặng" userId="393f3e32ace0a368" providerId="LiveId" clId="{C6B6A958-45F7-4FD6-91EB-7FE3E99E6C08}" dt="2024-05-26T11:17:10.546" v="1311"/>
          <ac:spMkLst>
            <pc:docMk/>
            <pc:sldMk cId="3529008278" sldId="298"/>
            <ac:spMk id="31" creationId="{9F00ED4E-7271-08C6-C599-CB786455745F}"/>
          </ac:spMkLst>
        </pc:spChg>
        <pc:spChg chg="add mod">
          <ac:chgData name="Vanh Đặng" userId="393f3e32ace0a368" providerId="LiveId" clId="{C6B6A958-45F7-4FD6-91EB-7FE3E99E6C08}" dt="2024-05-26T11:18:15.517" v="1321"/>
          <ac:spMkLst>
            <pc:docMk/>
            <pc:sldMk cId="3529008278" sldId="298"/>
            <ac:spMk id="32" creationId="{1CFA77D2-0620-94FD-B57E-910E0E0B20D8}"/>
          </ac:spMkLst>
        </pc:spChg>
        <pc:spChg chg="add mod">
          <ac:chgData name="Vanh Đặng" userId="393f3e32ace0a368" providerId="LiveId" clId="{C6B6A958-45F7-4FD6-91EB-7FE3E99E6C08}" dt="2024-05-26T11:18:46.158" v="1324" actId="1076"/>
          <ac:spMkLst>
            <pc:docMk/>
            <pc:sldMk cId="3529008278" sldId="298"/>
            <ac:spMk id="33" creationId="{BD29D32B-1AB6-B0EA-FFE2-CFF39740D14F}"/>
          </ac:spMkLst>
        </pc:spChg>
        <pc:spChg chg="mod">
          <ac:chgData name="Vanh Đặng" userId="393f3e32ace0a368" providerId="LiveId" clId="{C6B6A958-45F7-4FD6-91EB-7FE3E99E6C08}" dt="2024-05-26T11:19:37.996" v="1402"/>
          <ac:spMkLst>
            <pc:docMk/>
            <pc:sldMk cId="3529008278" sldId="298"/>
            <ac:spMk id="35" creationId="{6A6BB0DD-D409-2124-D087-36E22695581E}"/>
          </ac:spMkLst>
        </pc:spChg>
        <pc:spChg chg="mod">
          <ac:chgData name="Vanh Đặng" userId="393f3e32ace0a368" providerId="LiveId" clId="{C6B6A958-45F7-4FD6-91EB-7FE3E99E6C08}" dt="2024-05-26T11:19:37.996" v="1402"/>
          <ac:spMkLst>
            <pc:docMk/>
            <pc:sldMk cId="3529008278" sldId="298"/>
            <ac:spMk id="36" creationId="{0DEEBF12-FEA8-8FF5-FBE2-3AFE5A04A0FC}"/>
          </ac:spMkLst>
        </pc:spChg>
        <pc:spChg chg="mod">
          <ac:chgData name="Vanh Đặng" userId="393f3e32ace0a368" providerId="LiveId" clId="{C6B6A958-45F7-4FD6-91EB-7FE3E99E6C08}" dt="2024-05-26T11:19:37.996" v="1402"/>
          <ac:spMkLst>
            <pc:docMk/>
            <pc:sldMk cId="3529008278" sldId="298"/>
            <ac:spMk id="37" creationId="{CF198ED7-8DCF-F582-9D60-A4AD90896238}"/>
          </ac:spMkLst>
        </pc:spChg>
        <pc:spChg chg="mod">
          <ac:chgData name="Vanh Đặng" userId="393f3e32ace0a368" providerId="LiveId" clId="{C6B6A958-45F7-4FD6-91EB-7FE3E99E6C08}" dt="2024-05-26T11:19:37.996" v="1402"/>
          <ac:spMkLst>
            <pc:docMk/>
            <pc:sldMk cId="3529008278" sldId="298"/>
            <ac:spMk id="38" creationId="{2238078B-60A0-0B25-2D0A-8558FE1E44F2}"/>
          </ac:spMkLst>
        </pc:spChg>
        <pc:spChg chg="add mod">
          <ac:chgData name="Vanh Đặng" userId="393f3e32ace0a368" providerId="LiveId" clId="{C6B6A958-45F7-4FD6-91EB-7FE3E99E6C08}" dt="2024-05-26T11:19:37.996" v="1402"/>
          <ac:spMkLst>
            <pc:docMk/>
            <pc:sldMk cId="3529008278" sldId="298"/>
            <ac:spMk id="39" creationId="{01D8B64E-F680-4994-F92B-78AD1E4E4705}"/>
          </ac:spMkLst>
        </pc:spChg>
        <pc:spChg chg="add mod">
          <ac:chgData name="Vanh Đặng" userId="393f3e32ace0a368" providerId="LiveId" clId="{C6B6A958-45F7-4FD6-91EB-7FE3E99E6C08}" dt="2024-05-26T11:34:16.463" v="1602" actId="164"/>
          <ac:spMkLst>
            <pc:docMk/>
            <pc:sldMk cId="3529008278" sldId="298"/>
            <ac:spMk id="40" creationId="{96C9D481-0126-6167-1426-5BE0D25ABE19}"/>
          </ac:spMkLst>
        </pc:spChg>
        <pc:spChg chg="add mod">
          <ac:chgData name="Vanh Đặng" userId="393f3e32ace0a368" providerId="LiveId" clId="{C6B6A958-45F7-4FD6-91EB-7FE3E99E6C08}" dt="2024-05-26T11:34:51.133" v="1606" actId="164"/>
          <ac:spMkLst>
            <pc:docMk/>
            <pc:sldMk cId="3529008278" sldId="298"/>
            <ac:spMk id="41" creationId="{1690959C-DE0F-4D5E-8C68-C5C74E6D562E}"/>
          </ac:spMkLst>
        </pc:spChg>
        <pc:spChg chg="add mod">
          <ac:chgData name="Vanh Đặng" userId="393f3e32ace0a368" providerId="LiveId" clId="{C6B6A958-45F7-4FD6-91EB-7FE3E99E6C08}" dt="2024-05-26T11:34:51.133" v="1606" actId="164"/>
          <ac:spMkLst>
            <pc:docMk/>
            <pc:sldMk cId="3529008278" sldId="298"/>
            <ac:spMk id="42" creationId="{54F3C8E8-202C-867E-DBD8-3289A12AB46C}"/>
          </ac:spMkLst>
        </pc:spChg>
        <pc:spChg chg="add mod">
          <ac:chgData name="Vanh Đặng" userId="393f3e32ace0a368" providerId="LiveId" clId="{C6B6A958-45F7-4FD6-91EB-7FE3E99E6C08}" dt="2024-05-26T11:34:58.803" v="1607" actId="164"/>
          <ac:spMkLst>
            <pc:docMk/>
            <pc:sldMk cId="3529008278" sldId="298"/>
            <ac:spMk id="43" creationId="{6445796E-F691-4D66-60DB-C05B8A1E485F}"/>
          </ac:spMkLst>
        </pc:spChg>
        <pc:spChg chg="add mod">
          <ac:chgData name="Vanh Đặng" userId="393f3e32ace0a368" providerId="LiveId" clId="{C6B6A958-45F7-4FD6-91EB-7FE3E99E6C08}" dt="2024-05-26T11:34:58.803" v="1607" actId="164"/>
          <ac:spMkLst>
            <pc:docMk/>
            <pc:sldMk cId="3529008278" sldId="298"/>
            <ac:spMk id="44" creationId="{12EAC12A-EEC5-D297-1A56-48A42236B871}"/>
          </ac:spMkLst>
        </pc:spChg>
        <pc:spChg chg="add mod">
          <ac:chgData name="Vanh Đặng" userId="393f3e32ace0a368" providerId="LiveId" clId="{C6B6A958-45F7-4FD6-91EB-7FE3E99E6C08}" dt="2024-05-26T11:35:02.110" v="1608" actId="164"/>
          <ac:spMkLst>
            <pc:docMk/>
            <pc:sldMk cId="3529008278" sldId="298"/>
            <ac:spMk id="45" creationId="{B709A014-077C-1086-2402-BAC29DD8DDDE}"/>
          </ac:spMkLst>
        </pc:spChg>
        <pc:spChg chg="add mod">
          <ac:chgData name="Vanh Đặng" userId="393f3e32ace0a368" providerId="LiveId" clId="{C6B6A958-45F7-4FD6-91EB-7FE3E99E6C08}" dt="2024-05-26T11:42:17.736" v="1640" actId="1076"/>
          <ac:spMkLst>
            <pc:docMk/>
            <pc:sldMk cId="3529008278" sldId="298"/>
            <ac:spMk id="46" creationId="{E1B9F067-5598-F7B7-CC2B-778201157BE4}"/>
          </ac:spMkLst>
        </pc:spChg>
        <pc:spChg chg="mod">
          <ac:chgData name="Vanh Đặng" userId="393f3e32ace0a368" providerId="LiveId" clId="{C6B6A958-45F7-4FD6-91EB-7FE3E99E6C08}" dt="2024-05-26T11:42:24.825" v="1641"/>
          <ac:spMkLst>
            <pc:docMk/>
            <pc:sldMk cId="3529008278" sldId="298"/>
            <ac:spMk id="53" creationId="{0AB0AE2B-4BE8-42FF-6052-767C857AE374}"/>
          </ac:spMkLst>
        </pc:spChg>
        <pc:spChg chg="mod">
          <ac:chgData name="Vanh Đặng" userId="393f3e32ace0a368" providerId="LiveId" clId="{C6B6A958-45F7-4FD6-91EB-7FE3E99E6C08}" dt="2024-05-26T11:43:07.118" v="1677" actId="1076"/>
          <ac:spMkLst>
            <pc:docMk/>
            <pc:sldMk cId="3529008278" sldId="298"/>
            <ac:spMk id="54" creationId="{692231B3-CC14-3ADA-F3F4-E384EBFC2BAE}"/>
          </ac:spMkLst>
        </pc:spChg>
        <pc:spChg chg="add del">
          <ac:chgData name="Vanh Đặng" userId="393f3e32ace0a368" providerId="LiveId" clId="{C6B6A958-45F7-4FD6-91EB-7FE3E99E6C08}" dt="2024-05-26T11:08:35.795" v="1142" actId="21"/>
          <ac:spMkLst>
            <pc:docMk/>
            <pc:sldMk cId="3529008278" sldId="298"/>
            <ac:spMk id="635" creationId="{00000000-0000-0000-0000-000000000000}"/>
          </ac:spMkLst>
        </pc:spChg>
        <pc:spChg chg="mod">
          <ac:chgData name="Vanh Đặng" userId="393f3e32ace0a368" providerId="LiveId" clId="{C6B6A958-45F7-4FD6-91EB-7FE3E99E6C08}" dt="2024-05-26T11:08:36.248" v="1143" actId="1076"/>
          <ac:spMkLst>
            <pc:docMk/>
            <pc:sldMk cId="3529008278" sldId="298"/>
            <ac:spMk id="636" creationId="{00000000-0000-0000-0000-000000000000}"/>
          </ac:spMkLst>
        </pc:spChg>
        <pc:spChg chg="add del topLvl">
          <ac:chgData name="Vanh Đặng" userId="393f3e32ace0a368" providerId="LiveId" clId="{C6B6A958-45F7-4FD6-91EB-7FE3E99E6C08}" dt="2024-05-26T11:08:34.685" v="1140" actId="21"/>
          <ac:spMkLst>
            <pc:docMk/>
            <pc:sldMk cId="3529008278" sldId="298"/>
            <ac:spMk id="643" creationId="{00000000-0000-0000-0000-000000000000}"/>
          </ac:spMkLst>
        </pc:spChg>
        <pc:spChg chg="topLvl">
          <ac:chgData name="Vanh Đặng" userId="393f3e32ace0a368" providerId="LiveId" clId="{C6B6A958-45F7-4FD6-91EB-7FE3E99E6C08}" dt="2024-05-26T11:08:05.883" v="1135" actId="21"/>
          <ac:spMkLst>
            <pc:docMk/>
            <pc:sldMk cId="3529008278" sldId="298"/>
            <ac:spMk id="644" creationId="{00000000-0000-0000-0000-000000000000}"/>
          </ac:spMkLst>
        </pc:spChg>
        <pc:spChg chg="del">
          <ac:chgData name="Vanh Đặng" userId="393f3e32ace0a368" providerId="LiveId" clId="{C6B6A958-45F7-4FD6-91EB-7FE3E99E6C08}" dt="2024-05-26T11:25:20.590" v="1559" actId="21"/>
          <ac:spMkLst>
            <pc:docMk/>
            <pc:sldMk cId="3529008278" sldId="298"/>
            <ac:spMk id="648" creationId="{00000000-0000-0000-0000-000000000000}"/>
          </ac:spMkLst>
        </pc:spChg>
        <pc:spChg chg="del">
          <ac:chgData name="Vanh Đặng" userId="393f3e32ace0a368" providerId="LiveId" clId="{C6B6A958-45F7-4FD6-91EB-7FE3E99E6C08}" dt="2024-05-26T11:25:12.437" v="1557" actId="21"/>
          <ac:spMkLst>
            <pc:docMk/>
            <pc:sldMk cId="3529008278" sldId="298"/>
            <ac:spMk id="649" creationId="{00000000-0000-0000-0000-000000000000}"/>
          </ac:spMkLst>
        </pc:spChg>
        <pc:spChg chg="mod topLvl">
          <ac:chgData name="Vanh Đặng" userId="393f3e32ace0a368" providerId="LiveId" clId="{C6B6A958-45F7-4FD6-91EB-7FE3E99E6C08}" dt="2024-05-26T11:40:48.602" v="1632" actId="1076"/>
          <ac:spMkLst>
            <pc:docMk/>
            <pc:sldMk cId="3529008278" sldId="298"/>
            <ac:spMk id="650" creationId="{00000000-0000-0000-0000-000000000000}"/>
          </ac:spMkLst>
        </pc:spChg>
        <pc:spChg chg="mod topLvl">
          <ac:chgData name="Vanh Đặng" userId="393f3e32ace0a368" providerId="LiveId" clId="{C6B6A958-45F7-4FD6-91EB-7FE3E99E6C08}" dt="2024-05-26T11:34:16.463" v="1602" actId="164"/>
          <ac:spMkLst>
            <pc:docMk/>
            <pc:sldMk cId="3529008278" sldId="298"/>
            <ac:spMk id="651" creationId="{00000000-0000-0000-0000-000000000000}"/>
          </ac:spMkLst>
        </pc:spChg>
        <pc:spChg chg="del mod">
          <ac:chgData name="Vanh Đặng" userId="393f3e32ace0a368" providerId="LiveId" clId="{C6B6A958-45F7-4FD6-91EB-7FE3E99E6C08}" dt="2024-05-26T11:20:51.945" v="1418" actId="21"/>
          <ac:spMkLst>
            <pc:docMk/>
            <pc:sldMk cId="3529008278" sldId="298"/>
            <ac:spMk id="652" creationId="{00000000-0000-0000-0000-000000000000}"/>
          </ac:spMkLst>
        </pc:spChg>
        <pc:spChg chg="mod">
          <ac:chgData name="Vanh Đặng" userId="393f3e32ace0a368" providerId="LiveId" clId="{C6B6A958-45F7-4FD6-91EB-7FE3E99E6C08}" dt="2024-05-26T11:34:46.952" v="1605" actId="164"/>
          <ac:spMkLst>
            <pc:docMk/>
            <pc:sldMk cId="3529008278" sldId="298"/>
            <ac:spMk id="653" creationId="{00000000-0000-0000-0000-000000000000}"/>
          </ac:spMkLst>
        </pc:spChg>
        <pc:spChg chg="del mod">
          <ac:chgData name="Vanh Đặng" userId="393f3e32ace0a368" providerId="LiveId" clId="{C6B6A958-45F7-4FD6-91EB-7FE3E99E6C08}" dt="2024-05-26T11:25:17.494" v="1558" actId="21"/>
          <ac:spMkLst>
            <pc:docMk/>
            <pc:sldMk cId="3529008278" sldId="298"/>
            <ac:spMk id="654" creationId="{00000000-0000-0000-0000-000000000000}"/>
          </ac:spMkLst>
        </pc:spChg>
        <pc:spChg chg="del mod">
          <ac:chgData name="Vanh Đặng" userId="393f3e32ace0a368" providerId="LiveId" clId="{C6B6A958-45F7-4FD6-91EB-7FE3E99E6C08}" dt="2024-05-26T11:25:25.357" v="1560" actId="21"/>
          <ac:spMkLst>
            <pc:docMk/>
            <pc:sldMk cId="3529008278" sldId="298"/>
            <ac:spMk id="655" creationId="{00000000-0000-0000-0000-000000000000}"/>
          </ac:spMkLst>
        </pc:spChg>
        <pc:grpChg chg="add mod">
          <ac:chgData name="Vanh Đặng" userId="393f3e32ace0a368" providerId="LiveId" clId="{C6B6A958-45F7-4FD6-91EB-7FE3E99E6C08}" dt="2024-05-26T11:15:24.940" v="1290"/>
          <ac:grpSpMkLst>
            <pc:docMk/>
            <pc:sldMk cId="3529008278" sldId="298"/>
            <ac:grpSpMk id="6" creationId="{63817B12-0316-462A-138B-5F08954FF21C}"/>
          </ac:grpSpMkLst>
        </pc:grpChg>
        <pc:grpChg chg="add mod">
          <ac:chgData name="Vanh Đặng" userId="393f3e32ace0a368" providerId="LiveId" clId="{C6B6A958-45F7-4FD6-91EB-7FE3E99E6C08}" dt="2024-05-26T11:15:29.840" v="1292"/>
          <ac:grpSpMkLst>
            <pc:docMk/>
            <pc:sldMk cId="3529008278" sldId="298"/>
            <ac:grpSpMk id="11" creationId="{5CBB9AD8-5930-1F8D-20CD-55263D47A18C}"/>
          </ac:grpSpMkLst>
        </pc:grpChg>
        <pc:grpChg chg="add mod">
          <ac:chgData name="Vanh Đặng" userId="393f3e32ace0a368" providerId="LiveId" clId="{C6B6A958-45F7-4FD6-91EB-7FE3E99E6C08}" dt="2024-05-26T11:15:50.274" v="1295"/>
          <ac:grpSpMkLst>
            <pc:docMk/>
            <pc:sldMk cId="3529008278" sldId="298"/>
            <ac:grpSpMk id="16" creationId="{8C492DEB-0555-696D-1A92-49BBD384C366}"/>
          </ac:grpSpMkLst>
        </pc:grpChg>
        <pc:grpChg chg="add mod">
          <ac:chgData name="Vanh Đặng" userId="393f3e32ace0a368" providerId="LiveId" clId="{C6B6A958-45F7-4FD6-91EB-7FE3E99E6C08}" dt="2024-05-26T11:16:10.293" v="1298"/>
          <ac:grpSpMkLst>
            <pc:docMk/>
            <pc:sldMk cId="3529008278" sldId="298"/>
            <ac:grpSpMk id="21" creationId="{8AF95F8B-3AAA-1B8A-0CCA-23AED1C1D285}"/>
          </ac:grpSpMkLst>
        </pc:grpChg>
        <pc:grpChg chg="add mod">
          <ac:chgData name="Vanh Đặng" userId="393f3e32ace0a368" providerId="LiveId" clId="{C6B6A958-45F7-4FD6-91EB-7FE3E99E6C08}" dt="2024-05-26T11:16:10.838" v="1299"/>
          <ac:grpSpMkLst>
            <pc:docMk/>
            <pc:sldMk cId="3529008278" sldId="298"/>
            <ac:grpSpMk id="26" creationId="{9CA430CA-23D3-E0FE-8971-206B5C14B68B}"/>
          </ac:grpSpMkLst>
        </pc:grpChg>
        <pc:grpChg chg="add mod">
          <ac:chgData name="Vanh Đặng" userId="393f3e32ace0a368" providerId="LiveId" clId="{C6B6A958-45F7-4FD6-91EB-7FE3E99E6C08}" dt="2024-05-26T11:19:37.996" v="1402"/>
          <ac:grpSpMkLst>
            <pc:docMk/>
            <pc:sldMk cId="3529008278" sldId="298"/>
            <ac:grpSpMk id="34" creationId="{F7BE50D4-1DD0-1025-7025-2AC82F6BC9B3}"/>
          </ac:grpSpMkLst>
        </pc:grpChg>
        <pc:grpChg chg="add mod">
          <ac:chgData name="Vanh Đặng" userId="393f3e32ace0a368" providerId="LiveId" clId="{C6B6A958-45F7-4FD6-91EB-7FE3E99E6C08}" dt="2024-05-26T11:44:04.909" v="1680" actId="1076"/>
          <ac:grpSpMkLst>
            <pc:docMk/>
            <pc:sldMk cId="3529008278" sldId="298"/>
            <ac:grpSpMk id="47" creationId="{3CC86FCB-52F2-1C12-E3F3-22078CDA1BF5}"/>
          </ac:grpSpMkLst>
        </pc:grpChg>
        <pc:grpChg chg="add mod">
          <ac:chgData name="Vanh Đặng" userId="393f3e32ace0a368" providerId="LiveId" clId="{C6B6A958-45F7-4FD6-91EB-7FE3E99E6C08}" dt="2024-05-26T11:44:04.909" v="1680" actId="1076"/>
          <ac:grpSpMkLst>
            <pc:docMk/>
            <pc:sldMk cId="3529008278" sldId="298"/>
            <ac:grpSpMk id="48" creationId="{E7A914CB-0522-38EA-4A20-ED2529B3EBE8}"/>
          </ac:grpSpMkLst>
        </pc:grpChg>
        <pc:grpChg chg="add mod">
          <ac:chgData name="Vanh Đặng" userId="393f3e32ace0a368" providerId="LiveId" clId="{C6B6A958-45F7-4FD6-91EB-7FE3E99E6C08}" dt="2024-05-26T11:44:04.909" v="1680" actId="1076"/>
          <ac:grpSpMkLst>
            <pc:docMk/>
            <pc:sldMk cId="3529008278" sldId="298"/>
            <ac:grpSpMk id="49" creationId="{17C14B0B-C3BA-E4E0-8B61-1A1280A89C33}"/>
          </ac:grpSpMkLst>
        </pc:grpChg>
        <pc:grpChg chg="add mod">
          <ac:chgData name="Vanh Đặng" userId="393f3e32ace0a368" providerId="LiveId" clId="{C6B6A958-45F7-4FD6-91EB-7FE3E99E6C08}" dt="2024-05-26T11:44:04.909" v="1680" actId="1076"/>
          <ac:grpSpMkLst>
            <pc:docMk/>
            <pc:sldMk cId="3529008278" sldId="298"/>
            <ac:grpSpMk id="50" creationId="{8C6CE906-32DE-7A5A-0628-1EC4007C71E8}"/>
          </ac:grpSpMkLst>
        </pc:grpChg>
        <pc:grpChg chg="add mod">
          <ac:chgData name="Vanh Đặng" userId="393f3e32ace0a368" providerId="LiveId" clId="{C6B6A958-45F7-4FD6-91EB-7FE3E99E6C08}" dt="2024-05-26T11:44:04.909" v="1680" actId="1076"/>
          <ac:grpSpMkLst>
            <pc:docMk/>
            <pc:sldMk cId="3529008278" sldId="298"/>
            <ac:grpSpMk id="51" creationId="{601CE8AD-E158-B111-CBD0-81B0B726A729}"/>
          </ac:grpSpMkLst>
        </pc:grpChg>
        <pc:grpChg chg="add mod">
          <ac:chgData name="Vanh Đặng" userId="393f3e32ace0a368" providerId="LiveId" clId="{C6B6A958-45F7-4FD6-91EB-7FE3E99E6C08}" dt="2024-05-26T11:44:04.909" v="1680" actId="1076"/>
          <ac:grpSpMkLst>
            <pc:docMk/>
            <pc:sldMk cId="3529008278" sldId="298"/>
            <ac:grpSpMk id="52" creationId="{10578AC1-3DD0-AD55-91C6-C4A57C902E54}"/>
          </ac:grpSpMkLst>
        </pc:grpChg>
        <pc:grpChg chg="del mod">
          <ac:chgData name="Vanh Đặng" userId="393f3e32ace0a368" providerId="LiveId" clId="{C6B6A958-45F7-4FD6-91EB-7FE3E99E6C08}" dt="2024-05-26T11:08:49.896" v="1144" actId="21"/>
          <ac:grpSpMkLst>
            <pc:docMk/>
            <pc:sldMk cId="3529008278" sldId="298"/>
            <ac:grpSpMk id="634" creationId="{00000000-0000-0000-0000-000000000000}"/>
          </ac:grpSpMkLst>
        </pc:grpChg>
        <pc:grpChg chg="add del">
          <ac:chgData name="Vanh Đặng" userId="393f3e32ace0a368" providerId="LiveId" clId="{C6B6A958-45F7-4FD6-91EB-7FE3E99E6C08}" dt="2024-05-26T11:08:49.896" v="1144" actId="21"/>
          <ac:grpSpMkLst>
            <pc:docMk/>
            <pc:sldMk cId="3529008278" sldId="298"/>
            <ac:grpSpMk id="638" creationId="{00000000-0000-0000-0000-000000000000}"/>
          </ac:grpSpMkLst>
        </pc:grpChg>
        <pc:grpChg chg="add del">
          <ac:chgData name="Vanh Đặng" userId="393f3e32ace0a368" providerId="LiveId" clId="{C6B6A958-45F7-4FD6-91EB-7FE3E99E6C08}" dt="2024-05-26T11:08:49.896" v="1144" actId="21"/>
          <ac:grpSpMkLst>
            <pc:docMk/>
            <pc:sldMk cId="3529008278" sldId="298"/>
            <ac:grpSpMk id="642" creationId="{00000000-0000-0000-0000-000000000000}"/>
          </ac:grpSpMkLst>
        </pc:grpChg>
        <pc:grpChg chg="add del mod">
          <ac:chgData name="Vanh Đặng" userId="393f3e32ace0a368" providerId="LiveId" clId="{C6B6A958-45F7-4FD6-91EB-7FE3E99E6C08}" dt="2024-05-26T11:33:57.944" v="1601" actId="165"/>
          <ac:grpSpMkLst>
            <pc:docMk/>
            <pc:sldMk cId="3529008278" sldId="298"/>
            <ac:grpSpMk id="647" creationId="{00000000-0000-0000-0000-000000000000}"/>
          </ac:grpSpMkLst>
        </pc:grpChg>
      </pc:sldChg>
      <pc:sldMasterChg chg="delSldLayout">
        <pc:chgData name="Vanh Đặng" userId="393f3e32ace0a368" providerId="LiveId" clId="{C6B6A958-45F7-4FD6-91EB-7FE3E99E6C08}" dt="2024-05-26T11:07:25.817" v="1090" actId="2696"/>
        <pc:sldMasterMkLst>
          <pc:docMk/>
          <pc:sldMasterMk cId="0" sldId="2147483687"/>
        </pc:sldMasterMkLst>
        <pc:sldLayoutChg chg="del">
          <pc:chgData name="Vanh Đặng" userId="393f3e32ace0a368" providerId="LiveId" clId="{C6B6A958-45F7-4FD6-91EB-7FE3E99E6C08}" dt="2024-05-26T11:07:25.817" v="1090" actId="2696"/>
          <pc:sldLayoutMkLst>
            <pc:docMk/>
            <pc:sldMasterMk cId="0" sldId="2147483687"/>
            <pc:sldLayoutMk cId="0" sldId="2147483689"/>
          </pc:sldLayoutMkLst>
        </pc:sldLayoutChg>
      </pc:sldMasterChg>
    </pc:docChg>
  </pc:docChgLst>
  <pc:docChgLst>
    <pc:chgData name="trường nguyễn xuân" userId="cc6e7288-dc0a-41f4-bd2d-3916437c23c8" providerId="ADAL" clId="{5CB7E2A7-E7C8-4171-9CA7-0A2E2B7C409C}"/>
    <pc:docChg chg="undo custSel addSld modSld sldOrd">
      <pc:chgData name="trường nguyễn xuân" userId="cc6e7288-dc0a-41f4-bd2d-3916437c23c8" providerId="ADAL" clId="{5CB7E2A7-E7C8-4171-9CA7-0A2E2B7C409C}" dt="2023-12-28T02:08:14.113" v="377"/>
      <pc:docMkLst>
        <pc:docMk/>
      </pc:docMkLst>
      <pc:sldChg chg="modSp mod">
        <pc:chgData name="trường nguyễn xuân" userId="cc6e7288-dc0a-41f4-bd2d-3916437c23c8" providerId="ADAL" clId="{5CB7E2A7-E7C8-4171-9CA7-0A2E2B7C409C}" dt="2023-12-28T01:12:21.911" v="51" actId="20577"/>
        <pc:sldMkLst>
          <pc:docMk/>
          <pc:sldMk cId="0" sldId="260"/>
        </pc:sldMkLst>
        <pc:spChg chg="mod">
          <ac:chgData name="trường nguyễn xuân" userId="cc6e7288-dc0a-41f4-bd2d-3916437c23c8" providerId="ADAL" clId="{5CB7E2A7-E7C8-4171-9CA7-0A2E2B7C409C}" dt="2023-12-28T01:12:21.911" v="51" actId="20577"/>
          <ac:spMkLst>
            <pc:docMk/>
            <pc:sldMk cId="0" sldId="260"/>
            <ac:spMk id="581" creationId="{00000000-0000-0000-0000-000000000000}"/>
          </ac:spMkLst>
        </pc:spChg>
      </pc:sldChg>
      <pc:sldChg chg="addSp delSp modSp mod delAnim modAnim">
        <pc:chgData name="trường nguyễn xuân" userId="cc6e7288-dc0a-41f4-bd2d-3916437c23c8" providerId="ADAL" clId="{5CB7E2A7-E7C8-4171-9CA7-0A2E2B7C409C}" dt="2023-12-28T02:05:29.783" v="228" actId="1076"/>
        <pc:sldMkLst>
          <pc:docMk/>
          <pc:sldMk cId="0" sldId="262"/>
        </pc:sldMkLst>
        <pc:spChg chg="add del mod">
          <ac:chgData name="trường nguyễn xuân" userId="cc6e7288-dc0a-41f4-bd2d-3916437c23c8" providerId="ADAL" clId="{5CB7E2A7-E7C8-4171-9CA7-0A2E2B7C409C}" dt="2023-12-28T02:02:08.370" v="100" actId="478"/>
          <ac:spMkLst>
            <pc:docMk/>
            <pc:sldMk cId="0" sldId="262"/>
            <ac:spMk id="3" creationId="{2C45F632-C8ED-1E72-5668-47EC571D9096}"/>
          </ac:spMkLst>
        </pc:spChg>
        <pc:spChg chg="add del">
          <ac:chgData name="trường nguyễn xuân" userId="cc6e7288-dc0a-41f4-bd2d-3916437c23c8" providerId="ADAL" clId="{5CB7E2A7-E7C8-4171-9CA7-0A2E2B7C409C}" dt="2023-12-28T02:02:10.891" v="102"/>
          <ac:spMkLst>
            <pc:docMk/>
            <pc:sldMk cId="0" sldId="262"/>
            <ac:spMk id="4" creationId="{A5851243-BBAE-964D-B7E9-98B77F86AE70}"/>
          </ac:spMkLst>
        </pc:spChg>
        <pc:spChg chg="add del">
          <ac:chgData name="trường nguyễn xuân" userId="cc6e7288-dc0a-41f4-bd2d-3916437c23c8" providerId="ADAL" clId="{5CB7E2A7-E7C8-4171-9CA7-0A2E2B7C409C}" dt="2023-12-28T02:02:20.872" v="104"/>
          <ac:spMkLst>
            <pc:docMk/>
            <pc:sldMk cId="0" sldId="262"/>
            <ac:spMk id="5" creationId="{D677EC7E-A95E-D184-77F7-23C9D2C8261C}"/>
          </ac:spMkLst>
        </pc:spChg>
        <pc:spChg chg="del mod">
          <ac:chgData name="trường nguyễn xuân" userId="cc6e7288-dc0a-41f4-bd2d-3916437c23c8" providerId="ADAL" clId="{5CB7E2A7-E7C8-4171-9CA7-0A2E2B7C409C}" dt="2023-12-28T02:00:51.565" v="88" actId="478"/>
          <ac:spMkLst>
            <pc:docMk/>
            <pc:sldMk cId="0" sldId="262"/>
            <ac:spMk id="6" creationId="{C30CE8E1-9D75-DFEF-2428-B91E675D4602}"/>
          </ac:spMkLst>
        </pc:spChg>
        <pc:spChg chg="del mod">
          <ac:chgData name="trường nguyễn xuân" userId="cc6e7288-dc0a-41f4-bd2d-3916437c23c8" providerId="ADAL" clId="{5CB7E2A7-E7C8-4171-9CA7-0A2E2B7C409C}" dt="2023-12-28T02:00:55.282" v="91" actId="478"/>
          <ac:spMkLst>
            <pc:docMk/>
            <pc:sldMk cId="0" sldId="262"/>
            <ac:spMk id="7" creationId="{49029142-166F-E03D-FEF9-859D2E15BEED}"/>
          </ac:spMkLst>
        </pc:spChg>
        <pc:spChg chg="del">
          <ac:chgData name="trường nguyễn xuân" userId="cc6e7288-dc0a-41f4-bd2d-3916437c23c8" providerId="ADAL" clId="{5CB7E2A7-E7C8-4171-9CA7-0A2E2B7C409C}" dt="2023-12-28T02:00:57.121" v="92" actId="478"/>
          <ac:spMkLst>
            <pc:docMk/>
            <pc:sldMk cId="0" sldId="262"/>
            <ac:spMk id="8" creationId="{2D12CEAD-9963-DEF6-538A-670798F47A72}"/>
          </ac:spMkLst>
        </pc:spChg>
        <pc:spChg chg="add del">
          <ac:chgData name="trường nguyễn xuân" userId="cc6e7288-dc0a-41f4-bd2d-3916437c23c8" providerId="ADAL" clId="{5CB7E2A7-E7C8-4171-9CA7-0A2E2B7C409C}" dt="2023-12-28T02:02:46.988" v="106"/>
          <ac:spMkLst>
            <pc:docMk/>
            <pc:sldMk cId="0" sldId="262"/>
            <ac:spMk id="9" creationId="{BFAA0A0D-761F-8D01-07BB-790A38B033C7}"/>
          </ac:spMkLst>
        </pc:spChg>
        <pc:spChg chg="add del mod">
          <ac:chgData name="trường nguyễn xuân" userId="cc6e7288-dc0a-41f4-bd2d-3916437c23c8" providerId="ADAL" clId="{5CB7E2A7-E7C8-4171-9CA7-0A2E2B7C409C}" dt="2023-12-28T02:03:46.735" v="135" actId="767"/>
          <ac:spMkLst>
            <pc:docMk/>
            <pc:sldMk cId="0" sldId="262"/>
            <ac:spMk id="12" creationId="{B9059B3F-2DC7-3A0B-4D15-71318C72F903}"/>
          </ac:spMkLst>
        </pc:spChg>
        <pc:spChg chg="add del mod">
          <ac:chgData name="trường nguyễn xuân" userId="cc6e7288-dc0a-41f4-bd2d-3916437c23c8" providerId="ADAL" clId="{5CB7E2A7-E7C8-4171-9CA7-0A2E2B7C409C}" dt="2023-12-28T02:05:21.758" v="225" actId="478"/>
          <ac:spMkLst>
            <pc:docMk/>
            <pc:sldMk cId="0" sldId="262"/>
            <ac:spMk id="15" creationId="{202788F1-883B-018B-8A0F-50768869A7A9}"/>
          </ac:spMkLst>
        </pc:spChg>
        <pc:spChg chg="mod">
          <ac:chgData name="trường nguyễn xuân" userId="cc6e7288-dc0a-41f4-bd2d-3916437c23c8" providerId="ADAL" clId="{5CB7E2A7-E7C8-4171-9CA7-0A2E2B7C409C}" dt="2023-12-28T02:05:06.761" v="224" actId="20577"/>
          <ac:spMkLst>
            <pc:docMk/>
            <pc:sldMk cId="0" sldId="262"/>
            <ac:spMk id="624" creationId="{00000000-0000-0000-0000-000000000000}"/>
          </ac:spMkLst>
        </pc:spChg>
        <pc:picChg chg="add del mod">
          <ac:chgData name="trường nguyễn xuân" userId="cc6e7288-dc0a-41f4-bd2d-3916437c23c8" providerId="ADAL" clId="{5CB7E2A7-E7C8-4171-9CA7-0A2E2B7C409C}" dt="2023-12-28T02:01:15.918" v="97" actId="478"/>
          <ac:picMkLst>
            <pc:docMk/>
            <pc:sldMk cId="0" sldId="262"/>
            <ac:picMk id="2" creationId="{1BFCAE07-F695-E935-2761-90C0BF684FAD}"/>
          </ac:picMkLst>
        </pc:picChg>
        <pc:picChg chg="add del mod">
          <ac:chgData name="trường nguyễn xuân" userId="cc6e7288-dc0a-41f4-bd2d-3916437c23c8" providerId="ADAL" clId="{5CB7E2A7-E7C8-4171-9CA7-0A2E2B7C409C}" dt="2023-12-28T02:04:16.469" v="136" actId="478"/>
          <ac:picMkLst>
            <pc:docMk/>
            <pc:sldMk cId="0" sldId="262"/>
            <ac:picMk id="11" creationId="{2F5FD0E7-F63B-7D9A-CB9B-39CDCA01E985}"/>
          </ac:picMkLst>
        </pc:picChg>
        <pc:picChg chg="add mod">
          <ac:chgData name="trường nguyễn xuân" userId="cc6e7288-dc0a-41f4-bd2d-3916437c23c8" providerId="ADAL" clId="{5CB7E2A7-E7C8-4171-9CA7-0A2E2B7C409C}" dt="2023-12-28T02:05:29.783" v="228" actId="1076"/>
          <ac:picMkLst>
            <pc:docMk/>
            <pc:sldMk cId="0" sldId="262"/>
            <ac:picMk id="14" creationId="{3091FE72-9C91-363E-4FB2-09DC642D62EF}"/>
          </ac:picMkLst>
        </pc:picChg>
        <pc:picChg chg="del">
          <ac:chgData name="trường nguyễn xuân" userId="cc6e7288-dc0a-41f4-bd2d-3916437c23c8" providerId="ADAL" clId="{5CB7E2A7-E7C8-4171-9CA7-0A2E2B7C409C}" dt="2023-12-28T02:00:50.545" v="84" actId="478"/>
          <ac:picMkLst>
            <pc:docMk/>
            <pc:sldMk cId="0" sldId="262"/>
            <ac:picMk id="1026" creationId="{8B7FF54F-CD22-EAE0-F676-6D345347A475}"/>
          </ac:picMkLst>
        </pc:picChg>
        <pc:picChg chg="del mod">
          <ac:chgData name="trường nguyễn xuân" userId="cc6e7288-dc0a-41f4-bd2d-3916437c23c8" providerId="ADAL" clId="{5CB7E2A7-E7C8-4171-9CA7-0A2E2B7C409C}" dt="2023-12-28T02:00:50.966" v="86" actId="478"/>
          <ac:picMkLst>
            <pc:docMk/>
            <pc:sldMk cId="0" sldId="262"/>
            <ac:picMk id="1028" creationId="{B7ECAB1D-22ED-91D3-2CE7-42C30D5E470A}"/>
          </ac:picMkLst>
        </pc:picChg>
        <pc:picChg chg="del">
          <ac:chgData name="trường nguyễn xuân" userId="cc6e7288-dc0a-41f4-bd2d-3916437c23c8" providerId="ADAL" clId="{5CB7E2A7-E7C8-4171-9CA7-0A2E2B7C409C}" dt="2023-12-28T02:00:53.149" v="89" actId="478"/>
          <ac:picMkLst>
            <pc:docMk/>
            <pc:sldMk cId="0" sldId="262"/>
            <ac:picMk id="1030" creationId="{8BBF2577-D2AE-80B2-B98C-3C8640268FBA}"/>
          </ac:picMkLst>
        </pc:picChg>
      </pc:sldChg>
      <pc:sldChg chg="addSp delSp modSp add mod delAnim modAnim">
        <pc:chgData name="trường nguyễn xuân" userId="cc6e7288-dc0a-41f4-bd2d-3916437c23c8" providerId="ADAL" clId="{5CB7E2A7-E7C8-4171-9CA7-0A2E2B7C409C}" dt="2023-12-28T02:07:49.145" v="375" actId="1076"/>
        <pc:sldMkLst>
          <pc:docMk/>
          <pc:sldMk cId="1951450603" sldId="295"/>
        </pc:sldMkLst>
        <pc:spChg chg="add mod">
          <ac:chgData name="trường nguyễn xuân" userId="cc6e7288-dc0a-41f4-bd2d-3916437c23c8" providerId="ADAL" clId="{5CB7E2A7-E7C8-4171-9CA7-0A2E2B7C409C}" dt="2023-12-28T02:07:49.145" v="375" actId="1076"/>
          <ac:spMkLst>
            <pc:docMk/>
            <pc:sldMk cId="1951450603" sldId="295"/>
            <ac:spMk id="3" creationId="{FCAF4320-0251-6DDA-43EB-4B6DDD84CFE0}"/>
          </ac:spMkLst>
        </pc:spChg>
        <pc:spChg chg="del">
          <ac:chgData name="trường nguyễn xuân" userId="cc6e7288-dc0a-41f4-bd2d-3916437c23c8" providerId="ADAL" clId="{5CB7E2A7-E7C8-4171-9CA7-0A2E2B7C409C}" dt="2023-12-28T02:06:36.123" v="338" actId="478"/>
          <ac:spMkLst>
            <pc:docMk/>
            <pc:sldMk cId="1951450603" sldId="295"/>
            <ac:spMk id="6" creationId="{C30CE8E1-9D75-DFEF-2428-B91E675D4602}"/>
          </ac:spMkLst>
        </pc:spChg>
        <pc:spChg chg="del">
          <ac:chgData name="trường nguyễn xuân" userId="cc6e7288-dc0a-41f4-bd2d-3916437c23c8" providerId="ADAL" clId="{5CB7E2A7-E7C8-4171-9CA7-0A2E2B7C409C}" dt="2023-12-28T02:06:37.610" v="339" actId="478"/>
          <ac:spMkLst>
            <pc:docMk/>
            <pc:sldMk cId="1951450603" sldId="295"/>
            <ac:spMk id="7" creationId="{49029142-166F-E03D-FEF9-859D2E15BEED}"/>
          </ac:spMkLst>
        </pc:spChg>
        <pc:spChg chg="del">
          <ac:chgData name="trường nguyễn xuân" userId="cc6e7288-dc0a-41f4-bd2d-3916437c23c8" providerId="ADAL" clId="{5CB7E2A7-E7C8-4171-9CA7-0A2E2B7C409C}" dt="2023-12-28T02:06:38.253" v="340" actId="478"/>
          <ac:spMkLst>
            <pc:docMk/>
            <pc:sldMk cId="1951450603" sldId="295"/>
            <ac:spMk id="8" creationId="{2D12CEAD-9963-DEF6-538A-670798F47A72}"/>
          </ac:spMkLst>
        </pc:spChg>
        <pc:spChg chg="mod">
          <ac:chgData name="trường nguyễn xuân" userId="cc6e7288-dc0a-41f4-bd2d-3916437c23c8" providerId="ADAL" clId="{5CB7E2A7-E7C8-4171-9CA7-0A2E2B7C409C}" dt="2023-12-28T02:06:31.586" v="334" actId="20577"/>
          <ac:spMkLst>
            <pc:docMk/>
            <pc:sldMk cId="1951450603" sldId="295"/>
            <ac:spMk id="624" creationId="{00000000-0000-0000-0000-000000000000}"/>
          </ac:spMkLst>
        </pc:spChg>
        <pc:picChg chg="add mod">
          <ac:chgData name="trường nguyễn xuân" userId="cc6e7288-dc0a-41f4-bd2d-3916437c23c8" providerId="ADAL" clId="{5CB7E2A7-E7C8-4171-9CA7-0A2E2B7C409C}" dt="2023-12-28T02:07:25.666" v="347" actId="1076"/>
          <ac:picMkLst>
            <pc:docMk/>
            <pc:sldMk cId="1951450603" sldId="295"/>
            <ac:picMk id="2" creationId="{300431D5-146F-1B7F-F88D-BCD511A30DB0}"/>
          </ac:picMkLst>
        </pc:picChg>
        <pc:picChg chg="del">
          <ac:chgData name="trường nguyễn xuân" userId="cc6e7288-dc0a-41f4-bd2d-3916437c23c8" providerId="ADAL" clId="{5CB7E2A7-E7C8-4171-9CA7-0A2E2B7C409C}" dt="2023-12-28T02:06:34.635" v="335" actId="478"/>
          <ac:picMkLst>
            <pc:docMk/>
            <pc:sldMk cId="1951450603" sldId="295"/>
            <ac:picMk id="1026" creationId="{8B7FF54F-CD22-EAE0-F676-6D345347A475}"/>
          </ac:picMkLst>
        </pc:picChg>
        <pc:picChg chg="del mod">
          <ac:chgData name="trường nguyễn xuân" userId="cc6e7288-dc0a-41f4-bd2d-3916437c23c8" providerId="ADAL" clId="{5CB7E2A7-E7C8-4171-9CA7-0A2E2B7C409C}" dt="2023-12-28T02:06:35.089" v="337" actId="478"/>
          <ac:picMkLst>
            <pc:docMk/>
            <pc:sldMk cId="1951450603" sldId="295"/>
            <ac:picMk id="1028" creationId="{B7ECAB1D-22ED-91D3-2CE7-42C30D5E470A}"/>
          </ac:picMkLst>
        </pc:picChg>
        <pc:picChg chg="del">
          <ac:chgData name="trường nguyễn xuân" userId="cc6e7288-dc0a-41f4-bd2d-3916437c23c8" providerId="ADAL" clId="{5CB7E2A7-E7C8-4171-9CA7-0A2E2B7C409C}" dt="2023-12-28T02:06:38.785" v="341" actId="478"/>
          <ac:picMkLst>
            <pc:docMk/>
            <pc:sldMk cId="1951450603" sldId="295"/>
            <ac:picMk id="1030" creationId="{8BBF2577-D2AE-80B2-B98C-3C8640268FBA}"/>
          </ac:picMkLst>
        </pc:picChg>
      </pc:sldChg>
      <pc:sldChg chg="add ord">
        <pc:chgData name="trường nguyễn xuân" userId="cc6e7288-dc0a-41f4-bd2d-3916437c23c8" providerId="ADAL" clId="{5CB7E2A7-E7C8-4171-9CA7-0A2E2B7C409C}" dt="2023-12-28T02:08:14.113" v="377"/>
        <pc:sldMkLst>
          <pc:docMk/>
          <pc:sldMk cId="4238425521"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2: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8" name="Google Shape;658;p9: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59" name="Google Shape;659;p9: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6" name="Google Shape;716;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000" b="0" strike="noStrike" dirty="0" err="1">
                <a:latin typeface="Arial"/>
                <a:ea typeface="Arial"/>
                <a:cs typeface="Arial"/>
                <a:sym typeface="Arial"/>
              </a:rPr>
              <a:t>để</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giải</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quyết</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vấn</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đề</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cấp</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thiết</a:t>
            </a:r>
            <a:r>
              <a:rPr lang="en-US" sz="2000" b="0" strike="noStrike" dirty="0">
                <a:latin typeface="Arial"/>
                <a:ea typeface="Arial"/>
                <a:cs typeface="Arial"/>
                <a:sym typeface="Arial"/>
              </a:rPr>
              <a:t> ở </a:t>
            </a:r>
            <a:r>
              <a:rPr lang="en-US" sz="2000" b="0" strike="noStrike" dirty="0" err="1">
                <a:latin typeface="Arial"/>
                <a:ea typeface="Arial"/>
                <a:cs typeface="Arial"/>
                <a:sym typeface="Arial"/>
              </a:rPr>
              <a:t>trên</a:t>
            </a:r>
            <a:r>
              <a:rPr lang="en-US" sz="2000" b="0" strike="noStrike" dirty="0">
                <a:latin typeface="Arial"/>
                <a:ea typeface="Arial"/>
                <a:cs typeface="Arial"/>
                <a:sym typeface="Arial"/>
              </a:rPr>
              <a:t> e </a:t>
            </a:r>
            <a:r>
              <a:rPr lang="en-US" sz="2000" b="0" strike="noStrike" dirty="0" err="1">
                <a:latin typeface="Arial"/>
                <a:ea typeface="Arial"/>
                <a:cs typeface="Arial"/>
                <a:sym typeface="Arial"/>
              </a:rPr>
              <a:t>đã</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đặt</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ra</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các</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mục</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tiêu</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cụ</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thể</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như</a:t>
            </a:r>
            <a:r>
              <a:rPr lang="en-US" sz="2000" b="0" strike="noStrike" dirty="0">
                <a:latin typeface="Arial"/>
                <a:ea typeface="Arial"/>
                <a:cs typeface="Arial"/>
                <a:sym typeface="Arial"/>
              </a:rPr>
              <a:t> </a:t>
            </a:r>
            <a:r>
              <a:rPr lang="en-US" sz="2000" b="0" strike="noStrike" dirty="0" err="1">
                <a:latin typeface="Arial"/>
                <a:ea typeface="Arial"/>
                <a:cs typeface="Arial"/>
                <a:sym typeface="Arial"/>
              </a:rPr>
              <a:t>sau</a:t>
            </a:r>
            <a:endParaRPr sz="2000" b="0" strike="noStrike" dirty="0">
              <a:latin typeface="Arial"/>
              <a:ea typeface="Arial"/>
              <a:cs typeface="Arial"/>
              <a:sym typeface="Arial"/>
            </a:endParaRPr>
          </a:p>
        </p:txBody>
      </p:sp>
      <p:sp>
        <p:nvSpPr>
          <p:cNvPr id="717" name="Google Shape;717;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0" name="Google Shape;740;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41" name="Google Shape;741;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6" name="Google Shape;786;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787" name="Google Shape;787;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0" name="Google Shape;810;p13: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11" name="Google Shape;811;p13: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9" name="Google Shape;819;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0" name="Google Shape;820;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6" name="Google Shape;826;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27" name="Google Shape;827;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16</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4" name="Google Shape;834;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35" name="Google Shape;835;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17</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p18: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882" name="Google Shape;882;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19: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00" name="Google Shape;900;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8" name="Google Shape;488;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8" name="Google Shape;858;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859" name="Google Shape;859;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20</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27" name="Google Shape;1427;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1428" name="Google Shape;1428;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21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5" name="Google Shape;545;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46" name="Google Shape;546;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570" name="Google Shape;570;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Arial"/>
              <a:buNone/>
            </a:pPr>
            <a:endParaRPr lang="vi-VN" dirty="0"/>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r>
              <a:rPr lang="en-US" sz="1200" dirty="0">
                <a:solidFill>
                  <a:schemeClr val="dk1"/>
                </a:solidFill>
                <a:latin typeface="Arial"/>
                <a:ea typeface="Arial"/>
                <a:cs typeface="Arial"/>
                <a:sym typeface="Arial"/>
              </a:rPr>
              <a:t>MVC (Model – View - Controller)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một</a:t>
            </a:r>
            <a:r>
              <a:rPr lang="en-US" sz="1200" dirty="0">
                <a:solidFill>
                  <a:schemeClr val="dk1"/>
                </a:solidFill>
                <a:latin typeface="Arial"/>
                <a:ea typeface="Arial"/>
                <a:cs typeface="Arial"/>
                <a:sym typeface="Arial"/>
              </a:rPr>
              <a:t> design </a:t>
            </a:r>
            <a:r>
              <a:rPr lang="en-US" sz="1200" dirty="0" err="1">
                <a:solidFill>
                  <a:schemeClr val="dk1"/>
                </a:solidFill>
                <a:latin typeface="Arial"/>
                <a:ea typeface="Arial"/>
                <a:cs typeface="Arial"/>
                <a:sym typeface="Arial"/>
              </a:rPr>
              <a:t>partern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đã</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tồn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rất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lâu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ngành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công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nghệ</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phần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mềm</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Một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ứng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dụng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viết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theo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mô</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hình</a:t>
            </a:r>
            <a:r>
              <a:rPr lang="en-US" sz="1200" dirty="0">
                <a:solidFill>
                  <a:schemeClr val="dk1"/>
                </a:solidFill>
                <a:latin typeface="Arial"/>
                <a:ea typeface="Arial"/>
                <a:cs typeface="Arial"/>
                <a:sym typeface="Arial"/>
              </a:rPr>
              <a:t> MVC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bao </a:t>
            </a:r>
            <a:r>
              <a:rPr lang="en-US" sz="1200" dirty="0" err="1">
                <a:solidFill>
                  <a:schemeClr val="dk1"/>
                </a:solidFill>
                <a:latin typeface="Arial"/>
                <a:ea typeface="Arial"/>
                <a:cs typeface="Arial"/>
                <a:sym typeface="Arial"/>
              </a:rPr>
              <a:t>gồm</a:t>
            </a:r>
            <a:r>
              <a:rPr lang="en-US" sz="1200" dirty="0">
                <a:solidFill>
                  <a:schemeClr val="dk1"/>
                </a:solidFill>
                <a:latin typeface="Arial"/>
                <a:ea typeface="Arial"/>
                <a:cs typeface="Arial"/>
                <a:sym typeface="Arial"/>
              </a:rPr>
              <a:t> 3 </a:t>
            </a:r>
            <a:r>
              <a:rPr lang="en-US" sz="1200" dirty="0" err="1">
                <a:solidFill>
                  <a:schemeClr val="dk1"/>
                </a:solidFill>
                <a:latin typeface="Arial"/>
                <a:ea typeface="Arial"/>
                <a:cs typeface="Arial"/>
                <a:sym typeface="Arial"/>
              </a:rPr>
              <a:t>thành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phần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biệt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nhau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Model, View, Controller</a:t>
            </a:r>
            <a:endParaRPr sz="120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MVC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tách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biệt</a:t>
            </a:r>
            <a:r>
              <a:rPr lang="en-US" sz="1200" i="0" dirty="0">
                <a:solidFill>
                  <a:schemeClr val="dk1"/>
                </a:solidFill>
                <a:latin typeface="Arial"/>
                <a:ea typeface="Arial"/>
                <a:cs typeface="Arial"/>
                <a:sym typeface="Arial"/>
              </a:rPr>
              <a:t> 3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lập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trình</a:t>
            </a:r>
            <a:r>
              <a:rPr lang="en-US" sz="1200" i="0" dirty="0">
                <a:solidFill>
                  <a:schemeClr val="dk1"/>
                </a:solidFill>
                <a:latin typeface="Arial"/>
                <a:ea typeface="Arial"/>
                <a:cs typeface="Arial"/>
                <a:sym typeface="Arial"/>
              </a:rPr>
              <a:t> web, </a:t>
            </a:r>
            <a:r>
              <a:rPr lang="en-US" sz="1200" i="0" dirty="0" err="1">
                <a:solidFill>
                  <a:schemeClr val="dk1"/>
                </a:solidFill>
                <a:latin typeface="Arial"/>
                <a:ea typeface="Arial"/>
                <a:cs typeface="Arial"/>
                <a:sym typeface="Arial"/>
              </a:rPr>
              <a:t>vì</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vậy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tối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ưu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ứng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dụng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dễ</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dàng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thêm</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mới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chỉnh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sửa</a:t>
            </a:r>
            <a:r>
              <a:rPr lang="en-US" sz="1200" i="0" dirty="0">
                <a:solidFill>
                  <a:schemeClr val="dk1"/>
                </a:solidFill>
                <a:latin typeface="Arial"/>
                <a:ea typeface="Arial"/>
                <a:cs typeface="Arial"/>
                <a:sym typeface="Arial"/>
              </a:rPr>
              <a:t> code </a:t>
            </a:r>
            <a:r>
              <a:rPr lang="en-US" sz="1200" i="0" dirty="0" err="1">
                <a:solidFill>
                  <a:schemeClr val="dk1"/>
                </a:solidFill>
                <a:latin typeface="Arial"/>
                <a:ea typeface="Arial"/>
                <a:cs typeface="Arial"/>
                <a:sym typeface="Arial"/>
              </a:rPr>
              <a:t>hoặc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giao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diện</a:t>
            </a:r>
            <a:r>
              <a:rPr lang="en-US" sz="1200" i="0" dirty="0">
                <a:solidFill>
                  <a:schemeClr val="dk1"/>
                </a:solidFill>
                <a:latin typeface="Arial"/>
                <a:ea typeface="Arial"/>
                <a:cs typeface="Arial"/>
                <a:sym typeface="Arial"/>
              </a:rPr>
              <a:t>.</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marR="0" lvl="0" indent="0" algn="l" rtl="0">
              <a:lnSpc>
                <a:spcPct val="100000"/>
              </a:lnSpc>
              <a:spcBef>
                <a:spcPts val="0"/>
              </a:spcBef>
              <a:spcAft>
                <a:spcPts val="0"/>
              </a:spcAft>
              <a:buClr>
                <a:schemeClr val="dk1"/>
              </a:buClr>
              <a:buSzPts val="1200"/>
              <a:buFont typeface="Arial"/>
              <a:buNone/>
            </a:pPr>
            <a:r>
              <a:rPr lang="en-US" sz="1200" b="0" i="0" dirty="0">
                <a:solidFill>
                  <a:schemeClr val="dk1"/>
                </a:solidFill>
                <a:latin typeface="Arial"/>
                <a:ea typeface="Arial"/>
                <a:cs typeface="Arial"/>
                <a:sym typeface="Arial"/>
              </a:rPr>
              <a:t>Model (</a:t>
            </a:r>
            <a:r>
              <a:rPr lang="en-US" sz="1200" b="0" i="0" dirty="0" err="1">
                <a:solidFill>
                  <a:schemeClr val="dk1"/>
                </a:solidFill>
                <a:latin typeface="Arial"/>
                <a:ea typeface="Arial"/>
                <a:cs typeface="Arial"/>
                <a:sym typeface="Arial"/>
              </a:rPr>
              <a:t>dữ</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liệu</a:t>
            </a:r>
            <a:r>
              <a:rPr lang="en-US" sz="1200" b="0" i="0" dirty="0">
                <a:solidFill>
                  <a:schemeClr val="dk1"/>
                </a:solidFill>
                <a:latin typeface="Arial"/>
                <a:ea typeface="Arial"/>
                <a:cs typeface="Arial"/>
                <a:sym typeface="Arial"/>
              </a:rPr>
              <a:t>), View (</a:t>
            </a:r>
            <a:r>
              <a:rPr lang="en-US" sz="1200" b="0" i="0" dirty="0" err="1">
                <a:solidFill>
                  <a:schemeClr val="dk1"/>
                </a:solidFill>
                <a:latin typeface="Arial"/>
                <a:ea typeface="Arial"/>
                <a:cs typeface="Arial"/>
                <a:sym typeface="Arial"/>
              </a:rPr>
              <a:t>giao</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diện</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và</a:t>
            </a:r>
            <a:r>
              <a:rPr lang="en-US" sz="1200" b="0" i="0" dirty="0">
                <a:solidFill>
                  <a:schemeClr val="dk1"/>
                </a:solidFill>
                <a:latin typeface="Arial"/>
                <a:ea typeface="Arial"/>
                <a:cs typeface="Arial"/>
                <a:sym typeface="Arial"/>
              </a:rPr>
              <a:t> Controller (</a:t>
            </a:r>
            <a:r>
              <a:rPr lang="en-US" sz="1200" b="0" i="0" dirty="0" err="1">
                <a:solidFill>
                  <a:schemeClr val="dk1"/>
                </a:solidFill>
                <a:latin typeface="Arial"/>
                <a:ea typeface="Arial"/>
                <a:cs typeface="Arial"/>
                <a:sym typeface="Arial"/>
              </a:rPr>
              <a:t>bộ</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điều</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khiển</a:t>
            </a:r>
            <a:r>
              <a:rPr lang="en-US" sz="1200" b="0" i="0" dirty="0">
                <a:solidFill>
                  <a:schemeClr val="dk1"/>
                </a:solidFill>
                <a:latin typeface="Arial"/>
                <a:ea typeface="Arial"/>
                <a:cs typeface="Arial"/>
                <a:sym typeface="Arial"/>
              </a:rPr>
              <a:t>).</a:t>
            </a:r>
            <a:endParaRPr sz="12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dirty="0">
                <a:solidFill>
                  <a:schemeClr val="dk1"/>
                </a:solidFill>
                <a:latin typeface="Arial"/>
                <a:ea typeface="Arial"/>
                <a:cs typeface="Arial"/>
                <a:sym typeface="Arial"/>
              </a:rPr>
              <a:t>Model: ở </a:t>
            </a:r>
            <a:r>
              <a:rPr lang="en-US" sz="1200" i="0" dirty="0" err="1">
                <a:solidFill>
                  <a:schemeClr val="dk1"/>
                </a:solidFill>
                <a:latin typeface="Arial"/>
                <a:ea typeface="Arial"/>
                <a:cs typeface="Arial"/>
                <a:sym typeface="Arial"/>
              </a:rPr>
              <a:t>phần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trước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mình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đã</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nhắc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lại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các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bạn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về</a:t>
            </a:r>
            <a:r>
              <a:rPr lang="en-US" sz="1200" i="0" dirty="0">
                <a:solidFill>
                  <a:schemeClr val="dk1"/>
                </a:solidFill>
                <a:latin typeface="Arial"/>
                <a:ea typeface="Arial"/>
                <a:cs typeface="Arial"/>
                <a:sym typeface="Arial"/>
              </a:rPr>
              <a:t> 3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dirty="0">
                <a:solidFill>
                  <a:schemeClr val="dk1"/>
                </a:solidFill>
                <a:latin typeface="Arial"/>
                <a:ea typeface="Arial"/>
                <a:cs typeface="Arial"/>
                <a:sym typeface="Arial"/>
              </a:rPr>
              <a:t>View: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giao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diện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hiển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thị</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được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truy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xuất</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từ</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model</a:t>
            </a:r>
            <a:endParaRPr sz="1200" i="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dirty="0">
                <a:solidFill>
                  <a:schemeClr val="dk1"/>
                </a:solidFill>
                <a:latin typeface="Arial"/>
                <a:ea typeface="Arial"/>
                <a:cs typeface="Arial"/>
                <a:sym typeface="Arial"/>
              </a:rPr>
              <a:t>Controller: </a:t>
            </a:r>
            <a:r>
              <a:rPr lang="en-US" sz="1200" i="0" dirty="0" err="1">
                <a:solidFill>
                  <a:schemeClr val="dk1"/>
                </a:solidFill>
                <a:latin typeface="Arial"/>
                <a:ea typeface="Arial"/>
                <a:cs typeface="Arial"/>
                <a:sym typeface="Arial"/>
              </a:rPr>
              <a:t>đây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kết</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nối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giữa</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model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MVC, </a:t>
            </a:r>
            <a:r>
              <a:rPr lang="en-US" sz="1200" i="0" dirty="0" err="1">
                <a:solidFill>
                  <a:schemeClr val="dk1"/>
                </a:solidFill>
                <a:latin typeface="Arial"/>
                <a:ea typeface="Arial"/>
                <a:cs typeface="Arial"/>
                <a:sym typeface="Arial"/>
              </a:rPr>
              <a:t>có</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nghĩa</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nếu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phía</a:t>
            </a:r>
            <a:r>
              <a:rPr lang="en-US" sz="1200" i="0" dirty="0">
                <a:solidFill>
                  <a:schemeClr val="dk1"/>
                </a:solidFill>
                <a:latin typeface="Arial"/>
                <a:ea typeface="Arial"/>
                <a:cs typeface="Arial"/>
                <a:sym typeface="Arial"/>
              </a:rPr>
              <a:t> client </a:t>
            </a:r>
            <a:r>
              <a:rPr lang="en-US" sz="1200" i="0" dirty="0" err="1">
                <a:solidFill>
                  <a:schemeClr val="dk1"/>
                </a:solidFill>
                <a:latin typeface="Arial"/>
                <a:ea typeface="Arial"/>
                <a:cs typeface="Arial"/>
                <a:sym typeface="Arial"/>
              </a:rPr>
              <a:t>yêu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cầu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hiển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thị</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thì</a:t>
            </a:r>
            <a:r>
              <a:rPr lang="en-US" sz="1200" i="0" dirty="0">
                <a:solidFill>
                  <a:schemeClr val="dk1"/>
                </a:solidFill>
                <a:latin typeface="Arial"/>
                <a:ea typeface="Arial"/>
                <a:cs typeface="Arial"/>
                <a:sym typeface="Arial"/>
              </a:rPr>
              <a:t> controller </a:t>
            </a:r>
            <a:r>
              <a:rPr lang="en-US" sz="1200" i="0" dirty="0" err="1">
                <a:solidFill>
                  <a:schemeClr val="dk1"/>
                </a:solidFill>
                <a:latin typeface="Arial"/>
                <a:ea typeface="Arial"/>
                <a:cs typeface="Arial"/>
                <a:sym typeface="Arial"/>
              </a:rPr>
              <a:t>gọi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từ</a:t>
            </a:r>
            <a:r>
              <a:rPr lang="en-US" sz="1200" i="0" dirty="0">
                <a:solidFill>
                  <a:schemeClr val="dk1"/>
                </a:solidFill>
                <a:latin typeface="Arial"/>
                <a:ea typeface="Arial"/>
                <a:cs typeface="Arial"/>
                <a:sym typeface="Arial"/>
              </a:rPr>
              <a:t> model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trả</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về</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cho</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vì</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tương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tác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trực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tiếp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với</a:t>
            </a:r>
            <a:r>
              <a:rPr lang="en-US" sz="1200" i="0" dirty="0">
                <a:solidFill>
                  <a:schemeClr val="dk1"/>
                </a:solidFill>
                <a:latin typeface="Arial"/>
                <a:ea typeface="Arial"/>
                <a:cs typeface="Arial"/>
                <a:sym typeface="Arial"/>
              </a:rPr>
              <a:t> client</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r>
              <a:rPr lang="en-US" dirty="0" err="1"/>
              <a:t>Cơ</a:t>
            </a:r>
            <a:r>
              <a:rPr lang="en-US" dirty="0"/>
              <a:t> </a:t>
            </a:r>
            <a:r>
              <a:rPr lang="en-US" dirty="0" err="1"/>
              <a:t>chế</a:t>
            </a:r>
            <a:r>
              <a:rPr lang="en-US" dirty="0"/>
              <a:t> </a:t>
            </a:r>
            <a:r>
              <a:rPr lang="en-US" dirty="0" err="1"/>
              <a:t>hoạt</a:t>
            </a:r>
            <a:r>
              <a:rPr lang="en-US" dirty="0"/>
              <a:t> </a:t>
            </a:r>
            <a:r>
              <a:rPr lang="en-US" dirty="0" err="1"/>
              <a:t>động</a:t>
            </a:r>
            <a:endParaRPr dirty="0"/>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User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1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server </a:t>
            </a:r>
            <a:r>
              <a:rPr lang="en-US" sz="1200" dirty="0" err="1">
                <a:solidFill>
                  <a:schemeClr val="dk1"/>
                </a:solidFill>
                <a:latin typeface="Arial"/>
                <a:ea typeface="Arial"/>
                <a:cs typeface="Arial"/>
                <a:sym typeface="Arial"/>
              </a:rPr>
              <a:t>bằng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vào</a:t>
            </a:r>
            <a:r>
              <a:rPr lang="en-US" sz="1200" dirty="0">
                <a:solidFill>
                  <a:schemeClr val="dk1"/>
                </a:solidFill>
                <a:latin typeface="Arial"/>
                <a:ea typeface="Arial"/>
                <a:cs typeface="Arial"/>
                <a:sym typeface="Arial"/>
              </a:rPr>
              <a:t> 1 URL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browser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đầu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tiên</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xử</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nếu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thì</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database </a:t>
            </a:r>
            <a:r>
              <a:rPr lang="en-US" sz="1200" dirty="0" err="1">
                <a:solidFill>
                  <a:schemeClr val="dk1"/>
                </a:solidFill>
                <a:latin typeface="Arial"/>
                <a:ea typeface="Arial"/>
                <a:cs typeface="Arial"/>
                <a:sym typeface="Arial"/>
              </a:rPr>
              <a:t>và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qua view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controller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giúp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model qua view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View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cuối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cùng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giao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tiếp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với</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mọi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hiển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thị</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cho</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View</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endParaRPr dirty="0"/>
          </a:p>
          <a:p>
            <a:pPr marL="228600" lvl="0" indent="-228600" algn="l" rtl="0">
              <a:lnSpc>
                <a:spcPct val="100000"/>
              </a:lnSpc>
              <a:spcBef>
                <a:spcPts val="0"/>
              </a:spcBef>
              <a:spcAft>
                <a:spcPts val="0"/>
              </a:spcAft>
              <a:buClr>
                <a:schemeClr val="dk1"/>
              </a:buClr>
              <a:buSzPts val="1200"/>
              <a:buFont typeface="Arial"/>
              <a:buAutoNum type="arabicPeriod"/>
            </a:pPr>
            <a:r>
              <a:rPr lang="en-US" dirty="0"/>
              <a:t>Microsoft </a:t>
            </a:r>
            <a:r>
              <a:rPr lang="en-US" dirty="0" err="1"/>
              <a:t>sql</a:t>
            </a:r>
            <a:r>
              <a:rPr lang="en-US" dirty="0"/>
              <a:t> server</a:t>
            </a:r>
            <a:endParaRPr dirty="0"/>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User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1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server </a:t>
            </a:r>
            <a:r>
              <a:rPr lang="en-US" sz="1200" dirty="0" err="1">
                <a:solidFill>
                  <a:schemeClr val="dk1"/>
                </a:solidFill>
                <a:latin typeface="Arial"/>
                <a:ea typeface="Arial"/>
                <a:cs typeface="Arial"/>
                <a:sym typeface="Arial"/>
              </a:rPr>
              <a:t>bằng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vào</a:t>
            </a:r>
            <a:r>
              <a:rPr lang="en-US" sz="1200" dirty="0">
                <a:solidFill>
                  <a:schemeClr val="dk1"/>
                </a:solidFill>
                <a:latin typeface="Arial"/>
                <a:ea typeface="Arial"/>
                <a:cs typeface="Arial"/>
                <a:sym typeface="Arial"/>
              </a:rPr>
              <a:t> 1 URL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browser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đầu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tiên</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xử</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nếu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thì</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database </a:t>
            </a:r>
            <a:r>
              <a:rPr lang="en-US" sz="1200" dirty="0" err="1">
                <a:solidFill>
                  <a:schemeClr val="dk1"/>
                </a:solidFill>
                <a:latin typeface="Arial"/>
                <a:ea typeface="Arial"/>
                <a:cs typeface="Arial"/>
                <a:sym typeface="Arial"/>
              </a:rPr>
              <a:t>và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qua view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controller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giúp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model qua view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View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cuối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cùng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giao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tiếp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với</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mọi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hiển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thị</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cho</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View</a:t>
            </a:r>
            <a:endParaRPr sz="1200" dirty="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dirty="0"/>
          </a:p>
        </p:txBody>
      </p:sp>
      <p:sp>
        <p:nvSpPr>
          <p:cNvPr id="622" name="Google Shape;62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5</a:t>
            </a:fld>
            <a:endParaRPr sz="1400" b="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Arial"/>
              <a:buNone/>
            </a:pPr>
            <a:endParaRPr lang="vi-VN" dirty="0"/>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r>
              <a:rPr lang="en-US" sz="1200" dirty="0">
                <a:solidFill>
                  <a:schemeClr val="dk1"/>
                </a:solidFill>
                <a:latin typeface="Arial"/>
                <a:ea typeface="Arial"/>
                <a:cs typeface="Arial"/>
                <a:sym typeface="Arial"/>
              </a:rPr>
              <a:t>MVC (Model – View - Controller)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một</a:t>
            </a:r>
            <a:r>
              <a:rPr lang="en-US" sz="1200" dirty="0">
                <a:solidFill>
                  <a:schemeClr val="dk1"/>
                </a:solidFill>
                <a:latin typeface="Arial"/>
                <a:ea typeface="Arial"/>
                <a:cs typeface="Arial"/>
                <a:sym typeface="Arial"/>
              </a:rPr>
              <a:t> design </a:t>
            </a:r>
            <a:r>
              <a:rPr lang="en-US" sz="1200" dirty="0" err="1">
                <a:solidFill>
                  <a:schemeClr val="dk1"/>
                </a:solidFill>
                <a:latin typeface="Arial"/>
                <a:ea typeface="Arial"/>
                <a:cs typeface="Arial"/>
                <a:sym typeface="Arial"/>
              </a:rPr>
              <a:t>partern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đã</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tồn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rất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lâu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ngành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công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nghệ</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phần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mềm</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Một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ứng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dụng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viết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theo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mô</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hình</a:t>
            </a:r>
            <a:r>
              <a:rPr lang="en-US" sz="1200" dirty="0">
                <a:solidFill>
                  <a:schemeClr val="dk1"/>
                </a:solidFill>
                <a:latin typeface="Arial"/>
                <a:ea typeface="Arial"/>
                <a:cs typeface="Arial"/>
                <a:sym typeface="Arial"/>
              </a:rPr>
              <a:t> MVC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bao </a:t>
            </a:r>
            <a:r>
              <a:rPr lang="en-US" sz="1200" dirty="0" err="1">
                <a:solidFill>
                  <a:schemeClr val="dk1"/>
                </a:solidFill>
                <a:latin typeface="Arial"/>
                <a:ea typeface="Arial"/>
                <a:cs typeface="Arial"/>
                <a:sym typeface="Arial"/>
              </a:rPr>
              <a:t>gồm</a:t>
            </a:r>
            <a:r>
              <a:rPr lang="en-US" sz="1200" dirty="0">
                <a:solidFill>
                  <a:schemeClr val="dk1"/>
                </a:solidFill>
                <a:latin typeface="Arial"/>
                <a:ea typeface="Arial"/>
                <a:cs typeface="Arial"/>
                <a:sym typeface="Arial"/>
              </a:rPr>
              <a:t> 3 </a:t>
            </a:r>
            <a:r>
              <a:rPr lang="en-US" sz="1200" dirty="0" err="1">
                <a:solidFill>
                  <a:schemeClr val="dk1"/>
                </a:solidFill>
                <a:latin typeface="Arial"/>
                <a:ea typeface="Arial"/>
                <a:cs typeface="Arial"/>
                <a:sym typeface="Arial"/>
              </a:rPr>
              <a:t>thành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phần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biệt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nhau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Model, View, Controller</a:t>
            </a:r>
            <a:endParaRPr sz="120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MVC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tách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biệt</a:t>
            </a:r>
            <a:r>
              <a:rPr lang="en-US" sz="1200" i="0" dirty="0">
                <a:solidFill>
                  <a:schemeClr val="dk1"/>
                </a:solidFill>
                <a:latin typeface="Arial"/>
                <a:ea typeface="Arial"/>
                <a:cs typeface="Arial"/>
                <a:sym typeface="Arial"/>
              </a:rPr>
              <a:t> 3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lập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trình</a:t>
            </a:r>
            <a:r>
              <a:rPr lang="en-US" sz="1200" i="0" dirty="0">
                <a:solidFill>
                  <a:schemeClr val="dk1"/>
                </a:solidFill>
                <a:latin typeface="Arial"/>
                <a:ea typeface="Arial"/>
                <a:cs typeface="Arial"/>
                <a:sym typeface="Arial"/>
              </a:rPr>
              <a:t> web, </a:t>
            </a:r>
            <a:r>
              <a:rPr lang="en-US" sz="1200" i="0" dirty="0" err="1">
                <a:solidFill>
                  <a:schemeClr val="dk1"/>
                </a:solidFill>
                <a:latin typeface="Arial"/>
                <a:ea typeface="Arial"/>
                <a:cs typeface="Arial"/>
                <a:sym typeface="Arial"/>
              </a:rPr>
              <a:t>vì</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vậy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tối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ưu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ứng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dụng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dễ</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dàng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thêm</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mới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chỉnh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sửa</a:t>
            </a:r>
            <a:r>
              <a:rPr lang="en-US" sz="1200" i="0" dirty="0">
                <a:solidFill>
                  <a:schemeClr val="dk1"/>
                </a:solidFill>
                <a:latin typeface="Arial"/>
                <a:ea typeface="Arial"/>
                <a:cs typeface="Arial"/>
                <a:sym typeface="Arial"/>
              </a:rPr>
              <a:t> code </a:t>
            </a:r>
            <a:r>
              <a:rPr lang="en-US" sz="1200" i="0" dirty="0" err="1">
                <a:solidFill>
                  <a:schemeClr val="dk1"/>
                </a:solidFill>
                <a:latin typeface="Arial"/>
                <a:ea typeface="Arial"/>
                <a:cs typeface="Arial"/>
                <a:sym typeface="Arial"/>
              </a:rPr>
              <a:t>hoặc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giao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diện</a:t>
            </a:r>
            <a:r>
              <a:rPr lang="en-US" sz="1200" i="0" dirty="0">
                <a:solidFill>
                  <a:schemeClr val="dk1"/>
                </a:solidFill>
                <a:latin typeface="Arial"/>
                <a:ea typeface="Arial"/>
                <a:cs typeface="Arial"/>
                <a:sym typeface="Arial"/>
              </a:rPr>
              <a:t>.</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marR="0" lvl="0" indent="0" algn="l" rtl="0">
              <a:lnSpc>
                <a:spcPct val="100000"/>
              </a:lnSpc>
              <a:spcBef>
                <a:spcPts val="0"/>
              </a:spcBef>
              <a:spcAft>
                <a:spcPts val="0"/>
              </a:spcAft>
              <a:buClr>
                <a:schemeClr val="dk1"/>
              </a:buClr>
              <a:buSzPts val="1200"/>
              <a:buFont typeface="Arial"/>
              <a:buNone/>
            </a:pPr>
            <a:r>
              <a:rPr lang="en-US" sz="1200" b="0" i="0" dirty="0">
                <a:solidFill>
                  <a:schemeClr val="dk1"/>
                </a:solidFill>
                <a:latin typeface="Arial"/>
                <a:ea typeface="Arial"/>
                <a:cs typeface="Arial"/>
                <a:sym typeface="Arial"/>
              </a:rPr>
              <a:t>Model (</a:t>
            </a:r>
            <a:r>
              <a:rPr lang="en-US" sz="1200" b="0" i="0" dirty="0" err="1">
                <a:solidFill>
                  <a:schemeClr val="dk1"/>
                </a:solidFill>
                <a:latin typeface="Arial"/>
                <a:ea typeface="Arial"/>
                <a:cs typeface="Arial"/>
                <a:sym typeface="Arial"/>
              </a:rPr>
              <a:t>dữ</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liệu</a:t>
            </a:r>
            <a:r>
              <a:rPr lang="en-US" sz="1200" b="0" i="0" dirty="0">
                <a:solidFill>
                  <a:schemeClr val="dk1"/>
                </a:solidFill>
                <a:latin typeface="Arial"/>
                <a:ea typeface="Arial"/>
                <a:cs typeface="Arial"/>
                <a:sym typeface="Arial"/>
              </a:rPr>
              <a:t>), View (</a:t>
            </a:r>
            <a:r>
              <a:rPr lang="en-US" sz="1200" b="0" i="0" dirty="0" err="1">
                <a:solidFill>
                  <a:schemeClr val="dk1"/>
                </a:solidFill>
                <a:latin typeface="Arial"/>
                <a:ea typeface="Arial"/>
                <a:cs typeface="Arial"/>
                <a:sym typeface="Arial"/>
              </a:rPr>
              <a:t>giao</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diện</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và</a:t>
            </a:r>
            <a:r>
              <a:rPr lang="en-US" sz="1200" b="0" i="0" dirty="0">
                <a:solidFill>
                  <a:schemeClr val="dk1"/>
                </a:solidFill>
                <a:latin typeface="Arial"/>
                <a:ea typeface="Arial"/>
                <a:cs typeface="Arial"/>
                <a:sym typeface="Arial"/>
              </a:rPr>
              <a:t> Controller (</a:t>
            </a:r>
            <a:r>
              <a:rPr lang="en-US" sz="1200" b="0" i="0" dirty="0" err="1">
                <a:solidFill>
                  <a:schemeClr val="dk1"/>
                </a:solidFill>
                <a:latin typeface="Arial"/>
                <a:ea typeface="Arial"/>
                <a:cs typeface="Arial"/>
                <a:sym typeface="Arial"/>
              </a:rPr>
              <a:t>bộ</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điều</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khiển</a:t>
            </a:r>
            <a:r>
              <a:rPr lang="en-US" sz="1200" b="0" i="0" dirty="0">
                <a:solidFill>
                  <a:schemeClr val="dk1"/>
                </a:solidFill>
                <a:latin typeface="Arial"/>
                <a:ea typeface="Arial"/>
                <a:cs typeface="Arial"/>
                <a:sym typeface="Arial"/>
              </a:rPr>
              <a:t>).</a:t>
            </a:r>
            <a:endParaRPr sz="12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dirty="0">
                <a:solidFill>
                  <a:schemeClr val="dk1"/>
                </a:solidFill>
                <a:latin typeface="Arial"/>
                <a:ea typeface="Arial"/>
                <a:cs typeface="Arial"/>
                <a:sym typeface="Arial"/>
              </a:rPr>
              <a:t>Model: ở </a:t>
            </a:r>
            <a:r>
              <a:rPr lang="en-US" sz="1200" i="0" dirty="0" err="1">
                <a:solidFill>
                  <a:schemeClr val="dk1"/>
                </a:solidFill>
                <a:latin typeface="Arial"/>
                <a:ea typeface="Arial"/>
                <a:cs typeface="Arial"/>
                <a:sym typeface="Arial"/>
              </a:rPr>
              <a:t>phần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trước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mình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đã</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nhắc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lại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các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bạn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về</a:t>
            </a:r>
            <a:r>
              <a:rPr lang="en-US" sz="1200" i="0" dirty="0">
                <a:solidFill>
                  <a:schemeClr val="dk1"/>
                </a:solidFill>
                <a:latin typeface="Arial"/>
                <a:ea typeface="Arial"/>
                <a:cs typeface="Arial"/>
                <a:sym typeface="Arial"/>
              </a:rPr>
              <a:t> 3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dirty="0">
                <a:solidFill>
                  <a:schemeClr val="dk1"/>
                </a:solidFill>
                <a:latin typeface="Arial"/>
                <a:ea typeface="Arial"/>
                <a:cs typeface="Arial"/>
                <a:sym typeface="Arial"/>
              </a:rPr>
              <a:t>View: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giao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diện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hiển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thị</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được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truy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xuất</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từ</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model</a:t>
            </a:r>
            <a:endParaRPr sz="1200" i="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dirty="0">
                <a:solidFill>
                  <a:schemeClr val="dk1"/>
                </a:solidFill>
                <a:latin typeface="Arial"/>
                <a:ea typeface="Arial"/>
                <a:cs typeface="Arial"/>
                <a:sym typeface="Arial"/>
              </a:rPr>
              <a:t>Controller: </a:t>
            </a:r>
            <a:r>
              <a:rPr lang="en-US" sz="1200" i="0" dirty="0" err="1">
                <a:solidFill>
                  <a:schemeClr val="dk1"/>
                </a:solidFill>
                <a:latin typeface="Arial"/>
                <a:ea typeface="Arial"/>
                <a:cs typeface="Arial"/>
                <a:sym typeface="Arial"/>
              </a:rPr>
              <a:t>đây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kết</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nối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giữa</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model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MVC, </a:t>
            </a:r>
            <a:r>
              <a:rPr lang="en-US" sz="1200" i="0" dirty="0" err="1">
                <a:solidFill>
                  <a:schemeClr val="dk1"/>
                </a:solidFill>
                <a:latin typeface="Arial"/>
                <a:ea typeface="Arial"/>
                <a:cs typeface="Arial"/>
                <a:sym typeface="Arial"/>
              </a:rPr>
              <a:t>có</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nghĩa</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nếu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phía</a:t>
            </a:r>
            <a:r>
              <a:rPr lang="en-US" sz="1200" i="0" dirty="0">
                <a:solidFill>
                  <a:schemeClr val="dk1"/>
                </a:solidFill>
                <a:latin typeface="Arial"/>
                <a:ea typeface="Arial"/>
                <a:cs typeface="Arial"/>
                <a:sym typeface="Arial"/>
              </a:rPr>
              <a:t> client </a:t>
            </a:r>
            <a:r>
              <a:rPr lang="en-US" sz="1200" i="0" dirty="0" err="1">
                <a:solidFill>
                  <a:schemeClr val="dk1"/>
                </a:solidFill>
                <a:latin typeface="Arial"/>
                <a:ea typeface="Arial"/>
                <a:cs typeface="Arial"/>
                <a:sym typeface="Arial"/>
              </a:rPr>
              <a:t>yêu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cầu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hiển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thị</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thì</a:t>
            </a:r>
            <a:r>
              <a:rPr lang="en-US" sz="1200" i="0" dirty="0">
                <a:solidFill>
                  <a:schemeClr val="dk1"/>
                </a:solidFill>
                <a:latin typeface="Arial"/>
                <a:ea typeface="Arial"/>
                <a:cs typeface="Arial"/>
                <a:sym typeface="Arial"/>
              </a:rPr>
              <a:t> controller </a:t>
            </a:r>
            <a:r>
              <a:rPr lang="en-US" sz="1200" i="0" dirty="0" err="1">
                <a:solidFill>
                  <a:schemeClr val="dk1"/>
                </a:solidFill>
                <a:latin typeface="Arial"/>
                <a:ea typeface="Arial"/>
                <a:cs typeface="Arial"/>
                <a:sym typeface="Arial"/>
              </a:rPr>
              <a:t>gọi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từ</a:t>
            </a:r>
            <a:r>
              <a:rPr lang="en-US" sz="1200" i="0" dirty="0">
                <a:solidFill>
                  <a:schemeClr val="dk1"/>
                </a:solidFill>
                <a:latin typeface="Arial"/>
                <a:ea typeface="Arial"/>
                <a:cs typeface="Arial"/>
                <a:sym typeface="Arial"/>
              </a:rPr>
              <a:t> model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trả</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về</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cho</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vì</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tương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tác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trực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tiếp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với</a:t>
            </a:r>
            <a:r>
              <a:rPr lang="en-US" sz="1200" i="0" dirty="0">
                <a:solidFill>
                  <a:schemeClr val="dk1"/>
                </a:solidFill>
                <a:latin typeface="Arial"/>
                <a:ea typeface="Arial"/>
                <a:cs typeface="Arial"/>
                <a:sym typeface="Arial"/>
              </a:rPr>
              <a:t> client</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r>
              <a:rPr lang="en-US" dirty="0" err="1"/>
              <a:t>Cơ</a:t>
            </a:r>
            <a:r>
              <a:rPr lang="en-US" dirty="0"/>
              <a:t> </a:t>
            </a:r>
            <a:r>
              <a:rPr lang="en-US" dirty="0" err="1"/>
              <a:t>chế</a:t>
            </a:r>
            <a:r>
              <a:rPr lang="en-US" dirty="0"/>
              <a:t> </a:t>
            </a:r>
            <a:r>
              <a:rPr lang="en-US" dirty="0" err="1"/>
              <a:t>hoạt</a:t>
            </a:r>
            <a:r>
              <a:rPr lang="en-US" dirty="0"/>
              <a:t> </a:t>
            </a:r>
            <a:r>
              <a:rPr lang="en-US" dirty="0" err="1"/>
              <a:t>động</a:t>
            </a:r>
            <a:endParaRPr dirty="0"/>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User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1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server </a:t>
            </a:r>
            <a:r>
              <a:rPr lang="en-US" sz="1200" dirty="0" err="1">
                <a:solidFill>
                  <a:schemeClr val="dk1"/>
                </a:solidFill>
                <a:latin typeface="Arial"/>
                <a:ea typeface="Arial"/>
                <a:cs typeface="Arial"/>
                <a:sym typeface="Arial"/>
              </a:rPr>
              <a:t>bằng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vào</a:t>
            </a:r>
            <a:r>
              <a:rPr lang="en-US" sz="1200" dirty="0">
                <a:solidFill>
                  <a:schemeClr val="dk1"/>
                </a:solidFill>
                <a:latin typeface="Arial"/>
                <a:ea typeface="Arial"/>
                <a:cs typeface="Arial"/>
                <a:sym typeface="Arial"/>
              </a:rPr>
              <a:t> 1 URL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browser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đầu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tiên</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xử</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nếu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thì</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database </a:t>
            </a:r>
            <a:r>
              <a:rPr lang="en-US" sz="1200" dirty="0" err="1">
                <a:solidFill>
                  <a:schemeClr val="dk1"/>
                </a:solidFill>
                <a:latin typeface="Arial"/>
                <a:ea typeface="Arial"/>
                <a:cs typeface="Arial"/>
                <a:sym typeface="Arial"/>
              </a:rPr>
              <a:t>và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qua view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controller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giúp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model qua view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View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cuối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cùng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giao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tiếp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với</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mọi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hiển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thị</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cho</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View</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endParaRPr dirty="0"/>
          </a:p>
          <a:p>
            <a:pPr marL="228600" lvl="0" indent="-228600" algn="l" rtl="0">
              <a:lnSpc>
                <a:spcPct val="100000"/>
              </a:lnSpc>
              <a:spcBef>
                <a:spcPts val="0"/>
              </a:spcBef>
              <a:spcAft>
                <a:spcPts val="0"/>
              </a:spcAft>
              <a:buClr>
                <a:schemeClr val="dk1"/>
              </a:buClr>
              <a:buSzPts val="1200"/>
              <a:buFont typeface="Arial"/>
              <a:buAutoNum type="arabicPeriod"/>
            </a:pPr>
            <a:r>
              <a:rPr lang="en-US" dirty="0"/>
              <a:t>Microsoft </a:t>
            </a:r>
            <a:r>
              <a:rPr lang="en-US" dirty="0" err="1"/>
              <a:t>sql</a:t>
            </a:r>
            <a:r>
              <a:rPr lang="en-US" dirty="0"/>
              <a:t> server</a:t>
            </a:r>
            <a:endParaRPr dirty="0"/>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User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1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server </a:t>
            </a:r>
            <a:r>
              <a:rPr lang="en-US" sz="1200" dirty="0" err="1">
                <a:solidFill>
                  <a:schemeClr val="dk1"/>
                </a:solidFill>
                <a:latin typeface="Arial"/>
                <a:ea typeface="Arial"/>
                <a:cs typeface="Arial"/>
                <a:sym typeface="Arial"/>
              </a:rPr>
              <a:t>bằng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vào</a:t>
            </a:r>
            <a:r>
              <a:rPr lang="en-US" sz="1200" dirty="0">
                <a:solidFill>
                  <a:schemeClr val="dk1"/>
                </a:solidFill>
                <a:latin typeface="Arial"/>
                <a:ea typeface="Arial"/>
                <a:cs typeface="Arial"/>
                <a:sym typeface="Arial"/>
              </a:rPr>
              <a:t> 1 URL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browser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đầu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tiên</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xử</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nếu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thì</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database </a:t>
            </a:r>
            <a:r>
              <a:rPr lang="en-US" sz="1200" dirty="0" err="1">
                <a:solidFill>
                  <a:schemeClr val="dk1"/>
                </a:solidFill>
                <a:latin typeface="Arial"/>
                <a:ea typeface="Arial"/>
                <a:cs typeface="Arial"/>
                <a:sym typeface="Arial"/>
              </a:rPr>
              <a:t>và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qua view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controller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giúp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model qua view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View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cuối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cùng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giao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tiếp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với</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mọi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hiển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thị</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cho</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View</a:t>
            </a:r>
            <a:endParaRPr sz="1200" dirty="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dirty="0"/>
          </a:p>
        </p:txBody>
      </p:sp>
      <p:sp>
        <p:nvSpPr>
          <p:cNvPr id="622" name="Google Shape;62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71979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1" name="Google Shape;621;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1200"/>
              <a:buFont typeface="Arial"/>
              <a:buNone/>
            </a:pPr>
            <a:endParaRPr lang="vi-VN" dirty="0"/>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r>
              <a:rPr lang="en-US" sz="1200" dirty="0">
                <a:solidFill>
                  <a:schemeClr val="dk1"/>
                </a:solidFill>
                <a:latin typeface="Arial"/>
                <a:ea typeface="Arial"/>
                <a:cs typeface="Arial"/>
                <a:sym typeface="Arial"/>
              </a:rPr>
              <a:t>MVC (Model – View - Controller)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một</a:t>
            </a:r>
            <a:r>
              <a:rPr lang="en-US" sz="1200" dirty="0">
                <a:solidFill>
                  <a:schemeClr val="dk1"/>
                </a:solidFill>
                <a:latin typeface="Arial"/>
                <a:ea typeface="Arial"/>
                <a:cs typeface="Arial"/>
                <a:sym typeface="Arial"/>
              </a:rPr>
              <a:t> design </a:t>
            </a:r>
            <a:r>
              <a:rPr lang="en-US" sz="1200" dirty="0" err="1">
                <a:solidFill>
                  <a:schemeClr val="dk1"/>
                </a:solidFill>
                <a:latin typeface="Arial"/>
                <a:ea typeface="Arial"/>
                <a:cs typeface="Arial"/>
                <a:sym typeface="Arial"/>
              </a:rPr>
              <a:t>partern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đã</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tồn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rất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lâu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ngành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công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nghệ</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phần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mềm</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Một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ứng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dụng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viết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theo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mô</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hình</a:t>
            </a:r>
            <a:r>
              <a:rPr lang="en-US" sz="1200" dirty="0">
                <a:solidFill>
                  <a:schemeClr val="dk1"/>
                </a:solidFill>
                <a:latin typeface="Arial"/>
                <a:ea typeface="Arial"/>
                <a:cs typeface="Arial"/>
                <a:sym typeface="Arial"/>
              </a:rPr>
              <a:t> MVC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bao </a:t>
            </a:r>
            <a:r>
              <a:rPr lang="en-US" sz="1200" dirty="0" err="1">
                <a:solidFill>
                  <a:schemeClr val="dk1"/>
                </a:solidFill>
                <a:latin typeface="Arial"/>
                <a:ea typeface="Arial"/>
                <a:cs typeface="Arial"/>
                <a:sym typeface="Arial"/>
              </a:rPr>
              <a:t>gồm</a:t>
            </a:r>
            <a:r>
              <a:rPr lang="en-US" sz="1200" dirty="0">
                <a:solidFill>
                  <a:schemeClr val="dk1"/>
                </a:solidFill>
                <a:latin typeface="Arial"/>
                <a:ea typeface="Arial"/>
                <a:cs typeface="Arial"/>
                <a:sym typeface="Arial"/>
              </a:rPr>
              <a:t> 3 </a:t>
            </a:r>
            <a:r>
              <a:rPr lang="en-US" sz="1200" dirty="0" err="1">
                <a:solidFill>
                  <a:schemeClr val="dk1"/>
                </a:solidFill>
                <a:latin typeface="Arial"/>
                <a:ea typeface="Arial"/>
                <a:cs typeface="Arial"/>
                <a:sym typeface="Arial"/>
              </a:rPr>
              <a:t>thành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phần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biệt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nhau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Model, View, Controller</a:t>
            </a:r>
            <a:endParaRPr sz="120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MVC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tách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biệt</a:t>
            </a:r>
            <a:r>
              <a:rPr lang="en-US" sz="1200" i="0" dirty="0">
                <a:solidFill>
                  <a:schemeClr val="dk1"/>
                </a:solidFill>
                <a:latin typeface="Arial"/>
                <a:ea typeface="Arial"/>
                <a:cs typeface="Arial"/>
                <a:sym typeface="Arial"/>
              </a:rPr>
              <a:t> 3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lập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trình</a:t>
            </a:r>
            <a:r>
              <a:rPr lang="en-US" sz="1200" i="0" dirty="0">
                <a:solidFill>
                  <a:schemeClr val="dk1"/>
                </a:solidFill>
                <a:latin typeface="Arial"/>
                <a:ea typeface="Arial"/>
                <a:cs typeface="Arial"/>
                <a:sym typeface="Arial"/>
              </a:rPr>
              <a:t> web, </a:t>
            </a:r>
            <a:r>
              <a:rPr lang="en-US" sz="1200" i="0" dirty="0" err="1">
                <a:solidFill>
                  <a:schemeClr val="dk1"/>
                </a:solidFill>
                <a:latin typeface="Arial"/>
                <a:ea typeface="Arial"/>
                <a:cs typeface="Arial"/>
                <a:sym typeface="Arial"/>
              </a:rPr>
              <a:t>vì</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vậy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tối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ưu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ứng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dụng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dễ</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dàng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thêm</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mới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chỉnh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sửa</a:t>
            </a:r>
            <a:r>
              <a:rPr lang="en-US" sz="1200" i="0" dirty="0">
                <a:solidFill>
                  <a:schemeClr val="dk1"/>
                </a:solidFill>
                <a:latin typeface="Arial"/>
                <a:ea typeface="Arial"/>
                <a:cs typeface="Arial"/>
                <a:sym typeface="Arial"/>
              </a:rPr>
              <a:t> code </a:t>
            </a:r>
            <a:r>
              <a:rPr lang="en-US" sz="1200" i="0" dirty="0" err="1">
                <a:solidFill>
                  <a:schemeClr val="dk1"/>
                </a:solidFill>
                <a:latin typeface="Arial"/>
                <a:ea typeface="Arial"/>
                <a:cs typeface="Arial"/>
                <a:sym typeface="Arial"/>
              </a:rPr>
              <a:t>hoặc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giao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diện</a:t>
            </a:r>
            <a:r>
              <a:rPr lang="en-US" sz="1200" i="0" dirty="0">
                <a:solidFill>
                  <a:schemeClr val="dk1"/>
                </a:solidFill>
                <a:latin typeface="Arial"/>
                <a:ea typeface="Arial"/>
                <a:cs typeface="Arial"/>
                <a:sym typeface="Arial"/>
              </a:rPr>
              <a:t>.</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marR="0" lvl="0" indent="0" algn="l" rtl="0">
              <a:lnSpc>
                <a:spcPct val="100000"/>
              </a:lnSpc>
              <a:spcBef>
                <a:spcPts val="0"/>
              </a:spcBef>
              <a:spcAft>
                <a:spcPts val="0"/>
              </a:spcAft>
              <a:buClr>
                <a:schemeClr val="dk1"/>
              </a:buClr>
              <a:buSzPts val="1200"/>
              <a:buFont typeface="Arial"/>
              <a:buNone/>
            </a:pPr>
            <a:r>
              <a:rPr lang="en-US" sz="1200" b="0" i="0" dirty="0">
                <a:solidFill>
                  <a:schemeClr val="dk1"/>
                </a:solidFill>
                <a:latin typeface="Arial"/>
                <a:ea typeface="Arial"/>
                <a:cs typeface="Arial"/>
                <a:sym typeface="Arial"/>
              </a:rPr>
              <a:t>Model (</a:t>
            </a:r>
            <a:r>
              <a:rPr lang="en-US" sz="1200" b="0" i="0" dirty="0" err="1">
                <a:solidFill>
                  <a:schemeClr val="dk1"/>
                </a:solidFill>
                <a:latin typeface="Arial"/>
                <a:ea typeface="Arial"/>
                <a:cs typeface="Arial"/>
                <a:sym typeface="Arial"/>
              </a:rPr>
              <a:t>dữ</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liệu</a:t>
            </a:r>
            <a:r>
              <a:rPr lang="en-US" sz="1200" b="0" i="0" dirty="0">
                <a:solidFill>
                  <a:schemeClr val="dk1"/>
                </a:solidFill>
                <a:latin typeface="Arial"/>
                <a:ea typeface="Arial"/>
                <a:cs typeface="Arial"/>
                <a:sym typeface="Arial"/>
              </a:rPr>
              <a:t>), View (</a:t>
            </a:r>
            <a:r>
              <a:rPr lang="en-US" sz="1200" b="0" i="0" dirty="0" err="1">
                <a:solidFill>
                  <a:schemeClr val="dk1"/>
                </a:solidFill>
                <a:latin typeface="Arial"/>
                <a:ea typeface="Arial"/>
                <a:cs typeface="Arial"/>
                <a:sym typeface="Arial"/>
              </a:rPr>
              <a:t>giao</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diện</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và</a:t>
            </a:r>
            <a:r>
              <a:rPr lang="en-US" sz="1200" b="0" i="0" dirty="0">
                <a:solidFill>
                  <a:schemeClr val="dk1"/>
                </a:solidFill>
                <a:latin typeface="Arial"/>
                <a:ea typeface="Arial"/>
                <a:cs typeface="Arial"/>
                <a:sym typeface="Arial"/>
              </a:rPr>
              <a:t> Controller (</a:t>
            </a:r>
            <a:r>
              <a:rPr lang="en-US" sz="1200" b="0" i="0" dirty="0" err="1">
                <a:solidFill>
                  <a:schemeClr val="dk1"/>
                </a:solidFill>
                <a:latin typeface="Arial"/>
                <a:ea typeface="Arial"/>
                <a:cs typeface="Arial"/>
                <a:sym typeface="Arial"/>
              </a:rPr>
              <a:t>bộ</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điều</a:t>
            </a:r>
            <a:r>
              <a:rPr lang="en-US" sz="1200" b="0" i="0" dirty="0">
                <a:solidFill>
                  <a:schemeClr val="dk1"/>
                </a:solidFill>
                <a:latin typeface="Arial"/>
                <a:ea typeface="Arial"/>
                <a:cs typeface="Arial"/>
                <a:sym typeface="Arial"/>
              </a:rPr>
              <a:t> </a:t>
            </a:r>
            <a:r>
              <a:rPr lang="en-US" sz="1200" b="0" i="0" dirty="0" err="1">
                <a:solidFill>
                  <a:schemeClr val="dk1"/>
                </a:solidFill>
                <a:latin typeface="Arial"/>
                <a:ea typeface="Arial"/>
                <a:cs typeface="Arial"/>
                <a:sym typeface="Arial"/>
              </a:rPr>
              <a:t>khiển</a:t>
            </a:r>
            <a:r>
              <a:rPr lang="en-US" sz="1200" b="0" i="0" dirty="0">
                <a:solidFill>
                  <a:schemeClr val="dk1"/>
                </a:solidFill>
                <a:latin typeface="Arial"/>
                <a:ea typeface="Arial"/>
                <a:cs typeface="Arial"/>
                <a:sym typeface="Arial"/>
              </a:rPr>
              <a:t>).</a:t>
            </a:r>
            <a:endParaRPr sz="12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dirty="0">
                <a:solidFill>
                  <a:schemeClr val="dk1"/>
                </a:solidFill>
                <a:latin typeface="Arial"/>
                <a:ea typeface="Arial"/>
                <a:cs typeface="Arial"/>
                <a:sym typeface="Arial"/>
              </a:rPr>
              <a:t>Model: ở </a:t>
            </a:r>
            <a:r>
              <a:rPr lang="en-US" sz="1200" i="0" dirty="0" err="1">
                <a:solidFill>
                  <a:schemeClr val="dk1"/>
                </a:solidFill>
                <a:latin typeface="Arial"/>
                <a:ea typeface="Arial"/>
                <a:cs typeface="Arial"/>
                <a:sym typeface="Arial"/>
              </a:rPr>
              <a:t>phần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trước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mình</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đã</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nhắc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lại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các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bạn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về</a:t>
            </a:r>
            <a:r>
              <a:rPr lang="en-US" sz="1200" i="0" dirty="0">
                <a:solidFill>
                  <a:schemeClr val="dk1"/>
                </a:solidFill>
                <a:latin typeface="Arial"/>
                <a:ea typeface="Arial"/>
                <a:cs typeface="Arial"/>
                <a:sym typeface="Arial"/>
              </a:rPr>
              <a:t> 3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dirty="0">
                <a:solidFill>
                  <a:schemeClr val="dk1"/>
                </a:solidFill>
                <a:latin typeface="Arial"/>
                <a:ea typeface="Arial"/>
                <a:cs typeface="Arial"/>
                <a:sym typeface="Arial"/>
              </a:rPr>
              <a:t>View: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giao</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diện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hiển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thị</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được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truy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xuất</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từ</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model</a:t>
            </a:r>
            <a:endParaRPr sz="1200" i="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i="0" dirty="0">
                <a:solidFill>
                  <a:schemeClr val="dk1"/>
                </a:solidFill>
                <a:latin typeface="Arial"/>
                <a:ea typeface="Arial"/>
                <a:cs typeface="Arial"/>
                <a:sym typeface="Arial"/>
              </a:rPr>
              <a:t>Controller: </a:t>
            </a:r>
            <a:r>
              <a:rPr lang="en-US" sz="1200" i="0" dirty="0" err="1">
                <a:solidFill>
                  <a:schemeClr val="dk1"/>
                </a:solidFill>
                <a:latin typeface="Arial"/>
                <a:ea typeface="Arial"/>
                <a:cs typeface="Arial"/>
                <a:sym typeface="Arial"/>
              </a:rPr>
              <a:t>đây</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giúp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kết</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nối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giữa</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model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tầng</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trong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mô</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hình</a:t>
            </a:r>
            <a:r>
              <a:rPr lang="en-US" sz="1200" i="0" dirty="0">
                <a:solidFill>
                  <a:schemeClr val="dk1"/>
                </a:solidFill>
                <a:latin typeface="Arial"/>
                <a:ea typeface="Arial"/>
                <a:cs typeface="Arial"/>
                <a:sym typeface="Arial"/>
              </a:rPr>
              <a:t> MVC, </a:t>
            </a:r>
            <a:r>
              <a:rPr lang="en-US" sz="1200" i="0" dirty="0" err="1">
                <a:solidFill>
                  <a:schemeClr val="dk1"/>
                </a:solidFill>
                <a:latin typeface="Arial"/>
                <a:ea typeface="Arial"/>
                <a:cs typeface="Arial"/>
                <a:sym typeface="Arial"/>
              </a:rPr>
              <a:t>có</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nghĩa</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nếu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phía</a:t>
            </a:r>
            <a:r>
              <a:rPr lang="en-US" sz="1200" i="0" dirty="0">
                <a:solidFill>
                  <a:schemeClr val="dk1"/>
                </a:solidFill>
                <a:latin typeface="Arial"/>
                <a:ea typeface="Arial"/>
                <a:cs typeface="Arial"/>
                <a:sym typeface="Arial"/>
              </a:rPr>
              <a:t> client </a:t>
            </a:r>
            <a:r>
              <a:rPr lang="en-US" sz="1200" i="0" dirty="0" err="1">
                <a:solidFill>
                  <a:schemeClr val="dk1"/>
                </a:solidFill>
                <a:latin typeface="Arial"/>
                <a:ea typeface="Arial"/>
                <a:cs typeface="Arial"/>
                <a:sym typeface="Arial"/>
              </a:rPr>
              <a:t>yêu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cầu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hiển</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thị</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dữ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thì</a:t>
            </a:r>
            <a:r>
              <a:rPr lang="en-US" sz="1200" i="0" dirty="0">
                <a:solidFill>
                  <a:schemeClr val="dk1"/>
                </a:solidFill>
                <a:latin typeface="Arial"/>
                <a:ea typeface="Arial"/>
                <a:cs typeface="Arial"/>
                <a:sym typeface="Arial"/>
              </a:rPr>
              <a:t> controller </a:t>
            </a:r>
            <a:r>
              <a:rPr lang="en-US" sz="1200" i="0" dirty="0" err="1">
                <a:solidFill>
                  <a:schemeClr val="dk1"/>
                </a:solidFill>
                <a:latin typeface="Arial"/>
                <a:ea typeface="Arial"/>
                <a:cs typeface="Arial"/>
                <a:sym typeface="Arial"/>
              </a:rPr>
              <a:t>gọi</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giữ</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liệu</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từ</a:t>
            </a:r>
            <a:r>
              <a:rPr lang="en-US" sz="1200" i="0" dirty="0">
                <a:solidFill>
                  <a:schemeClr val="dk1"/>
                </a:solidFill>
                <a:latin typeface="Arial"/>
                <a:ea typeface="Arial"/>
                <a:cs typeface="Arial"/>
                <a:sym typeface="Arial"/>
              </a:rPr>
              <a:t> model </a:t>
            </a:r>
            <a:r>
              <a:rPr lang="en-US" sz="1200" i="0" dirty="0" err="1">
                <a:solidFill>
                  <a:schemeClr val="dk1"/>
                </a:solidFill>
                <a:latin typeface="Arial"/>
                <a:ea typeface="Arial"/>
                <a:cs typeface="Arial"/>
                <a:sym typeface="Arial"/>
              </a:rPr>
              <a:t>và</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trả</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về</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cho</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vì</a:t>
            </a:r>
            <a:r>
              <a:rPr lang="en-US" sz="1200" i="0" dirty="0">
                <a:solidFill>
                  <a:schemeClr val="dk1"/>
                </a:solidFill>
                <a:latin typeface="Arial"/>
                <a:ea typeface="Arial"/>
                <a:cs typeface="Arial"/>
                <a:sym typeface="Arial"/>
              </a:rPr>
              <a:t> view </a:t>
            </a:r>
            <a:r>
              <a:rPr lang="en-US" sz="1200" i="0" dirty="0" err="1">
                <a:solidFill>
                  <a:schemeClr val="dk1"/>
                </a:solidFill>
                <a:latin typeface="Arial"/>
                <a:ea typeface="Arial"/>
                <a:cs typeface="Arial"/>
                <a:sym typeface="Arial"/>
              </a:rPr>
              <a:t>tương</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tác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trực</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tiếp</a:t>
            </a:r>
            <a:r>
              <a:rPr lang="en-US" sz="1200" i="0" dirty="0">
                <a:solidFill>
                  <a:schemeClr val="dk1"/>
                </a:solidFill>
                <a:latin typeface="Arial"/>
                <a:ea typeface="Arial"/>
                <a:cs typeface="Arial"/>
                <a:sym typeface="Arial"/>
              </a:rPr>
              <a:t> </a:t>
            </a:r>
            <a:r>
              <a:rPr lang="en-US" sz="1200" i="0" dirty="0" err="1">
                <a:solidFill>
                  <a:schemeClr val="dk1"/>
                </a:solidFill>
                <a:latin typeface="Arial"/>
                <a:ea typeface="Arial"/>
                <a:cs typeface="Arial"/>
                <a:sym typeface="Arial"/>
              </a:rPr>
              <a:t>với</a:t>
            </a:r>
            <a:r>
              <a:rPr lang="en-US" sz="1200" i="0" dirty="0">
                <a:solidFill>
                  <a:schemeClr val="dk1"/>
                </a:solidFill>
                <a:latin typeface="Arial"/>
                <a:ea typeface="Arial"/>
                <a:cs typeface="Arial"/>
                <a:sym typeface="Arial"/>
              </a:rPr>
              <a:t> client</a:t>
            </a:r>
            <a:endParaRPr sz="1200" i="1"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r>
              <a:rPr lang="en-US" dirty="0" err="1"/>
              <a:t>Cơ</a:t>
            </a:r>
            <a:r>
              <a:rPr lang="en-US" dirty="0"/>
              <a:t> </a:t>
            </a:r>
            <a:r>
              <a:rPr lang="en-US" dirty="0" err="1"/>
              <a:t>chế</a:t>
            </a:r>
            <a:r>
              <a:rPr lang="en-US" dirty="0"/>
              <a:t> </a:t>
            </a:r>
            <a:r>
              <a:rPr lang="en-US" dirty="0" err="1"/>
              <a:t>hoạt</a:t>
            </a:r>
            <a:r>
              <a:rPr lang="en-US" dirty="0"/>
              <a:t> </a:t>
            </a:r>
            <a:r>
              <a:rPr lang="en-US" dirty="0" err="1"/>
              <a:t>động</a:t>
            </a:r>
            <a:endParaRPr dirty="0"/>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User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1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server </a:t>
            </a:r>
            <a:r>
              <a:rPr lang="en-US" sz="1200" dirty="0" err="1">
                <a:solidFill>
                  <a:schemeClr val="dk1"/>
                </a:solidFill>
                <a:latin typeface="Arial"/>
                <a:ea typeface="Arial"/>
                <a:cs typeface="Arial"/>
                <a:sym typeface="Arial"/>
              </a:rPr>
              <a:t>bằng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vào</a:t>
            </a:r>
            <a:r>
              <a:rPr lang="en-US" sz="1200" dirty="0">
                <a:solidFill>
                  <a:schemeClr val="dk1"/>
                </a:solidFill>
                <a:latin typeface="Arial"/>
                <a:ea typeface="Arial"/>
                <a:cs typeface="Arial"/>
                <a:sym typeface="Arial"/>
              </a:rPr>
              <a:t> 1 URL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browser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đầu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tiên</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xử</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nếu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thì</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database </a:t>
            </a:r>
            <a:r>
              <a:rPr lang="en-US" sz="1200" dirty="0" err="1">
                <a:solidFill>
                  <a:schemeClr val="dk1"/>
                </a:solidFill>
                <a:latin typeface="Arial"/>
                <a:ea typeface="Arial"/>
                <a:cs typeface="Arial"/>
                <a:sym typeface="Arial"/>
              </a:rPr>
              <a:t>và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qua view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controller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giúp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model qua view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View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cuối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cùng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giao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tiếp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với</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mọi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hiển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thị</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cho</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View</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200"/>
              <a:buFont typeface="Arial"/>
              <a:buNone/>
            </a:pPr>
            <a:endParaRPr dirty="0"/>
          </a:p>
          <a:p>
            <a:pPr marL="0" lvl="0" indent="0" algn="l" rtl="0">
              <a:lnSpc>
                <a:spcPct val="100000"/>
              </a:lnSpc>
              <a:spcBef>
                <a:spcPts val="0"/>
              </a:spcBef>
              <a:spcAft>
                <a:spcPts val="0"/>
              </a:spcAft>
              <a:buClr>
                <a:schemeClr val="dk1"/>
              </a:buClr>
              <a:buSzPts val="1200"/>
              <a:buFont typeface="Arial"/>
              <a:buNone/>
            </a:pPr>
            <a:endParaRPr dirty="0"/>
          </a:p>
          <a:p>
            <a:pPr marL="228600" lvl="0" indent="-228600" algn="l" rtl="0">
              <a:lnSpc>
                <a:spcPct val="100000"/>
              </a:lnSpc>
              <a:spcBef>
                <a:spcPts val="0"/>
              </a:spcBef>
              <a:spcAft>
                <a:spcPts val="0"/>
              </a:spcAft>
              <a:buClr>
                <a:schemeClr val="dk1"/>
              </a:buClr>
              <a:buSzPts val="1200"/>
              <a:buFont typeface="Arial"/>
              <a:buAutoNum type="arabicPeriod"/>
            </a:pPr>
            <a:r>
              <a:rPr lang="en-US" dirty="0"/>
              <a:t>Microsoft </a:t>
            </a:r>
            <a:r>
              <a:rPr lang="en-US" dirty="0" err="1"/>
              <a:t>sql</a:t>
            </a:r>
            <a:r>
              <a:rPr lang="en-US" dirty="0"/>
              <a:t> server</a:t>
            </a:r>
            <a:endParaRPr dirty="0"/>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User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1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server </a:t>
            </a:r>
            <a:r>
              <a:rPr lang="en-US" sz="1200" dirty="0" err="1">
                <a:solidFill>
                  <a:schemeClr val="dk1"/>
                </a:solidFill>
                <a:latin typeface="Arial"/>
                <a:ea typeface="Arial"/>
                <a:cs typeface="Arial"/>
                <a:sym typeface="Arial"/>
              </a:rPr>
              <a:t>bằng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cách</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vào</a:t>
            </a:r>
            <a:r>
              <a:rPr lang="en-US" sz="1200" dirty="0">
                <a:solidFill>
                  <a:schemeClr val="dk1"/>
                </a:solidFill>
                <a:latin typeface="Arial"/>
                <a:ea typeface="Arial"/>
                <a:cs typeface="Arial"/>
                <a:sym typeface="Arial"/>
              </a:rPr>
              <a:t> 1 URL </a:t>
            </a:r>
            <a:r>
              <a:rPr lang="en-US" sz="1200" dirty="0" err="1">
                <a:solidFill>
                  <a:schemeClr val="dk1"/>
                </a:solidFill>
                <a:latin typeface="Arial"/>
                <a:ea typeface="Arial"/>
                <a:cs typeface="Arial"/>
                <a:sym typeface="Arial"/>
              </a:rPr>
              <a:t>trong</a:t>
            </a:r>
            <a:r>
              <a:rPr lang="en-US" sz="1200" dirty="0">
                <a:solidFill>
                  <a:schemeClr val="dk1"/>
                </a:solidFill>
                <a:latin typeface="Arial"/>
                <a:ea typeface="Arial"/>
                <a:cs typeface="Arial"/>
                <a:sym typeface="Arial"/>
              </a:rPr>
              <a:t> browser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gửi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tới</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đầu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tiên</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xử</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nếu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yêu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cần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thì</a:t>
            </a:r>
            <a:r>
              <a:rPr lang="en-US" sz="1200" dirty="0">
                <a:solidFill>
                  <a:schemeClr val="dk1"/>
                </a:solidFill>
                <a:latin typeface="Arial"/>
                <a:ea typeface="Arial"/>
                <a:cs typeface="Arial"/>
                <a:sym typeface="Arial"/>
              </a:rPr>
              <a:t> 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err="1">
                <a:solidFill>
                  <a:schemeClr val="dk1"/>
                </a:solidFill>
                <a:latin typeface="Arial"/>
                <a:ea typeface="Arial"/>
                <a:cs typeface="Arial"/>
                <a:sym typeface="Arial"/>
              </a:rPr>
              <a:t>Tại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model,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xuất</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database </a:t>
            </a:r>
            <a:r>
              <a:rPr lang="en-US" sz="1200" dirty="0" err="1">
                <a:solidFill>
                  <a:schemeClr val="dk1"/>
                </a:solidFill>
                <a:latin typeface="Arial"/>
                <a:ea typeface="Arial"/>
                <a:cs typeface="Arial"/>
                <a:sym typeface="Arial"/>
              </a:rPr>
              <a:t>và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sau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đó</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truyền</a:t>
            </a:r>
            <a:r>
              <a:rPr lang="en-US" sz="1200" dirty="0">
                <a:solidFill>
                  <a:schemeClr val="dk1"/>
                </a:solidFill>
                <a:latin typeface="Arial"/>
                <a:ea typeface="Arial"/>
                <a:cs typeface="Arial"/>
                <a:sym typeface="Arial"/>
              </a:rPr>
              <a:t> qua view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controller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Controller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giúp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chuyển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từ</a:t>
            </a:r>
            <a:r>
              <a:rPr lang="en-US" sz="1200" dirty="0">
                <a:solidFill>
                  <a:schemeClr val="dk1"/>
                </a:solidFill>
                <a:latin typeface="Arial"/>
                <a:ea typeface="Arial"/>
                <a:cs typeface="Arial"/>
                <a:sym typeface="Arial"/>
              </a:rPr>
              <a:t> model qua view </a:t>
            </a:r>
            <a:endParaRPr sz="1200" dirty="0">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dirty="0">
                <a:solidFill>
                  <a:schemeClr val="dk1"/>
                </a:solidFill>
                <a:latin typeface="Arial"/>
                <a:ea typeface="Arial"/>
                <a:cs typeface="Arial"/>
                <a:sym typeface="Arial"/>
              </a:rPr>
              <a:t>View </a:t>
            </a:r>
            <a:r>
              <a:rPr lang="en-US" sz="1200" dirty="0" err="1">
                <a:solidFill>
                  <a:schemeClr val="dk1"/>
                </a:solidFill>
                <a:latin typeface="Arial"/>
                <a:ea typeface="Arial"/>
                <a:cs typeface="Arial"/>
                <a:sym typeface="Arial"/>
              </a:rPr>
              <a:t>là</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cuối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cùng</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giao</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tiếp</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với</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mọi</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dữ</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liệu</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sẽ</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được</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hiển</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thị</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cho</a:t>
            </a:r>
            <a:r>
              <a:rPr lang="en-US" sz="1200" dirty="0">
                <a:solidFill>
                  <a:schemeClr val="dk1"/>
                </a:solidFill>
                <a:latin typeface="Arial"/>
                <a:ea typeface="Arial"/>
                <a:cs typeface="Arial"/>
                <a:sym typeface="Arial"/>
              </a:rPr>
              <a:t> User </a:t>
            </a:r>
            <a:r>
              <a:rPr lang="en-US" sz="1200" dirty="0" err="1">
                <a:solidFill>
                  <a:schemeClr val="dk1"/>
                </a:solidFill>
                <a:latin typeface="Arial"/>
                <a:ea typeface="Arial"/>
                <a:cs typeface="Arial"/>
                <a:sym typeface="Arial"/>
              </a:rPr>
              <a:t>thông</a:t>
            </a:r>
            <a:r>
              <a:rPr lang="en-US" sz="1200" dirty="0">
                <a:solidFill>
                  <a:schemeClr val="dk1"/>
                </a:solidFill>
                <a:latin typeface="Arial"/>
                <a:ea typeface="Arial"/>
                <a:cs typeface="Arial"/>
                <a:sym typeface="Arial"/>
              </a:rPr>
              <a:t> qua </a:t>
            </a:r>
            <a:r>
              <a:rPr lang="en-US" sz="1200" dirty="0" err="1">
                <a:solidFill>
                  <a:schemeClr val="dk1"/>
                </a:solidFill>
                <a:latin typeface="Arial"/>
                <a:ea typeface="Arial"/>
                <a:cs typeface="Arial"/>
                <a:sym typeface="Arial"/>
              </a:rPr>
              <a:t>tầng</a:t>
            </a:r>
            <a:r>
              <a:rPr lang="en-US" sz="1200" dirty="0">
                <a:solidFill>
                  <a:schemeClr val="dk1"/>
                </a:solidFill>
                <a:latin typeface="Arial"/>
                <a:ea typeface="Arial"/>
                <a:cs typeface="Arial"/>
                <a:sym typeface="Arial"/>
              </a:rPr>
              <a:t> View</a:t>
            </a:r>
            <a:endParaRPr sz="1200" dirty="0">
              <a:solidFill>
                <a:schemeClr val="dk1"/>
              </a:solidFill>
              <a:latin typeface="Arial"/>
              <a:ea typeface="Arial"/>
              <a:cs typeface="Arial"/>
              <a:sym typeface="Arial"/>
            </a:endParaRPr>
          </a:p>
          <a:p>
            <a:pPr marL="228600" lvl="0" indent="-152400" algn="l" rtl="0">
              <a:lnSpc>
                <a:spcPct val="100000"/>
              </a:lnSpc>
              <a:spcBef>
                <a:spcPts val="0"/>
              </a:spcBef>
              <a:spcAft>
                <a:spcPts val="0"/>
              </a:spcAft>
              <a:buClr>
                <a:schemeClr val="dk1"/>
              </a:buClr>
              <a:buSzPts val="1200"/>
              <a:buFont typeface="Arial"/>
              <a:buNone/>
            </a:pPr>
            <a:endParaRPr dirty="0"/>
          </a:p>
        </p:txBody>
      </p:sp>
      <p:sp>
        <p:nvSpPr>
          <p:cNvPr id="622" name="Google Shape;622;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400"/>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47036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1" name="Google Shape;63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2" name="Google Shape;63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8</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1" name="Google Shape;631;p8: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632" name="Google Shape;632;p8: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6930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66"/>
        <p:cNvGrpSpPr/>
        <p:nvPr/>
      </p:nvGrpSpPr>
      <p:grpSpPr>
        <a:xfrm>
          <a:off x="0" y="0"/>
          <a:ext cx="0" cy="0"/>
          <a:chOff x="0" y="0"/>
          <a:chExt cx="0" cy="0"/>
        </a:xfrm>
      </p:grpSpPr>
      <p:sp>
        <p:nvSpPr>
          <p:cNvPr id="267" name="Google Shape;267;p6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6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69"/>
        <p:cNvGrpSpPr/>
        <p:nvPr/>
      </p:nvGrpSpPr>
      <p:grpSpPr>
        <a:xfrm>
          <a:off x="0" y="0"/>
          <a:ext cx="0" cy="0"/>
          <a:chOff x="0" y="0"/>
          <a:chExt cx="0" cy="0"/>
        </a:xfrm>
      </p:grpSpPr>
      <p:sp>
        <p:nvSpPr>
          <p:cNvPr id="270" name="Google Shape;270;p6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6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2" name="Google Shape;272;p6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3"/>
        <p:cNvGrpSpPr/>
        <p:nvPr/>
      </p:nvGrpSpPr>
      <p:grpSpPr>
        <a:xfrm>
          <a:off x="0" y="0"/>
          <a:ext cx="0" cy="0"/>
          <a:chOff x="0" y="0"/>
          <a:chExt cx="0" cy="0"/>
        </a:xfrm>
      </p:grpSpPr>
      <p:sp>
        <p:nvSpPr>
          <p:cNvPr id="274" name="Google Shape;274;p6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75"/>
        <p:cNvGrpSpPr/>
        <p:nvPr/>
      </p:nvGrpSpPr>
      <p:grpSpPr>
        <a:xfrm>
          <a:off x="0" y="0"/>
          <a:ext cx="0" cy="0"/>
          <a:chOff x="0" y="0"/>
          <a:chExt cx="0" cy="0"/>
        </a:xfrm>
      </p:grpSpPr>
      <p:sp>
        <p:nvSpPr>
          <p:cNvPr id="276" name="Google Shape;276;p7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7"/>
        <p:cNvGrpSpPr/>
        <p:nvPr/>
      </p:nvGrpSpPr>
      <p:grpSpPr>
        <a:xfrm>
          <a:off x="0" y="0"/>
          <a:ext cx="0" cy="0"/>
          <a:chOff x="0" y="0"/>
          <a:chExt cx="0" cy="0"/>
        </a:xfrm>
      </p:grpSpPr>
      <p:sp>
        <p:nvSpPr>
          <p:cNvPr id="278" name="Google Shape;278;p7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7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0" name="Google Shape;280;p7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1" name="Google Shape;281;p7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82"/>
        <p:cNvGrpSpPr/>
        <p:nvPr/>
      </p:nvGrpSpPr>
      <p:grpSpPr>
        <a:xfrm>
          <a:off x="0" y="0"/>
          <a:ext cx="0" cy="0"/>
          <a:chOff x="0" y="0"/>
          <a:chExt cx="0" cy="0"/>
        </a:xfrm>
      </p:grpSpPr>
      <p:sp>
        <p:nvSpPr>
          <p:cNvPr id="283" name="Google Shape;283;p7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7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5" name="Google Shape;285;p7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86" name="Google Shape;286;p7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87"/>
        <p:cNvGrpSpPr/>
        <p:nvPr/>
      </p:nvGrpSpPr>
      <p:grpSpPr>
        <a:xfrm>
          <a:off x="0" y="0"/>
          <a:ext cx="0" cy="0"/>
          <a:chOff x="0" y="0"/>
          <a:chExt cx="0" cy="0"/>
        </a:xfrm>
      </p:grpSpPr>
      <p:sp>
        <p:nvSpPr>
          <p:cNvPr id="288" name="Google Shape;288;p7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9" name="Google Shape;289;p7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0" name="Google Shape;290;p7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1" name="Google Shape;291;p7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92"/>
        <p:cNvGrpSpPr/>
        <p:nvPr/>
      </p:nvGrpSpPr>
      <p:grpSpPr>
        <a:xfrm>
          <a:off x="0" y="0"/>
          <a:ext cx="0" cy="0"/>
          <a:chOff x="0" y="0"/>
          <a:chExt cx="0" cy="0"/>
        </a:xfrm>
      </p:grpSpPr>
      <p:sp>
        <p:nvSpPr>
          <p:cNvPr id="293" name="Google Shape;293;p7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7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5" name="Google Shape;295;p7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96"/>
        <p:cNvGrpSpPr/>
        <p:nvPr/>
      </p:nvGrpSpPr>
      <p:grpSpPr>
        <a:xfrm>
          <a:off x="0" y="0"/>
          <a:ext cx="0" cy="0"/>
          <a:chOff x="0" y="0"/>
          <a:chExt cx="0" cy="0"/>
        </a:xfrm>
      </p:grpSpPr>
      <p:sp>
        <p:nvSpPr>
          <p:cNvPr id="297" name="Google Shape;297;p7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7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99" name="Google Shape;299;p7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0" name="Google Shape;300;p7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1" name="Google Shape;301;p7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02"/>
        <p:cNvGrpSpPr/>
        <p:nvPr/>
      </p:nvGrpSpPr>
      <p:grpSpPr>
        <a:xfrm>
          <a:off x="0" y="0"/>
          <a:ext cx="0" cy="0"/>
          <a:chOff x="0" y="0"/>
          <a:chExt cx="0" cy="0"/>
        </a:xfrm>
      </p:grpSpPr>
      <p:sp>
        <p:nvSpPr>
          <p:cNvPr id="303" name="Google Shape;303;p7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7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5" name="Google Shape;305;p7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6" name="Google Shape;306;p7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7" name="Google Shape;307;p7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8" name="Google Shape;308;p7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9" name="Google Shape;309;p7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36"/>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37"/>
        <p:cNvGrpSpPr/>
        <p:nvPr/>
      </p:nvGrpSpPr>
      <p:grpSpPr>
        <a:xfrm>
          <a:off x="0" y="0"/>
          <a:ext cx="0" cy="0"/>
          <a:chOff x="0" y="0"/>
          <a:chExt cx="0" cy="0"/>
        </a:xfrm>
      </p:grpSpPr>
      <p:sp>
        <p:nvSpPr>
          <p:cNvPr id="338" name="Google Shape;338;p7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77"/>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40"/>
        <p:cNvGrpSpPr/>
        <p:nvPr/>
      </p:nvGrpSpPr>
      <p:grpSpPr>
        <a:xfrm>
          <a:off x="0" y="0"/>
          <a:ext cx="0" cy="0"/>
          <a:chOff x="0" y="0"/>
          <a:chExt cx="0" cy="0"/>
        </a:xfrm>
      </p:grpSpPr>
      <p:sp>
        <p:nvSpPr>
          <p:cNvPr id="341" name="Google Shape;341;p7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7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43"/>
        <p:cNvGrpSpPr/>
        <p:nvPr/>
      </p:nvGrpSpPr>
      <p:grpSpPr>
        <a:xfrm>
          <a:off x="0" y="0"/>
          <a:ext cx="0" cy="0"/>
          <a:chOff x="0" y="0"/>
          <a:chExt cx="0" cy="0"/>
        </a:xfrm>
      </p:grpSpPr>
      <p:sp>
        <p:nvSpPr>
          <p:cNvPr id="344" name="Google Shape;344;p7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7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6" name="Google Shape;346;p79"/>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7"/>
        <p:cNvGrpSpPr/>
        <p:nvPr/>
      </p:nvGrpSpPr>
      <p:grpSpPr>
        <a:xfrm>
          <a:off x="0" y="0"/>
          <a:ext cx="0" cy="0"/>
          <a:chOff x="0" y="0"/>
          <a:chExt cx="0" cy="0"/>
        </a:xfrm>
      </p:grpSpPr>
      <p:sp>
        <p:nvSpPr>
          <p:cNvPr id="348" name="Google Shape;348;p8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49"/>
        <p:cNvGrpSpPr/>
        <p:nvPr/>
      </p:nvGrpSpPr>
      <p:grpSpPr>
        <a:xfrm>
          <a:off x="0" y="0"/>
          <a:ext cx="0" cy="0"/>
          <a:chOff x="0" y="0"/>
          <a:chExt cx="0" cy="0"/>
        </a:xfrm>
      </p:grpSpPr>
      <p:sp>
        <p:nvSpPr>
          <p:cNvPr id="350" name="Google Shape;350;p81"/>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51"/>
        <p:cNvGrpSpPr/>
        <p:nvPr/>
      </p:nvGrpSpPr>
      <p:grpSpPr>
        <a:xfrm>
          <a:off x="0" y="0"/>
          <a:ext cx="0" cy="0"/>
          <a:chOff x="0" y="0"/>
          <a:chExt cx="0" cy="0"/>
        </a:xfrm>
      </p:grpSpPr>
      <p:sp>
        <p:nvSpPr>
          <p:cNvPr id="352" name="Google Shape;352;p8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3" name="Google Shape;353;p8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4" name="Google Shape;354;p8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5" name="Google Shape;355;p8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56"/>
        <p:cNvGrpSpPr/>
        <p:nvPr/>
      </p:nvGrpSpPr>
      <p:grpSpPr>
        <a:xfrm>
          <a:off x="0" y="0"/>
          <a:ext cx="0" cy="0"/>
          <a:chOff x="0" y="0"/>
          <a:chExt cx="0" cy="0"/>
        </a:xfrm>
      </p:grpSpPr>
      <p:sp>
        <p:nvSpPr>
          <p:cNvPr id="357" name="Google Shape;357;p8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8" name="Google Shape;358;p83"/>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9" name="Google Shape;359;p8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0" name="Google Shape;360;p83"/>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1"/>
        <p:cNvGrpSpPr/>
        <p:nvPr/>
      </p:nvGrpSpPr>
      <p:grpSpPr>
        <a:xfrm>
          <a:off x="0" y="0"/>
          <a:ext cx="0" cy="0"/>
          <a:chOff x="0" y="0"/>
          <a:chExt cx="0" cy="0"/>
        </a:xfrm>
      </p:grpSpPr>
      <p:sp>
        <p:nvSpPr>
          <p:cNvPr id="362" name="Google Shape;362;p8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3" name="Google Shape;363;p8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4" name="Google Shape;364;p8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5" name="Google Shape;365;p84"/>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66"/>
        <p:cNvGrpSpPr/>
        <p:nvPr/>
      </p:nvGrpSpPr>
      <p:grpSpPr>
        <a:xfrm>
          <a:off x="0" y="0"/>
          <a:ext cx="0" cy="0"/>
          <a:chOff x="0" y="0"/>
          <a:chExt cx="0" cy="0"/>
        </a:xfrm>
      </p:grpSpPr>
      <p:sp>
        <p:nvSpPr>
          <p:cNvPr id="367" name="Google Shape;367;p8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8" name="Google Shape;368;p85"/>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9" name="Google Shape;369;p85"/>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370"/>
        <p:cNvGrpSpPr/>
        <p:nvPr/>
      </p:nvGrpSpPr>
      <p:grpSpPr>
        <a:xfrm>
          <a:off x="0" y="0"/>
          <a:ext cx="0" cy="0"/>
          <a:chOff x="0" y="0"/>
          <a:chExt cx="0" cy="0"/>
        </a:xfrm>
      </p:grpSpPr>
      <p:sp>
        <p:nvSpPr>
          <p:cNvPr id="371" name="Google Shape;371;p8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8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3" name="Google Shape;373;p8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4" name="Google Shape;374;p86"/>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5" name="Google Shape;375;p86"/>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376"/>
        <p:cNvGrpSpPr/>
        <p:nvPr/>
      </p:nvGrpSpPr>
      <p:grpSpPr>
        <a:xfrm>
          <a:off x="0" y="0"/>
          <a:ext cx="0" cy="0"/>
          <a:chOff x="0" y="0"/>
          <a:chExt cx="0" cy="0"/>
        </a:xfrm>
      </p:grpSpPr>
      <p:sp>
        <p:nvSpPr>
          <p:cNvPr id="377" name="Google Shape;377;p8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8" name="Google Shape;378;p87"/>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9" name="Google Shape;379;p87"/>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0" name="Google Shape;380;p87"/>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1" name="Google Shape;381;p87"/>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2" name="Google Shape;382;p87"/>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3" name="Google Shape;383;p87"/>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1100"/>
              <a:buFont typeface="Arial"/>
              <a:buNone/>
              <a:defRPr sz="1100" b="0" i="1"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3"/>
        <p:cNvGrpSpPr/>
        <p:nvPr/>
      </p:nvGrpSpPr>
      <p:grpSpPr>
        <a:xfrm>
          <a:off x="0" y="0"/>
          <a:ext cx="0" cy="0"/>
          <a:chOff x="0" y="0"/>
          <a:chExt cx="0" cy="0"/>
        </a:xfrm>
      </p:grpSpPr>
      <p:sp>
        <p:nvSpPr>
          <p:cNvPr id="234" name="Google Shape;234;p29"/>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235" name="Google Shape;235;p29"/>
          <p:cNvGrpSpPr/>
          <p:nvPr/>
        </p:nvGrpSpPr>
        <p:grpSpPr>
          <a:xfrm>
            <a:off x="0" y="379800"/>
            <a:ext cx="1946160" cy="553320"/>
            <a:chOff x="0" y="379800"/>
            <a:chExt cx="1946160" cy="553320"/>
          </a:xfrm>
        </p:grpSpPr>
        <p:sp>
          <p:nvSpPr>
            <p:cNvPr id="236" name="Google Shape;236;p29"/>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9"/>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238" name="Google Shape;238;p29"/>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9"/>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29"/>
          <p:cNvGrpSpPr/>
          <p:nvPr/>
        </p:nvGrpSpPr>
        <p:grpSpPr>
          <a:xfrm>
            <a:off x="0" y="379440"/>
            <a:ext cx="1123200" cy="553680"/>
            <a:chOff x="0" y="379440"/>
            <a:chExt cx="1123200" cy="553680"/>
          </a:xfrm>
        </p:grpSpPr>
        <p:grpSp>
          <p:nvGrpSpPr>
            <p:cNvPr id="241" name="Google Shape;241;p29"/>
            <p:cNvGrpSpPr/>
            <p:nvPr/>
          </p:nvGrpSpPr>
          <p:grpSpPr>
            <a:xfrm>
              <a:off x="0" y="379440"/>
              <a:ext cx="481320" cy="553680"/>
              <a:chOff x="0" y="379440"/>
              <a:chExt cx="481320" cy="553680"/>
            </a:xfrm>
          </p:grpSpPr>
          <p:sp>
            <p:nvSpPr>
              <p:cNvPr id="242" name="Google Shape;242;p29"/>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9"/>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9"/>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9"/>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29"/>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9"/>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9"/>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9"/>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9"/>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9"/>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9"/>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9"/>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4" name="Google Shape;254;p29"/>
          <p:cNvGrpSpPr/>
          <p:nvPr/>
        </p:nvGrpSpPr>
        <p:grpSpPr>
          <a:xfrm>
            <a:off x="0" y="6706080"/>
            <a:ext cx="12191760" cy="150120"/>
            <a:chOff x="0" y="6706080"/>
            <a:chExt cx="12191760" cy="150120"/>
          </a:xfrm>
        </p:grpSpPr>
        <p:sp>
          <p:nvSpPr>
            <p:cNvPr id="255" name="Google Shape;255;p29"/>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9"/>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7" name="Google Shape;257;p29"/>
          <p:cNvSpPr txBox="1">
            <a:spLocks noGrp="1"/>
          </p:cNvSpPr>
          <p:nvPr>
            <p:ph type="body" idx="1"/>
          </p:nvPr>
        </p:nvSpPr>
        <p:spPr>
          <a:xfrm>
            <a:off x="5406480" y="1606680"/>
            <a:ext cx="3187800" cy="20664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8" name="Google Shape;258;p29"/>
          <p:cNvSpPr txBox="1">
            <a:spLocks noGrp="1"/>
          </p:cNvSpPr>
          <p:nvPr>
            <p:ph type="body" idx="2"/>
          </p:nvPr>
        </p:nvSpPr>
        <p:spPr>
          <a:xfrm>
            <a:off x="5406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9" name="Google Shape;259;p29"/>
          <p:cNvSpPr txBox="1">
            <a:spLocks noGrp="1"/>
          </p:cNvSpPr>
          <p:nvPr>
            <p:ph type="body" idx="3"/>
          </p:nvPr>
        </p:nvSpPr>
        <p:spPr>
          <a:xfrm>
            <a:off x="7161480" y="3968640"/>
            <a:ext cx="1445040" cy="204408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0" name="Google Shape;260;p29"/>
          <p:cNvSpPr txBox="1">
            <a:spLocks noGrp="1"/>
          </p:cNvSpPr>
          <p:nvPr>
            <p:ph type="body" idx="4"/>
          </p:nvPr>
        </p:nvSpPr>
        <p:spPr>
          <a:xfrm>
            <a:off x="8904240" y="1606680"/>
            <a:ext cx="2080440" cy="44060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1" name="Google Shape;26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8"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31"/>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12" name="Google Shape;312;p31"/>
          <p:cNvGrpSpPr/>
          <p:nvPr/>
        </p:nvGrpSpPr>
        <p:grpSpPr>
          <a:xfrm>
            <a:off x="0" y="379800"/>
            <a:ext cx="1946160" cy="553320"/>
            <a:chOff x="0" y="379800"/>
            <a:chExt cx="1946160" cy="553320"/>
          </a:xfrm>
        </p:grpSpPr>
        <p:sp>
          <p:nvSpPr>
            <p:cNvPr id="313" name="Google Shape;313;p3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15" name="Google Shape;315;p3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7" name="Google Shape;317;p31"/>
          <p:cNvGrpSpPr/>
          <p:nvPr/>
        </p:nvGrpSpPr>
        <p:grpSpPr>
          <a:xfrm>
            <a:off x="0" y="379440"/>
            <a:ext cx="1123200" cy="553680"/>
            <a:chOff x="0" y="379440"/>
            <a:chExt cx="1123200" cy="553680"/>
          </a:xfrm>
        </p:grpSpPr>
        <p:grpSp>
          <p:nvGrpSpPr>
            <p:cNvPr id="318" name="Google Shape;318;p31"/>
            <p:cNvGrpSpPr/>
            <p:nvPr/>
          </p:nvGrpSpPr>
          <p:grpSpPr>
            <a:xfrm>
              <a:off x="0" y="379440"/>
              <a:ext cx="481320" cy="553680"/>
              <a:chOff x="0" y="379440"/>
              <a:chExt cx="481320" cy="553680"/>
            </a:xfrm>
          </p:grpSpPr>
          <p:sp>
            <p:nvSpPr>
              <p:cNvPr id="319" name="Google Shape;319;p3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3" name="Google Shape;323;p3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1" name="Google Shape;331;p31"/>
          <p:cNvGrpSpPr/>
          <p:nvPr/>
        </p:nvGrpSpPr>
        <p:grpSpPr>
          <a:xfrm>
            <a:off x="0" y="6706080"/>
            <a:ext cx="12191760" cy="150120"/>
            <a:chOff x="0" y="6706080"/>
            <a:chExt cx="12191760" cy="150120"/>
          </a:xfrm>
        </p:grpSpPr>
        <p:sp>
          <p:nvSpPr>
            <p:cNvPr id="332" name="Google Shape;332;p3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4" name="Google Shape;334;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5" name="Google Shape;335;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0" i="0" u="none" strike="noStrike" cap="non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
              <a:buFont typeface="Arial"/>
              <a:buNone/>
            </a:pPr>
            <a:r>
              <a:rPr lang="en-US" sz="600" b="0" i="0" u="none" strike="noStrike" cap="none">
                <a:solidFill>
                  <a:srgbClr val="FFFFFF"/>
                </a:solidFill>
                <a:latin typeface="Microsoft Yahei"/>
                <a:ea typeface="Microsoft Yahei"/>
                <a:cs typeface="Microsoft Yahei"/>
                <a:sym typeface="Microsoft Yahei"/>
              </a:rPr>
              <a:t>ibaotu.com</a:t>
            </a:r>
            <a:endParaRPr sz="600" b="0" i="0" u="none" strike="noStrike" cap="non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59.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80" name="Google Shape;480;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1" u="none" strike="noStrike" cap="none" dirty="0">
                <a:solidFill>
                  <a:srgbClr val="595959"/>
                </a:solidFill>
                <a:latin typeface="Times New Roman"/>
                <a:ea typeface="Times New Roman"/>
                <a:cs typeface="Times New Roman"/>
                <a:sym typeface="Times New Roman"/>
              </a:rPr>
              <a:t>Hà </a:t>
            </a:r>
            <a:r>
              <a:rPr lang="en-US" sz="1800" b="0" i="1" u="none" strike="noStrike" cap="none" dirty="0" err="1">
                <a:solidFill>
                  <a:srgbClr val="595959"/>
                </a:solidFill>
                <a:latin typeface="Times New Roman"/>
                <a:ea typeface="Times New Roman"/>
                <a:cs typeface="Times New Roman"/>
                <a:sym typeface="Times New Roman"/>
              </a:rPr>
              <a:t>Nội</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ngày</a:t>
            </a:r>
            <a:r>
              <a:rPr lang="en-US" sz="1800" b="0" i="1" u="none" strike="noStrike" cap="none" dirty="0">
                <a:solidFill>
                  <a:srgbClr val="595959"/>
                </a:solidFill>
                <a:latin typeface="Times New Roman"/>
                <a:ea typeface="Times New Roman"/>
                <a:cs typeface="Times New Roman"/>
                <a:sym typeface="Times New Roman"/>
              </a:rPr>
              <a:t> </a:t>
            </a:r>
            <a:r>
              <a:rPr lang="en-US" sz="1800" i="1" dirty="0">
                <a:solidFill>
                  <a:srgbClr val="595959"/>
                </a:solidFill>
                <a:latin typeface="Times New Roman"/>
                <a:ea typeface="Times New Roman"/>
                <a:cs typeface="Times New Roman"/>
                <a:sym typeface="Times New Roman"/>
              </a:rPr>
              <a:t>10</a:t>
            </a:r>
            <a:r>
              <a:rPr lang="en-US" sz="1800" b="0" i="1" u="none" strike="noStrike" cap="none" dirty="0">
                <a:solidFill>
                  <a:srgbClr val="595959"/>
                </a:solidFill>
                <a:latin typeface="Times New Roman"/>
                <a:ea typeface="Times New Roman"/>
                <a:cs typeface="Times New Roman"/>
                <a:sym typeface="Times New Roman"/>
              </a:rPr>
              <a:t> </a:t>
            </a:r>
            <a:r>
              <a:rPr lang="en-US" sz="1800" b="0" i="1" u="none" strike="noStrike" cap="none" dirty="0" err="1">
                <a:solidFill>
                  <a:srgbClr val="595959"/>
                </a:solidFill>
                <a:latin typeface="Times New Roman"/>
                <a:ea typeface="Times New Roman"/>
                <a:cs typeface="Times New Roman"/>
                <a:sym typeface="Times New Roman"/>
              </a:rPr>
              <a:t>tháng</a:t>
            </a:r>
            <a:r>
              <a:rPr lang="en-US" sz="1800" b="0" i="1" u="none" strike="noStrike" cap="none" dirty="0">
                <a:solidFill>
                  <a:srgbClr val="595959"/>
                </a:solidFill>
                <a:latin typeface="Times New Roman"/>
                <a:ea typeface="Times New Roman"/>
                <a:cs typeface="Times New Roman"/>
                <a:sym typeface="Times New Roman"/>
              </a:rPr>
              <a:t> 10 </a:t>
            </a:r>
            <a:r>
              <a:rPr lang="en-US" sz="1800" b="0" i="1" u="none" strike="noStrike" cap="none" dirty="0" err="1">
                <a:solidFill>
                  <a:srgbClr val="595959"/>
                </a:solidFill>
                <a:latin typeface="Times New Roman"/>
                <a:ea typeface="Times New Roman"/>
                <a:cs typeface="Times New Roman"/>
                <a:sym typeface="Times New Roman"/>
              </a:rPr>
              <a:t>năm</a:t>
            </a:r>
            <a:r>
              <a:rPr lang="en-US" sz="1800" b="0" i="1" u="none" strike="noStrike" cap="none" dirty="0">
                <a:solidFill>
                  <a:srgbClr val="595959"/>
                </a:solidFill>
                <a:latin typeface="Times New Roman"/>
                <a:ea typeface="Times New Roman"/>
                <a:cs typeface="Times New Roman"/>
                <a:sym typeface="Times New Roman"/>
              </a:rPr>
              <a:t> </a:t>
            </a:r>
            <a:r>
              <a:rPr lang="vi-VN" sz="1800" b="0" i="1" u="none" strike="noStrike" cap="none" dirty="0">
                <a:solidFill>
                  <a:srgbClr val="595959"/>
                </a:solidFill>
                <a:latin typeface="Times New Roman"/>
                <a:ea typeface="Times New Roman"/>
                <a:cs typeface="Times New Roman"/>
                <a:sym typeface="Times New Roman"/>
              </a:rPr>
              <a:t>202</a:t>
            </a:r>
            <a:r>
              <a:rPr lang="en-US" sz="1800" b="0" i="1" u="none" strike="noStrike" cap="none" dirty="0">
                <a:solidFill>
                  <a:srgbClr val="595959"/>
                </a:solidFill>
                <a:latin typeface="Times New Roman"/>
                <a:ea typeface="Times New Roman"/>
                <a:cs typeface="Times New Roman"/>
                <a:sym typeface="Times New Roman"/>
              </a:rPr>
              <a:t>4</a:t>
            </a:r>
            <a:endParaRPr sz="1400" b="0" i="0" u="none" strike="noStrike" cap="none" dirty="0">
              <a:solidFill>
                <a:srgbClr val="000000"/>
              </a:solidFill>
              <a:latin typeface="Times New Roman"/>
              <a:ea typeface="Times New Roman"/>
              <a:cs typeface="Times New Roman"/>
              <a:sym typeface="Times New Roman"/>
            </a:endParaRPr>
          </a:p>
        </p:txBody>
      </p:sp>
      <p:sp>
        <p:nvSpPr>
          <p:cNvPr id="481" name="Google Shape;481;p2"/>
          <p:cNvSpPr/>
          <p:nvPr/>
        </p:nvSpPr>
        <p:spPr>
          <a:xfrm>
            <a:off x="2834900" y="193084"/>
            <a:ext cx="7858800" cy="646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0C0"/>
                </a:solidFill>
                <a:latin typeface="Arial"/>
                <a:ea typeface="Arial"/>
                <a:cs typeface="Arial"/>
                <a:sym typeface="Arial"/>
              </a:rPr>
              <a:t>ĐẠI HỌC CÔNG NGHIỆP HÀ NỘI</a:t>
            </a:r>
            <a:endParaRPr sz="3600" b="1" i="0" u="none" strike="noStrike" cap="none" dirty="0">
              <a:solidFill>
                <a:srgbClr val="0070C0"/>
              </a:solidFill>
              <a:latin typeface="Arial"/>
              <a:ea typeface="Arial"/>
              <a:cs typeface="Arial"/>
              <a:sym typeface="Arial"/>
            </a:endParaRPr>
          </a:p>
        </p:txBody>
      </p:sp>
      <p:sp>
        <p:nvSpPr>
          <p:cNvPr id="482" name="Google Shape;482;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accent4"/>
                </a:solidFill>
                <a:latin typeface="Arial"/>
                <a:ea typeface="Arial"/>
                <a:cs typeface="Arial"/>
                <a:sym typeface="Arial"/>
              </a:rPr>
              <a:t>KHOA CÔNG NGHỆ THÔNG TIN</a:t>
            </a:r>
            <a:endParaRPr sz="2400" b="1" i="0" u="none" strike="noStrike" cap="none" dirty="0">
              <a:solidFill>
                <a:schemeClr val="accent4"/>
              </a:solidFill>
              <a:latin typeface="Arial"/>
              <a:ea typeface="Arial"/>
              <a:cs typeface="Arial"/>
              <a:sym typeface="Arial"/>
            </a:endParaRPr>
          </a:p>
        </p:txBody>
      </p:sp>
      <p:sp>
        <p:nvSpPr>
          <p:cNvPr id="484" name="Google Shape;484;p2"/>
          <p:cNvSpPr txBox="1"/>
          <p:nvPr/>
        </p:nvSpPr>
        <p:spPr>
          <a:xfrm>
            <a:off x="304800" y="1800592"/>
            <a:ext cx="11582400"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000" b="1" i="0" u="none" strike="noStrike" cap="none" dirty="0">
                <a:solidFill>
                  <a:srgbClr val="ED1C2A"/>
                </a:solidFill>
                <a:latin typeface="Calibri"/>
                <a:ea typeface="Calibri"/>
                <a:cs typeface="Calibri"/>
                <a:sym typeface="Calibri"/>
              </a:rPr>
              <a:t>ĐỀ TÀI:</a:t>
            </a:r>
            <a:r>
              <a:rPr lang="vi-VN" sz="3000" b="1" i="0" u="none" strike="noStrike" cap="none" dirty="0">
                <a:solidFill>
                  <a:srgbClr val="ED1C2A"/>
                </a:solidFill>
                <a:latin typeface="Calibri"/>
                <a:ea typeface="Calibri"/>
                <a:cs typeface="Calibri"/>
                <a:sym typeface="Calibri"/>
              </a:rPr>
              <a:t> </a:t>
            </a:r>
            <a:r>
              <a:rPr lang="en-US" sz="3000" b="1" i="0" u="none" strike="noStrike" cap="none" dirty="0">
                <a:solidFill>
                  <a:srgbClr val="ED1C2A"/>
                </a:solidFill>
                <a:latin typeface="Calibri"/>
                <a:ea typeface="Calibri"/>
                <a:cs typeface="Calibri"/>
                <a:sym typeface="Calibri"/>
              </a:rPr>
              <a:t>XÂY DỰNG WEBSITE BÁN ĐỒ ĐIỆN TỬ CHO CỬA HÀNG </a:t>
            </a:r>
            <a:r>
              <a:rPr lang="en-US" sz="3000" b="1" dirty="0">
                <a:solidFill>
                  <a:srgbClr val="ED1C2A"/>
                </a:solidFill>
                <a:latin typeface="Calibri"/>
                <a:ea typeface="Calibri"/>
                <a:cs typeface="Calibri"/>
                <a:sym typeface="Calibri"/>
              </a:rPr>
              <a:t>NVH</a:t>
            </a:r>
            <a:r>
              <a:rPr lang="en-US" sz="3000" b="1" i="0" u="none" strike="noStrike" cap="none" dirty="0">
                <a:solidFill>
                  <a:srgbClr val="ED1C2A"/>
                </a:solidFill>
                <a:latin typeface="Calibri"/>
                <a:ea typeface="Calibri"/>
                <a:cs typeface="Calibri"/>
                <a:sym typeface="Calibri"/>
              </a:rPr>
              <a:t>MOBILE</a:t>
            </a:r>
            <a:endParaRPr sz="3000" b="1" i="0" u="none" strike="noStrike" cap="none" dirty="0">
              <a:solidFill>
                <a:srgbClr val="ED1C2A"/>
              </a:solidFill>
              <a:latin typeface="Calibri"/>
              <a:ea typeface="Calibri"/>
              <a:cs typeface="Calibri"/>
              <a:sym typeface="Calibri"/>
            </a:endParaRPr>
          </a:p>
        </p:txBody>
      </p:sp>
      <p:sp>
        <p:nvSpPr>
          <p:cNvPr id="485" name="Google Shape;485;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 name="Picture 4" descr="A white background with black and white clouds&#10;&#10;Description automatically generated">
            <a:extLst>
              <a:ext uri="{FF2B5EF4-FFF2-40B4-BE49-F238E27FC236}">
                <a16:creationId xmlns:a16="http://schemas.microsoft.com/office/drawing/2014/main" id="{254A482E-4A3E-8695-0C2A-5D3C846BC49E}"/>
              </a:ext>
            </a:extLst>
          </p:cNvPr>
          <p:cNvPicPr>
            <a:picLocks noChangeAspect="1"/>
          </p:cNvPicPr>
          <p:nvPr/>
        </p:nvPicPr>
        <p:blipFill>
          <a:blip r:embed="rId3"/>
          <a:stretch>
            <a:fillRect/>
          </a:stretch>
        </p:blipFill>
        <p:spPr>
          <a:xfrm>
            <a:off x="168990" y="100692"/>
            <a:ext cx="1798476" cy="1173582"/>
          </a:xfrm>
          <a:prstGeom prst="rect">
            <a:avLst/>
          </a:prstGeom>
        </p:spPr>
      </p:pic>
      <p:pic>
        <p:nvPicPr>
          <p:cNvPr id="8" name="Google Shape;483;p2">
            <a:extLst>
              <a:ext uri="{FF2B5EF4-FFF2-40B4-BE49-F238E27FC236}">
                <a16:creationId xmlns:a16="http://schemas.microsoft.com/office/drawing/2014/main" id="{889FEB5C-36C4-DA66-707C-41014E139DE2}"/>
              </a:ext>
            </a:extLst>
          </p:cNvPr>
          <p:cNvPicPr preferRelativeResize="0"/>
          <p:nvPr/>
        </p:nvPicPr>
        <p:blipFill rotWithShape="1">
          <a:blip r:embed="rId4">
            <a:alphaModFix/>
          </a:blip>
          <a:srcRect/>
          <a:stretch/>
        </p:blipFill>
        <p:spPr>
          <a:xfrm>
            <a:off x="488096" y="247243"/>
            <a:ext cx="819333" cy="822885"/>
          </a:xfrm>
          <a:prstGeom prst="rect">
            <a:avLst/>
          </a:prstGeom>
          <a:noFill/>
          <a:ln>
            <a:noFill/>
          </a:ln>
        </p:spPr>
      </p:pic>
      <p:sp>
        <p:nvSpPr>
          <p:cNvPr id="2" name="TextBox 1">
            <a:extLst>
              <a:ext uri="{FF2B5EF4-FFF2-40B4-BE49-F238E27FC236}">
                <a16:creationId xmlns:a16="http://schemas.microsoft.com/office/drawing/2014/main" id="{DD78F805-94BC-3DC3-93F3-EFC851284016}"/>
              </a:ext>
            </a:extLst>
          </p:cNvPr>
          <p:cNvSpPr txBox="1"/>
          <p:nvPr/>
        </p:nvSpPr>
        <p:spPr>
          <a:xfrm>
            <a:off x="4263850" y="3577467"/>
            <a:ext cx="3321743" cy="400110"/>
          </a:xfrm>
          <a:prstGeom prst="rect">
            <a:avLst/>
          </a:prstGeom>
          <a:noFill/>
        </p:spPr>
        <p:txBody>
          <a:bodyPr wrap="none" rtlCol="0">
            <a:spAutoFit/>
          </a:bodyPr>
          <a:lstStyle/>
          <a:p>
            <a:r>
              <a:rPr lang="vi-VN" sz="2000" dirty="0">
                <a:solidFill>
                  <a:srgbClr val="FF0000"/>
                </a:solidFill>
              </a:rPr>
              <a:t>CBHD: TS. </a:t>
            </a:r>
            <a:r>
              <a:rPr lang="en-US" sz="2000" dirty="0" err="1">
                <a:solidFill>
                  <a:srgbClr val="FF0000"/>
                </a:solidFill>
              </a:rPr>
              <a:t>Phạm</a:t>
            </a:r>
            <a:r>
              <a:rPr lang="en-US" sz="2000" dirty="0">
                <a:solidFill>
                  <a:srgbClr val="FF0000"/>
                </a:solidFill>
              </a:rPr>
              <a:t> </a:t>
            </a:r>
            <a:r>
              <a:rPr lang="en-US" sz="2000" dirty="0" err="1">
                <a:solidFill>
                  <a:srgbClr val="FF0000"/>
                </a:solidFill>
              </a:rPr>
              <a:t>Văn</a:t>
            </a:r>
            <a:r>
              <a:rPr lang="en-US" sz="2000" dirty="0">
                <a:solidFill>
                  <a:srgbClr val="FF0000"/>
                </a:solidFill>
              </a:rPr>
              <a:t> </a:t>
            </a:r>
            <a:r>
              <a:rPr lang="en-US" sz="2000" dirty="0" err="1">
                <a:solidFill>
                  <a:srgbClr val="FF0000"/>
                </a:solidFill>
              </a:rPr>
              <a:t>Hiệp</a:t>
            </a:r>
            <a:endParaRPr lang="vi-VN" sz="2000" dirty="0">
              <a:solidFill>
                <a:srgbClr val="FF0000"/>
              </a:solidFill>
            </a:endParaRPr>
          </a:p>
        </p:txBody>
      </p:sp>
      <p:sp>
        <p:nvSpPr>
          <p:cNvPr id="3" name="TextBox 2">
            <a:extLst>
              <a:ext uri="{FF2B5EF4-FFF2-40B4-BE49-F238E27FC236}">
                <a16:creationId xmlns:a16="http://schemas.microsoft.com/office/drawing/2014/main" id="{E527ED83-4632-8AF3-4D29-5E45CCE8F1B7}"/>
              </a:ext>
            </a:extLst>
          </p:cNvPr>
          <p:cNvSpPr txBox="1"/>
          <p:nvPr/>
        </p:nvSpPr>
        <p:spPr>
          <a:xfrm>
            <a:off x="4263850" y="4093503"/>
            <a:ext cx="3478837" cy="400110"/>
          </a:xfrm>
          <a:prstGeom prst="rect">
            <a:avLst/>
          </a:prstGeom>
          <a:noFill/>
        </p:spPr>
        <p:txBody>
          <a:bodyPr wrap="none" rtlCol="0">
            <a:spAutoFit/>
          </a:bodyPr>
          <a:lstStyle/>
          <a:p>
            <a:r>
              <a:rPr lang="vi-VN" sz="2000" dirty="0">
                <a:solidFill>
                  <a:srgbClr val="FF0000"/>
                </a:solidFill>
              </a:rPr>
              <a:t>Sinh viên: </a:t>
            </a:r>
            <a:r>
              <a:rPr lang="en-US" sz="2000" dirty="0" err="1">
                <a:solidFill>
                  <a:srgbClr val="FF0000"/>
                </a:solidFill>
              </a:rPr>
              <a:t>Nguyễn</a:t>
            </a:r>
            <a:r>
              <a:rPr lang="en-US" sz="2000" dirty="0">
                <a:solidFill>
                  <a:srgbClr val="FF0000"/>
                </a:solidFill>
              </a:rPr>
              <a:t> </a:t>
            </a:r>
            <a:r>
              <a:rPr lang="en-US" sz="2000" dirty="0" err="1">
                <a:solidFill>
                  <a:srgbClr val="FF0000"/>
                </a:solidFill>
              </a:rPr>
              <a:t>Văn</a:t>
            </a:r>
            <a:r>
              <a:rPr lang="en-US" sz="2000" dirty="0">
                <a:solidFill>
                  <a:srgbClr val="FF0000"/>
                </a:solidFill>
              </a:rPr>
              <a:t> </a:t>
            </a:r>
            <a:r>
              <a:rPr lang="en-US" sz="2000" dirty="0" err="1">
                <a:solidFill>
                  <a:srgbClr val="FF0000"/>
                </a:solidFill>
              </a:rPr>
              <a:t>Hùng</a:t>
            </a:r>
            <a:endParaRPr lang="en-US" sz="2000" dirty="0">
              <a:solidFill>
                <a:srgbClr val="FF0000"/>
              </a:solidFill>
            </a:endParaRPr>
          </a:p>
        </p:txBody>
      </p:sp>
      <p:sp>
        <p:nvSpPr>
          <p:cNvPr id="4" name="TextBox 3">
            <a:extLst>
              <a:ext uri="{FF2B5EF4-FFF2-40B4-BE49-F238E27FC236}">
                <a16:creationId xmlns:a16="http://schemas.microsoft.com/office/drawing/2014/main" id="{4B6D406A-CF51-5318-7DA0-A8EB0B5D2FF0}"/>
              </a:ext>
            </a:extLst>
          </p:cNvPr>
          <p:cNvSpPr txBox="1"/>
          <p:nvPr/>
        </p:nvSpPr>
        <p:spPr>
          <a:xfrm>
            <a:off x="4263850" y="4651088"/>
            <a:ext cx="3191899" cy="400110"/>
          </a:xfrm>
          <a:prstGeom prst="rect">
            <a:avLst/>
          </a:prstGeom>
          <a:noFill/>
        </p:spPr>
        <p:txBody>
          <a:bodyPr wrap="none" rtlCol="0">
            <a:spAutoFit/>
          </a:bodyPr>
          <a:lstStyle/>
          <a:p>
            <a:r>
              <a:rPr lang="vi-VN" sz="2000" dirty="0">
                <a:solidFill>
                  <a:srgbClr val="FF0000"/>
                </a:solidFill>
              </a:rPr>
              <a:t>Mã sinh viên: 20206</a:t>
            </a:r>
            <a:r>
              <a:rPr lang="en-US" sz="2000" dirty="0">
                <a:solidFill>
                  <a:srgbClr val="FF0000"/>
                </a:solidFill>
              </a:rPr>
              <a:t>04974</a:t>
            </a:r>
            <a:endParaRPr lang="vi-VN" sz="2000" dirty="0">
              <a:solidFill>
                <a:srgbClr val="FF0000"/>
              </a:solidFill>
            </a:endParaRPr>
          </a:p>
        </p:txBody>
      </p:sp>
      <p:sp>
        <p:nvSpPr>
          <p:cNvPr id="6" name="TextBox 5">
            <a:extLst>
              <a:ext uri="{FF2B5EF4-FFF2-40B4-BE49-F238E27FC236}">
                <a16:creationId xmlns:a16="http://schemas.microsoft.com/office/drawing/2014/main" id="{C431D8C9-C260-9E65-4799-820D9EB9F03B}"/>
              </a:ext>
            </a:extLst>
          </p:cNvPr>
          <p:cNvSpPr txBox="1"/>
          <p:nvPr/>
        </p:nvSpPr>
        <p:spPr>
          <a:xfrm>
            <a:off x="11745174" y="6332016"/>
            <a:ext cx="284052" cy="307777"/>
          </a:xfrm>
          <a:prstGeom prst="rect">
            <a:avLst/>
          </a:prstGeom>
          <a:noFill/>
        </p:spPr>
        <p:txBody>
          <a:bodyPr wrap="none" rtlCol="0">
            <a:spAutoFit/>
          </a:bodyPr>
          <a:lstStyle/>
          <a:p>
            <a:r>
              <a:rPr lang="vi-VN"/>
              <a:t>1</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grpSp>
        <p:nvGrpSpPr>
          <p:cNvPr id="661" name="Google Shape;661;p9"/>
          <p:cNvGrpSpPr/>
          <p:nvPr/>
        </p:nvGrpSpPr>
        <p:grpSpPr>
          <a:xfrm>
            <a:off x="1629720" y="2277360"/>
            <a:ext cx="9287640" cy="3005640"/>
            <a:chOff x="1629720" y="2277360"/>
            <a:chExt cx="9287640" cy="3005640"/>
          </a:xfrm>
        </p:grpSpPr>
        <p:sp>
          <p:nvSpPr>
            <p:cNvPr id="662" name="Google Shape;662;p9"/>
            <p:cNvSpPr/>
            <p:nvPr/>
          </p:nvSpPr>
          <p:spPr>
            <a:xfrm>
              <a:off x="303984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9"/>
            <p:cNvSpPr/>
            <p:nvPr/>
          </p:nvSpPr>
          <p:spPr>
            <a:xfrm>
              <a:off x="3194640" y="2428560"/>
              <a:ext cx="179640"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9"/>
            <p:cNvSpPr/>
            <p:nvPr/>
          </p:nvSpPr>
          <p:spPr>
            <a:xfrm>
              <a:off x="58744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9"/>
            <p:cNvSpPr/>
            <p:nvPr/>
          </p:nvSpPr>
          <p:spPr>
            <a:xfrm>
              <a:off x="6029280" y="2432520"/>
              <a:ext cx="179640"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9"/>
            <p:cNvSpPr/>
            <p:nvPr/>
          </p:nvSpPr>
          <p:spPr>
            <a:xfrm>
              <a:off x="8704080" y="22773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9"/>
            <p:cNvSpPr/>
            <p:nvPr/>
          </p:nvSpPr>
          <p:spPr>
            <a:xfrm>
              <a:off x="8862480" y="2428560"/>
              <a:ext cx="17244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9"/>
            <p:cNvSpPr/>
            <p:nvPr/>
          </p:nvSpPr>
          <p:spPr>
            <a:xfrm>
              <a:off x="1629720" y="477468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9"/>
            <p:cNvSpPr/>
            <p:nvPr/>
          </p:nvSpPr>
          <p:spPr>
            <a:xfrm>
              <a:off x="1795320" y="4925880"/>
              <a:ext cx="158400"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9"/>
            <p:cNvSpPr/>
            <p:nvPr/>
          </p:nvSpPr>
          <p:spPr>
            <a:xfrm>
              <a:off x="4459320" y="479340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9"/>
            <p:cNvSpPr/>
            <p:nvPr/>
          </p:nvSpPr>
          <p:spPr>
            <a:xfrm>
              <a:off x="4616280" y="4944600"/>
              <a:ext cx="176040"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9"/>
            <p:cNvSpPr/>
            <p:nvPr/>
          </p:nvSpPr>
          <p:spPr>
            <a:xfrm>
              <a:off x="7289280" y="478044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9"/>
            <p:cNvSpPr/>
            <p:nvPr/>
          </p:nvSpPr>
          <p:spPr>
            <a:xfrm>
              <a:off x="7444080" y="4951440"/>
              <a:ext cx="179640"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9"/>
            <p:cNvSpPr/>
            <p:nvPr/>
          </p:nvSpPr>
          <p:spPr>
            <a:xfrm>
              <a:off x="10118880" y="4790160"/>
              <a:ext cx="48960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9"/>
            <p:cNvSpPr/>
            <p:nvPr/>
          </p:nvSpPr>
          <p:spPr>
            <a:xfrm>
              <a:off x="10287000" y="4941360"/>
              <a:ext cx="153360"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9"/>
            <p:cNvSpPr/>
            <p:nvPr/>
          </p:nvSpPr>
          <p:spPr>
            <a:xfrm>
              <a:off x="1629720" y="3706920"/>
              <a:ext cx="9287640"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9"/>
            <p:cNvSpPr/>
            <p:nvPr/>
          </p:nvSpPr>
          <p:spPr>
            <a:xfrm>
              <a:off x="1680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678" name="Google Shape;678;p9"/>
            <p:cNvSpPr/>
            <p:nvPr/>
          </p:nvSpPr>
          <p:spPr>
            <a:xfrm>
              <a:off x="45097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679" name="Google Shape;679;p9"/>
            <p:cNvSpPr/>
            <p:nvPr/>
          </p:nvSpPr>
          <p:spPr>
            <a:xfrm>
              <a:off x="73393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680" name="Google Shape;680;p9"/>
            <p:cNvSpPr/>
            <p:nvPr/>
          </p:nvSpPr>
          <p:spPr>
            <a:xfrm>
              <a:off x="1016928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681" name="Google Shape;681;p9"/>
            <p:cNvSpPr/>
            <p:nvPr/>
          </p:nvSpPr>
          <p:spPr>
            <a:xfrm>
              <a:off x="30949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682" name="Google Shape;682;p9"/>
            <p:cNvSpPr/>
            <p:nvPr/>
          </p:nvSpPr>
          <p:spPr>
            <a:xfrm>
              <a:off x="59245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683" name="Google Shape;683;p9"/>
            <p:cNvSpPr/>
            <p:nvPr/>
          </p:nvSpPr>
          <p:spPr>
            <a:xfrm>
              <a:off x="8754120" y="3585600"/>
              <a:ext cx="389160"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684" name="Google Shape;684;p9"/>
            <p:cNvCxnSpPr/>
            <p:nvPr/>
          </p:nvCxnSpPr>
          <p:spPr>
            <a:xfrm>
              <a:off x="1874520" y="3974760"/>
              <a:ext cx="0" cy="799920"/>
            </a:xfrm>
            <a:prstGeom prst="straightConnector1">
              <a:avLst/>
            </a:prstGeom>
            <a:noFill/>
            <a:ln w="9525" cap="rnd" cmpd="sng">
              <a:solidFill>
                <a:srgbClr val="BFBFBF"/>
              </a:solidFill>
              <a:prstDash val="solid"/>
              <a:round/>
              <a:headEnd type="none" w="sm" len="sm"/>
              <a:tailEnd type="none" w="sm" len="sm"/>
            </a:ln>
          </p:spPr>
        </p:cxnSp>
        <p:cxnSp>
          <p:nvCxnSpPr>
            <p:cNvPr id="685" name="Google Shape;685;p9"/>
            <p:cNvCxnSpPr/>
            <p:nvPr/>
          </p:nvCxnSpPr>
          <p:spPr>
            <a:xfrm>
              <a:off x="4704120" y="3974760"/>
              <a:ext cx="0" cy="818640"/>
            </a:xfrm>
            <a:prstGeom prst="straightConnector1">
              <a:avLst/>
            </a:prstGeom>
            <a:noFill/>
            <a:ln w="9525" cap="rnd" cmpd="sng">
              <a:solidFill>
                <a:srgbClr val="BFBFBF"/>
              </a:solidFill>
              <a:prstDash val="solid"/>
              <a:round/>
              <a:headEnd type="none" w="sm" len="sm"/>
              <a:tailEnd type="none" w="sm" len="sm"/>
            </a:ln>
          </p:spPr>
        </p:cxnSp>
        <p:cxnSp>
          <p:nvCxnSpPr>
            <p:cNvPr id="686" name="Google Shape;686;p9"/>
            <p:cNvCxnSpPr/>
            <p:nvPr/>
          </p:nvCxnSpPr>
          <p:spPr>
            <a:xfrm>
              <a:off x="7534080" y="3974760"/>
              <a:ext cx="0" cy="805680"/>
            </a:xfrm>
            <a:prstGeom prst="straightConnector1">
              <a:avLst/>
            </a:prstGeom>
            <a:noFill/>
            <a:ln w="9525" cap="rnd" cmpd="sng">
              <a:solidFill>
                <a:srgbClr val="BFBFBF"/>
              </a:solidFill>
              <a:prstDash val="solid"/>
              <a:round/>
              <a:headEnd type="none" w="sm" len="sm"/>
              <a:tailEnd type="none" w="sm" len="sm"/>
            </a:ln>
          </p:spPr>
        </p:cxnSp>
        <p:cxnSp>
          <p:nvCxnSpPr>
            <p:cNvPr id="687" name="Google Shape;687;p9"/>
            <p:cNvCxnSpPr/>
            <p:nvPr/>
          </p:nvCxnSpPr>
          <p:spPr>
            <a:xfrm>
              <a:off x="10363680" y="3974760"/>
              <a:ext cx="0" cy="815400"/>
            </a:xfrm>
            <a:prstGeom prst="straightConnector1">
              <a:avLst/>
            </a:prstGeom>
            <a:noFill/>
            <a:ln w="9525" cap="rnd" cmpd="sng">
              <a:solidFill>
                <a:srgbClr val="BFBFBF"/>
              </a:solidFill>
              <a:prstDash val="solid"/>
              <a:round/>
              <a:headEnd type="none" w="sm" len="sm"/>
              <a:tailEnd type="none" w="sm" len="sm"/>
            </a:ln>
          </p:spPr>
        </p:cxnSp>
        <p:cxnSp>
          <p:nvCxnSpPr>
            <p:cNvPr id="688" name="Google Shape;688;p9"/>
            <p:cNvCxnSpPr/>
            <p:nvPr/>
          </p:nvCxnSpPr>
          <p:spPr>
            <a:xfrm>
              <a:off x="611892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89" name="Google Shape;689;p9"/>
            <p:cNvCxnSpPr/>
            <p:nvPr/>
          </p:nvCxnSpPr>
          <p:spPr>
            <a:xfrm>
              <a:off x="8948880" y="2766960"/>
              <a:ext cx="0" cy="818640"/>
            </a:xfrm>
            <a:prstGeom prst="straightConnector1">
              <a:avLst/>
            </a:prstGeom>
            <a:noFill/>
            <a:ln w="9525" cap="rnd" cmpd="sng">
              <a:solidFill>
                <a:srgbClr val="BFBFBF"/>
              </a:solidFill>
              <a:prstDash val="solid"/>
              <a:round/>
              <a:headEnd type="none" w="sm" len="sm"/>
              <a:tailEnd type="none" w="sm" len="sm"/>
            </a:ln>
          </p:spPr>
        </p:cxnSp>
        <p:cxnSp>
          <p:nvCxnSpPr>
            <p:cNvPr id="690" name="Google Shape;690;p9"/>
            <p:cNvCxnSpPr/>
            <p:nvPr/>
          </p:nvCxnSpPr>
          <p:spPr>
            <a:xfrm>
              <a:off x="3284640" y="2766960"/>
              <a:ext cx="0" cy="818640"/>
            </a:xfrm>
            <a:prstGeom prst="straightConnector1">
              <a:avLst/>
            </a:prstGeom>
            <a:noFill/>
            <a:ln w="9525" cap="rnd" cmpd="sng">
              <a:solidFill>
                <a:srgbClr val="BFBFBF"/>
              </a:solidFill>
              <a:prstDash val="solid"/>
              <a:round/>
              <a:headEnd type="none" w="sm" len="sm"/>
              <a:tailEnd type="none" w="sm" len="sm"/>
            </a:ln>
          </p:spPr>
        </p:cxnSp>
      </p:grpSp>
      <p:grpSp>
        <p:nvGrpSpPr>
          <p:cNvPr id="691" name="Google Shape;691;p9"/>
          <p:cNvGrpSpPr/>
          <p:nvPr/>
        </p:nvGrpSpPr>
        <p:grpSpPr>
          <a:xfrm>
            <a:off x="756360" y="2203920"/>
            <a:ext cx="2241720" cy="1293573"/>
            <a:chOff x="756360" y="2203920"/>
            <a:chExt cx="2241720" cy="1293573"/>
          </a:xfrm>
        </p:grpSpPr>
        <p:sp>
          <p:nvSpPr>
            <p:cNvPr id="692" name="Google Shape;692;p9"/>
            <p:cNvSpPr/>
            <p:nvPr/>
          </p:nvSpPr>
          <p:spPr>
            <a:xfrm>
              <a:off x="871920" y="254484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Truy</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trang</a:t>
              </a:r>
              <a:r>
                <a:rPr lang="en-US" sz="1400" b="0" i="0" u="none" strike="noStrike" cap="none" dirty="0">
                  <a:solidFill>
                    <a:srgbClr val="595959"/>
                  </a:solidFill>
                  <a:latin typeface="Calibri"/>
                  <a:ea typeface="Calibri"/>
                  <a:cs typeface="Calibri"/>
                  <a:sym typeface="Calibri"/>
                </a:rPr>
                <a:t> website, </a:t>
              </a:r>
              <a:r>
                <a:rPr lang="vi-VN" sz="1400" b="0" i="0" u="none" strike="noStrike" cap="none" dirty="0">
                  <a:solidFill>
                    <a:srgbClr val="595959"/>
                  </a:solidFill>
                  <a:latin typeface="Calibri"/>
                  <a:ea typeface="Calibri"/>
                  <a:cs typeface="Calibri"/>
                  <a:sym typeface="Calibri"/>
                </a:rPr>
                <a:t>Tìm kiến sản phẩm và Click vào sản phẩm muốn mua</a:t>
              </a:r>
              <a:endParaRPr sz="1400" b="0" i="0" u="none" strike="noStrike" cap="none" dirty="0">
                <a:solidFill>
                  <a:schemeClr val="dk1"/>
                </a:solidFill>
                <a:latin typeface="Arial"/>
                <a:ea typeface="Arial"/>
                <a:cs typeface="Arial"/>
                <a:sym typeface="Arial"/>
              </a:endParaRPr>
            </a:p>
          </p:txBody>
        </p:sp>
        <p:sp>
          <p:nvSpPr>
            <p:cNvPr id="693" name="Google Shape;693;p9"/>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KHÁCH HÀNG</a:t>
              </a:r>
              <a:endParaRPr sz="1800" b="0" i="0" u="none" strike="noStrike" cap="none" dirty="0">
                <a:solidFill>
                  <a:schemeClr val="dk1"/>
                </a:solidFill>
                <a:latin typeface="Arial"/>
                <a:ea typeface="Arial"/>
                <a:cs typeface="Arial"/>
                <a:sym typeface="Arial"/>
              </a:endParaRPr>
            </a:p>
          </p:txBody>
        </p:sp>
      </p:grpSp>
      <p:grpSp>
        <p:nvGrpSpPr>
          <p:cNvPr id="694" name="Google Shape;694;p9"/>
          <p:cNvGrpSpPr/>
          <p:nvPr/>
        </p:nvGrpSpPr>
        <p:grpSpPr>
          <a:xfrm>
            <a:off x="3578760" y="2203920"/>
            <a:ext cx="2241720" cy="1070640"/>
            <a:chOff x="3578760" y="2203920"/>
            <a:chExt cx="2241720" cy="1070640"/>
          </a:xfrm>
        </p:grpSpPr>
        <p:sp>
          <p:nvSpPr>
            <p:cNvPr id="695" name="Google Shape;695;p9"/>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thanh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toán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sản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phẩm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tiến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thanh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toán</a:t>
              </a:r>
              <a:endParaRPr sz="1400" b="0" i="0" u="none" strike="noStrike" cap="none" dirty="0">
                <a:solidFill>
                  <a:schemeClr val="dk1"/>
                </a:solidFill>
                <a:latin typeface="Arial"/>
                <a:ea typeface="Arial"/>
                <a:cs typeface="Arial"/>
                <a:sym typeface="Arial"/>
              </a:endParaRPr>
            </a:p>
          </p:txBody>
        </p:sp>
        <p:sp>
          <p:nvSpPr>
            <p:cNvPr id="696" name="Google Shape;696;p9"/>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QUẢN LÝ GIỎ HÀNG</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697" name="Google Shape;697;p9"/>
          <p:cNvGrpSpPr/>
          <p:nvPr/>
        </p:nvGrpSpPr>
        <p:grpSpPr>
          <a:xfrm>
            <a:off x="6324600" y="2203920"/>
            <a:ext cx="2345040" cy="1078130"/>
            <a:chOff x="6408720" y="2203920"/>
            <a:chExt cx="2345040" cy="1078130"/>
          </a:xfrm>
        </p:grpSpPr>
        <p:sp>
          <p:nvSpPr>
            <p:cNvPr id="698" name="Google Shape;698;p9"/>
            <p:cNvSpPr/>
            <p:nvPr/>
          </p:nvSpPr>
          <p:spPr>
            <a:xfrm>
              <a:off x="652428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đơn</a:t>
              </a:r>
              <a:r>
                <a:rPr lang="en-US" sz="1400" b="0" i="0" u="none" strike="noStrike" cap="none" dirty="0">
                  <a:solidFill>
                    <a:srgbClr val="595959"/>
                  </a:solidFill>
                  <a:latin typeface="Calibri"/>
                  <a:ea typeface="Calibri"/>
                  <a:cs typeface="Calibri"/>
                  <a:sym typeface="Calibri"/>
                </a:rPr>
                <a:t> hang</a:t>
              </a:r>
              <a:r>
                <a:rPr lang="vi-VN" dirty="0">
                  <a:solidFill>
                    <a:srgbClr val="595959"/>
                  </a:solidFill>
                  <a:latin typeface="Calibri"/>
                  <a:ea typeface="Calibri"/>
                  <a:cs typeface="Calibri"/>
                  <a:sym typeface="Calibri"/>
                </a:rPr>
                <a:t> sau khi cung cấp đầy đủ thông tin</a:t>
              </a:r>
              <a:endParaRPr sz="1400" b="0" i="0" u="none" strike="noStrike" cap="none" dirty="0">
                <a:solidFill>
                  <a:schemeClr val="dk1"/>
                </a:solidFill>
                <a:latin typeface="Arial"/>
                <a:ea typeface="Arial"/>
                <a:cs typeface="Arial"/>
                <a:sym typeface="Arial"/>
              </a:endParaRPr>
            </a:p>
          </p:txBody>
        </p:sp>
        <p:sp>
          <p:nvSpPr>
            <p:cNvPr id="699" name="Google Shape;699;p9"/>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dirty="0">
                  <a:solidFill>
                    <a:srgbClr val="595959"/>
                  </a:solidFill>
                  <a:latin typeface="Calibri"/>
                  <a:ea typeface="Calibri"/>
                  <a:cs typeface="Calibri"/>
                  <a:sym typeface="Calibri"/>
                </a:rPr>
                <a:t>TIẾN HÀNH </a:t>
              </a:r>
              <a:r>
                <a:rPr lang="en-US" sz="1800" b="1" i="0" u="none" strike="noStrike" cap="none" dirty="0">
                  <a:solidFill>
                    <a:srgbClr val="595959"/>
                  </a:solidFill>
                  <a:latin typeface="Calibri"/>
                  <a:ea typeface="Calibri"/>
                  <a:cs typeface="Calibri"/>
                  <a:sym typeface="Calibri"/>
                </a:rPr>
                <a:t>ĐẶT HÀNG</a:t>
              </a:r>
              <a:endParaRPr sz="1800" b="0" i="0" u="none" strike="noStrike" cap="none" dirty="0">
                <a:solidFill>
                  <a:schemeClr val="dk1"/>
                </a:solidFill>
                <a:latin typeface="Arial"/>
                <a:ea typeface="Arial"/>
                <a:cs typeface="Arial"/>
                <a:sym typeface="Arial"/>
              </a:endParaRPr>
            </a:p>
          </p:txBody>
        </p:sp>
      </p:grpSp>
      <p:grpSp>
        <p:nvGrpSpPr>
          <p:cNvPr id="700" name="Google Shape;700;p9"/>
          <p:cNvGrpSpPr/>
          <p:nvPr/>
        </p:nvGrpSpPr>
        <p:grpSpPr>
          <a:xfrm>
            <a:off x="9228240" y="2203920"/>
            <a:ext cx="2441880" cy="1078130"/>
            <a:chOff x="9228240" y="2203920"/>
            <a:chExt cx="2441880" cy="1078130"/>
          </a:xfrm>
        </p:grpSpPr>
        <p:sp>
          <p:nvSpPr>
            <p:cNvPr id="701" name="Google Shape;701;p9"/>
            <p:cNvSpPr/>
            <p:nvPr/>
          </p:nvSpPr>
          <p:spPr>
            <a:xfrm>
              <a:off x="934380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400" b="0" i="0" u="none" strike="noStrike" cap="none" dirty="0">
                  <a:solidFill>
                    <a:srgbClr val="595959"/>
                  </a:solidFill>
                  <a:latin typeface="Calibri"/>
                  <a:ea typeface="Calibri"/>
                  <a:cs typeface="Calibri"/>
                  <a:sym typeface="Calibri"/>
                </a:rPr>
                <a:t>Người bán </a:t>
              </a:r>
              <a:r>
                <a:rPr lang="en-US" sz="1400" b="0" i="0" u="none" strike="noStrike" cap="none" dirty="0" err="1">
                  <a:solidFill>
                    <a:srgbClr val="595959"/>
                  </a:solidFill>
                  <a:latin typeface="Calibri"/>
                  <a:ea typeface="Calibri"/>
                  <a:cs typeface="Calibri"/>
                  <a:sym typeface="Calibri"/>
                </a:rPr>
                <a:t>kiểm</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tra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giao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cho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702" name="Google Shape;702;p9"/>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703" name="Google Shape;703;p9"/>
          <p:cNvGrpSpPr/>
          <p:nvPr/>
        </p:nvGrpSpPr>
        <p:grpSpPr>
          <a:xfrm>
            <a:off x="7831080" y="4364640"/>
            <a:ext cx="2427840" cy="1293573"/>
            <a:chOff x="7831080" y="4364640"/>
            <a:chExt cx="2427840" cy="1293573"/>
          </a:xfrm>
        </p:grpSpPr>
        <p:sp>
          <p:nvSpPr>
            <p:cNvPr id="704" name="Google Shape;704;p9"/>
            <p:cNvSpPr/>
            <p:nvPr/>
          </p:nvSpPr>
          <p:spPr>
            <a:xfrm>
              <a:off x="794664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mua</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bằng</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tài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khoản</a:t>
              </a:r>
              <a:r>
                <a:rPr lang="en-US" sz="1400" b="0" i="0" u="none" strike="noStrike" cap="none" dirty="0">
                  <a:solidFill>
                    <a:srgbClr val="595959"/>
                  </a:solidFill>
                  <a:latin typeface="Calibri"/>
                  <a:ea typeface="Calibri"/>
                  <a:cs typeface="Calibri"/>
                  <a:sym typeface="Calibri"/>
                </a:rPr>
                <a:t> </a:t>
              </a:r>
              <a:r>
                <a:rPr lang="vi-VN" sz="1400" b="0" i="0" u="none" strike="noStrike" cap="none" dirty="0">
                  <a:solidFill>
                    <a:srgbClr val="595959"/>
                  </a:solidFill>
                  <a:latin typeface="Calibri"/>
                  <a:ea typeface="Calibri"/>
                  <a:cs typeface="Calibri"/>
                  <a:sym typeface="Calibri"/>
                </a:rPr>
                <a:t>đă</a:t>
              </a:r>
              <a:r>
                <a:rPr lang="en-US" sz="1400" b="0" i="0" u="none" strike="noStrike" cap="none" dirty="0">
                  <a:solidFill>
                    <a:srgbClr val="595959"/>
                  </a:solidFill>
                  <a:latin typeface="Calibri"/>
                  <a:ea typeface="Calibri"/>
                  <a:cs typeface="Calibri"/>
                  <a:sym typeface="Calibri"/>
                </a:rPr>
                <a:t>ng </a:t>
              </a:r>
              <a:r>
                <a:rPr lang="en-US" sz="1400" b="0" i="0" u="none" strike="noStrike" cap="none" dirty="0" err="1">
                  <a:solidFill>
                    <a:srgbClr val="595959"/>
                  </a:solidFill>
                  <a:latin typeface="Calibri"/>
                  <a:ea typeface="Calibri"/>
                  <a:cs typeface="Calibri"/>
                  <a:sym typeface="Calibri"/>
                </a:rPr>
                <a:t>nhập</a:t>
              </a:r>
              <a:r>
                <a:rPr lang="vi-VN" sz="1400" b="0" i="0" u="none" strike="noStrike" cap="none" dirty="0">
                  <a:solidFill>
                    <a:srgbClr val="595959"/>
                  </a:solidFill>
                  <a:latin typeface="Calibri"/>
                  <a:ea typeface="Calibri"/>
                  <a:cs typeface="Calibri"/>
                  <a:sym typeface="Calibri"/>
                </a:rPr>
                <a:t> có thể</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theo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dõi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thao</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với</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đơn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endParaRPr sz="1400" b="0" i="0" u="none" strike="noStrike" cap="none" dirty="0">
                <a:solidFill>
                  <a:schemeClr val="dk1"/>
                </a:solidFill>
                <a:latin typeface="Arial"/>
                <a:ea typeface="Arial"/>
                <a:cs typeface="Arial"/>
                <a:sym typeface="Arial"/>
              </a:endParaRPr>
            </a:p>
          </p:txBody>
        </p:sp>
        <p:sp>
          <p:nvSpPr>
            <p:cNvPr id="705" name="Google Shape;705;p9"/>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THEO DÕI ĐƠN HÀNG</a:t>
              </a:r>
              <a:endParaRPr sz="1800" b="0" i="0" u="none" strike="noStrike" cap="none" dirty="0">
                <a:solidFill>
                  <a:schemeClr val="dk1"/>
                </a:solidFill>
                <a:latin typeface="Arial"/>
                <a:ea typeface="Arial"/>
                <a:cs typeface="Arial"/>
                <a:sym typeface="Arial"/>
              </a:endParaRPr>
            </a:p>
          </p:txBody>
        </p:sp>
      </p:grpSp>
      <p:grpSp>
        <p:nvGrpSpPr>
          <p:cNvPr id="706" name="Google Shape;706;p9"/>
          <p:cNvGrpSpPr/>
          <p:nvPr/>
        </p:nvGrpSpPr>
        <p:grpSpPr>
          <a:xfrm>
            <a:off x="4998240" y="4364640"/>
            <a:ext cx="2241720" cy="1724460"/>
            <a:chOff x="4998240" y="4364640"/>
            <a:chExt cx="2241720" cy="1724460"/>
          </a:xfrm>
        </p:grpSpPr>
        <p:sp>
          <p:nvSpPr>
            <p:cNvPr id="707" name="Google Shape;707;p9"/>
            <p:cNvSpPr/>
            <p:nvPr/>
          </p:nvSpPr>
          <p:spPr>
            <a:xfrm>
              <a:off x="5113800" y="4705560"/>
              <a:ext cx="2010600" cy="13835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rgbClr val="595959"/>
                  </a:solidFill>
                  <a:latin typeface="Calibri"/>
                  <a:ea typeface="Calibri"/>
                  <a:cs typeface="Calibri"/>
                  <a:sym typeface="Calibri"/>
                </a:rPr>
                <a:t>Khách</a:t>
              </a:r>
              <a:r>
                <a:rPr lang="en-US" sz="1400" b="0" i="0" u="none" strike="noStrike" cap="none" dirty="0">
                  <a:solidFill>
                    <a:srgbClr val="595959"/>
                  </a:solidFill>
                  <a:latin typeface="Calibri"/>
                  <a:ea typeface="Calibri"/>
                  <a:cs typeface="Calibri"/>
                  <a:sym typeface="Calibri"/>
                </a:rPr>
                <a:t> </a:t>
              </a:r>
              <a:r>
                <a:rPr lang="vi-VN" sz="1400" b="0" i="0" u="none" strike="noStrike" cap="none" dirty="0">
                  <a:solidFill>
                    <a:srgbClr val="595959"/>
                  </a:solidFill>
                  <a:latin typeface="Calibri"/>
                  <a:ea typeface="Calibri"/>
                  <a:cs typeface="Calibri"/>
                  <a:sym typeface="Calibri"/>
                </a:rPr>
                <a:t>hàng </a:t>
              </a:r>
              <a:r>
                <a:rPr lang="en-US" sz="1400" b="0" i="0" u="none" strike="noStrike" cap="none" dirty="0" err="1">
                  <a:solidFill>
                    <a:srgbClr val="595959"/>
                  </a:solidFill>
                  <a:latin typeface="Calibri"/>
                  <a:ea typeface="Calibri"/>
                  <a:cs typeface="Calibri"/>
                  <a:sym typeface="Calibri"/>
                </a:rPr>
                <a:t>nhập</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đầy</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đủ</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thông</a:t>
              </a:r>
              <a:r>
                <a:rPr lang="en-US" sz="1400" b="0" i="0" u="none" strike="noStrike" cap="none" dirty="0">
                  <a:solidFill>
                    <a:srgbClr val="595959"/>
                  </a:solidFill>
                  <a:latin typeface="Calibri"/>
                  <a:ea typeface="Calibri"/>
                  <a:cs typeface="Calibri"/>
                  <a:sym typeface="Calibri"/>
                </a:rPr>
                <a:t> tin, </a:t>
              </a:r>
              <a:r>
                <a:rPr lang="en-US" sz="1400" b="0" i="0" u="none" strike="noStrike" cap="none" dirty="0" err="1">
                  <a:solidFill>
                    <a:srgbClr val="595959"/>
                  </a:solidFill>
                  <a:latin typeface="Calibri"/>
                  <a:ea typeface="Calibri"/>
                  <a:cs typeface="Calibri"/>
                  <a:sym typeface="Calibri"/>
                </a:rPr>
                <a:t>và</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xác</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nhận</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đặt</a:t>
              </a:r>
              <a:r>
                <a:rPr lang="en-US" sz="1400" b="0" i="0" u="none" strike="noStrike" cap="none" dirty="0">
                  <a:solidFill>
                    <a:srgbClr val="595959"/>
                  </a:solidFill>
                  <a:latin typeface="Calibri"/>
                  <a:ea typeface="Calibri"/>
                  <a:cs typeface="Calibri"/>
                  <a:sym typeface="Calibri"/>
                </a:rPr>
                <a:t> </a:t>
              </a:r>
              <a:r>
                <a:rPr lang="en-US" sz="1400" b="0" i="0" u="none" strike="noStrike" cap="none" dirty="0" err="1">
                  <a:solidFill>
                    <a:srgbClr val="595959"/>
                  </a:solidFill>
                  <a:latin typeface="Calibri"/>
                  <a:ea typeface="Calibri"/>
                  <a:cs typeface="Calibri"/>
                  <a:sym typeface="Calibri"/>
                </a:rPr>
                <a:t>hàng</a:t>
              </a:r>
              <a:r>
                <a:rPr lang="vi-VN" sz="1400" b="0" i="0" u="none" strike="noStrike" cap="none" dirty="0">
                  <a:solidFill>
                    <a:srgbClr val="595959"/>
                  </a:solidFill>
                  <a:latin typeface="Calibri"/>
                  <a:ea typeface="Calibri"/>
                  <a:cs typeface="Calibri"/>
                  <a:sym typeface="Calibri"/>
                </a:rPr>
                <a:t> thông qua thanh toán trực tuyến hoặc thanh toán trực tiếp</a:t>
              </a:r>
              <a:endParaRPr sz="1400" b="0" i="0" u="none" strike="noStrike" cap="none" dirty="0">
                <a:solidFill>
                  <a:schemeClr val="dk1"/>
                </a:solidFill>
                <a:latin typeface="Arial"/>
                <a:ea typeface="Arial"/>
                <a:cs typeface="Arial"/>
                <a:sym typeface="Arial"/>
              </a:endParaRPr>
            </a:p>
          </p:txBody>
        </p:sp>
        <p:sp>
          <p:nvSpPr>
            <p:cNvPr id="708" name="Google Shape;708;p9"/>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595959"/>
                  </a:solidFill>
                  <a:latin typeface="Calibri"/>
                  <a:ea typeface="Calibri"/>
                  <a:cs typeface="Calibri"/>
                  <a:sym typeface="Calibri"/>
                </a:rPr>
                <a:t>NHẬP THÔNG TIN</a:t>
              </a:r>
              <a:endParaRPr sz="1800" b="0" i="0" u="none" strike="noStrike" cap="none" dirty="0">
                <a:solidFill>
                  <a:schemeClr val="dk1"/>
                </a:solidFill>
                <a:latin typeface="Arial"/>
                <a:ea typeface="Arial"/>
                <a:cs typeface="Arial"/>
                <a:sym typeface="Arial"/>
              </a:endParaRPr>
            </a:p>
          </p:txBody>
        </p:sp>
      </p:grpSp>
      <p:grpSp>
        <p:nvGrpSpPr>
          <p:cNvPr id="709" name="Google Shape;709;p9"/>
          <p:cNvGrpSpPr/>
          <p:nvPr/>
        </p:nvGrpSpPr>
        <p:grpSpPr>
          <a:xfrm>
            <a:off x="2056315" y="4471203"/>
            <a:ext cx="2381760" cy="1293573"/>
            <a:chOff x="2154240" y="4364640"/>
            <a:chExt cx="2381760" cy="1293573"/>
          </a:xfrm>
        </p:grpSpPr>
        <p:sp>
          <p:nvSpPr>
            <p:cNvPr id="710" name="Google Shape;710;p9"/>
            <p:cNvSpPr/>
            <p:nvPr/>
          </p:nvSpPr>
          <p:spPr>
            <a:xfrm>
              <a:off x="2269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vi-VN" sz="1400" b="0" i="0" u="none" strike="noStrike" cap="none" dirty="0">
                  <a:solidFill>
                    <a:schemeClr val="bg1">
                      <a:lumMod val="50000"/>
                    </a:schemeClr>
                  </a:solidFill>
                  <a:latin typeface="Arial"/>
                  <a:ea typeface="Arial"/>
                  <a:cs typeface="Arial"/>
                  <a:sym typeface="Arial"/>
                </a:rPr>
                <a:t>Tại trang xem chi tiết sp, Khách hàng thêm sản phẩm vào giỏ hàng.</a:t>
              </a:r>
              <a:endParaRPr sz="1400" b="0" i="0" u="none" strike="noStrike" cap="none" dirty="0">
                <a:solidFill>
                  <a:schemeClr val="bg1">
                    <a:lumMod val="50000"/>
                  </a:schemeClr>
                </a:solidFill>
                <a:latin typeface="Arial"/>
                <a:ea typeface="Arial"/>
                <a:cs typeface="Arial"/>
                <a:sym typeface="Arial"/>
              </a:endParaRPr>
            </a:p>
          </p:txBody>
        </p:sp>
        <p:sp>
          <p:nvSpPr>
            <p:cNvPr id="711" name="Google Shape;711;p9"/>
            <p:cNvSpPr/>
            <p:nvPr/>
          </p:nvSpPr>
          <p:spPr>
            <a:xfrm>
              <a:off x="2154240" y="4364640"/>
              <a:ext cx="2381760" cy="367878"/>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vi-VN" sz="1800" b="1" i="0" u="none" strike="noStrike" cap="none" dirty="0">
                  <a:solidFill>
                    <a:srgbClr val="595959"/>
                  </a:solidFill>
                  <a:latin typeface="Calibri"/>
                  <a:ea typeface="Calibri"/>
                  <a:cs typeface="Calibri"/>
                  <a:sym typeface="Calibri"/>
                </a:rPr>
                <a:t>THÊM SP VÀO GH</a:t>
              </a:r>
              <a:endParaRPr sz="1800" b="0" i="0" u="none" strike="noStrike" cap="none" dirty="0">
                <a:solidFill>
                  <a:schemeClr val="dk1"/>
                </a:solidFill>
                <a:latin typeface="Arial"/>
                <a:ea typeface="Arial"/>
                <a:cs typeface="Arial"/>
                <a:sym typeface="Arial"/>
              </a:endParaRPr>
            </a:p>
          </p:txBody>
        </p:sp>
      </p:grpSp>
      <p:sp>
        <p:nvSpPr>
          <p:cNvPr id="712" name="Google Shape;712;p9"/>
          <p:cNvSpPr/>
          <p:nvPr/>
        </p:nvSpPr>
        <p:spPr>
          <a:xfrm>
            <a:off x="2056320" y="385560"/>
            <a:ext cx="42573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QUY TRÌNH MUA HÀNG</a:t>
            </a:r>
            <a:endParaRPr sz="2400" b="0" i="0" u="none" strike="noStrike" cap="none">
              <a:solidFill>
                <a:srgbClr val="20202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91"/>
                                        </p:tgtEl>
                                        <p:attrNameLst>
                                          <p:attrName>style.visibility</p:attrName>
                                        </p:attrNameLst>
                                      </p:cBhvr>
                                      <p:to>
                                        <p:strVal val="visible"/>
                                      </p:to>
                                    </p:set>
                                    <p:anim calcmode="lin" valueType="num">
                                      <p:cBhvr additive="base">
                                        <p:cTn id="7" dur="500"/>
                                        <p:tgtEl>
                                          <p:spTgt spid="691"/>
                                        </p:tgtEl>
                                        <p:attrNameLst>
                                          <p:attrName>ppt_w</p:attrName>
                                        </p:attrNameLst>
                                      </p:cBhvr>
                                      <p:tavLst>
                                        <p:tav tm="0">
                                          <p:val>
                                            <p:strVal val="0"/>
                                          </p:val>
                                        </p:tav>
                                        <p:tav tm="100000">
                                          <p:val>
                                            <p:strVal val="#ppt_w"/>
                                          </p:val>
                                        </p:tav>
                                      </p:tavLst>
                                    </p:anim>
                                    <p:anim calcmode="lin" valueType="num">
                                      <p:cBhvr additive="base">
                                        <p:cTn id="8" dur="500"/>
                                        <p:tgtEl>
                                          <p:spTgt spid="69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709"/>
                                        </p:tgtEl>
                                        <p:attrNameLst>
                                          <p:attrName>style.visibility</p:attrName>
                                        </p:attrNameLst>
                                      </p:cBhvr>
                                      <p:to>
                                        <p:strVal val="visible"/>
                                      </p:to>
                                    </p:set>
                                    <p:anim calcmode="lin" valueType="num">
                                      <p:cBhvr additive="base">
                                        <p:cTn id="13" dur="500"/>
                                        <p:tgtEl>
                                          <p:spTgt spid="709"/>
                                        </p:tgtEl>
                                        <p:attrNameLst>
                                          <p:attrName>ppt_w</p:attrName>
                                        </p:attrNameLst>
                                      </p:cBhvr>
                                      <p:tavLst>
                                        <p:tav tm="0">
                                          <p:val>
                                            <p:strVal val="0"/>
                                          </p:val>
                                        </p:tav>
                                        <p:tav tm="100000">
                                          <p:val>
                                            <p:strVal val="#ppt_w"/>
                                          </p:val>
                                        </p:tav>
                                      </p:tavLst>
                                    </p:anim>
                                    <p:anim calcmode="lin" valueType="num">
                                      <p:cBhvr additive="base">
                                        <p:cTn id="14" dur="500"/>
                                        <p:tgtEl>
                                          <p:spTgt spid="709"/>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94"/>
                                        </p:tgtEl>
                                        <p:attrNameLst>
                                          <p:attrName>style.visibility</p:attrName>
                                        </p:attrNameLst>
                                      </p:cBhvr>
                                      <p:to>
                                        <p:strVal val="visible"/>
                                      </p:to>
                                    </p:set>
                                    <p:anim calcmode="lin" valueType="num">
                                      <p:cBhvr additive="base">
                                        <p:cTn id="19" dur="500"/>
                                        <p:tgtEl>
                                          <p:spTgt spid="694"/>
                                        </p:tgtEl>
                                        <p:attrNameLst>
                                          <p:attrName>ppt_w</p:attrName>
                                        </p:attrNameLst>
                                      </p:cBhvr>
                                      <p:tavLst>
                                        <p:tav tm="0">
                                          <p:val>
                                            <p:strVal val="0"/>
                                          </p:val>
                                        </p:tav>
                                        <p:tav tm="100000">
                                          <p:val>
                                            <p:strVal val="#ppt_w"/>
                                          </p:val>
                                        </p:tav>
                                      </p:tavLst>
                                    </p:anim>
                                    <p:anim calcmode="lin" valueType="num">
                                      <p:cBhvr additive="base">
                                        <p:cTn id="20" dur="500"/>
                                        <p:tgtEl>
                                          <p:spTgt spid="694"/>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706"/>
                                        </p:tgtEl>
                                        <p:attrNameLst>
                                          <p:attrName>style.visibility</p:attrName>
                                        </p:attrNameLst>
                                      </p:cBhvr>
                                      <p:to>
                                        <p:strVal val="visible"/>
                                      </p:to>
                                    </p:set>
                                    <p:anim calcmode="lin" valueType="num">
                                      <p:cBhvr additive="base">
                                        <p:cTn id="25" dur="500"/>
                                        <p:tgtEl>
                                          <p:spTgt spid="706"/>
                                        </p:tgtEl>
                                        <p:attrNameLst>
                                          <p:attrName>ppt_w</p:attrName>
                                        </p:attrNameLst>
                                      </p:cBhvr>
                                      <p:tavLst>
                                        <p:tav tm="0">
                                          <p:val>
                                            <p:strVal val="0"/>
                                          </p:val>
                                        </p:tav>
                                        <p:tav tm="100000">
                                          <p:val>
                                            <p:strVal val="#ppt_w"/>
                                          </p:val>
                                        </p:tav>
                                      </p:tavLst>
                                    </p:anim>
                                    <p:anim calcmode="lin" valueType="num">
                                      <p:cBhvr additive="base">
                                        <p:cTn id="26" dur="500"/>
                                        <p:tgtEl>
                                          <p:spTgt spid="706"/>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697"/>
                                        </p:tgtEl>
                                        <p:attrNameLst>
                                          <p:attrName>style.visibility</p:attrName>
                                        </p:attrNameLst>
                                      </p:cBhvr>
                                      <p:to>
                                        <p:strVal val="visible"/>
                                      </p:to>
                                    </p:set>
                                    <p:anim calcmode="lin" valueType="num">
                                      <p:cBhvr additive="base">
                                        <p:cTn id="31" dur="500"/>
                                        <p:tgtEl>
                                          <p:spTgt spid="697"/>
                                        </p:tgtEl>
                                        <p:attrNameLst>
                                          <p:attrName>ppt_w</p:attrName>
                                        </p:attrNameLst>
                                      </p:cBhvr>
                                      <p:tavLst>
                                        <p:tav tm="0">
                                          <p:val>
                                            <p:strVal val="0"/>
                                          </p:val>
                                        </p:tav>
                                        <p:tav tm="100000">
                                          <p:val>
                                            <p:strVal val="#ppt_w"/>
                                          </p:val>
                                        </p:tav>
                                      </p:tavLst>
                                    </p:anim>
                                    <p:anim calcmode="lin" valueType="num">
                                      <p:cBhvr additive="base">
                                        <p:cTn id="32" dur="500"/>
                                        <p:tgtEl>
                                          <p:spTgt spid="697"/>
                                        </p:tgtEl>
                                        <p:attrNameLst>
                                          <p:attrName>ppt_h</p:attrName>
                                        </p:attrNameLst>
                                      </p:cBhvr>
                                      <p:tavLst>
                                        <p:tav tm="0">
                                          <p:val>
                                            <p:str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03"/>
                                        </p:tgtEl>
                                        <p:attrNameLst>
                                          <p:attrName>style.visibility</p:attrName>
                                        </p:attrNameLst>
                                      </p:cBhvr>
                                      <p:to>
                                        <p:strVal val="visible"/>
                                      </p:to>
                                    </p:set>
                                    <p:anim calcmode="lin" valueType="num">
                                      <p:cBhvr additive="base">
                                        <p:cTn id="37" dur="500"/>
                                        <p:tgtEl>
                                          <p:spTgt spid="703"/>
                                        </p:tgtEl>
                                        <p:attrNameLst>
                                          <p:attrName>ppt_w</p:attrName>
                                        </p:attrNameLst>
                                      </p:cBhvr>
                                      <p:tavLst>
                                        <p:tav tm="0">
                                          <p:val>
                                            <p:strVal val="0"/>
                                          </p:val>
                                        </p:tav>
                                        <p:tav tm="100000">
                                          <p:val>
                                            <p:strVal val="#ppt_w"/>
                                          </p:val>
                                        </p:tav>
                                      </p:tavLst>
                                    </p:anim>
                                    <p:anim calcmode="lin" valueType="num">
                                      <p:cBhvr additive="base">
                                        <p:cTn id="38" dur="500"/>
                                        <p:tgtEl>
                                          <p:spTgt spid="703"/>
                                        </p:tgtEl>
                                        <p:attrNameLst>
                                          <p:attrName>ppt_h</p:attrName>
                                        </p:attrNameLst>
                                      </p:cBhvr>
                                      <p:tavLst>
                                        <p:tav tm="0">
                                          <p:val>
                                            <p:str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16" fill="hold" nodeType="clickEffect">
                                  <p:stCondLst>
                                    <p:cond delay="0"/>
                                  </p:stCondLst>
                                  <p:childTnLst>
                                    <p:set>
                                      <p:cBhvr>
                                        <p:cTn id="42" dur="1" fill="hold">
                                          <p:stCondLst>
                                            <p:cond delay="0"/>
                                          </p:stCondLst>
                                        </p:cTn>
                                        <p:tgtEl>
                                          <p:spTgt spid="700"/>
                                        </p:tgtEl>
                                        <p:attrNameLst>
                                          <p:attrName>style.visibility</p:attrName>
                                        </p:attrNameLst>
                                      </p:cBhvr>
                                      <p:to>
                                        <p:strVal val="visible"/>
                                      </p:to>
                                    </p:set>
                                    <p:anim calcmode="lin" valueType="num">
                                      <p:cBhvr additive="base">
                                        <p:cTn id="43" dur="500"/>
                                        <p:tgtEl>
                                          <p:spTgt spid="700"/>
                                        </p:tgtEl>
                                        <p:attrNameLst>
                                          <p:attrName>ppt_w</p:attrName>
                                        </p:attrNameLst>
                                      </p:cBhvr>
                                      <p:tavLst>
                                        <p:tav tm="0">
                                          <p:val>
                                            <p:strVal val="0"/>
                                          </p:val>
                                        </p:tav>
                                        <p:tav tm="100000">
                                          <p:val>
                                            <p:strVal val="#ppt_w"/>
                                          </p:val>
                                        </p:tav>
                                      </p:tavLst>
                                    </p:anim>
                                    <p:anim calcmode="lin" valueType="num">
                                      <p:cBhvr additive="base">
                                        <p:cTn id="44" dur="500"/>
                                        <p:tgtEl>
                                          <p:spTgt spid="7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grpSp>
        <p:nvGrpSpPr>
          <p:cNvPr id="719" name="Google Shape;719;p10"/>
          <p:cNvGrpSpPr/>
          <p:nvPr/>
        </p:nvGrpSpPr>
        <p:grpSpPr>
          <a:xfrm>
            <a:off x="2386080" y="0"/>
            <a:ext cx="3314880" cy="6857640"/>
            <a:chOff x="2386080" y="0"/>
            <a:chExt cx="3314880" cy="6857640"/>
          </a:xfrm>
        </p:grpSpPr>
        <p:sp>
          <p:nvSpPr>
            <p:cNvPr id="720" name="Google Shape;720;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2" name="Google Shape;732;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02 :</a:t>
            </a:r>
            <a:endParaRPr sz="4800" b="0" i="0" u="none" strike="noStrike" cap="none">
              <a:solidFill>
                <a:schemeClr val="dk1"/>
              </a:solidFill>
              <a:latin typeface="Arial"/>
              <a:ea typeface="Arial"/>
              <a:cs typeface="Arial"/>
              <a:sym typeface="Arial"/>
            </a:endParaRPr>
          </a:p>
        </p:txBody>
      </p:sp>
      <p:grpSp>
        <p:nvGrpSpPr>
          <p:cNvPr id="733" name="Google Shape;733;p10"/>
          <p:cNvGrpSpPr/>
          <p:nvPr/>
        </p:nvGrpSpPr>
        <p:grpSpPr>
          <a:xfrm>
            <a:off x="5867401" y="2495347"/>
            <a:ext cx="4937098" cy="2915811"/>
            <a:chOff x="5894486" y="1770109"/>
            <a:chExt cx="5259520" cy="365171"/>
          </a:xfrm>
        </p:grpSpPr>
        <p:sp>
          <p:nvSpPr>
            <p:cNvPr id="734" name="Google Shape;734;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MỤC TIÊU CỦA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 ĐỀ TÀI</a:t>
              </a:r>
              <a:endParaRPr sz="6000" b="0" i="0" u="none" strike="noStrike" cap="none">
                <a:solidFill>
                  <a:schemeClr val="dk1"/>
                </a:solidFill>
                <a:latin typeface="Arial"/>
                <a:ea typeface="Arial"/>
                <a:cs typeface="Arial"/>
                <a:sym typeface="Arial"/>
              </a:endParaRPr>
            </a:p>
          </p:txBody>
        </p:sp>
        <p:sp>
          <p:nvSpPr>
            <p:cNvPr id="735" name="Google Shape;735;p10"/>
            <p:cNvSpPr/>
            <p:nvPr/>
          </p:nvSpPr>
          <p:spPr>
            <a:xfrm>
              <a:off x="6525360" y="1770480"/>
              <a:ext cx="297000" cy="3648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736" name="Google Shape;736;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grpSp>
        <p:nvGrpSpPr>
          <p:cNvPr id="743" name="Google Shape;743;p11"/>
          <p:cNvGrpSpPr/>
          <p:nvPr/>
        </p:nvGrpSpPr>
        <p:grpSpPr>
          <a:xfrm>
            <a:off x="1447489" y="1909742"/>
            <a:ext cx="3004031" cy="2711475"/>
            <a:chOff x="1132443" y="1646005"/>
            <a:chExt cx="4613157" cy="4662275"/>
          </a:xfrm>
        </p:grpSpPr>
        <p:sp>
          <p:nvSpPr>
            <p:cNvPr id="744" name="Google Shape;744;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3" name="Google Shape;753;p11"/>
            <p:cNvGrpSpPr/>
            <p:nvPr/>
          </p:nvGrpSpPr>
          <p:grpSpPr>
            <a:xfrm>
              <a:off x="1132443" y="1646005"/>
              <a:ext cx="2387981" cy="2449707"/>
              <a:chOff x="1132443" y="1646005"/>
              <a:chExt cx="2387981" cy="2449707"/>
            </a:xfrm>
          </p:grpSpPr>
          <p:sp>
            <p:nvSpPr>
              <p:cNvPr id="754" name="Google Shape;754;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8" name="Google Shape;758;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9" name="Google Shape;759;p11"/>
          <p:cNvGrpSpPr/>
          <p:nvPr/>
        </p:nvGrpSpPr>
        <p:grpSpPr>
          <a:xfrm>
            <a:off x="6397579" y="5185513"/>
            <a:ext cx="524880" cy="492840"/>
            <a:chOff x="6517080" y="5463720"/>
            <a:chExt cx="524880" cy="492840"/>
          </a:xfrm>
        </p:grpSpPr>
        <p:sp>
          <p:nvSpPr>
            <p:cNvPr id="760" name="Google Shape;760;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2" name="Google Shape;762;p11"/>
          <p:cNvGrpSpPr/>
          <p:nvPr/>
        </p:nvGrpSpPr>
        <p:grpSpPr>
          <a:xfrm>
            <a:off x="7179499" y="3398845"/>
            <a:ext cx="3785400" cy="1323652"/>
            <a:chOff x="7299000" y="3715152"/>
            <a:chExt cx="3785400" cy="1323652"/>
          </a:xfrm>
        </p:grpSpPr>
        <p:sp>
          <p:nvSpPr>
            <p:cNvPr id="763" name="Google Shape;763;p11"/>
            <p:cNvSpPr/>
            <p:nvPr/>
          </p:nvSpPr>
          <p:spPr>
            <a:xfrm>
              <a:off x="7299000" y="4061529"/>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Các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chức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năng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quản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lý</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Sản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phẩm</a:t>
              </a:r>
              <a:r>
                <a:rPr lang="en-US" sz="1600" b="0" i="0" u="none" strike="noStrike" cap="none" dirty="0">
                  <a:solidFill>
                    <a:srgbClr val="404040"/>
                  </a:solidFill>
                  <a:latin typeface="Calibri"/>
                  <a:ea typeface="Calibri"/>
                  <a:cs typeface="Calibri"/>
                  <a:sym typeface="Calibri"/>
                </a:rPr>
                <a:t>, Tin </a:t>
              </a:r>
              <a:r>
                <a:rPr lang="en-US" sz="1600" b="0" i="0" u="none" strike="noStrike" cap="none" dirty="0" err="1">
                  <a:solidFill>
                    <a:srgbClr val="404040"/>
                  </a:solidFill>
                  <a:latin typeface="Calibri"/>
                  <a:ea typeface="Calibri"/>
                  <a:cs typeface="Calibri"/>
                  <a:sym typeface="Calibri"/>
                </a:rPr>
                <a:t>tức</a:t>
              </a:r>
              <a:r>
                <a:rPr lang="en-US" sz="1600" b="0" i="0" u="none" strike="noStrike" cap="none" dirty="0">
                  <a:solidFill>
                    <a:srgbClr val="404040"/>
                  </a:solidFill>
                  <a:latin typeface="Calibri"/>
                  <a:ea typeface="Calibri"/>
                  <a:cs typeface="Calibri"/>
                  <a:sym typeface="Calibri"/>
                </a:rPr>
                <a:t>, Liên </a:t>
              </a:r>
              <a:r>
                <a:rPr lang="en-US" sz="1600" b="0" i="0" u="none" strike="noStrike" cap="none" dirty="0" err="1">
                  <a:solidFill>
                    <a:srgbClr val="404040"/>
                  </a:solidFill>
                  <a:latin typeface="Calibri"/>
                  <a:ea typeface="Calibri"/>
                  <a:cs typeface="Calibri"/>
                  <a:sym typeface="Calibri"/>
                </a:rPr>
                <a:t>hệ</a:t>
              </a:r>
              <a:r>
                <a:rPr lang="en-US" sz="1600" b="0" i="0" u="none" strike="noStrike" cap="none" dirty="0">
                  <a:solidFill>
                    <a:srgbClr val="404040"/>
                  </a:solidFill>
                  <a:latin typeface="Calibri"/>
                  <a:ea typeface="Calibri"/>
                  <a:cs typeface="Calibri"/>
                  <a:sym typeface="Calibri"/>
                </a:rPr>
                <a:t>, Slider, </a:t>
              </a:r>
              <a:r>
                <a:rPr lang="en-US" sz="1600" b="0" i="0" u="none" strike="noStrike" cap="none" dirty="0" err="1">
                  <a:solidFill>
                    <a:srgbClr val="404040"/>
                  </a:solidFill>
                  <a:latin typeface="Calibri"/>
                  <a:ea typeface="Calibri"/>
                  <a:cs typeface="Calibri"/>
                  <a:sym typeface="Calibri"/>
                </a:rPr>
                <a:t>Đơn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Khách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Thống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kê</a:t>
              </a:r>
              <a:r>
                <a:rPr lang="en-US" sz="1600" b="0" i="0" u="none" strike="noStrike" cap="none" dirty="0">
                  <a:solidFill>
                    <a:srgbClr val="404040"/>
                  </a:solidFill>
                  <a:latin typeface="Calibri"/>
                  <a:ea typeface="Calibri"/>
                  <a:cs typeface="Calibri"/>
                  <a:sym typeface="Calibri"/>
                </a:rPr>
                <a:t>…</a:t>
              </a:r>
              <a:r>
                <a:rPr lang="en-US" sz="1600" b="0" i="0" u="none" strike="noStrike" cap="none" dirty="0" err="1">
                  <a:solidFill>
                    <a:srgbClr val="404040"/>
                  </a:solidFill>
                  <a:latin typeface="Calibri"/>
                  <a:ea typeface="Calibri"/>
                  <a:cs typeface="Calibri"/>
                  <a:sym typeface="Calibri"/>
                </a:rPr>
                <a:t>v..v</a:t>
              </a:r>
              <a:endParaRPr sz="1600" b="0" i="0" u="none" strike="noStrike" cap="none" dirty="0">
                <a:solidFill>
                  <a:schemeClr val="dk1"/>
                </a:solidFill>
                <a:latin typeface="Arial"/>
                <a:ea typeface="Arial"/>
                <a:cs typeface="Arial"/>
                <a:sym typeface="Arial"/>
              </a:endParaRPr>
            </a:p>
          </p:txBody>
        </p:sp>
        <p:sp>
          <p:nvSpPr>
            <p:cNvPr id="764" name="Google Shape;764;p11"/>
            <p:cNvSpPr/>
            <p:nvPr/>
          </p:nvSpPr>
          <p:spPr>
            <a:xfrm>
              <a:off x="7299000" y="3715152"/>
              <a:ext cx="358992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vi-VN" sz="1600" b="1" dirty="0">
                  <a:solidFill>
                    <a:srgbClr val="262626"/>
                  </a:solidFill>
                  <a:latin typeface="Calibri"/>
                  <a:ea typeface="Calibri"/>
                  <a:cs typeface="Calibri"/>
                  <a:sym typeface="Calibri"/>
                </a:rPr>
                <a:t>Người quản lý</a:t>
              </a:r>
              <a:r>
                <a:rPr lang="en-US" sz="1600" b="1" dirty="0">
                  <a:solidFill>
                    <a:srgbClr val="262626"/>
                  </a:solidFill>
                  <a:latin typeface="Calibri"/>
                  <a:ea typeface="Calibri"/>
                  <a:cs typeface="Calibri"/>
                  <a:sym typeface="Calibri"/>
                </a:rPr>
                <a:t> Website</a:t>
              </a:r>
              <a:endParaRPr sz="1600" b="0" i="0" u="none" strike="noStrike" cap="none" dirty="0">
                <a:solidFill>
                  <a:schemeClr val="dk1"/>
                </a:solidFill>
                <a:latin typeface="Arial"/>
                <a:ea typeface="Arial"/>
                <a:cs typeface="Arial"/>
                <a:sym typeface="Arial"/>
              </a:endParaRPr>
            </a:p>
          </p:txBody>
        </p:sp>
      </p:grpSp>
      <p:grpSp>
        <p:nvGrpSpPr>
          <p:cNvPr id="765" name="Google Shape;765;p11"/>
          <p:cNvGrpSpPr/>
          <p:nvPr/>
        </p:nvGrpSpPr>
        <p:grpSpPr>
          <a:xfrm>
            <a:off x="7189219" y="4956613"/>
            <a:ext cx="3785400" cy="1034250"/>
            <a:chOff x="7308720" y="5272920"/>
            <a:chExt cx="3785400" cy="1034250"/>
          </a:xfrm>
        </p:grpSpPr>
        <p:sp>
          <p:nvSpPr>
            <p:cNvPr id="766" name="Google Shape;766;p11"/>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600" b="0" i="0" u="none" strike="noStrike" cap="none">
                <a:solidFill>
                  <a:schemeClr val="dk1"/>
                </a:solidFill>
                <a:latin typeface="Arial"/>
                <a:ea typeface="Arial"/>
                <a:cs typeface="Arial"/>
                <a:sym typeface="Arial"/>
              </a:endParaRPr>
            </a:p>
          </p:txBody>
        </p:sp>
        <p:sp>
          <p:nvSpPr>
            <p:cNvPr id="767" name="Google Shape;767;p11"/>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sp>
        <p:nvSpPr>
          <p:cNvPr id="768" name="Google Shape;768;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202020"/>
                </a:solidFill>
                <a:latin typeface="Calibri"/>
                <a:ea typeface="Calibri"/>
                <a:cs typeface="Calibri"/>
                <a:sym typeface="Calibri"/>
              </a:rPr>
              <a:t> MỤC TIÊU ĐỀ TÀI</a:t>
            </a:r>
            <a:endParaRPr sz="2400" b="1" i="0" u="none" strike="noStrike" cap="none" dirty="0">
              <a:solidFill>
                <a:srgbClr val="202020"/>
              </a:solidFill>
              <a:latin typeface="Arial"/>
              <a:ea typeface="Arial"/>
              <a:cs typeface="Arial"/>
              <a:sym typeface="Arial"/>
            </a:endParaRPr>
          </a:p>
        </p:txBody>
      </p:sp>
      <p:grpSp>
        <p:nvGrpSpPr>
          <p:cNvPr id="770" name="Google Shape;770;p11"/>
          <p:cNvGrpSpPr/>
          <p:nvPr/>
        </p:nvGrpSpPr>
        <p:grpSpPr>
          <a:xfrm>
            <a:off x="6396499" y="3530646"/>
            <a:ext cx="507960" cy="509760"/>
            <a:chOff x="6516000" y="3775320"/>
            <a:chExt cx="507960" cy="509760"/>
          </a:xfrm>
        </p:grpSpPr>
        <p:sp>
          <p:nvSpPr>
            <p:cNvPr id="771" name="Google Shape;771;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4" name="Google Shape;774;p11"/>
          <p:cNvSpPr/>
          <p:nvPr/>
        </p:nvSpPr>
        <p:spPr>
          <a:xfrm>
            <a:off x="6397579" y="210079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5" name="Google Shape;775;p11"/>
          <p:cNvGrpSpPr/>
          <p:nvPr/>
        </p:nvGrpSpPr>
        <p:grpSpPr>
          <a:xfrm>
            <a:off x="6476059" y="722170"/>
            <a:ext cx="348840" cy="507960"/>
            <a:chOff x="6595560" y="1087200"/>
            <a:chExt cx="348840" cy="507960"/>
          </a:xfrm>
        </p:grpSpPr>
        <p:sp>
          <p:nvSpPr>
            <p:cNvPr id="776" name="Google Shape;776;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8" name="Google Shape;778;p11"/>
          <p:cNvGrpSpPr/>
          <p:nvPr/>
        </p:nvGrpSpPr>
        <p:grpSpPr>
          <a:xfrm>
            <a:off x="7179499" y="538930"/>
            <a:ext cx="3785400" cy="1034250"/>
            <a:chOff x="7299000" y="903960"/>
            <a:chExt cx="3785400" cy="1034250"/>
          </a:xfrm>
        </p:grpSpPr>
        <p:sp>
          <p:nvSpPr>
            <p:cNvPr id="779" name="Google Shape;779;p11"/>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Tìm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kiếm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sản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phẫm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dễ</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dàng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với</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tính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năng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tìm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kiếm</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lọc</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theo</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yêu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cầu</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của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khách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a:t>
              </a:r>
              <a:endParaRPr sz="1600" b="0" i="0" u="none" strike="noStrike" cap="none" dirty="0">
                <a:solidFill>
                  <a:schemeClr val="dk1"/>
                </a:solidFill>
                <a:latin typeface="Arial"/>
                <a:ea typeface="Arial"/>
                <a:cs typeface="Arial"/>
                <a:sym typeface="Arial"/>
              </a:endParaRPr>
            </a:p>
          </p:txBody>
        </p:sp>
        <p:sp>
          <p:nvSpPr>
            <p:cNvPr id="780" name="Google Shape;780;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err="1">
                  <a:solidFill>
                    <a:srgbClr val="262626"/>
                  </a:solidFill>
                  <a:latin typeface="Calibri"/>
                  <a:ea typeface="Calibri"/>
                  <a:cs typeface="Calibri"/>
                  <a:sym typeface="Calibri"/>
                </a:rPr>
                <a:t>Sự</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tương</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tác</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với</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khách</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hàng</a:t>
              </a:r>
              <a:endParaRPr sz="1800" b="0" i="0" u="none" strike="noStrike" cap="none" dirty="0">
                <a:solidFill>
                  <a:schemeClr val="dk1"/>
                </a:solidFill>
                <a:latin typeface="Arial"/>
                <a:ea typeface="Arial"/>
                <a:cs typeface="Arial"/>
                <a:sym typeface="Arial"/>
              </a:endParaRPr>
            </a:p>
          </p:txBody>
        </p:sp>
      </p:grpSp>
      <p:grpSp>
        <p:nvGrpSpPr>
          <p:cNvPr id="781" name="Google Shape;781;p11"/>
          <p:cNvGrpSpPr/>
          <p:nvPr/>
        </p:nvGrpSpPr>
        <p:grpSpPr>
          <a:xfrm>
            <a:off x="7189219" y="1891090"/>
            <a:ext cx="4128840" cy="1034250"/>
            <a:chOff x="7308720" y="2256120"/>
            <a:chExt cx="4128840" cy="1034250"/>
          </a:xfrm>
        </p:grpSpPr>
        <p:sp>
          <p:nvSpPr>
            <p:cNvPr id="782" name="Google Shape;782;p11"/>
            <p:cNvSpPr/>
            <p:nvPr/>
          </p:nvSpPr>
          <p:spPr>
            <a:xfrm>
              <a:off x="7308720" y="26085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dirty="0" err="1">
                  <a:solidFill>
                    <a:srgbClr val="404040"/>
                  </a:solidFill>
                  <a:latin typeface="Calibri"/>
                  <a:ea typeface="Calibri"/>
                  <a:cs typeface="Calibri"/>
                  <a:sym typeface="Calibri"/>
                </a:rPr>
                <a:t>Hỗ</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trợ</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mua</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quy</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trình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đặt</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nhanh</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và</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thông</a:t>
              </a:r>
              <a:r>
                <a:rPr lang="en-US" sz="1600" b="0" i="0" u="none" strike="noStrike" cap="none" dirty="0">
                  <a:solidFill>
                    <a:srgbClr val="404040"/>
                  </a:solidFill>
                  <a:latin typeface="Calibri"/>
                  <a:ea typeface="Calibri"/>
                  <a:cs typeface="Calibri"/>
                  <a:sym typeface="Calibri"/>
                </a:rPr>
                <a:t> tin </a:t>
              </a:r>
              <a:r>
                <a:rPr lang="en-US" sz="1600" b="0" i="0" u="none" strike="noStrike" cap="none" dirty="0" err="1">
                  <a:solidFill>
                    <a:srgbClr val="404040"/>
                  </a:solidFill>
                  <a:latin typeface="Calibri"/>
                  <a:ea typeface="Calibri"/>
                  <a:cs typeface="Calibri"/>
                  <a:sym typeface="Calibri"/>
                </a:rPr>
                <a:t>đơn</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hàng</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rõ</a:t>
              </a:r>
              <a:r>
                <a:rPr lang="en-US" sz="1600" b="0" i="0" u="none" strike="noStrike" cap="none" dirty="0">
                  <a:solidFill>
                    <a:srgbClr val="404040"/>
                  </a:solidFill>
                  <a:latin typeface="Calibri"/>
                  <a:ea typeface="Calibri"/>
                  <a:cs typeface="Calibri"/>
                  <a:sym typeface="Calibri"/>
                </a:rPr>
                <a:t> </a:t>
              </a:r>
              <a:r>
                <a:rPr lang="en-US" sz="1600" b="0" i="0" u="none" strike="noStrike" cap="none" dirty="0" err="1">
                  <a:solidFill>
                    <a:srgbClr val="404040"/>
                  </a:solidFill>
                  <a:latin typeface="Calibri"/>
                  <a:ea typeface="Calibri"/>
                  <a:cs typeface="Calibri"/>
                  <a:sym typeface="Calibri"/>
                </a:rPr>
                <a:t>ràng</a:t>
              </a:r>
              <a:endParaRPr sz="1600" b="0" i="0" u="none" strike="noStrike" cap="none" dirty="0">
                <a:solidFill>
                  <a:schemeClr val="dk1"/>
                </a:solidFill>
                <a:latin typeface="Arial"/>
                <a:ea typeface="Arial"/>
                <a:cs typeface="Arial"/>
                <a:sym typeface="Arial"/>
              </a:endParaRPr>
            </a:p>
          </p:txBody>
        </p:sp>
        <p:sp>
          <p:nvSpPr>
            <p:cNvPr id="783" name="Google Shape;783;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262626"/>
                  </a:solidFill>
                  <a:latin typeface="Calibri"/>
                  <a:ea typeface="Calibri"/>
                  <a:cs typeface="Calibri"/>
                  <a:sym typeface="Calibri"/>
                </a:rPr>
                <a:t>Mua </a:t>
              </a:r>
              <a:r>
                <a:rPr lang="en-US" sz="1800" b="1" i="0" u="none" strike="noStrike" cap="none" dirty="0" err="1">
                  <a:solidFill>
                    <a:srgbClr val="262626"/>
                  </a:solidFill>
                  <a:latin typeface="Calibri"/>
                  <a:ea typeface="Calibri"/>
                  <a:cs typeface="Calibri"/>
                  <a:sym typeface="Calibri"/>
                </a:rPr>
                <a:t>hàng</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quản</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lý</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theo</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dõi</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đơn</a:t>
              </a:r>
              <a:r>
                <a:rPr lang="en-US" sz="1800" b="1" i="0" u="none" strike="noStrike" cap="none" dirty="0">
                  <a:solidFill>
                    <a:srgbClr val="262626"/>
                  </a:solidFill>
                  <a:latin typeface="Calibri"/>
                  <a:ea typeface="Calibri"/>
                  <a:cs typeface="Calibri"/>
                  <a:sym typeface="Calibri"/>
                </a:rPr>
                <a:t> </a:t>
              </a:r>
              <a:r>
                <a:rPr lang="en-US" sz="1800" b="1" i="0" u="none" strike="noStrike" cap="none" dirty="0" err="1">
                  <a:solidFill>
                    <a:srgbClr val="262626"/>
                  </a:solidFill>
                  <a:latin typeface="Calibri"/>
                  <a:ea typeface="Calibri"/>
                  <a:cs typeface="Calibri"/>
                  <a:sym typeface="Calibri"/>
                </a:rPr>
                <a:t>hàng</a:t>
              </a:r>
              <a:endParaRPr sz="1800" b="0" i="0" u="none" strike="noStrike" cap="none" dirty="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5"/>
                                        </p:tgtEl>
                                        <p:attrNameLst>
                                          <p:attrName>style.visibility</p:attrName>
                                        </p:attrNameLst>
                                      </p:cBhvr>
                                      <p:to>
                                        <p:strVal val="visible"/>
                                      </p:to>
                                    </p:set>
                                    <p:anim calcmode="lin" valueType="num">
                                      <p:cBhvr additive="base">
                                        <p:cTn id="7" dur="500" fill="hold"/>
                                        <p:tgtEl>
                                          <p:spTgt spid="775"/>
                                        </p:tgtEl>
                                        <p:attrNameLst>
                                          <p:attrName>ppt_x</p:attrName>
                                        </p:attrNameLst>
                                      </p:cBhvr>
                                      <p:tavLst>
                                        <p:tav tm="0">
                                          <p:val>
                                            <p:strVal val="#ppt_x"/>
                                          </p:val>
                                        </p:tav>
                                        <p:tav tm="100000">
                                          <p:val>
                                            <p:strVal val="#ppt_x"/>
                                          </p:val>
                                        </p:tav>
                                      </p:tavLst>
                                    </p:anim>
                                    <p:anim calcmode="lin" valueType="num">
                                      <p:cBhvr additive="base">
                                        <p:cTn id="8" dur="500" fill="hold"/>
                                        <p:tgtEl>
                                          <p:spTgt spid="77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
                                        </p:tgtEl>
                                        <p:attrNameLst>
                                          <p:attrName>style.visibility</p:attrName>
                                        </p:attrNameLst>
                                      </p:cBhvr>
                                      <p:to>
                                        <p:strVal val="visible"/>
                                      </p:to>
                                    </p:set>
                                    <p:anim calcmode="lin" valueType="num">
                                      <p:cBhvr additive="base">
                                        <p:cTn id="11" dur="500" fill="hold"/>
                                        <p:tgtEl>
                                          <p:spTgt spid="778"/>
                                        </p:tgtEl>
                                        <p:attrNameLst>
                                          <p:attrName>ppt_x</p:attrName>
                                        </p:attrNameLst>
                                      </p:cBhvr>
                                      <p:tavLst>
                                        <p:tav tm="0">
                                          <p:val>
                                            <p:strVal val="#ppt_x"/>
                                          </p:val>
                                        </p:tav>
                                        <p:tav tm="100000">
                                          <p:val>
                                            <p:strVal val="#ppt_x"/>
                                          </p:val>
                                        </p:tav>
                                      </p:tavLst>
                                    </p:anim>
                                    <p:anim calcmode="lin" valueType="num">
                                      <p:cBhvr additive="base">
                                        <p:cTn id="12" dur="500" fill="hold"/>
                                        <p:tgtEl>
                                          <p:spTgt spid="7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74"/>
                                        </p:tgtEl>
                                        <p:attrNameLst>
                                          <p:attrName>style.visibility</p:attrName>
                                        </p:attrNameLst>
                                      </p:cBhvr>
                                      <p:to>
                                        <p:strVal val="visible"/>
                                      </p:to>
                                    </p:set>
                                    <p:anim calcmode="lin" valueType="num">
                                      <p:cBhvr additive="base">
                                        <p:cTn id="17" dur="500" fill="hold"/>
                                        <p:tgtEl>
                                          <p:spTgt spid="774"/>
                                        </p:tgtEl>
                                        <p:attrNameLst>
                                          <p:attrName>ppt_x</p:attrName>
                                        </p:attrNameLst>
                                      </p:cBhvr>
                                      <p:tavLst>
                                        <p:tav tm="0">
                                          <p:val>
                                            <p:strVal val="#ppt_x"/>
                                          </p:val>
                                        </p:tav>
                                        <p:tav tm="100000">
                                          <p:val>
                                            <p:strVal val="#ppt_x"/>
                                          </p:val>
                                        </p:tav>
                                      </p:tavLst>
                                    </p:anim>
                                    <p:anim calcmode="lin" valueType="num">
                                      <p:cBhvr additive="base">
                                        <p:cTn id="18" dur="500" fill="hold"/>
                                        <p:tgtEl>
                                          <p:spTgt spid="77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81"/>
                                        </p:tgtEl>
                                        <p:attrNameLst>
                                          <p:attrName>style.visibility</p:attrName>
                                        </p:attrNameLst>
                                      </p:cBhvr>
                                      <p:to>
                                        <p:strVal val="visible"/>
                                      </p:to>
                                    </p:set>
                                    <p:anim calcmode="lin" valueType="num">
                                      <p:cBhvr additive="base">
                                        <p:cTn id="21" dur="500" fill="hold"/>
                                        <p:tgtEl>
                                          <p:spTgt spid="781"/>
                                        </p:tgtEl>
                                        <p:attrNameLst>
                                          <p:attrName>ppt_x</p:attrName>
                                        </p:attrNameLst>
                                      </p:cBhvr>
                                      <p:tavLst>
                                        <p:tav tm="0">
                                          <p:val>
                                            <p:strVal val="#ppt_x"/>
                                          </p:val>
                                        </p:tav>
                                        <p:tav tm="100000">
                                          <p:val>
                                            <p:strVal val="#ppt_x"/>
                                          </p:val>
                                        </p:tav>
                                      </p:tavLst>
                                    </p:anim>
                                    <p:anim calcmode="lin" valueType="num">
                                      <p:cBhvr additive="base">
                                        <p:cTn id="22" dur="500" fill="hold"/>
                                        <p:tgtEl>
                                          <p:spTgt spid="78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70"/>
                                        </p:tgtEl>
                                        <p:attrNameLst>
                                          <p:attrName>style.visibility</p:attrName>
                                        </p:attrNameLst>
                                      </p:cBhvr>
                                      <p:to>
                                        <p:strVal val="visible"/>
                                      </p:to>
                                    </p:set>
                                    <p:anim calcmode="lin" valueType="num">
                                      <p:cBhvr additive="base">
                                        <p:cTn id="27" dur="500" fill="hold"/>
                                        <p:tgtEl>
                                          <p:spTgt spid="770"/>
                                        </p:tgtEl>
                                        <p:attrNameLst>
                                          <p:attrName>ppt_x</p:attrName>
                                        </p:attrNameLst>
                                      </p:cBhvr>
                                      <p:tavLst>
                                        <p:tav tm="0">
                                          <p:val>
                                            <p:strVal val="#ppt_x"/>
                                          </p:val>
                                        </p:tav>
                                        <p:tav tm="100000">
                                          <p:val>
                                            <p:strVal val="#ppt_x"/>
                                          </p:val>
                                        </p:tav>
                                      </p:tavLst>
                                    </p:anim>
                                    <p:anim calcmode="lin" valueType="num">
                                      <p:cBhvr additive="base">
                                        <p:cTn id="28" dur="500" fill="hold"/>
                                        <p:tgtEl>
                                          <p:spTgt spid="77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62"/>
                                        </p:tgtEl>
                                        <p:attrNameLst>
                                          <p:attrName>style.visibility</p:attrName>
                                        </p:attrNameLst>
                                      </p:cBhvr>
                                      <p:to>
                                        <p:strVal val="visible"/>
                                      </p:to>
                                    </p:set>
                                    <p:anim calcmode="lin" valueType="num">
                                      <p:cBhvr additive="base">
                                        <p:cTn id="31" dur="500" fill="hold"/>
                                        <p:tgtEl>
                                          <p:spTgt spid="762"/>
                                        </p:tgtEl>
                                        <p:attrNameLst>
                                          <p:attrName>ppt_x</p:attrName>
                                        </p:attrNameLst>
                                      </p:cBhvr>
                                      <p:tavLst>
                                        <p:tav tm="0">
                                          <p:val>
                                            <p:strVal val="#ppt_x"/>
                                          </p:val>
                                        </p:tav>
                                        <p:tav tm="100000">
                                          <p:val>
                                            <p:strVal val="#ppt_x"/>
                                          </p:val>
                                        </p:tav>
                                      </p:tavLst>
                                    </p:anim>
                                    <p:anim calcmode="lin" valueType="num">
                                      <p:cBhvr additive="base">
                                        <p:cTn id="32" dur="500" fill="hold"/>
                                        <p:tgtEl>
                                          <p:spTgt spid="76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59"/>
                                        </p:tgtEl>
                                        <p:attrNameLst>
                                          <p:attrName>style.visibility</p:attrName>
                                        </p:attrNameLst>
                                      </p:cBhvr>
                                      <p:to>
                                        <p:strVal val="visible"/>
                                      </p:to>
                                    </p:set>
                                    <p:anim calcmode="lin" valueType="num">
                                      <p:cBhvr additive="base">
                                        <p:cTn id="37" dur="500" fill="hold"/>
                                        <p:tgtEl>
                                          <p:spTgt spid="759"/>
                                        </p:tgtEl>
                                        <p:attrNameLst>
                                          <p:attrName>ppt_x</p:attrName>
                                        </p:attrNameLst>
                                      </p:cBhvr>
                                      <p:tavLst>
                                        <p:tav tm="0">
                                          <p:val>
                                            <p:strVal val="#ppt_x"/>
                                          </p:val>
                                        </p:tav>
                                        <p:tav tm="100000">
                                          <p:val>
                                            <p:strVal val="#ppt_x"/>
                                          </p:val>
                                        </p:tav>
                                      </p:tavLst>
                                    </p:anim>
                                    <p:anim calcmode="lin" valueType="num">
                                      <p:cBhvr additive="base">
                                        <p:cTn id="38" dur="500" fill="hold"/>
                                        <p:tgtEl>
                                          <p:spTgt spid="75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65"/>
                                        </p:tgtEl>
                                        <p:attrNameLst>
                                          <p:attrName>style.visibility</p:attrName>
                                        </p:attrNameLst>
                                      </p:cBhvr>
                                      <p:to>
                                        <p:strVal val="visible"/>
                                      </p:to>
                                    </p:set>
                                    <p:anim calcmode="lin" valueType="num">
                                      <p:cBhvr additive="base">
                                        <p:cTn id="41" dur="500" fill="hold"/>
                                        <p:tgtEl>
                                          <p:spTgt spid="765"/>
                                        </p:tgtEl>
                                        <p:attrNameLst>
                                          <p:attrName>ppt_x</p:attrName>
                                        </p:attrNameLst>
                                      </p:cBhvr>
                                      <p:tavLst>
                                        <p:tav tm="0">
                                          <p:val>
                                            <p:strVal val="#ppt_x"/>
                                          </p:val>
                                        </p:tav>
                                        <p:tav tm="100000">
                                          <p:val>
                                            <p:strVal val="#ppt_x"/>
                                          </p:val>
                                        </p:tav>
                                      </p:tavLst>
                                    </p:anim>
                                    <p:anim calcmode="lin" valueType="num">
                                      <p:cBhvr additive="base">
                                        <p:cTn id="42" dur="500" fill="hold"/>
                                        <p:tgtEl>
                                          <p:spTgt spid="7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grpSp>
        <p:nvGrpSpPr>
          <p:cNvPr id="789" name="Google Shape;789;p12"/>
          <p:cNvGrpSpPr/>
          <p:nvPr/>
        </p:nvGrpSpPr>
        <p:grpSpPr>
          <a:xfrm>
            <a:off x="1743848" y="235127"/>
            <a:ext cx="3314880" cy="6857640"/>
            <a:chOff x="2386080" y="0"/>
            <a:chExt cx="3314880" cy="6857640"/>
          </a:xfrm>
        </p:grpSpPr>
        <p:sp>
          <p:nvSpPr>
            <p:cNvPr id="790" name="Google Shape;790;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2" name="Google Shape;802;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03 :</a:t>
            </a:r>
            <a:endParaRPr sz="4800" b="0" i="0" u="none" strike="noStrike" cap="none">
              <a:solidFill>
                <a:schemeClr val="dk1"/>
              </a:solidFill>
              <a:latin typeface="Arial"/>
              <a:ea typeface="Arial"/>
              <a:cs typeface="Arial"/>
              <a:sym typeface="Arial"/>
            </a:endParaRPr>
          </a:p>
        </p:txBody>
      </p:sp>
      <p:grpSp>
        <p:nvGrpSpPr>
          <p:cNvPr id="803" name="Google Shape;803;p12"/>
          <p:cNvGrpSpPr/>
          <p:nvPr/>
        </p:nvGrpSpPr>
        <p:grpSpPr>
          <a:xfrm>
            <a:off x="5867400" y="1981201"/>
            <a:ext cx="5486399" cy="3429000"/>
            <a:chOff x="5894486" y="1770109"/>
            <a:chExt cx="5259520" cy="365051"/>
          </a:xfrm>
        </p:grpSpPr>
        <p:sp>
          <p:nvSpPr>
            <p:cNvPr id="804" name="Google Shape;804;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PHÂN TÍCH THIẾT KẾ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Arial"/>
                  <a:ea typeface="Arial"/>
                  <a:cs typeface="Arial"/>
                  <a:sym typeface="Arial"/>
                </a:rPr>
                <a:t>HỆ THỐNG</a:t>
              </a:r>
              <a:endParaRPr sz="6000" b="0" i="0" u="none" strike="noStrike" cap="none">
                <a:solidFill>
                  <a:schemeClr val="dk1"/>
                </a:solidFill>
                <a:latin typeface="Arial"/>
                <a:ea typeface="Arial"/>
                <a:cs typeface="Arial"/>
                <a:sym typeface="Arial"/>
              </a:endParaRPr>
            </a:p>
          </p:txBody>
        </p:sp>
        <p:sp>
          <p:nvSpPr>
            <p:cNvPr id="805" name="Google Shape;805;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06" name="Google Shape;806;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3"/>
          <p:cNvSpPr/>
          <p:nvPr/>
        </p:nvSpPr>
        <p:spPr>
          <a:xfrm>
            <a:off x="2106720" y="415800"/>
            <a:ext cx="5360880"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CÁC ACTOR CỦA HỆ THỐNG</a:t>
            </a:r>
            <a:endParaRPr sz="2400" b="0" i="0" u="none" strike="noStrike" cap="none">
              <a:solidFill>
                <a:schemeClr val="dk1"/>
              </a:solidFill>
              <a:latin typeface="Arial"/>
              <a:ea typeface="Arial"/>
              <a:cs typeface="Arial"/>
              <a:sym typeface="Arial"/>
            </a:endParaRPr>
          </a:p>
        </p:txBody>
      </p:sp>
      <p:graphicFrame>
        <p:nvGraphicFramePr>
          <p:cNvPr id="814" name="Google Shape;814;p13"/>
          <p:cNvGraphicFramePr/>
          <p:nvPr>
            <p:extLst>
              <p:ext uri="{D42A27DB-BD31-4B8C-83A1-F6EECF244321}">
                <p14:modId xmlns:p14="http://schemas.microsoft.com/office/powerpoint/2010/main" val="236629130"/>
              </p:ext>
            </p:extLst>
          </p:nvPr>
        </p:nvGraphicFramePr>
        <p:xfrm>
          <a:off x="1015260" y="1447800"/>
          <a:ext cx="9500350" cy="4419625"/>
        </p:xfrm>
        <a:graphic>
          <a:graphicData uri="http://schemas.openxmlformats.org/drawingml/2006/table">
            <a:tbl>
              <a:tblPr firstRow="1" firstCol="1" bandRow="1">
                <a:noFill/>
                <a:tableStyleId>{F2929FE3-5837-4088-93CE-FE7BB4481751}</a:tableStyleId>
              </a:tblPr>
              <a:tblGrid>
                <a:gridCol w="779400">
                  <a:extLst>
                    <a:ext uri="{9D8B030D-6E8A-4147-A177-3AD203B41FA5}">
                      <a16:colId xmlns:a16="http://schemas.microsoft.com/office/drawing/2014/main" val="20000"/>
                    </a:ext>
                  </a:extLst>
                </a:gridCol>
                <a:gridCol w="2425175">
                  <a:extLst>
                    <a:ext uri="{9D8B030D-6E8A-4147-A177-3AD203B41FA5}">
                      <a16:colId xmlns:a16="http://schemas.microsoft.com/office/drawing/2014/main" val="20001"/>
                    </a:ext>
                  </a:extLst>
                </a:gridCol>
                <a:gridCol w="6295775">
                  <a:extLst>
                    <a:ext uri="{9D8B030D-6E8A-4147-A177-3AD203B41FA5}">
                      <a16:colId xmlns:a16="http://schemas.microsoft.com/office/drawing/2014/main" val="20002"/>
                    </a:ext>
                  </a:extLst>
                </a:gridCol>
              </a:tblGrid>
              <a:tr h="6006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STT</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Tên Actor</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Chức năng</a:t>
                      </a:r>
                      <a:endParaRPr sz="1200" u="none" strike="noStrike" cap="none">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0"/>
                  </a:ext>
                </a:extLst>
              </a:tr>
              <a:tr h="194012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1</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just" rtl="0">
                        <a:lnSpc>
                          <a:spcPct val="115000"/>
                        </a:lnSpc>
                        <a:spcBef>
                          <a:spcPts val="0"/>
                        </a:spcBef>
                        <a:spcAft>
                          <a:spcPts val="0"/>
                        </a:spcAft>
                        <a:buClr>
                          <a:srgbClr val="000000"/>
                        </a:buClr>
                        <a:buSzPts val="1300"/>
                        <a:buFont typeface="Arial"/>
                        <a:buNone/>
                      </a:pPr>
                      <a:r>
                        <a:rPr lang="en-US" sz="1300" u="none" strike="noStrike" cap="none" dirty="0" err="1"/>
                        <a:t>Là</a:t>
                      </a:r>
                      <a:r>
                        <a:rPr lang="en-US" sz="1300" u="none" strike="noStrike" cap="none" dirty="0"/>
                        <a:t> </a:t>
                      </a:r>
                      <a:r>
                        <a:rPr lang="en-US" sz="1300" u="none" strike="noStrike" cap="none" dirty="0" err="1"/>
                        <a:t>người</a:t>
                      </a:r>
                      <a:r>
                        <a:rPr lang="en-US" sz="1300" u="none" strike="noStrike" cap="none" dirty="0"/>
                        <a:t> </a:t>
                      </a:r>
                      <a:r>
                        <a:rPr lang="en-US" sz="1300" u="none" strike="noStrike" cap="none" dirty="0" err="1"/>
                        <a:t>có</a:t>
                      </a:r>
                      <a:r>
                        <a:rPr lang="en-US" sz="1300" u="none" strike="noStrike" cap="none" dirty="0"/>
                        <a:t> </a:t>
                      </a:r>
                      <a:r>
                        <a:rPr lang="en-US" sz="1300" u="none" strike="noStrike" cap="none" dirty="0" err="1"/>
                        <a:t>toàn</a:t>
                      </a:r>
                      <a:r>
                        <a:rPr lang="en-US" sz="1300" u="none" strike="noStrike" cap="none" dirty="0"/>
                        <a:t> </a:t>
                      </a:r>
                      <a:r>
                        <a:rPr lang="en-US" sz="1300" u="none" strike="noStrike" cap="none" dirty="0" err="1"/>
                        <a:t>quyền</a:t>
                      </a:r>
                      <a:r>
                        <a:rPr lang="en-US" sz="1300" u="none" strike="noStrike" cap="none" dirty="0"/>
                        <a:t> </a:t>
                      </a:r>
                      <a:r>
                        <a:rPr lang="en-US" sz="1300" u="none" strike="noStrike" cap="none" dirty="0" err="1"/>
                        <a:t>tương</a:t>
                      </a:r>
                      <a:r>
                        <a:rPr lang="en-US" sz="1300" u="none" strike="noStrike" cap="none" dirty="0"/>
                        <a:t> </a:t>
                      </a:r>
                      <a:r>
                        <a:rPr lang="en-US" sz="1300" u="none" strike="noStrike" cap="none" dirty="0" err="1"/>
                        <a:t>tác</a:t>
                      </a:r>
                      <a:r>
                        <a:rPr lang="en-US" sz="1300" u="none" strike="noStrike" cap="none" dirty="0"/>
                        <a:t> </a:t>
                      </a:r>
                      <a:r>
                        <a:rPr lang="en-US" sz="1300" u="none" strike="noStrike" cap="none" dirty="0" err="1"/>
                        <a:t>với</a:t>
                      </a:r>
                      <a:r>
                        <a:rPr lang="en-US" sz="1300" u="none" strike="noStrike" cap="none" dirty="0"/>
                        <a:t> </a:t>
                      </a:r>
                      <a:r>
                        <a:rPr lang="en-US" sz="1300" u="none" strike="noStrike" cap="none" dirty="0" err="1"/>
                        <a:t>hệ</a:t>
                      </a:r>
                      <a:r>
                        <a:rPr lang="en-US" sz="1300" u="none" strike="noStrike" cap="none" dirty="0"/>
                        <a:t> </a:t>
                      </a:r>
                      <a:r>
                        <a:rPr lang="en-US" sz="1300" u="none" strike="noStrike" cap="none" dirty="0" err="1"/>
                        <a:t>thống</a:t>
                      </a:r>
                      <a:r>
                        <a:rPr lang="en-US" sz="1300" u="none" strike="noStrike" cap="none" dirty="0"/>
                        <a:t>, </a:t>
                      </a:r>
                      <a:r>
                        <a:rPr lang="en-US" sz="1300" u="none" strike="noStrike" cap="none" dirty="0" err="1"/>
                        <a:t>có</a:t>
                      </a:r>
                      <a:r>
                        <a:rPr lang="en-US" sz="1300" u="none" strike="noStrike" cap="none" dirty="0"/>
                        <a:t> </a:t>
                      </a:r>
                      <a:r>
                        <a:rPr lang="en-US" sz="1300" u="none" strike="noStrike" cap="none" dirty="0" err="1"/>
                        <a:t>quyền</a:t>
                      </a:r>
                      <a:r>
                        <a:rPr lang="en-US" sz="1300" u="none" strike="noStrike" cap="none" dirty="0"/>
                        <a:t> </a:t>
                      </a:r>
                      <a:r>
                        <a:rPr lang="en-US" sz="1300" u="none" strike="noStrike" cap="none" dirty="0" err="1"/>
                        <a:t>điều</a:t>
                      </a:r>
                      <a:r>
                        <a:rPr lang="en-US" sz="1300" u="none" strike="noStrike" cap="none" dirty="0"/>
                        <a:t> </a:t>
                      </a:r>
                      <a:r>
                        <a:rPr lang="en-US" sz="1300" u="none" strike="noStrike" cap="none" dirty="0" err="1"/>
                        <a:t>khiển</a:t>
                      </a:r>
                      <a:r>
                        <a:rPr lang="en-US" sz="1300" u="none" strike="noStrike" cap="none" dirty="0"/>
                        <a:t> </a:t>
                      </a:r>
                      <a:r>
                        <a:rPr lang="en-US" sz="1300" u="none" strike="noStrike" cap="none" dirty="0" err="1"/>
                        <a:t>cũng</a:t>
                      </a:r>
                      <a:r>
                        <a:rPr lang="en-US" sz="1300" u="none" strike="noStrike" cap="none" dirty="0"/>
                        <a:t> </a:t>
                      </a:r>
                      <a:r>
                        <a:rPr lang="en-US" sz="1300" u="none" strike="noStrike" cap="none" dirty="0" err="1"/>
                        <a:t>như</a:t>
                      </a:r>
                      <a:r>
                        <a:rPr lang="en-US" sz="1300" u="none" strike="noStrike" cap="none" dirty="0"/>
                        <a:t> </a:t>
                      </a:r>
                      <a:r>
                        <a:rPr lang="en-US" sz="1300" u="none" strike="noStrike" cap="none" dirty="0" err="1"/>
                        <a:t>kiểm</a:t>
                      </a:r>
                      <a:r>
                        <a:rPr lang="en-US" sz="1300" u="none" strike="noStrike" cap="none" dirty="0"/>
                        <a:t> </a:t>
                      </a:r>
                      <a:r>
                        <a:rPr lang="en-US" sz="1300" u="none" strike="noStrike" cap="none" dirty="0" err="1"/>
                        <a:t>soát</a:t>
                      </a:r>
                      <a:r>
                        <a:rPr lang="en-US" sz="1300" u="none" strike="noStrike" cap="none" dirty="0"/>
                        <a:t> </a:t>
                      </a:r>
                      <a:r>
                        <a:rPr lang="en-US" sz="1300" u="none" strike="noStrike" cap="none" dirty="0" err="1"/>
                        <a:t>mọi</a:t>
                      </a:r>
                      <a:r>
                        <a:rPr lang="en-US" sz="1300" u="none" strike="noStrike" cap="none" dirty="0"/>
                        <a:t> </a:t>
                      </a:r>
                      <a:r>
                        <a:rPr lang="en-US" sz="1300" u="none" strike="noStrike" cap="none" dirty="0" err="1"/>
                        <a:t>hoạt</a:t>
                      </a:r>
                      <a:r>
                        <a:rPr lang="en-US" sz="1300" u="none" strike="noStrike" cap="none" dirty="0"/>
                        <a:t> </a:t>
                      </a:r>
                      <a:r>
                        <a:rPr lang="en-US" sz="1300" u="none" strike="noStrike" cap="none" dirty="0" err="1"/>
                        <a:t>động</a:t>
                      </a:r>
                      <a:r>
                        <a:rPr lang="en-US" sz="1300" u="none" strike="noStrike" cap="none" dirty="0"/>
                        <a:t> </a:t>
                      </a:r>
                      <a:r>
                        <a:rPr lang="en-US" sz="1300" u="none" strike="noStrike" cap="none" dirty="0" err="1"/>
                        <a:t>của</a:t>
                      </a:r>
                      <a:r>
                        <a:rPr lang="en-US" sz="1300" u="none" strike="noStrike" cap="none" dirty="0"/>
                        <a:t> </a:t>
                      </a:r>
                      <a:r>
                        <a:rPr lang="en-US" sz="1300" u="none" strike="noStrike" cap="none" dirty="0" err="1"/>
                        <a:t>hệ</a:t>
                      </a:r>
                      <a:r>
                        <a:rPr lang="en-US" sz="1300" u="none" strike="noStrike" cap="none" dirty="0"/>
                        <a:t> </a:t>
                      </a:r>
                      <a:r>
                        <a:rPr lang="en-US" sz="1300" u="none" strike="noStrike" cap="none" dirty="0" err="1"/>
                        <a:t>thống</a:t>
                      </a:r>
                      <a:r>
                        <a:rPr lang="en-US" sz="1300" u="none" strike="noStrike" cap="none" dirty="0"/>
                        <a:t>. </a:t>
                      </a:r>
                      <a:r>
                        <a:rPr lang="en-US" sz="1300" u="none" strike="noStrike" cap="none" dirty="0" err="1"/>
                        <a:t>Ngoài</a:t>
                      </a:r>
                      <a:r>
                        <a:rPr lang="en-US" sz="1300" u="none" strike="noStrike" cap="none" dirty="0"/>
                        <a:t> </a:t>
                      </a:r>
                      <a:r>
                        <a:rPr lang="en-US" sz="1300" u="none" strike="noStrike" cap="none" dirty="0" err="1"/>
                        <a:t>các</a:t>
                      </a:r>
                      <a:r>
                        <a:rPr lang="en-US" sz="1300" u="none" strike="noStrike" cap="none" dirty="0"/>
                        <a:t> </a:t>
                      </a:r>
                      <a:r>
                        <a:rPr lang="en-US" sz="1300" u="none" strike="noStrike" cap="none" dirty="0" err="1"/>
                        <a:t>chức</a:t>
                      </a:r>
                      <a:r>
                        <a:rPr lang="en-US" sz="1300" u="none" strike="noStrike" cap="none" dirty="0"/>
                        <a:t> </a:t>
                      </a:r>
                      <a:r>
                        <a:rPr lang="en-US" sz="1300" u="none" strike="noStrike" cap="none" dirty="0" err="1"/>
                        <a:t>năng</a:t>
                      </a:r>
                      <a:r>
                        <a:rPr lang="en-US" sz="1300" u="none" strike="noStrike" cap="none" dirty="0"/>
                        <a:t> </a:t>
                      </a:r>
                      <a:r>
                        <a:rPr lang="en-US" sz="1300" u="none" strike="noStrike" cap="none" dirty="0" err="1"/>
                        <a:t>của</a:t>
                      </a:r>
                      <a:r>
                        <a:rPr lang="en-US" sz="1300" u="none" strike="noStrike" cap="none" dirty="0"/>
                        <a:t> </a:t>
                      </a:r>
                      <a:r>
                        <a:rPr lang="en-US" sz="1300" u="none" strike="noStrike" cap="none" dirty="0" err="1"/>
                        <a:t>khách</a:t>
                      </a:r>
                      <a:r>
                        <a:rPr lang="en-US" sz="1300" u="none" strike="noStrike" cap="none" dirty="0"/>
                        <a:t> </a:t>
                      </a:r>
                      <a:r>
                        <a:rPr lang="en-US" sz="1300" u="none" strike="noStrike" cap="none" dirty="0" err="1"/>
                        <a:t>hàng</a:t>
                      </a:r>
                      <a:r>
                        <a:rPr lang="en-US" sz="1300" u="none" strike="noStrike" cap="none" dirty="0"/>
                        <a:t>, </a:t>
                      </a:r>
                      <a:r>
                        <a:rPr lang="en-US" sz="1300" u="none" strike="noStrike" cap="none" dirty="0" err="1"/>
                        <a:t>người</a:t>
                      </a:r>
                      <a:r>
                        <a:rPr lang="en-US" sz="1300" u="none" strike="noStrike" cap="none" dirty="0"/>
                        <a:t> </a:t>
                      </a:r>
                      <a:r>
                        <a:rPr lang="en-US" sz="1300" u="none" strike="noStrike" cap="none" dirty="0" err="1"/>
                        <a:t>quản</a:t>
                      </a:r>
                      <a:r>
                        <a:rPr lang="en-US" sz="1300" u="none" strike="noStrike" cap="none" dirty="0"/>
                        <a:t> </a:t>
                      </a:r>
                      <a:r>
                        <a:rPr lang="en-US" sz="1300" u="none" strike="noStrike" cap="none" dirty="0" err="1"/>
                        <a:t>lý</a:t>
                      </a:r>
                      <a:r>
                        <a:rPr lang="en-US" sz="1300" u="none" strike="noStrike" cap="none" dirty="0"/>
                        <a:t> </a:t>
                      </a:r>
                      <a:r>
                        <a:rPr lang="en-US" sz="1300" u="none" strike="noStrike" cap="none" dirty="0" err="1"/>
                        <a:t>còn</a:t>
                      </a:r>
                      <a:r>
                        <a:rPr lang="en-US" sz="1300" u="none" strike="noStrike" cap="none" dirty="0"/>
                        <a:t> </a:t>
                      </a:r>
                      <a:r>
                        <a:rPr lang="en-US" sz="1300" u="none" strike="noStrike" cap="none" dirty="0" err="1"/>
                        <a:t>có</a:t>
                      </a:r>
                      <a:r>
                        <a:rPr lang="en-US" sz="1300" u="none" strike="noStrike" cap="none" dirty="0"/>
                        <a:t> </a:t>
                      </a:r>
                      <a:r>
                        <a:rPr lang="en-US" sz="1300" u="none" strike="noStrike" cap="none" dirty="0" err="1"/>
                        <a:t>các</a:t>
                      </a:r>
                      <a:r>
                        <a:rPr lang="en-US" sz="1300" u="none" strike="noStrike" cap="none" dirty="0"/>
                        <a:t> </a:t>
                      </a:r>
                      <a:r>
                        <a:rPr lang="en-US" sz="1300" u="none" strike="noStrike" cap="none" dirty="0" err="1"/>
                        <a:t>chức</a:t>
                      </a:r>
                      <a:r>
                        <a:rPr lang="en-US" sz="1300" u="none" strike="noStrike" cap="none" dirty="0"/>
                        <a:t> </a:t>
                      </a:r>
                      <a:r>
                        <a:rPr lang="en-US" sz="1300" u="none" strike="noStrike" cap="none" dirty="0" err="1"/>
                        <a:t>năng</a:t>
                      </a:r>
                      <a:r>
                        <a:rPr lang="en-US" sz="1300" u="none" strike="noStrike" cap="none" dirty="0"/>
                        <a:t> </a:t>
                      </a:r>
                      <a:r>
                        <a:rPr lang="en-US" sz="1300" u="none" strike="noStrike" cap="none" dirty="0" err="1"/>
                        <a:t>khác</a:t>
                      </a:r>
                      <a:r>
                        <a:rPr lang="en-US" sz="1300" u="none" strike="noStrike" cap="none" dirty="0"/>
                        <a:t> </a:t>
                      </a:r>
                      <a:r>
                        <a:rPr lang="en-US" sz="1300" u="none" strike="noStrike" cap="none" dirty="0" err="1"/>
                        <a:t>như</a:t>
                      </a:r>
                      <a:r>
                        <a:rPr lang="en-US" sz="1300" u="none" strike="noStrike" cap="none" dirty="0"/>
                        <a:t>: </a:t>
                      </a:r>
                      <a:r>
                        <a:rPr lang="en-US" sz="1300" u="none" strike="noStrike" cap="none" dirty="0" err="1"/>
                        <a:t>quản</a:t>
                      </a:r>
                      <a:r>
                        <a:rPr lang="en-US" sz="1300" u="none" strike="noStrike" cap="none" dirty="0"/>
                        <a:t> </a:t>
                      </a:r>
                      <a:r>
                        <a:rPr lang="en-US" sz="1300" u="none" strike="noStrike" cap="none" dirty="0" err="1"/>
                        <a:t>lý</a:t>
                      </a:r>
                      <a:r>
                        <a:rPr lang="en-US" sz="1300" u="none" strike="noStrike" cap="none" dirty="0"/>
                        <a:t> </a:t>
                      </a:r>
                      <a:r>
                        <a:rPr lang="en-US" sz="1300" u="none" strike="noStrike" cap="none" dirty="0" err="1"/>
                        <a:t>các</a:t>
                      </a:r>
                      <a:r>
                        <a:rPr lang="en-US" sz="1300" u="none" strike="noStrike" cap="none" dirty="0"/>
                        <a:t> </a:t>
                      </a:r>
                      <a:r>
                        <a:rPr lang="en-US" sz="1300" u="none" strike="noStrike" cap="none" dirty="0" err="1"/>
                        <a:t>thông</a:t>
                      </a:r>
                      <a:r>
                        <a:rPr lang="en-US" sz="1300" u="none" strike="noStrike" cap="none" dirty="0"/>
                        <a:t> tin </a:t>
                      </a:r>
                      <a:r>
                        <a:rPr lang="en-US" sz="1300" u="none" strike="noStrike" cap="none" dirty="0" err="1"/>
                        <a:t>về</a:t>
                      </a:r>
                      <a:r>
                        <a:rPr lang="en-US" sz="1300" u="none" strike="noStrike" cap="none" dirty="0"/>
                        <a:t> </a:t>
                      </a:r>
                      <a:r>
                        <a:rPr lang="en-US" sz="1300" u="none" strike="noStrike" cap="none" dirty="0" err="1"/>
                        <a:t>sản</a:t>
                      </a:r>
                      <a:r>
                        <a:rPr lang="en-US" sz="1300" u="none" strike="noStrike" cap="none" dirty="0"/>
                        <a:t> </a:t>
                      </a:r>
                      <a:r>
                        <a:rPr lang="en-US" sz="1300" u="none" strike="noStrike" cap="none" dirty="0" err="1"/>
                        <a:t>phẩm</a:t>
                      </a:r>
                      <a:r>
                        <a:rPr lang="en-US" sz="1300" u="none" strike="noStrike" cap="none" dirty="0"/>
                        <a:t>, </a:t>
                      </a:r>
                      <a:r>
                        <a:rPr lang="en-US" sz="1300" u="none" strike="noStrike" cap="none" dirty="0" err="1"/>
                        <a:t>xử</a:t>
                      </a:r>
                      <a:r>
                        <a:rPr lang="en-US" sz="1300" u="none" strike="noStrike" cap="none" dirty="0"/>
                        <a:t> </a:t>
                      </a:r>
                      <a:r>
                        <a:rPr lang="en-US" sz="1300" u="none" strike="noStrike" cap="none" dirty="0" err="1"/>
                        <a:t>lý</a:t>
                      </a:r>
                      <a:r>
                        <a:rPr lang="en-US" sz="1300" u="none" strike="noStrike" cap="none" dirty="0"/>
                        <a:t> </a:t>
                      </a:r>
                      <a:r>
                        <a:rPr lang="en-US" sz="1300" u="none" strike="noStrike" cap="none" dirty="0" err="1"/>
                        <a:t>đơn</a:t>
                      </a:r>
                      <a:r>
                        <a:rPr lang="en-US" sz="1300" u="none" strike="noStrike" cap="none" dirty="0"/>
                        <a:t> </a:t>
                      </a:r>
                      <a:r>
                        <a:rPr lang="en-US" sz="1300" u="none" strike="noStrike" cap="none" dirty="0" err="1"/>
                        <a:t>đặt</a:t>
                      </a:r>
                      <a:r>
                        <a:rPr lang="en-US" sz="1300" u="none" strike="noStrike" cap="none" dirty="0"/>
                        <a:t> </a:t>
                      </a:r>
                      <a:r>
                        <a:rPr lang="en-US" sz="1300" u="none" strike="noStrike" cap="none" dirty="0" err="1"/>
                        <a:t>hàng</a:t>
                      </a:r>
                      <a:r>
                        <a:rPr lang="en-US" sz="1300" u="none" strike="noStrike" cap="none" dirty="0"/>
                        <a:t> </a:t>
                      </a:r>
                      <a:r>
                        <a:rPr lang="en-US" sz="1300" u="none" strike="noStrike" cap="none" dirty="0" err="1"/>
                        <a:t>của</a:t>
                      </a:r>
                      <a:r>
                        <a:rPr lang="en-US" sz="1300" u="none" strike="noStrike" cap="none" dirty="0"/>
                        <a:t> </a:t>
                      </a:r>
                      <a:r>
                        <a:rPr lang="en-US" sz="1300" u="none" strike="noStrike" cap="none" dirty="0" err="1"/>
                        <a:t>khách</a:t>
                      </a:r>
                      <a:r>
                        <a:rPr lang="en-US" sz="1300" u="none" strike="noStrike" cap="none" dirty="0"/>
                        <a:t> </a:t>
                      </a:r>
                      <a:r>
                        <a:rPr lang="en-US" sz="1300" u="none" strike="noStrike" cap="none" dirty="0" err="1"/>
                        <a:t>hàng</a:t>
                      </a:r>
                      <a:r>
                        <a:rPr lang="en-US" sz="1300" u="none" strike="noStrike" cap="none" dirty="0"/>
                        <a:t>,</a:t>
                      </a:r>
                      <a:r>
                        <a:rPr lang="vi-VN" sz="1300" u="none" strike="noStrike" cap="none" dirty="0"/>
                        <a:t> quản lý sản phẩm có trên hệ thống</a:t>
                      </a:r>
                      <a:r>
                        <a:rPr lang="en-US" sz="1300" u="none" strike="noStrike" cap="none" dirty="0"/>
                        <a:t>.</a:t>
                      </a:r>
                      <a:endParaRPr sz="12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1"/>
                  </a:ext>
                </a:extLst>
              </a:tr>
              <a:tr h="1878875">
                <a:tc>
                  <a:txBody>
                    <a:bodyPr/>
                    <a:lstStyle/>
                    <a:p>
                      <a:pPr marL="0" marR="0" lvl="0" indent="0" algn="ctr" rtl="0">
                        <a:lnSpc>
                          <a:spcPct val="150000"/>
                        </a:lnSpc>
                        <a:spcBef>
                          <a:spcPts val="0"/>
                        </a:spcBef>
                        <a:spcAft>
                          <a:spcPts val="0"/>
                        </a:spcAft>
                        <a:buClr>
                          <a:srgbClr val="000000"/>
                        </a:buClr>
                        <a:buSzPts val="1300"/>
                        <a:buFont typeface="Arial"/>
                        <a:buNone/>
                      </a:pPr>
                      <a:r>
                        <a:rPr lang="en-US" sz="1300" u="none" strike="noStrike" cap="none"/>
                        <a:t>2</a:t>
                      </a:r>
                      <a:endParaRPr sz="12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lnSpc>
                          <a:spcPct val="15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68575" marR="68575" marT="0" marB="0"/>
                </a:tc>
                <a:tc>
                  <a:txBody>
                    <a:bodyPr/>
                    <a:lstStyle/>
                    <a:p>
                      <a:pPr marL="0" marR="0" lvl="0" indent="0" algn="just" rtl="0">
                        <a:lnSpc>
                          <a:spcPct val="150000"/>
                        </a:lnSpc>
                        <a:spcBef>
                          <a:spcPts val="0"/>
                        </a:spcBef>
                        <a:spcAft>
                          <a:spcPts val="0"/>
                        </a:spcAft>
                        <a:buClr>
                          <a:srgbClr val="000000"/>
                        </a:buClr>
                        <a:buSzPts val="1300"/>
                        <a:buFont typeface="Arial"/>
                        <a:buNone/>
                      </a:pPr>
                      <a:r>
                        <a:rPr lang="en-US" sz="1300" u="none" strike="noStrike" cap="none" dirty="0" err="1"/>
                        <a:t>Khách</a:t>
                      </a:r>
                      <a:r>
                        <a:rPr lang="en-US" sz="1300" u="none" strike="noStrike" cap="none" dirty="0"/>
                        <a:t> </a:t>
                      </a:r>
                      <a:r>
                        <a:rPr lang="en-US" sz="1300" u="none" strike="noStrike" cap="none" dirty="0" err="1"/>
                        <a:t>hàng</a:t>
                      </a:r>
                      <a:r>
                        <a:rPr lang="en-US" sz="1300" u="none" strike="noStrike" cap="none" dirty="0"/>
                        <a:t> </a:t>
                      </a:r>
                      <a:r>
                        <a:rPr lang="en-US" sz="1300" u="none" strike="noStrike" cap="none" dirty="0" err="1"/>
                        <a:t>là</a:t>
                      </a:r>
                      <a:r>
                        <a:rPr lang="en-US" sz="1300" u="none" strike="noStrike" cap="none" dirty="0"/>
                        <a:t> </a:t>
                      </a:r>
                      <a:r>
                        <a:rPr lang="en-US" sz="1300" u="none" strike="noStrike" cap="none" dirty="0" err="1"/>
                        <a:t>đối</a:t>
                      </a:r>
                      <a:r>
                        <a:rPr lang="en-US" sz="1300" u="none" strike="noStrike" cap="none" dirty="0"/>
                        <a:t> </a:t>
                      </a:r>
                      <a:r>
                        <a:rPr lang="en-US" sz="1300" u="none" strike="noStrike" cap="none" dirty="0" err="1"/>
                        <a:t>tượng</a:t>
                      </a:r>
                      <a:r>
                        <a:rPr lang="en-US" sz="1300" u="none" strike="noStrike" cap="none" dirty="0"/>
                        <a:t> </a:t>
                      </a:r>
                      <a:r>
                        <a:rPr lang="en-US" sz="1300" u="none" strike="noStrike" cap="none" dirty="0" err="1"/>
                        <a:t>có</a:t>
                      </a:r>
                      <a:r>
                        <a:rPr lang="en-US" sz="1300" u="none" strike="noStrike" cap="none" dirty="0"/>
                        <a:t> </a:t>
                      </a:r>
                      <a:r>
                        <a:rPr lang="en-US" sz="1300" u="none" strike="noStrike" cap="none" dirty="0" err="1"/>
                        <a:t>thể</a:t>
                      </a:r>
                      <a:r>
                        <a:rPr lang="en-US" sz="1300" u="none" strike="noStrike" cap="none" dirty="0"/>
                        <a:t> </a:t>
                      </a:r>
                      <a:r>
                        <a:rPr lang="en-US" sz="1300" u="none" strike="noStrike" cap="none" dirty="0" err="1"/>
                        <a:t>xem</a:t>
                      </a:r>
                      <a:r>
                        <a:rPr lang="en-US" sz="1300" u="none" strike="noStrike" cap="none" dirty="0"/>
                        <a:t> </a:t>
                      </a:r>
                      <a:r>
                        <a:rPr lang="en-US" sz="1300" u="none" strike="noStrike" cap="none" dirty="0" err="1"/>
                        <a:t>các</a:t>
                      </a:r>
                      <a:r>
                        <a:rPr lang="en-US" sz="1300" u="none" strike="noStrike" cap="none" dirty="0"/>
                        <a:t> </a:t>
                      </a:r>
                      <a:r>
                        <a:rPr lang="en-US" sz="1300" u="none" strike="noStrike" cap="none" dirty="0" err="1"/>
                        <a:t>thông</a:t>
                      </a:r>
                      <a:r>
                        <a:rPr lang="en-US" sz="1300" u="none" strike="noStrike" cap="none" dirty="0"/>
                        <a:t> tin </a:t>
                      </a:r>
                      <a:r>
                        <a:rPr lang="en-US" sz="1300" u="none" strike="noStrike" cap="none" dirty="0" err="1"/>
                        <a:t>về</a:t>
                      </a:r>
                      <a:r>
                        <a:rPr lang="en-US" sz="1300" u="none" strike="noStrike" cap="none" dirty="0"/>
                        <a:t> </a:t>
                      </a:r>
                      <a:r>
                        <a:rPr lang="en-US" sz="1300" u="none" strike="noStrike" cap="none" dirty="0" err="1"/>
                        <a:t>sản</a:t>
                      </a:r>
                      <a:r>
                        <a:rPr lang="en-US" sz="1300" u="none" strike="noStrike" cap="none" dirty="0"/>
                        <a:t> </a:t>
                      </a:r>
                      <a:r>
                        <a:rPr lang="en-US" sz="1300" u="none" strike="noStrike" cap="none" dirty="0" err="1"/>
                        <a:t>phẩm</a:t>
                      </a:r>
                      <a:r>
                        <a:rPr lang="en-US" sz="1300" u="none" strike="noStrike" cap="none" dirty="0"/>
                        <a:t> </a:t>
                      </a:r>
                      <a:r>
                        <a:rPr lang="en-US" sz="1300" u="none" strike="noStrike" cap="none" dirty="0" err="1"/>
                        <a:t>được</a:t>
                      </a:r>
                      <a:r>
                        <a:rPr lang="en-US" sz="1300" u="none" strike="noStrike" cap="none" dirty="0"/>
                        <a:t> </a:t>
                      </a:r>
                      <a:r>
                        <a:rPr lang="en-US" sz="1300" u="none" strike="noStrike" cap="none" dirty="0" err="1"/>
                        <a:t>trình</a:t>
                      </a:r>
                      <a:r>
                        <a:rPr lang="en-US" sz="1300" u="none" strike="noStrike" cap="none" dirty="0"/>
                        <a:t> </a:t>
                      </a:r>
                      <a:r>
                        <a:rPr lang="en-US" sz="1300" u="none" strike="noStrike" cap="none" dirty="0" err="1"/>
                        <a:t>bày</a:t>
                      </a:r>
                      <a:r>
                        <a:rPr lang="en-US" sz="1300" u="none" strike="noStrike" cap="none" dirty="0"/>
                        <a:t> </a:t>
                      </a:r>
                      <a:r>
                        <a:rPr lang="en-US" sz="1300" u="none" strike="noStrike" cap="none" dirty="0" err="1"/>
                        <a:t>trên</a:t>
                      </a:r>
                      <a:r>
                        <a:rPr lang="en-US" sz="1300" u="none" strike="noStrike" cap="none" dirty="0"/>
                        <a:t> </a:t>
                      </a:r>
                      <a:r>
                        <a:rPr lang="en-US" sz="1300" u="none" strike="noStrike" cap="none" dirty="0" err="1"/>
                        <a:t>trang</a:t>
                      </a:r>
                      <a:r>
                        <a:rPr lang="en-US" sz="1300" u="none" strike="noStrike" cap="none" dirty="0"/>
                        <a:t> </a:t>
                      </a:r>
                      <a:r>
                        <a:rPr lang="en-US" sz="1300" u="none" strike="noStrike" cap="none" dirty="0" err="1"/>
                        <a:t>chủ</a:t>
                      </a:r>
                      <a:r>
                        <a:rPr lang="en-US" sz="1300" u="none" strike="noStrike" cap="none" dirty="0"/>
                        <a:t> Website, </a:t>
                      </a:r>
                      <a:r>
                        <a:rPr lang="en-US" sz="1300" u="none" strike="noStrike" cap="none" dirty="0" err="1"/>
                        <a:t>họ</a:t>
                      </a:r>
                      <a:r>
                        <a:rPr lang="en-US" sz="1300" u="none" strike="noStrike" cap="none" dirty="0"/>
                        <a:t> </a:t>
                      </a:r>
                      <a:r>
                        <a:rPr lang="en-US" sz="1300" u="none" strike="noStrike" cap="none" dirty="0" err="1"/>
                        <a:t>có</a:t>
                      </a:r>
                      <a:r>
                        <a:rPr lang="en-US" sz="1300" u="none" strike="noStrike" cap="none" dirty="0"/>
                        <a:t> </a:t>
                      </a:r>
                      <a:r>
                        <a:rPr lang="en-US" sz="1300" u="none" strike="noStrike" cap="none" dirty="0" err="1"/>
                        <a:t>thể</a:t>
                      </a:r>
                      <a:r>
                        <a:rPr lang="en-US" sz="1300" u="none" strike="noStrike" cap="none" dirty="0"/>
                        <a:t> </a:t>
                      </a:r>
                      <a:r>
                        <a:rPr lang="en-US" sz="1300" u="none" strike="noStrike" cap="none" dirty="0" err="1"/>
                        <a:t>tham</a:t>
                      </a:r>
                      <a:r>
                        <a:rPr lang="en-US" sz="1300" u="none" strike="noStrike" cap="none" dirty="0"/>
                        <a:t> </a:t>
                      </a:r>
                      <a:r>
                        <a:rPr lang="en-US" sz="1300" u="none" strike="noStrike" cap="none" dirty="0" err="1"/>
                        <a:t>khảo</a:t>
                      </a:r>
                      <a:r>
                        <a:rPr lang="en-US" sz="1300" u="none" strike="noStrike" cap="none" dirty="0"/>
                        <a:t> </a:t>
                      </a:r>
                      <a:r>
                        <a:rPr lang="en-US" sz="1300" u="none" strike="noStrike" cap="none" dirty="0" err="1"/>
                        <a:t>các</a:t>
                      </a:r>
                      <a:r>
                        <a:rPr lang="en-US" sz="1300" u="none" strike="noStrike" cap="none" dirty="0"/>
                        <a:t> </a:t>
                      </a:r>
                      <a:r>
                        <a:rPr lang="en-US" sz="1300" u="none" strike="noStrike" cap="none" dirty="0" err="1"/>
                        <a:t>sản</a:t>
                      </a:r>
                      <a:r>
                        <a:rPr lang="en-US" sz="1300" u="none" strike="noStrike" cap="none" dirty="0"/>
                        <a:t> </a:t>
                      </a:r>
                      <a:r>
                        <a:rPr lang="en-US" sz="1300" u="none" strike="noStrike" cap="none" dirty="0" err="1"/>
                        <a:t>phẩm</a:t>
                      </a:r>
                      <a:r>
                        <a:rPr lang="en-US" sz="1300" u="none" strike="noStrike" cap="none" dirty="0"/>
                        <a:t>, </a:t>
                      </a:r>
                      <a:r>
                        <a:rPr lang="en-US" sz="1300" u="none" strike="noStrike" cap="none" dirty="0" err="1"/>
                        <a:t>xem</a:t>
                      </a:r>
                      <a:r>
                        <a:rPr lang="en-US" sz="1300" u="none" strike="noStrike" cap="none" dirty="0"/>
                        <a:t> </a:t>
                      </a:r>
                      <a:r>
                        <a:rPr lang="en-US" sz="1300" u="none" strike="noStrike" cap="none" dirty="0" err="1"/>
                        <a:t>thông</a:t>
                      </a:r>
                      <a:r>
                        <a:rPr lang="en-US" sz="1300" u="none" strike="noStrike" cap="none" dirty="0"/>
                        <a:t> tin chi </a:t>
                      </a:r>
                      <a:r>
                        <a:rPr lang="en-US" sz="1300" u="none" strike="noStrike" cap="none" dirty="0" err="1"/>
                        <a:t>tiết</a:t>
                      </a:r>
                      <a:r>
                        <a:rPr lang="en-US" sz="1300" u="none" strike="noStrike" cap="none" dirty="0"/>
                        <a:t> </a:t>
                      </a:r>
                      <a:r>
                        <a:rPr lang="en-US" sz="1300" u="none" strike="noStrike" cap="none" dirty="0" err="1"/>
                        <a:t>về</a:t>
                      </a:r>
                      <a:r>
                        <a:rPr lang="en-US" sz="1300" u="none" strike="noStrike" cap="none" dirty="0"/>
                        <a:t> </a:t>
                      </a:r>
                      <a:r>
                        <a:rPr lang="en-US" sz="1300" u="none" strike="noStrike" cap="none" dirty="0" err="1"/>
                        <a:t>sản</a:t>
                      </a:r>
                      <a:r>
                        <a:rPr lang="en-US" sz="1300" u="none" strike="noStrike" cap="none" dirty="0"/>
                        <a:t> </a:t>
                      </a:r>
                      <a:r>
                        <a:rPr lang="en-US" sz="1300" u="none" strike="noStrike" cap="none" dirty="0" err="1"/>
                        <a:t>phẩm</a:t>
                      </a:r>
                      <a:r>
                        <a:rPr lang="en-US" sz="1300" u="none" strike="noStrike" cap="none" dirty="0"/>
                        <a:t>, </a:t>
                      </a:r>
                      <a:r>
                        <a:rPr lang="en-US" sz="1300" u="none" strike="noStrike" cap="none" dirty="0" err="1"/>
                        <a:t>sắp</a:t>
                      </a:r>
                      <a:r>
                        <a:rPr lang="en-US" sz="1300" u="none" strike="noStrike" cap="none" dirty="0"/>
                        <a:t> </a:t>
                      </a:r>
                      <a:r>
                        <a:rPr lang="en-US" sz="1300" u="none" strike="noStrike" cap="none" dirty="0" err="1"/>
                        <a:t>xếp</a:t>
                      </a:r>
                      <a:r>
                        <a:rPr lang="en-US" sz="1300" u="none" strike="noStrike" cap="none" dirty="0"/>
                        <a:t>, </a:t>
                      </a:r>
                      <a:r>
                        <a:rPr lang="en-US" sz="1300" u="none" strike="noStrike" cap="none" dirty="0" err="1"/>
                        <a:t>tìm</a:t>
                      </a:r>
                      <a:r>
                        <a:rPr lang="en-US" sz="1300" u="none" strike="noStrike" cap="none" dirty="0"/>
                        <a:t> </a:t>
                      </a:r>
                      <a:r>
                        <a:rPr lang="en-US" sz="1300" u="none" strike="noStrike" cap="none" dirty="0" err="1"/>
                        <a:t>kiếm</a:t>
                      </a:r>
                      <a:r>
                        <a:rPr lang="en-US" sz="1300" u="none" strike="noStrike" cap="none" dirty="0"/>
                        <a:t>, </a:t>
                      </a:r>
                      <a:r>
                        <a:rPr lang="en-US" sz="1300" u="none" strike="noStrike" cap="none" dirty="0" err="1"/>
                        <a:t>đánh</a:t>
                      </a:r>
                      <a:r>
                        <a:rPr lang="en-US" sz="1300" u="none" strike="noStrike" cap="none" dirty="0"/>
                        <a:t> </a:t>
                      </a:r>
                      <a:r>
                        <a:rPr lang="en-US" sz="1300" u="none" strike="noStrike" cap="none" dirty="0" err="1"/>
                        <a:t>giá</a:t>
                      </a:r>
                      <a:r>
                        <a:rPr lang="en-US" sz="1300" u="none" strike="noStrike" cap="none" dirty="0"/>
                        <a:t> </a:t>
                      </a:r>
                      <a:r>
                        <a:rPr lang="en-US" sz="1300" u="none" strike="noStrike" cap="none" dirty="0" err="1"/>
                        <a:t>sản</a:t>
                      </a:r>
                      <a:r>
                        <a:rPr lang="en-US" sz="1300" u="none" strike="noStrike" cap="none" dirty="0"/>
                        <a:t> </a:t>
                      </a:r>
                      <a:r>
                        <a:rPr lang="vi-VN" sz="1300" u="none" strike="noStrike" cap="none" dirty="0"/>
                        <a:t>phẩm</a:t>
                      </a:r>
                      <a:r>
                        <a:rPr lang="en-US" sz="1300" u="none" strike="noStrike" cap="none" dirty="0"/>
                        <a:t>, </a:t>
                      </a:r>
                      <a:r>
                        <a:rPr lang="en-US" sz="1300" u="none" strike="noStrike" cap="none" dirty="0" err="1"/>
                        <a:t>và</a:t>
                      </a:r>
                      <a:r>
                        <a:rPr lang="en-US" sz="1300" u="none" strike="noStrike" cap="none" dirty="0"/>
                        <a:t> </a:t>
                      </a:r>
                      <a:r>
                        <a:rPr lang="en-US" sz="1300" u="none" strike="noStrike" cap="none" dirty="0" err="1"/>
                        <a:t>đặt</a:t>
                      </a:r>
                      <a:r>
                        <a:rPr lang="en-US" sz="1300" u="none" strike="noStrike" cap="none" dirty="0"/>
                        <a:t> </a:t>
                      </a:r>
                      <a:r>
                        <a:rPr lang="en-US" sz="1300" u="none" strike="noStrike" cap="none" dirty="0" err="1"/>
                        <a:t>hàng</a:t>
                      </a:r>
                      <a:r>
                        <a:rPr lang="en-US" sz="1300" u="none" strike="noStrike" cap="none" dirty="0"/>
                        <a:t> </a:t>
                      </a:r>
                      <a:r>
                        <a:rPr lang="vi-VN" sz="1300" u="none" strike="noStrike" cap="none" dirty="0"/>
                        <a:t>thanh toán trực tuyến</a:t>
                      </a:r>
                      <a:r>
                        <a:rPr lang="en-US" sz="1300" u="none" strike="noStrike" cap="none" dirty="0"/>
                        <a:t>.</a:t>
                      </a:r>
                      <a:endParaRPr sz="1300" u="none" strike="noStrike" cap="none" dirty="0">
                        <a:latin typeface="Times New Roman"/>
                        <a:ea typeface="Times New Roman"/>
                        <a:cs typeface="Times New Roman"/>
                        <a:sym typeface="Times New Roman"/>
                      </a:endParaRPr>
                    </a:p>
                  </a:txBody>
                  <a:tcPr marL="68575" marR="68575" marT="0" marB="0"/>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22DD4184-D1C5-5B9F-4C45-5640F5897019}"/>
              </a:ext>
            </a:extLst>
          </p:cNvPr>
          <p:cNvPicPr>
            <a:picLocks noChangeAspect="1"/>
          </p:cNvPicPr>
          <p:nvPr/>
        </p:nvPicPr>
        <p:blipFill rotWithShape="1">
          <a:blip r:embed="rId3"/>
          <a:srcRect r="24046" b="25947"/>
          <a:stretch/>
        </p:blipFill>
        <p:spPr>
          <a:xfrm>
            <a:off x="2202998" y="2247913"/>
            <a:ext cx="1552472" cy="1391400"/>
          </a:xfrm>
          <a:prstGeom prst="roundRect">
            <a:avLst>
              <a:gd name="adj" fmla="val 8594"/>
            </a:avLst>
          </a:prstGeom>
          <a:solidFill>
            <a:schemeClr val="bg1"/>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687BB2FA-7A95-8BF9-C0A8-6ADFF5E12C1B}"/>
              </a:ext>
            </a:extLst>
          </p:cNvPr>
          <p:cNvPicPr>
            <a:picLocks noChangeAspect="1"/>
          </p:cNvPicPr>
          <p:nvPr/>
        </p:nvPicPr>
        <p:blipFill rotWithShape="1">
          <a:blip r:embed="rId4"/>
          <a:srcRect t="-1" r="27111" b="33090"/>
          <a:stretch/>
        </p:blipFill>
        <p:spPr>
          <a:xfrm>
            <a:off x="2202998" y="4314576"/>
            <a:ext cx="1475369" cy="1244976"/>
          </a:xfrm>
          <a:prstGeom prst="roundRect">
            <a:avLst>
              <a:gd name="adj" fmla="val 8594"/>
            </a:avLst>
          </a:prstGeom>
          <a:solidFill>
            <a:schemeClr val="bg1"/>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SƠ ĐỒ USECASE TỔNG QUÁT</a:t>
            </a:r>
            <a:endParaRPr sz="2400" b="0" i="0" u="none" strike="noStrike" cap="none">
              <a:solidFill>
                <a:schemeClr val="dk1"/>
              </a:solidFill>
              <a:latin typeface="Arial"/>
              <a:ea typeface="Arial"/>
              <a:cs typeface="Arial"/>
              <a:sym typeface="Arial"/>
            </a:endParaRPr>
          </a:p>
        </p:txBody>
      </p:sp>
      <p:pic>
        <p:nvPicPr>
          <p:cNvPr id="2" name="Picture 1" descr="A diagram of a person with text&#10;&#10;Description automatically generated">
            <a:extLst>
              <a:ext uri="{FF2B5EF4-FFF2-40B4-BE49-F238E27FC236}">
                <a16:creationId xmlns:a16="http://schemas.microsoft.com/office/drawing/2014/main" id="{A90B2D17-6A86-DBF3-190B-639F1913CCFA}"/>
              </a:ext>
            </a:extLst>
          </p:cNvPr>
          <p:cNvPicPr>
            <a:picLocks noChangeAspect="1"/>
          </p:cNvPicPr>
          <p:nvPr/>
        </p:nvPicPr>
        <p:blipFill>
          <a:blip r:embed="rId3"/>
          <a:stretch>
            <a:fillRect/>
          </a:stretch>
        </p:blipFill>
        <p:spPr>
          <a:xfrm>
            <a:off x="985421" y="1012698"/>
            <a:ext cx="4749553" cy="5553789"/>
          </a:xfrm>
          <a:prstGeom prst="rect">
            <a:avLst/>
          </a:prstGeom>
        </p:spPr>
      </p:pic>
      <p:graphicFrame>
        <p:nvGraphicFramePr>
          <p:cNvPr id="5" name="Table 4">
            <a:extLst>
              <a:ext uri="{FF2B5EF4-FFF2-40B4-BE49-F238E27FC236}">
                <a16:creationId xmlns:a16="http://schemas.microsoft.com/office/drawing/2014/main" id="{888CBB4A-5B20-090D-F5A8-E6C576B4AC8F}"/>
              </a:ext>
            </a:extLst>
          </p:cNvPr>
          <p:cNvGraphicFramePr>
            <a:graphicFrameLocks noGrp="1"/>
          </p:cNvGraphicFramePr>
          <p:nvPr>
            <p:extLst>
              <p:ext uri="{D42A27DB-BD31-4B8C-83A1-F6EECF244321}">
                <p14:modId xmlns:p14="http://schemas.microsoft.com/office/powerpoint/2010/main" val="867469262"/>
              </p:ext>
            </p:extLst>
          </p:nvPr>
        </p:nvGraphicFramePr>
        <p:xfrm>
          <a:off x="6214368" y="1389380"/>
          <a:ext cx="5131294" cy="4079240"/>
        </p:xfrm>
        <a:graphic>
          <a:graphicData uri="http://schemas.openxmlformats.org/drawingml/2006/table">
            <a:tbl>
              <a:tblPr firstRow="1" bandRow="1">
                <a:tableStyleId>{F2929FE3-5837-4088-93CE-FE7BB4481751}</a:tableStyleId>
              </a:tblPr>
              <a:tblGrid>
                <a:gridCol w="2565647">
                  <a:extLst>
                    <a:ext uri="{9D8B030D-6E8A-4147-A177-3AD203B41FA5}">
                      <a16:colId xmlns:a16="http://schemas.microsoft.com/office/drawing/2014/main" val="407332137"/>
                    </a:ext>
                  </a:extLst>
                </a:gridCol>
                <a:gridCol w="2565647">
                  <a:extLst>
                    <a:ext uri="{9D8B030D-6E8A-4147-A177-3AD203B41FA5}">
                      <a16:colId xmlns:a16="http://schemas.microsoft.com/office/drawing/2014/main" val="2782874258"/>
                    </a:ext>
                  </a:extLst>
                </a:gridCol>
              </a:tblGrid>
              <a:tr h="370840">
                <a:tc>
                  <a:txBody>
                    <a:bodyPr/>
                    <a:lstStyle/>
                    <a:p>
                      <a:pPr algn="ctr"/>
                      <a:r>
                        <a:rPr lang="en-US" dirty="0" err="1"/>
                        <a:t>Phía</a:t>
                      </a:r>
                      <a:r>
                        <a:rPr lang="en-US" dirty="0"/>
                        <a:t> </a:t>
                      </a:r>
                      <a:r>
                        <a:rPr lang="en-US" dirty="0" err="1"/>
                        <a:t>khách</a:t>
                      </a:r>
                      <a:r>
                        <a:rPr lang="en-US" dirty="0"/>
                        <a:t> </a:t>
                      </a:r>
                      <a:r>
                        <a:rPr lang="en-US" dirty="0" err="1"/>
                        <a:t>hàng</a:t>
                      </a:r>
                      <a:endParaRPr lang="en-US" dirty="0"/>
                    </a:p>
                  </a:txBody>
                  <a:tcPr/>
                </a:tc>
                <a:tc>
                  <a:txBody>
                    <a:bodyPr/>
                    <a:lstStyle/>
                    <a:p>
                      <a:pPr algn="ctr"/>
                      <a:r>
                        <a:rPr lang="en-US" dirty="0" err="1"/>
                        <a:t>Phía</a:t>
                      </a:r>
                      <a:r>
                        <a:rPr lang="en-US" dirty="0"/>
                        <a:t> </a:t>
                      </a:r>
                      <a:r>
                        <a:rPr lang="en-US" dirty="0" err="1"/>
                        <a:t>người</a:t>
                      </a:r>
                      <a:r>
                        <a:rPr lang="en-US" dirty="0"/>
                        <a:t> </a:t>
                      </a:r>
                      <a:r>
                        <a:rPr lang="en-US" dirty="0" err="1"/>
                        <a:t>quản</a:t>
                      </a:r>
                      <a:r>
                        <a:rPr lang="en-US" dirty="0"/>
                        <a:t> </a:t>
                      </a:r>
                      <a:r>
                        <a:rPr lang="en-US" dirty="0" err="1"/>
                        <a:t>trị</a:t>
                      </a:r>
                      <a:endParaRPr lang="en-US" dirty="0"/>
                    </a:p>
                  </a:txBody>
                  <a:tcPr/>
                </a:tc>
                <a:extLst>
                  <a:ext uri="{0D108BD9-81ED-4DB2-BD59-A6C34878D82A}">
                    <a16:rowId xmlns:a16="http://schemas.microsoft.com/office/drawing/2014/main" val="779084172"/>
                  </a:ext>
                </a:extLst>
              </a:tr>
              <a:tr h="370840">
                <a:tc>
                  <a:txBody>
                    <a:bodyPr/>
                    <a:lstStyle/>
                    <a:p>
                      <a:pPr algn="ctr"/>
                      <a:r>
                        <a:rPr lang="en-US" dirty="0" err="1"/>
                        <a:t>Đánh</a:t>
                      </a:r>
                      <a:r>
                        <a:rPr lang="en-US" dirty="0"/>
                        <a:t> </a:t>
                      </a:r>
                      <a:r>
                        <a:rPr lang="en-US" dirty="0" err="1"/>
                        <a:t>giá</a:t>
                      </a:r>
                      <a:r>
                        <a:rPr lang="en-US" dirty="0"/>
                        <a:t> </a:t>
                      </a:r>
                      <a:r>
                        <a:rPr lang="en-US" dirty="0" err="1"/>
                        <a:t>sản</a:t>
                      </a:r>
                      <a:r>
                        <a:rPr lang="en-US" dirty="0"/>
                        <a:t> </a:t>
                      </a:r>
                      <a:r>
                        <a:rPr lang="en-US" dirty="0" err="1"/>
                        <a:t>phẩm</a:t>
                      </a:r>
                      <a:endParaRPr lang="en-US" dirty="0"/>
                    </a:p>
                  </a:txBody>
                  <a:tcPr/>
                </a:tc>
                <a:tc>
                  <a:txBody>
                    <a:bodyPr/>
                    <a:lstStyle/>
                    <a:p>
                      <a:pPr algn="ctr"/>
                      <a:r>
                        <a:rPr lang="en-US" dirty="0" err="1"/>
                        <a:t>Quản</a:t>
                      </a:r>
                      <a:r>
                        <a:rPr lang="en-US" dirty="0"/>
                        <a:t> </a:t>
                      </a:r>
                      <a:r>
                        <a:rPr lang="en-US" dirty="0" err="1"/>
                        <a:t>lý</a:t>
                      </a:r>
                      <a:r>
                        <a:rPr lang="en-US" dirty="0"/>
                        <a:t> </a:t>
                      </a:r>
                      <a:r>
                        <a:rPr lang="en-US" dirty="0" err="1"/>
                        <a:t>đơn</a:t>
                      </a:r>
                      <a:r>
                        <a:rPr lang="en-US" dirty="0"/>
                        <a:t> </a:t>
                      </a:r>
                      <a:r>
                        <a:rPr lang="en-US" dirty="0" err="1"/>
                        <a:t>hàng</a:t>
                      </a:r>
                      <a:endParaRPr lang="en-US" dirty="0"/>
                    </a:p>
                  </a:txBody>
                  <a:tcPr/>
                </a:tc>
                <a:extLst>
                  <a:ext uri="{0D108BD9-81ED-4DB2-BD59-A6C34878D82A}">
                    <a16:rowId xmlns:a16="http://schemas.microsoft.com/office/drawing/2014/main" val="3289806272"/>
                  </a:ext>
                </a:extLst>
              </a:tr>
              <a:tr h="370840">
                <a:tc>
                  <a:txBody>
                    <a:bodyPr/>
                    <a:lstStyle/>
                    <a:p>
                      <a:pPr algn="ctr"/>
                      <a:r>
                        <a:rPr lang="en-US" dirty="0" err="1"/>
                        <a:t>Quản</a:t>
                      </a:r>
                      <a:r>
                        <a:rPr lang="en-US" dirty="0"/>
                        <a:t> </a:t>
                      </a:r>
                      <a:r>
                        <a:rPr lang="en-US" dirty="0" err="1"/>
                        <a:t>lý</a:t>
                      </a:r>
                      <a:r>
                        <a:rPr lang="en-US" dirty="0"/>
                        <a:t> </a:t>
                      </a:r>
                      <a:r>
                        <a:rPr lang="en-US" dirty="0" err="1"/>
                        <a:t>thông</a:t>
                      </a:r>
                      <a:r>
                        <a:rPr lang="en-US" dirty="0"/>
                        <a:t> tin </a:t>
                      </a:r>
                      <a:r>
                        <a:rPr lang="en-US" dirty="0" err="1"/>
                        <a:t>cá</a:t>
                      </a:r>
                      <a:r>
                        <a:rPr lang="en-US" dirty="0"/>
                        <a:t> </a:t>
                      </a:r>
                      <a:r>
                        <a:rPr lang="en-US" dirty="0" err="1"/>
                        <a:t>nhân</a:t>
                      </a:r>
                      <a:endParaRPr lang="en-US" dirty="0"/>
                    </a:p>
                  </a:txBody>
                  <a:tcPr/>
                </a:tc>
                <a:tc>
                  <a:txBody>
                    <a:bodyPr/>
                    <a:lstStyle/>
                    <a:p>
                      <a:pPr algn="ctr"/>
                      <a:r>
                        <a:rPr lang="en-US" dirty="0" err="1"/>
                        <a:t>Thống</a:t>
                      </a:r>
                      <a:r>
                        <a:rPr lang="en-US" dirty="0"/>
                        <a:t> </a:t>
                      </a:r>
                      <a:r>
                        <a:rPr lang="en-US" dirty="0" err="1"/>
                        <a:t>kê</a:t>
                      </a:r>
                      <a:endParaRPr lang="en-US" dirty="0"/>
                    </a:p>
                  </a:txBody>
                  <a:tcPr/>
                </a:tc>
                <a:extLst>
                  <a:ext uri="{0D108BD9-81ED-4DB2-BD59-A6C34878D82A}">
                    <a16:rowId xmlns:a16="http://schemas.microsoft.com/office/drawing/2014/main" val="3987959802"/>
                  </a:ext>
                </a:extLst>
              </a:tr>
              <a:tr h="370840">
                <a:tc>
                  <a:txBody>
                    <a:bodyPr/>
                    <a:lstStyle/>
                    <a:p>
                      <a:pPr algn="ctr"/>
                      <a:r>
                        <a:rPr lang="en-US" dirty="0" err="1"/>
                        <a:t>Quên</a:t>
                      </a:r>
                      <a:r>
                        <a:rPr lang="en-US" dirty="0"/>
                        <a:t> </a:t>
                      </a:r>
                      <a:r>
                        <a:rPr lang="en-US" dirty="0" err="1"/>
                        <a:t>mật</a:t>
                      </a:r>
                      <a:r>
                        <a:rPr lang="en-US" dirty="0"/>
                        <a:t> </a:t>
                      </a:r>
                      <a:r>
                        <a:rPr lang="en-US" dirty="0" err="1"/>
                        <a:t>khẩu</a:t>
                      </a:r>
                      <a:endParaRPr lang="en-US" dirty="0"/>
                    </a:p>
                  </a:txBody>
                  <a:tcPr/>
                </a:tc>
                <a:tc>
                  <a:txBody>
                    <a:bodyPr/>
                    <a:lstStyle/>
                    <a:p>
                      <a:pPr algn="ctr"/>
                      <a:r>
                        <a:rPr lang="en-US" dirty="0" err="1"/>
                        <a:t>Quản</a:t>
                      </a:r>
                      <a:r>
                        <a:rPr lang="en-US" dirty="0"/>
                        <a:t> </a:t>
                      </a:r>
                      <a:r>
                        <a:rPr lang="en-US" dirty="0" err="1"/>
                        <a:t>lý</a:t>
                      </a:r>
                      <a:r>
                        <a:rPr lang="en-US" dirty="0"/>
                        <a:t> tin </a:t>
                      </a:r>
                      <a:r>
                        <a:rPr lang="en-US" dirty="0" err="1"/>
                        <a:t>tức</a:t>
                      </a:r>
                      <a:endParaRPr lang="en-US" dirty="0"/>
                    </a:p>
                  </a:txBody>
                  <a:tcPr/>
                </a:tc>
                <a:extLst>
                  <a:ext uri="{0D108BD9-81ED-4DB2-BD59-A6C34878D82A}">
                    <a16:rowId xmlns:a16="http://schemas.microsoft.com/office/drawing/2014/main" val="1452693773"/>
                  </a:ext>
                </a:extLst>
              </a:tr>
              <a:tr h="370840">
                <a:tc>
                  <a:txBody>
                    <a:bodyPr/>
                    <a:lstStyle/>
                    <a:p>
                      <a:pPr algn="ctr"/>
                      <a:r>
                        <a:rPr lang="en-US" dirty="0"/>
                        <a:t>Thanh </a:t>
                      </a:r>
                      <a:r>
                        <a:rPr lang="en-US" dirty="0" err="1"/>
                        <a:t>toán</a:t>
                      </a:r>
                      <a:endParaRPr lang="en-US" dirty="0"/>
                    </a:p>
                  </a:txBody>
                  <a:tcPr/>
                </a:tc>
                <a:tc>
                  <a:txBody>
                    <a:bodyPr/>
                    <a:lstStyle/>
                    <a:p>
                      <a:pPr algn="ctr"/>
                      <a:r>
                        <a:rPr lang="en-US" dirty="0" err="1"/>
                        <a:t>Quản</a:t>
                      </a:r>
                      <a:r>
                        <a:rPr lang="en-US" dirty="0"/>
                        <a:t> </a:t>
                      </a:r>
                      <a:r>
                        <a:rPr lang="en-US" dirty="0" err="1"/>
                        <a:t>lý</a:t>
                      </a:r>
                      <a:r>
                        <a:rPr lang="en-US" dirty="0"/>
                        <a:t> </a:t>
                      </a:r>
                      <a:r>
                        <a:rPr lang="en-US" dirty="0" err="1"/>
                        <a:t>khách</a:t>
                      </a:r>
                      <a:r>
                        <a:rPr lang="en-US" dirty="0"/>
                        <a:t> </a:t>
                      </a:r>
                      <a:r>
                        <a:rPr lang="en-US" dirty="0" err="1"/>
                        <a:t>hàng</a:t>
                      </a:r>
                      <a:endParaRPr lang="en-US" dirty="0"/>
                    </a:p>
                  </a:txBody>
                  <a:tcPr/>
                </a:tc>
                <a:extLst>
                  <a:ext uri="{0D108BD9-81ED-4DB2-BD59-A6C34878D82A}">
                    <a16:rowId xmlns:a16="http://schemas.microsoft.com/office/drawing/2014/main" val="344106636"/>
                  </a:ext>
                </a:extLst>
              </a:tr>
              <a:tr h="370840">
                <a:tc>
                  <a:txBody>
                    <a:bodyPr/>
                    <a:lstStyle/>
                    <a:p>
                      <a:pPr algn="ctr"/>
                      <a:r>
                        <a:rPr lang="en-US" dirty="0" err="1"/>
                        <a:t>Quản</a:t>
                      </a:r>
                      <a:r>
                        <a:rPr lang="en-US" dirty="0"/>
                        <a:t> </a:t>
                      </a:r>
                      <a:r>
                        <a:rPr lang="en-US" dirty="0" err="1"/>
                        <a:t>lý</a:t>
                      </a:r>
                      <a:r>
                        <a:rPr lang="en-US" dirty="0"/>
                        <a:t> </a:t>
                      </a:r>
                      <a:r>
                        <a:rPr lang="en-US" dirty="0" err="1"/>
                        <a:t>giỏ</a:t>
                      </a:r>
                      <a:r>
                        <a:rPr lang="en-US" dirty="0"/>
                        <a:t> </a:t>
                      </a:r>
                      <a:r>
                        <a:rPr lang="en-US" dirty="0" err="1"/>
                        <a:t>hàng</a:t>
                      </a:r>
                      <a:endParaRPr lang="en-US" dirty="0"/>
                    </a:p>
                  </a:txBody>
                  <a:tcPr/>
                </a:tc>
                <a:tc>
                  <a:txBody>
                    <a:bodyPr/>
                    <a:lstStyle/>
                    <a:p>
                      <a:pPr algn="ctr"/>
                      <a:r>
                        <a:rPr lang="en-US" dirty="0" err="1"/>
                        <a:t>Quản</a:t>
                      </a:r>
                      <a:r>
                        <a:rPr lang="en-US" dirty="0"/>
                        <a:t> </a:t>
                      </a:r>
                      <a:r>
                        <a:rPr lang="en-US" dirty="0" err="1"/>
                        <a:t>lý</a:t>
                      </a:r>
                      <a:r>
                        <a:rPr lang="en-US" dirty="0"/>
                        <a:t> </a:t>
                      </a:r>
                      <a:r>
                        <a:rPr lang="en-US" dirty="0" err="1"/>
                        <a:t>sản</a:t>
                      </a:r>
                      <a:r>
                        <a:rPr lang="en-US" dirty="0"/>
                        <a:t> </a:t>
                      </a:r>
                      <a:r>
                        <a:rPr lang="en-US" dirty="0" err="1"/>
                        <a:t>phẩm</a:t>
                      </a:r>
                      <a:endParaRPr lang="en-US" dirty="0"/>
                    </a:p>
                  </a:txBody>
                  <a:tcPr/>
                </a:tc>
                <a:extLst>
                  <a:ext uri="{0D108BD9-81ED-4DB2-BD59-A6C34878D82A}">
                    <a16:rowId xmlns:a16="http://schemas.microsoft.com/office/drawing/2014/main" val="1625268835"/>
                  </a:ext>
                </a:extLst>
              </a:tr>
              <a:tr h="370840">
                <a:tc>
                  <a:txBody>
                    <a:bodyPr/>
                    <a:lstStyle/>
                    <a:p>
                      <a:pPr algn="ctr"/>
                      <a:r>
                        <a:rPr lang="en-US" dirty="0" err="1"/>
                        <a:t>Xem</a:t>
                      </a:r>
                      <a:r>
                        <a:rPr lang="en-US" dirty="0"/>
                        <a:t> chi </a:t>
                      </a:r>
                      <a:r>
                        <a:rPr lang="en-US" dirty="0" err="1"/>
                        <a:t>tiết</a:t>
                      </a:r>
                      <a:r>
                        <a:rPr lang="en-US" dirty="0"/>
                        <a:t> </a:t>
                      </a:r>
                      <a:r>
                        <a:rPr lang="en-US" dirty="0" err="1"/>
                        <a:t>sản</a:t>
                      </a:r>
                      <a:r>
                        <a:rPr lang="en-US" dirty="0"/>
                        <a:t> </a:t>
                      </a:r>
                      <a:r>
                        <a:rPr lang="en-US" dirty="0" err="1"/>
                        <a:t>phẩm</a:t>
                      </a:r>
                      <a:endParaRPr lang="en-US" dirty="0"/>
                    </a:p>
                  </a:txBody>
                  <a:tcPr/>
                </a:tc>
                <a:tc>
                  <a:txBody>
                    <a:bodyPr/>
                    <a:lstStyle/>
                    <a:p>
                      <a:pPr algn="ctr"/>
                      <a:r>
                        <a:rPr lang="en-US" dirty="0" err="1"/>
                        <a:t>Quản</a:t>
                      </a:r>
                      <a:r>
                        <a:rPr lang="en-US" dirty="0"/>
                        <a:t> </a:t>
                      </a:r>
                      <a:r>
                        <a:rPr lang="en-US" dirty="0" err="1"/>
                        <a:t>lý</a:t>
                      </a:r>
                      <a:r>
                        <a:rPr lang="en-US" dirty="0"/>
                        <a:t> </a:t>
                      </a:r>
                      <a:r>
                        <a:rPr lang="en-US" dirty="0" err="1"/>
                        <a:t>nhà</a:t>
                      </a:r>
                      <a:r>
                        <a:rPr lang="en-US" dirty="0"/>
                        <a:t> </a:t>
                      </a:r>
                      <a:r>
                        <a:rPr lang="en-US" dirty="0" err="1"/>
                        <a:t>cung</a:t>
                      </a:r>
                      <a:r>
                        <a:rPr lang="en-US" dirty="0"/>
                        <a:t> </a:t>
                      </a:r>
                      <a:r>
                        <a:rPr lang="en-US" dirty="0" err="1"/>
                        <a:t>cấp</a:t>
                      </a:r>
                      <a:endParaRPr lang="en-US" dirty="0"/>
                    </a:p>
                  </a:txBody>
                  <a:tcPr/>
                </a:tc>
                <a:extLst>
                  <a:ext uri="{0D108BD9-81ED-4DB2-BD59-A6C34878D82A}">
                    <a16:rowId xmlns:a16="http://schemas.microsoft.com/office/drawing/2014/main" val="939376606"/>
                  </a:ext>
                </a:extLst>
              </a:tr>
              <a:tr h="370840">
                <a:tc>
                  <a:txBody>
                    <a:bodyPr/>
                    <a:lstStyle/>
                    <a:p>
                      <a:pPr algn="ctr"/>
                      <a:r>
                        <a:rPr lang="en-US" dirty="0" err="1"/>
                        <a:t>Tìm</a:t>
                      </a:r>
                      <a:r>
                        <a:rPr lang="en-US" dirty="0"/>
                        <a:t> </a:t>
                      </a:r>
                      <a:r>
                        <a:rPr lang="en-US" dirty="0" err="1"/>
                        <a:t>kiếm</a:t>
                      </a:r>
                      <a:r>
                        <a:rPr lang="en-US" dirty="0"/>
                        <a:t> chi </a:t>
                      </a:r>
                      <a:r>
                        <a:rPr lang="en-US" dirty="0" err="1"/>
                        <a:t>tiết</a:t>
                      </a:r>
                      <a:r>
                        <a:rPr lang="en-US" dirty="0"/>
                        <a:t> </a:t>
                      </a:r>
                      <a:r>
                        <a:rPr lang="en-US" dirty="0" err="1"/>
                        <a:t>sản</a:t>
                      </a:r>
                      <a:r>
                        <a:rPr lang="en-US" dirty="0"/>
                        <a:t> </a:t>
                      </a:r>
                      <a:r>
                        <a:rPr lang="en-US" dirty="0" err="1"/>
                        <a:t>phẩm</a:t>
                      </a:r>
                      <a:endParaRPr lang="en-US" dirty="0"/>
                    </a:p>
                  </a:txBody>
                  <a:tcPr/>
                </a:tc>
                <a:tc>
                  <a:txBody>
                    <a:bodyPr/>
                    <a:lstStyle/>
                    <a:p>
                      <a:pPr algn="ctr"/>
                      <a:r>
                        <a:rPr lang="en-US" dirty="0" err="1"/>
                        <a:t>Đăng</a:t>
                      </a:r>
                      <a:r>
                        <a:rPr lang="en-US" dirty="0"/>
                        <a:t> </a:t>
                      </a:r>
                      <a:r>
                        <a:rPr lang="en-US" dirty="0" err="1"/>
                        <a:t>nhập</a:t>
                      </a:r>
                      <a:endParaRPr lang="en-US" dirty="0"/>
                    </a:p>
                  </a:txBody>
                  <a:tcPr/>
                </a:tc>
                <a:extLst>
                  <a:ext uri="{0D108BD9-81ED-4DB2-BD59-A6C34878D82A}">
                    <a16:rowId xmlns:a16="http://schemas.microsoft.com/office/drawing/2014/main" val="75749841"/>
                  </a:ext>
                </a:extLst>
              </a:tr>
              <a:tr h="370840">
                <a:tc>
                  <a:txBody>
                    <a:bodyPr/>
                    <a:lstStyle/>
                    <a:p>
                      <a:pPr algn="ctr"/>
                      <a:r>
                        <a:rPr lang="en-US" dirty="0" err="1"/>
                        <a:t>Đăng</a:t>
                      </a:r>
                      <a:r>
                        <a:rPr lang="en-US" dirty="0"/>
                        <a:t> </a:t>
                      </a:r>
                      <a:r>
                        <a:rPr lang="en-US" dirty="0" err="1"/>
                        <a:t>ký</a:t>
                      </a:r>
                      <a:r>
                        <a:rPr lang="en-US" dirty="0"/>
                        <a:t> </a:t>
                      </a:r>
                      <a:r>
                        <a:rPr lang="en-US" dirty="0" err="1"/>
                        <a:t>tài</a:t>
                      </a:r>
                      <a:r>
                        <a:rPr lang="en-US" dirty="0"/>
                        <a:t> </a:t>
                      </a:r>
                      <a:r>
                        <a:rPr lang="en-US" dirty="0" err="1"/>
                        <a:t>khoản</a:t>
                      </a:r>
                      <a:endParaRPr lang="en-US" dirty="0"/>
                    </a:p>
                  </a:txBody>
                  <a:tcPr/>
                </a:tc>
                <a:tc>
                  <a:txBody>
                    <a:bodyPr/>
                    <a:lstStyle/>
                    <a:p>
                      <a:pPr algn="ctr"/>
                      <a:r>
                        <a:rPr lang="en-US" dirty="0" err="1"/>
                        <a:t>Đăng</a:t>
                      </a:r>
                      <a:r>
                        <a:rPr lang="en-US" dirty="0"/>
                        <a:t> </a:t>
                      </a:r>
                      <a:r>
                        <a:rPr lang="en-US" dirty="0" err="1"/>
                        <a:t>xuất</a:t>
                      </a:r>
                      <a:endParaRPr lang="en-US" dirty="0"/>
                    </a:p>
                  </a:txBody>
                  <a:tcPr/>
                </a:tc>
                <a:extLst>
                  <a:ext uri="{0D108BD9-81ED-4DB2-BD59-A6C34878D82A}">
                    <a16:rowId xmlns:a16="http://schemas.microsoft.com/office/drawing/2014/main" val="94997116"/>
                  </a:ext>
                </a:extLst>
              </a:tr>
              <a:tr h="370840">
                <a:tc>
                  <a:txBody>
                    <a:bodyPr/>
                    <a:lstStyle/>
                    <a:p>
                      <a:pPr algn="ctr"/>
                      <a:r>
                        <a:rPr lang="en-US" dirty="0" err="1"/>
                        <a:t>Đăng</a:t>
                      </a:r>
                      <a:r>
                        <a:rPr lang="en-US" dirty="0"/>
                        <a:t> </a:t>
                      </a:r>
                      <a:r>
                        <a:rPr lang="en-US" dirty="0" err="1"/>
                        <a:t>nhập</a:t>
                      </a:r>
                      <a:endParaRPr lang="en-US" dirty="0"/>
                    </a:p>
                  </a:txBody>
                  <a:tcPr/>
                </a:tc>
                <a:tc>
                  <a:txBody>
                    <a:bodyPr/>
                    <a:lstStyle/>
                    <a:p>
                      <a:pPr algn="ctr"/>
                      <a:endParaRPr lang="en-US" dirty="0"/>
                    </a:p>
                  </a:txBody>
                  <a:tcPr/>
                </a:tc>
                <a:extLst>
                  <a:ext uri="{0D108BD9-81ED-4DB2-BD59-A6C34878D82A}">
                    <a16:rowId xmlns:a16="http://schemas.microsoft.com/office/drawing/2014/main" val="1800887590"/>
                  </a:ext>
                </a:extLst>
              </a:tr>
              <a:tr h="370840">
                <a:tc>
                  <a:txBody>
                    <a:bodyPr/>
                    <a:lstStyle/>
                    <a:p>
                      <a:pPr algn="ctr"/>
                      <a:r>
                        <a:rPr lang="en-US" dirty="0" err="1"/>
                        <a:t>Đăng</a:t>
                      </a:r>
                      <a:r>
                        <a:rPr lang="en-US" dirty="0"/>
                        <a:t> </a:t>
                      </a:r>
                      <a:r>
                        <a:rPr lang="en-US" dirty="0" err="1"/>
                        <a:t>xuất</a:t>
                      </a:r>
                      <a:endParaRPr lang="en-US" dirty="0"/>
                    </a:p>
                  </a:txBody>
                  <a:tcPr/>
                </a:tc>
                <a:tc>
                  <a:txBody>
                    <a:bodyPr/>
                    <a:lstStyle/>
                    <a:p>
                      <a:pPr algn="ctr"/>
                      <a:endParaRPr lang="en-US" dirty="0"/>
                    </a:p>
                  </a:txBody>
                  <a:tcPr/>
                </a:tc>
                <a:extLst>
                  <a:ext uri="{0D108BD9-81ED-4DB2-BD59-A6C34878D82A}">
                    <a16:rowId xmlns:a16="http://schemas.microsoft.com/office/drawing/2014/main" val="42037296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5"/>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E80000"/>
                </a:solidFill>
                <a:latin typeface="Calibri"/>
                <a:ea typeface="Calibri"/>
                <a:cs typeface="Calibri"/>
                <a:sym typeface="Calibri"/>
              </a:rPr>
              <a:t>CƠ SỞ DỮ LIỆU</a:t>
            </a:r>
            <a:endParaRPr sz="2400" b="0" i="0" u="none" strike="noStrike" cap="none">
              <a:solidFill>
                <a:srgbClr val="E80000"/>
              </a:solidFill>
              <a:latin typeface="Arial"/>
              <a:ea typeface="Arial"/>
              <a:cs typeface="Arial"/>
              <a:sym typeface="Arial"/>
            </a:endParaRPr>
          </a:p>
        </p:txBody>
      </p:sp>
      <p:pic>
        <p:nvPicPr>
          <p:cNvPr id="2" name="Picture 1" descr="A computer screen with many black and blue text&#10;&#10;Description automatically generated with medium confidence">
            <a:extLst>
              <a:ext uri="{FF2B5EF4-FFF2-40B4-BE49-F238E27FC236}">
                <a16:creationId xmlns:a16="http://schemas.microsoft.com/office/drawing/2014/main" id="{5351F32F-6860-9D4A-B545-C9C67D0B28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6264" y="973328"/>
            <a:ext cx="7325558" cy="573938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grpSp>
        <p:nvGrpSpPr>
          <p:cNvPr id="837" name="Google Shape;837;p16"/>
          <p:cNvGrpSpPr/>
          <p:nvPr/>
        </p:nvGrpSpPr>
        <p:grpSpPr>
          <a:xfrm>
            <a:off x="2386080" y="0"/>
            <a:ext cx="3314880" cy="6857640"/>
            <a:chOff x="2386080" y="0"/>
            <a:chExt cx="3314880" cy="6857640"/>
          </a:xfrm>
        </p:grpSpPr>
        <p:sp>
          <p:nvSpPr>
            <p:cNvPr id="838" name="Google Shape;838;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50" name="Google Shape;850;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04 :</a:t>
            </a:r>
            <a:endParaRPr sz="4800" b="0" i="0" u="none" strike="noStrike" cap="none">
              <a:solidFill>
                <a:schemeClr val="dk1"/>
              </a:solidFill>
              <a:latin typeface="Arial"/>
              <a:ea typeface="Arial"/>
              <a:cs typeface="Arial"/>
              <a:sym typeface="Arial"/>
            </a:endParaRPr>
          </a:p>
        </p:txBody>
      </p:sp>
      <p:grpSp>
        <p:nvGrpSpPr>
          <p:cNvPr id="851" name="Google Shape;851;p16"/>
          <p:cNvGrpSpPr/>
          <p:nvPr/>
        </p:nvGrpSpPr>
        <p:grpSpPr>
          <a:xfrm>
            <a:off x="6123570" y="1717648"/>
            <a:ext cx="4937098" cy="3784197"/>
            <a:chOff x="6167384" y="1672711"/>
            <a:chExt cx="5259520" cy="473926"/>
          </a:xfrm>
        </p:grpSpPr>
        <p:sp>
          <p:nvSpPr>
            <p:cNvPr id="852" name="Google Shape;852;p16"/>
            <p:cNvSpPr/>
            <p:nvPr/>
          </p:nvSpPr>
          <p:spPr>
            <a:xfrm>
              <a:off x="6167384" y="1672711"/>
              <a:ext cx="5259520" cy="473926"/>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vi-VN" sz="4800" b="0" i="0" u="none" strike="noStrike" cap="none" dirty="0">
                  <a:solidFill>
                    <a:schemeClr val="dk1"/>
                  </a:solidFill>
                  <a:latin typeface="Arial"/>
                  <a:ea typeface="Arial"/>
                  <a:cs typeface="Arial"/>
                  <a:sym typeface="Arial"/>
                </a:rPr>
                <a:t>HẠN CHẾ</a:t>
              </a:r>
              <a:endParaRPr lang="vi-VN" sz="4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vi-VN" sz="4800" b="0" i="0" u="none" strike="noStrike" cap="none" dirty="0">
                  <a:solidFill>
                    <a:schemeClr val="dk1"/>
                  </a:solidFill>
                  <a:latin typeface="Arial"/>
                  <a:ea typeface="Arial"/>
                  <a:cs typeface="Arial"/>
                  <a:sym typeface="Arial"/>
                </a:rPr>
                <a:t>&amp;</a:t>
              </a:r>
            </a:p>
            <a:p>
              <a:pPr marL="0" marR="0" lvl="0" indent="0" algn="ctr" rtl="0">
                <a:lnSpc>
                  <a:spcPct val="100000"/>
                </a:lnSpc>
                <a:spcBef>
                  <a:spcPts val="0"/>
                </a:spcBef>
                <a:spcAft>
                  <a:spcPts val="0"/>
                </a:spcAft>
                <a:buClr>
                  <a:srgbClr val="000000"/>
                </a:buClr>
                <a:buSzPts val="4800"/>
                <a:buFont typeface="Arial"/>
                <a:buNone/>
              </a:pPr>
              <a:r>
                <a:rPr lang="vi-VN" sz="4800" b="0" i="0" u="none" strike="noStrike" cap="none" dirty="0">
                  <a:solidFill>
                    <a:schemeClr val="dk1"/>
                  </a:solidFill>
                  <a:latin typeface="Arial"/>
                  <a:ea typeface="Arial"/>
                  <a:cs typeface="Arial"/>
                  <a:sym typeface="Arial"/>
                </a:rPr>
                <a:t>HƯỚNG PHÁT TRIỂN</a:t>
              </a:r>
              <a:endParaRPr lang="vi-VN" sz="48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vi-VN" sz="4800" b="0" i="0" u="none" strike="noStrike" cap="none" dirty="0">
                  <a:solidFill>
                    <a:schemeClr val="dk1"/>
                  </a:solidFill>
                  <a:latin typeface="Arial"/>
                  <a:ea typeface="Arial"/>
                  <a:cs typeface="Arial"/>
                  <a:sym typeface="Arial"/>
                </a:rPr>
                <a:t>ĐỀ TÀI</a:t>
              </a:r>
            </a:p>
          </p:txBody>
        </p:sp>
        <p:sp>
          <p:nvSpPr>
            <p:cNvPr id="853" name="Google Shape;853;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54" name="Google Shape;854;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Hạn chế</a:t>
            </a:r>
            <a:endParaRPr sz="2400" b="0" i="0" u="none" strike="noStrike" cap="none">
              <a:solidFill>
                <a:schemeClr val="dk1"/>
              </a:solidFill>
              <a:latin typeface="Arial"/>
              <a:ea typeface="Arial"/>
              <a:cs typeface="Arial"/>
              <a:sym typeface="Arial"/>
            </a:endParaRPr>
          </a:p>
        </p:txBody>
      </p:sp>
      <p:grpSp>
        <p:nvGrpSpPr>
          <p:cNvPr id="885" name="Google Shape;885;p18"/>
          <p:cNvGrpSpPr/>
          <p:nvPr/>
        </p:nvGrpSpPr>
        <p:grpSpPr>
          <a:xfrm>
            <a:off x="2273541" y="3734160"/>
            <a:ext cx="2400222" cy="2153392"/>
            <a:chOff x="3216730" y="4110749"/>
            <a:chExt cx="2400222" cy="2153392"/>
          </a:xfrm>
        </p:grpSpPr>
        <p:sp>
          <p:nvSpPr>
            <p:cNvPr id="886" name="Google Shape;886;p18"/>
            <p:cNvSpPr/>
            <p:nvPr/>
          </p:nvSpPr>
          <p:spPr>
            <a:xfrm>
              <a:off x="3216730" y="411074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87" name="Google Shape;887;p18"/>
            <p:cNvSpPr/>
            <p:nvPr/>
          </p:nvSpPr>
          <p:spPr>
            <a:xfrm>
              <a:off x="3299517" y="4350807"/>
              <a:ext cx="2008415" cy="14772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Arial"/>
                  <a:ea typeface="Arial"/>
                  <a:cs typeface="Arial"/>
                  <a:sym typeface="Arial"/>
                </a:rPr>
                <a:t>Chưa</a:t>
              </a:r>
              <a:r>
                <a:rPr lang="en-US" sz="1800" b="0" i="0" u="none" strike="noStrike" cap="none" dirty="0">
                  <a:solidFill>
                    <a:schemeClr val="dk1"/>
                  </a:solidFill>
                  <a:latin typeface="Arial"/>
                  <a:ea typeface="Arial"/>
                  <a:cs typeface="Arial"/>
                  <a:sym typeface="Arial"/>
                </a:rPr>
                <a:t> </a:t>
              </a:r>
              <a:r>
                <a:rPr lang="vi-VN" sz="1800" b="0" i="0" u="none" strike="noStrike" cap="none" dirty="0">
                  <a:solidFill>
                    <a:schemeClr val="dk1"/>
                  </a:solidFill>
                  <a:latin typeface="Arial"/>
                  <a:ea typeface="Arial"/>
                  <a:cs typeface="Arial"/>
                  <a:sym typeface="Arial"/>
                </a:rPr>
                <a:t>áp dụng được các kỹ thuật nâng cao như tích hợp AI hỗ trợ</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Chatbox</a:t>
              </a:r>
              <a:endParaRPr sz="1800" b="0" i="0" u="none" strike="noStrike" cap="none" dirty="0">
                <a:solidFill>
                  <a:schemeClr val="dk1"/>
                </a:solidFill>
                <a:latin typeface="Arial"/>
                <a:ea typeface="Arial"/>
                <a:cs typeface="Arial"/>
                <a:sym typeface="Arial"/>
              </a:endParaRPr>
            </a:p>
          </p:txBody>
        </p:sp>
      </p:grpSp>
      <p:grpSp>
        <p:nvGrpSpPr>
          <p:cNvPr id="888" name="Google Shape;888;p18"/>
          <p:cNvGrpSpPr/>
          <p:nvPr/>
        </p:nvGrpSpPr>
        <p:grpSpPr>
          <a:xfrm>
            <a:off x="2286000" y="1371600"/>
            <a:ext cx="7620000" cy="2153392"/>
            <a:chOff x="3229189" y="1748189"/>
            <a:chExt cx="2400222" cy="2153392"/>
          </a:xfrm>
        </p:grpSpPr>
        <p:sp>
          <p:nvSpPr>
            <p:cNvPr id="889" name="Google Shape;889;p18"/>
            <p:cNvSpPr/>
            <p:nvPr/>
          </p:nvSpPr>
          <p:spPr>
            <a:xfrm>
              <a:off x="3229189" y="1748189"/>
              <a:ext cx="2400222"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0" name="Google Shape;890;p18"/>
            <p:cNvSpPr/>
            <p:nvPr/>
          </p:nvSpPr>
          <p:spPr>
            <a:xfrm>
              <a:off x="3325152" y="2021615"/>
              <a:ext cx="199223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Trang web </a:t>
              </a:r>
              <a:r>
                <a:rPr lang="en-US" sz="1800" b="0" i="0" u="none" strike="noStrike" cap="none" dirty="0" err="1">
                  <a:solidFill>
                    <a:schemeClr val="dk1"/>
                  </a:solidFill>
                  <a:latin typeface="Arial"/>
                  <a:ea typeface="Arial"/>
                  <a:cs typeface="Arial"/>
                  <a:sym typeface="Arial"/>
                </a:rPr>
                <a:t>vẫn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còn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thiếu</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chức</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năng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chưa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hoàn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thiện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như</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Thống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kê</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còn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thiếu</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sót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cũng</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như</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chưa</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thể</a:t>
              </a:r>
              <a:r>
                <a:rPr lang="en-US" sz="1800" b="0" i="0" u="none" strike="noStrike" cap="none" dirty="0">
                  <a:solidFill>
                    <a:schemeClr val="dk1"/>
                  </a:solidFill>
                  <a:latin typeface="Arial"/>
                  <a:ea typeface="Arial"/>
                  <a:cs typeface="Arial"/>
                  <a:sym typeface="Arial"/>
                </a:rPr>
                <a:t> in file </a:t>
              </a:r>
              <a:r>
                <a:rPr lang="en-US" sz="1800" b="0" i="0" u="none" strike="noStrike" cap="none" dirty="0" err="1">
                  <a:solidFill>
                    <a:schemeClr val="dk1"/>
                  </a:solidFill>
                  <a:latin typeface="Arial"/>
                  <a:ea typeface="Arial"/>
                  <a:cs typeface="Arial"/>
                  <a:sym typeface="Arial"/>
                </a:rPr>
                <a:t>quản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lý</a:t>
              </a:r>
              <a:r>
                <a:rPr lang="vi-VN" sz="1800" b="0" i="0" u="none" strike="noStrike" cap="none" dirty="0">
                  <a:solidFill>
                    <a:schemeClr val="dk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grpSp>
        <p:nvGrpSpPr>
          <p:cNvPr id="891" name="Google Shape;891;p18"/>
          <p:cNvGrpSpPr/>
          <p:nvPr/>
        </p:nvGrpSpPr>
        <p:grpSpPr>
          <a:xfrm>
            <a:off x="7752821" y="3678358"/>
            <a:ext cx="2205506" cy="2153392"/>
            <a:chOff x="6541160" y="4110749"/>
            <a:chExt cx="2205506" cy="2153392"/>
          </a:xfrm>
        </p:grpSpPr>
        <p:sp>
          <p:nvSpPr>
            <p:cNvPr id="892" name="Google Shape;892;p18"/>
            <p:cNvSpPr/>
            <p:nvPr/>
          </p:nvSpPr>
          <p:spPr>
            <a:xfrm>
              <a:off x="6541160" y="4110749"/>
              <a:ext cx="2160815" cy="2153392"/>
            </a:xfrm>
            <a:prstGeom prst="rect">
              <a:avLst/>
            </a:prstGeom>
            <a:noFill/>
            <a:ln w="38100" cap="flat" cmpd="sng">
              <a:solidFill>
                <a:srgbClr val="FFC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7F7F7F"/>
                </a:solidFill>
                <a:latin typeface="Arial"/>
                <a:ea typeface="Arial"/>
                <a:cs typeface="Arial"/>
                <a:sym typeface="Arial"/>
              </a:endParaRPr>
            </a:p>
          </p:txBody>
        </p:sp>
        <p:sp>
          <p:nvSpPr>
            <p:cNvPr id="893" name="Google Shape;893;p18"/>
            <p:cNvSpPr/>
            <p:nvPr/>
          </p:nvSpPr>
          <p:spPr>
            <a:xfrm>
              <a:off x="6585851" y="4350807"/>
              <a:ext cx="2160815"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err="1">
                  <a:solidFill>
                    <a:schemeClr val="dk1"/>
                  </a:solidFill>
                </a:rPr>
                <a:t>Chưa</a:t>
              </a:r>
              <a:r>
                <a:rPr lang="en-US" sz="1800" dirty="0">
                  <a:solidFill>
                    <a:schemeClr val="dk1"/>
                  </a:solidFill>
                </a:rPr>
                <a:t> </a:t>
              </a:r>
              <a:r>
                <a:rPr lang="en-US" sz="1800" dirty="0" err="1">
                  <a:solidFill>
                    <a:schemeClr val="dk1"/>
                  </a:solidFill>
                </a:rPr>
                <a:t>l</a:t>
              </a:r>
              <a:r>
                <a:rPr lang="en-US" sz="1800" b="0" i="0" u="none" strike="noStrike" cap="none" dirty="0" err="1">
                  <a:solidFill>
                    <a:schemeClr val="dk1"/>
                  </a:solidFill>
                  <a:latin typeface="Arial"/>
                  <a:ea typeface="Arial"/>
                  <a:cs typeface="Arial"/>
                  <a:sym typeface="Arial"/>
                </a:rPr>
                <a:t>iên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kết</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tài</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khoản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với</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bên</a:t>
              </a:r>
              <a:r>
                <a:rPr lang="en-US" sz="1800" b="0" i="0" u="none" strike="noStrike" cap="none" dirty="0">
                  <a:solidFill>
                    <a:schemeClr val="dk1"/>
                  </a:solidFill>
                  <a:latin typeface="Arial"/>
                  <a:ea typeface="Arial"/>
                  <a:cs typeface="Arial"/>
                  <a:sym typeface="Arial"/>
                </a:rPr>
                <a:t> </a:t>
              </a:r>
              <a:r>
                <a:rPr lang="en-US" sz="1800" b="0" i="0" u="none" strike="noStrike" cap="none" dirty="0" err="1">
                  <a:solidFill>
                    <a:schemeClr val="dk1"/>
                  </a:solidFill>
                  <a:latin typeface="Arial"/>
                  <a:ea typeface="Arial"/>
                  <a:cs typeface="Arial"/>
                  <a:sym typeface="Arial"/>
                </a:rPr>
                <a:t>thứ</a:t>
              </a:r>
              <a:r>
                <a:rPr lang="en-US" sz="1800" b="0" i="0" u="none" strike="noStrike" cap="none" dirty="0">
                  <a:solidFill>
                    <a:schemeClr val="dk1"/>
                  </a:solidFill>
                  <a:latin typeface="Arial"/>
                  <a:ea typeface="Arial"/>
                  <a:cs typeface="Arial"/>
                  <a:sym typeface="Arial"/>
                </a:rPr>
                <a:t> 3 </a:t>
              </a:r>
              <a:r>
                <a:rPr lang="en-US" sz="1800" b="0" i="0" u="none" strike="noStrike" cap="none" dirty="0" err="1">
                  <a:solidFill>
                    <a:schemeClr val="dk1"/>
                  </a:solidFill>
                  <a:latin typeface="Arial"/>
                  <a:ea typeface="Arial"/>
                  <a:cs typeface="Arial"/>
                  <a:sym typeface="Arial"/>
                </a:rPr>
                <a:t>như</a:t>
              </a:r>
              <a:r>
                <a:rPr lang="en-US" sz="1800" b="0" i="0" u="none" strike="noStrike" cap="none" dirty="0">
                  <a:solidFill>
                    <a:schemeClr val="dk1"/>
                  </a:solidFill>
                  <a:latin typeface="Arial"/>
                  <a:ea typeface="Arial"/>
                  <a:cs typeface="Arial"/>
                  <a:sym typeface="Arial"/>
                </a:rPr>
                <a:t> Google, </a:t>
              </a:r>
              <a:r>
                <a:rPr lang="en-US" sz="1800" dirty="0">
                  <a:solidFill>
                    <a:schemeClr val="dk1"/>
                  </a:solidFill>
                </a:rPr>
                <a:t>F</a:t>
              </a:r>
              <a:r>
                <a:rPr lang="en-US" sz="1800" b="0" i="0" u="none" strike="noStrike" cap="none" dirty="0">
                  <a:solidFill>
                    <a:schemeClr val="dk1"/>
                  </a:solidFill>
                  <a:latin typeface="Arial"/>
                  <a:ea typeface="Arial"/>
                  <a:cs typeface="Arial"/>
                  <a:sym typeface="Arial"/>
                </a:rPr>
                <a:t>acebook…</a:t>
              </a:r>
              <a:endParaRPr sz="1800" b="0" i="0" u="none" strike="noStrike" cap="none" dirty="0">
                <a:solidFill>
                  <a:schemeClr val="dk1"/>
                </a:solidFill>
                <a:latin typeface="Arial"/>
                <a:ea typeface="Arial"/>
                <a:cs typeface="Arial"/>
                <a:sym typeface="Arial"/>
              </a:endParaRPr>
            </a:p>
          </p:txBody>
        </p:sp>
      </p:grpSp>
      <p:sp>
        <p:nvSpPr>
          <p:cNvPr id="894" name="Google Shape;894;p18"/>
          <p:cNvSpPr/>
          <p:nvPr/>
        </p:nvSpPr>
        <p:spPr>
          <a:xfrm>
            <a:off x="8229600" y="2601662"/>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1</a:t>
            </a:r>
            <a:endParaRPr sz="5400" b="0" i="0" u="none" strike="noStrike" cap="none">
              <a:solidFill>
                <a:srgbClr val="426687"/>
              </a:solidFill>
              <a:latin typeface="Arial"/>
              <a:ea typeface="Arial"/>
              <a:cs typeface="Arial"/>
              <a:sym typeface="Arial"/>
            </a:endParaRPr>
          </a:p>
        </p:txBody>
      </p:sp>
      <p:sp>
        <p:nvSpPr>
          <p:cNvPr id="895" name="Google Shape;895;p18"/>
          <p:cNvSpPr/>
          <p:nvPr/>
        </p:nvSpPr>
        <p:spPr>
          <a:xfrm>
            <a:off x="3171535"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2</a:t>
            </a:r>
            <a:endParaRPr sz="5400" b="0" i="0" u="none" strike="noStrike" cap="none">
              <a:solidFill>
                <a:srgbClr val="426687"/>
              </a:solidFill>
              <a:latin typeface="Arial"/>
              <a:ea typeface="Arial"/>
              <a:cs typeface="Arial"/>
              <a:sym typeface="Arial"/>
            </a:endParaRPr>
          </a:p>
        </p:txBody>
      </p:sp>
      <p:sp>
        <p:nvSpPr>
          <p:cNvPr id="896" name="Google Shape;896;p18"/>
          <p:cNvSpPr/>
          <p:nvPr/>
        </p:nvSpPr>
        <p:spPr>
          <a:xfrm>
            <a:off x="8378619" y="4963274"/>
            <a:ext cx="1502228"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rgbClr val="426687"/>
                </a:solidFill>
                <a:latin typeface="Arial"/>
                <a:ea typeface="Arial"/>
                <a:cs typeface="Arial"/>
                <a:sym typeface="Arial"/>
              </a:rPr>
              <a:t>3</a:t>
            </a:r>
            <a:endParaRPr sz="5400" b="0" i="0" u="none" strike="noStrike" cap="none">
              <a:solidFill>
                <a:srgbClr val="426687"/>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animEffect transition="in" filter="fade">
                                      <p:cBhvr>
                                        <p:cTn id="7" dur="500"/>
                                        <p:tgtEl>
                                          <p:spTgt spid="8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94"/>
                                        </p:tgtEl>
                                        <p:attrNameLst>
                                          <p:attrName>style.visibility</p:attrName>
                                        </p:attrNameLst>
                                      </p:cBhvr>
                                      <p:to>
                                        <p:strVal val="visible"/>
                                      </p:to>
                                    </p:set>
                                    <p:animEffect transition="in" filter="fade">
                                      <p:cBhvr>
                                        <p:cTn id="11" dur="500"/>
                                        <p:tgtEl>
                                          <p:spTgt spid="89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85"/>
                                        </p:tgtEl>
                                        <p:attrNameLst>
                                          <p:attrName>style.visibility</p:attrName>
                                        </p:attrNameLst>
                                      </p:cBhvr>
                                      <p:to>
                                        <p:strVal val="visible"/>
                                      </p:to>
                                    </p:set>
                                    <p:animEffect transition="in" filter="fade">
                                      <p:cBhvr>
                                        <p:cTn id="16" dur="500"/>
                                        <p:tgtEl>
                                          <p:spTgt spid="885"/>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95"/>
                                        </p:tgtEl>
                                        <p:attrNameLst>
                                          <p:attrName>style.visibility</p:attrName>
                                        </p:attrNameLst>
                                      </p:cBhvr>
                                      <p:to>
                                        <p:strVal val="visible"/>
                                      </p:to>
                                    </p:set>
                                    <p:animEffect transition="in" filter="fade">
                                      <p:cBhvr>
                                        <p:cTn id="20" dur="500"/>
                                        <p:tgtEl>
                                          <p:spTgt spid="8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91"/>
                                        </p:tgtEl>
                                        <p:attrNameLst>
                                          <p:attrName>style.visibility</p:attrName>
                                        </p:attrNameLst>
                                      </p:cBhvr>
                                      <p:to>
                                        <p:strVal val="visible"/>
                                      </p:to>
                                    </p:set>
                                    <p:animEffect transition="in" filter="fade">
                                      <p:cBhvr>
                                        <p:cTn id="25" dur="500"/>
                                        <p:tgtEl>
                                          <p:spTgt spid="89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96"/>
                                        </p:tgtEl>
                                        <p:attrNameLst>
                                          <p:attrName>style.visibility</p:attrName>
                                        </p:attrNameLst>
                                      </p:cBhvr>
                                      <p:to>
                                        <p:strVal val="visible"/>
                                      </p:to>
                                    </p:set>
                                    <p:animEffect transition="in" filter="fade">
                                      <p:cBhvr>
                                        <p:cTn id="29"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3737"/>
                </a:solidFill>
                <a:latin typeface="Calibri"/>
                <a:ea typeface="Calibri"/>
                <a:cs typeface="Calibri"/>
                <a:sym typeface="Calibri"/>
              </a:rPr>
              <a:t>Hướng phát triển đề tài</a:t>
            </a:r>
            <a:endParaRPr sz="2400" b="0" i="0" u="none" strike="noStrike" cap="none">
              <a:solidFill>
                <a:schemeClr val="dk1"/>
              </a:solidFill>
              <a:latin typeface="Arial"/>
              <a:ea typeface="Arial"/>
              <a:cs typeface="Arial"/>
              <a:sym typeface="Arial"/>
            </a:endParaRPr>
          </a:p>
        </p:txBody>
      </p:sp>
      <p:pic>
        <p:nvPicPr>
          <p:cNvPr id="903" name="Google Shape;903;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4" name="Google Shape;904;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5" name="Google Shape;905;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6" name="Google Shape;906;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7" name="Google Shape;907;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8" name="Google Shape;908;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9" name="Google Shape;909;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0" name="Google Shape;910;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1" name="Google Shape;911;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2" name="Google Shape;912;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3" name="Google Shape;913;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4" name="Google Shape;914;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5" name="Google Shape;915;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916" name="Google Shape;916;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7" name="Google Shape;917;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18" name="Google Shape;918;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19" name="Google Shape;919;p19"/>
          <p:cNvGrpSpPr/>
          <p:nvPr/>
        </p:nvGrpSpPr>
        <p:grpSpPr>
          <a:xfrm>
            <a:off x="3352800" y="1447800"/>
            <a:ext cx="8305799" cy="1144588"/>
            <a:chOff x="3697288" y="1778000"/>
            <a:chExt cx="8305799" cy="1144588"/>
          </a:xfrm>
        </p:grpSpPr>
        <p:sp>
          <p:nvSpPr>
            <p:cNvPr id="920" name="Google Shape;920;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1" name="Google Shape;921;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2" name="Google Shape;922;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3" name="Google Shape;923;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4" name="Google Shape;924;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5" name="Google Shape;925;p19"/>
            <p:cNvSpPr txBox="1"/>
            <p:nvPr/>
          </p:nvSpPr>
          <p:spPr>
            <a:xfrm>
              <a:off x="7050088" y="1805066"/>
              <a:ext cx="4648200" cy="107717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dirty="0" err="1">
                  <a:solidFill>
                    <a:schemeClr val="lt1"/>
                  </a:solidFill>
                  <a:latin typeface="Arial"/>
                  <a:ea typeface="Arial"/>
                  <a:cs typeface="Arial"/>
                  <a:sym typeface="Arial"/>
                </a:rPr>
                <a:t>Phát</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triển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nhiều</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năng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của</a:t>
              </a:r>
              <a:r>
                <a:rPr lang="vi-VN" sz="1600" b="0" i="0" u="none" strike="noStrike" cap="none" dirty="0">
                  <a:solidFill>
                    <a:schemeClr val="lt1"/>
                  </a:solidFill>
                  <a:latin typeface="Arial"/>
                  <a:ea typeface="Arial"/>
                  <a:cs typeface="Arial"/>
                  <a:sym typeface="Arial"/>
                </a:rPr>
                <a:t> </a:t>
              </a:r>
              <a:r>
                <a:rPr lang="en-US" sz="1600" dirty="0">
                  <a:solidFill>
                    <a:schemeClr val="lt1"/>
                  </a:solidFill>
                </a:rPr>
                <a:t>website</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như</a:t>
              </a:r>
              <a:r>
                <a:rPr lang="en-US" sz="1600" b="0" i="0" u="none" strike="noStrike" cap="none" dirty="0">
                  <a:solidFill>
                    <a:schemeClr val="lt1"/>
                  </a:solidFill>
                  <a:latin typeface="Arial"/>
                  <a:ea typeface="Arial"/>
                  <a:cs typeface="Arial"/>
                  <a:sym typeface="Arial"/>
                </a:rPr>
                <a:t>:</a:t>
              </a:r>
              <a:r>
                <a:rPr lang="vi-VN"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thêm</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các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phương</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thức</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thanh</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toán</a:t>
              </a:r>
              <a:r>
                <a:rPr lang="en-US" sz="1600" b="0" i="0" u="none" strike="noStrike" cap="none" dirty="0">
                  <a:solidFill>
                    <a:schemeClr val="lt1"/>
                  </a:solidFill>
                  <a:latin typeface="Arial"/>
                  <a:ea typeface="Arial"/>
                  <a:cs typeface="Arial"/>
                  <a:sym typeface="Arial"/>
                </a:rPr>
                <a:t> </a:t>
              </a:r>
              <a:r>
                <a:rPr lang="en-US" sz="1600" b="0" i="0" u="none" strike="noStrike" cap="none" dirty="0" err="1">
                  <a:solidFill>
                    <a:schemeClr val="lt1"/>
                  </a:solidFill>
                  <a:latin typeface="Arial"/>
                  <a:ea typeface="Arial"/>
                  <a:cs typeface="Arial"/>
                  <a:sym typeface="Arial"/>
                </a:rPr>
                <a:t>khác</a:t>
              </a:r>
              <a:r>
                <a:rPr lang="en-US" sz="1600" b="0" i="0" u="none" strike="noStrike" cap="none" dirty="0">
                  <a:solidFill>
                    <a:schemeClr val="lt1"/>
                  </a:solidFill>
                  <a:latin typeface="Arial"/>
                  <a:ea typeface="Arial"/>
                  <a:cs typeface="Arial"/>
                  <a:sym typeface="Arial"/>
                </a:rPr>
                <a:t> </a:t>
              </a:r>
              <a:r>
                <a:rPr lang="vi-VN" sz="1600" b="0" i="0" u="none" strike="noStrike" cap="none" dirty="0">
                  <a:solidFill>
                    <a:schemeClr val="lt1"/>
                  </a:solidFill>
                  <a:latin typeface="Arial"/>
                  <a:ea typeface="Arial"/>
                  <a:cs typeface="Arial"/>
                  <a:sym typeface="Arial"/>
                </a:rPr>
                <a:t>nhau, phát triển ứng dụng đến môi trường sản phẩm cuối.</a:t>
              </a:r>
              <a:endParaRPr sz="1800" b="0" i="0" u="none" strike="noStrike" cap="none" dirty="0">
                <a:solidFill>
                  <a:schemeClr val="lt1"/>
                </a:solidFill>
                <a:latin typeface="Oi"/>
                <a:ea typeface="Oi"/>
                <a:cs typeface="Oi"/>
                <a:sym typeface="Oi"/>
              </a:endParaRPr>
            </a:p>
          </p:txBody>
        </p:sp>
      </p:grpSp>
      <p:grpSp>
        <p:nvGrpSpPr>
          <p:cNvPr id="926" name="Google Shape;926;p19"/>
          <p:cNvGrpSpPr/>
          <p:nvPr/>
        </p:nvGrpSpPr>
        <p:grpSpPr>
          <a:xfrm>
            <a:off x="3335337" y="2868613"/>
            <a:ext cx="8323262" cy="1228724"/>
            <a:chOff x="3679825" y="3198813"/>
            <a:chExt cx="8323262" cy="952500"/>
          </a:xfrm>
        </p:grpSpPr>
        <p:sp>
          <p:nvSpPr>
            <p:cNvPr id="927" name="Google Shape;927;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8" name="Google Shape;928;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9" name="Google Shape;929;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0" name="Google Shape;930;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1" name="Google Shape;931;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32" name="Google Shape;932;p19"/>
          <p:cNvGrpSpPr/>
          <p:nvPr/>
        </p:nvGrpSpPr>
        <p:grpSpPr>
          <a:xfrm>
            <a:off x="3370262" y="4106863"/>
            <a:ext cx="8288337" cy="1135063"/>
            <a:chOff x="3714750" y="4437063"/>
            <a:chExt cx="8288337" cy="1135063"/>
          </a:xfrm>
        </p:grpSpPr>
        <p:sp>
          <p:nvSpPr>
            <p:cNvPr id="933" name="Google Shape;933;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4" name="Google Shape;934;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5" name="Google Shape;935;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6" name="Google Shape;936;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37" name="Google Shape;937;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38" name="Google Shape;938;p19"/>
          <p:cNvSpPr txBox="1"/>
          <p:nvPr/>
        </p:nvSpPr>
        <p:spPr>
          <a:xfrm>
            <a:off x="6774864" y="4392720"/>
            <a:ext cx="4648200" cy="64633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Tích</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hợp</a:t>
            </a:r>
            <a:r>
              <a:rPr lang="en-US" sz="1800" b="0" i="0" u="none" strike="noStrike" cap="none" dirty="0">
                <a:solidFill>
                  <a:schemeClr val="lt1"/>
                </a:solidFill>
                <a:latin typeface="Arial"/>
                <a:ea typeface="Arial"/>
                <a:cs typeface="Arial"/>
                <a:sym typeface="Arial"/>
              </a:rPr>
              <a:t> API </a:t>
            </a:r>
            <a:r>
              <a:rPr lang="en-US" sz="1800" b="0" i="0" u="none" strike="noStrike" cap="none" dirty="0" err="1">
                <a:solidFill>
                  <a:schemeClr val="lt1"/>
                </a:solidFill>
                <a:latin typeface="Arial"/>
                <a:ea typeface="Arial"/>
                <a:cs typeface="Arial"/>
                <a:sym typeface="Arial"/>
              </a:rPr>
              <a:t>của</a:t>
            </a:r>
            <a:r>
              <a:rPr lang="en-US" sz="1800" b="0" i="0" u="none" strike="noStrike" cap="none" dirty="0">
                <a:solidFill>
                  <a:schemeClr val="lt1"/>
                </a:solidFill>
                <a:latin typeface="Arial"/>
                <a:ea typeface="Arial"/>
                <a:cs typeface="Arial"/>
                <a:sym typeface="Arial"/>
              </a:rPr>
              <a:t> Google Map </a:t>
            </a:r>
            <a:r>
              <a:rPr lang="en-US" sz="1800" b="0" i="0" u="none" strike="noStrike" cap="none" dirty="0" err="1">
                <a:solidFill>
                  <a:schemeClr val="lt1"/>
                </a:solidFill>
                <a:latin typeface="Arial"/>
                <a:ea typeface="Arial"/>
                <a:cs typeface="Arial"/>
                <a:sym typeface="Arial"/>
              </a:rPr>
              <a:t>để</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phát</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triển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chức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định</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vị</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và</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nghiệp</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vụ</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hàng</a:t>
            </a:r>
            <a:endParaRPr sz="1800" b="0" i="0" u="none" strike="noStrike" cap="none" dirty="0">
              <a:solidFill>
                <a:schemeClr val="lt1"/>
              </a:solidFill>
              <a:latin typeface="Oi"/>
              <a:ea typeface="Oi"/>
              <a:cs typeface="Oi"/>
              <a:sym typeface="Oi"/>
            </a:endParaRPr>
          </a:p>
        </p:txBody>
      </p:sp>
      <p:sp>
        <p:nvSpPr>
          <p:cNvPr id="939" name="Google Shape;939;p19"/>
          <p:cNvSpPr txBox="1"/>
          <p:nvPr/>
        </p:nvSpPr>
        <p:spPr>
          <a:xfrm>
            <a:off x="6629400" y="2906534"/>
            <a:ext cx="4648200"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err="1">
                <a:solidFill>
                  <a:schemeClr val="lt1"/>
                </a:solidFill>
                <a:latin typeface="Arial"/>
                <a:ea typeface="Arial"/>
                <a:cs typeface="Arial"/>
                <a:sym typeface="Arial"/>
              </a:rPr>
              <a:t>Thay</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đổi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giao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cho</a:t>
            </a:r>
            <a:r>
              <a:rPr lang="en-US" sz="1800" b="0" i="0" u="none" strike="noStrike" cap="none" dirty="0">
                <a:solidFill>
                  <a:schemeClr val="lt1"/>
                </a:solidFill>
                <a:latin typeface="Arial"/>
                <a:ea typeface="Arial"/>
                <a:cs typeface="Arial"/>
                <a:sym typeface="Arial"/>
              </a:rPr>
              <a:t> website </a:t>
            </a:r>
            <a:r>
              <a:rPr lang="en-US" sz="1800" b="0" i="0" u="none" strike="noStrike" cap="none" dirty="0" err="1">
                <a:solidFill>
                  <a:schemeClr val="lt1"/>
                </a:solidFill>
                <a:latin typeface="Arial"/>
                <a:ea typeface="Arial"/>
                <a:cs typeface="Arial"/>
                <a:sym typeface="Arial"/>
              </a:rPr>
              <a:t>thân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thiện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với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người</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dùng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hơn</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và</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thêm</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chức</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khả</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năng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bảo</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mật</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Tăng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độ</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quảng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bá</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thương</a:t>
            </a:r>
            <a:r>
              <a:rPr lang="en-US" sz="1800" b="0" i="0" u="none" strike="noStrike" cap="none" dirty="0">
                <a:solidFill>
                  <a:schemeClr val="lt1"/>
                </a:solidFill>
                <a:latin typeface="Arial"/>
                <a:ea typeface="Arial"/>
                <a:cs typeface="Arial"/>
                <a:sym typeface="Arial"/>
              </a:rPr>
              <a:t> </a:t>
            </a:r>
            <a:r>
              <a:rPr lang="en-US" sz="1800" b="0" i="0" u="none" strike="noStrike" cap="none" dirty="0" err="1">
                <a:solidFill>
                  <a:schemeClr val="lt1"/>
                </a:solidFill>
                <a:latin typeface="Arial"/>
                <a:ea typeface="Arial"/>
                <a:cs typeface="Arial"/>
                <a:sym typeface="Arial"/>
              </a:rPr>
              <a:t>hiệu</a:t>
            </a:r>
            <a:r>
              <a:rPr lang="en-US" sz="1800" b="0" i="0" u="none" strike="noStrike" cap="none" dirty="0">
                <a:solidFill>
                  <a:schemeClr val="lt1"/>
                </a:solidFill>
                <a:latin typeface="Arial"/>
                <a:ea typeface="Arial"/>
                <a:cs typeface="Arial"/>
                <a:sym typeface="Arial"/>
              </a:rPr>
              <a:t>.</a:t>
            </a:r>
            <a:endParaRPr sz="1800" b="0" i="0" u="none" strike="noStrike" cap="none" dirty="0">
              <a:solidFill>
                <a:schemeClr val="lt1"/>
              </a:solidFill>
              <a:latin typeface="Oi"/>
              <a:ea typeface="Oi"/>
              <a:cs typeface="Oi"/>
              <a:sym typeface="Oi"/>
            </a:endParaRPr>
          </a:p>
        </p:txBody>
      </p:sp>
      <p:sp>
        <p:nvSpPr>
          <p:cNvPr id="940" name="Google Shape;940;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grpSp>
        <p:nvGrpSpPr>
          <p:cNvPr id="2" name="Google Shape;932;p19">
            <a:extLst>
              <a:ext uri="{FF2B5EF4-FFF2-40B4-BE49-F238E27FC236}">
                <a16:creationId xmlns:a16="http://schemas.microsoft.com/office/drawing/2014/main" id="{7D6CD7B8-4B4F-553E-4672-4F262FBB5477}"/>
              </a:ext>
            </a:extLst>
          </p:cNvPr>
          <p:cNvGrpSpPr/>
          <p:nvPr/>
        </p:nvGrpSpPr>
        <p:grpSpPr>
          <a:xfrm>
            <a:off x="3335337" y="5203001"/>
            <a:ext cx="8288337" cy="1382519"/>
            <a:chOff x="3714750" y="4437063"/>
            <a:chExt cx="8288337" cy="1135063"/>
          </a:xfrm>
        </p:grpSpPr>
        <p:sp>
          <p:nvSpPr>
            <p:cNvPr id="3" name="Google Shape;933;p19">
              <a:extLst>
                <a:ext uri="{FF2B5EF4-FFF2-40B4-BE49-F238E27FC236}">
                  <a16:creationId xmlns:a16="http://schemas.microsoft.com/office/drawing/2014/main" id="{834E8557-3575-0244-34BA-4A793454DA9D}"/>
                </a:ext>
              </a:extLst>
            </p:cNvPr>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 name="Google Shape;934;p19">
              <a:extLst>
                <a:ext uri="{FF2B5EF4-FFF2-40B4-BE49-F238E27FC236}">
                  <a16:creationId xmlns:a16="http://schemas.microsoft.com/office/drawing/2014/main" id="{973A5A6A-FE4F-F8FE-11D3-853400924A1C}"/>
                </a:ext>
              </a:extLst>
            </p:cNvPr>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 name="Google Shape;935;p19">
              <a:extLst>
                <a:ext uri="{FF2B5EF4-FFF2-40B4-BE49-F238E27FC236}">
                  <a16:creationId xmlns:a16="http://schemas.microsoft.com/office/drawing/2014/main" id="{D3AD205B-7C50-D55F-5B4A-616E20ADD545}"/>
                </a:ext>
              </a:extLst>
            </p:cNvPr>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 name="Google Shape;936;p19">
              <a:extLst>
                <a:ext uri="{FF2B5EF4-FFF2-40B4-BE49-F238E27FC236}">
                  <a16:creationId xmlns:a16="http://schemas.microsoft.com/office/drawing/2014/main" id="{224FD461-EAE0-45C8-E5A1-3711378846B2}"/>
                </a:ext>
              </a:extLst>
            </p:cNvPr>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 name="Google Shape;937;p19">
              <a:extLst>
                <a:ext uri="{FF2B5EF4-FFF2-40B4-BE49-F238E27FC236}">
                  <a16:creationId xmlns:a16="http://schemas.microsoft.com/office/drawing/2014/main" id="{DB2BB92F-BACF-765A-C716-8EC17183B765}"/>
                </a:ext>
              </a:extLst>
            </p:cNvPr>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9" name="TextBox 8">
            <a:extLst>
              <a:ext uri="{FF2B5EF4-FFF2-40B4-BE49-F238E27FC236}">
                <a16:creationId xmlns:a16="http://schemas.microsoft.com/office/drawing/2014/main" id="{EC9E257B-81D4-8381-2737-316C5CEA0843}"/>
              </a:ext>
            </a:extLst>
          </p:cNvPr>
          <p:cNvSpPr txBox="1"/>
          <p:nvPr/>
        </p:nvSpPr>
        <p:spPr>
          <a:xfrm>
            <a:off x="6629400" y="5544744"/>
            <a:ext cx="5303605" cy="923330"/>
          </a:xfrm>
          <a:prstGeom prst="rect">
            <a:avLst/>
          </a:prstGeom>
          <a:noFill/>
        </p:spPr>
        <p:txBody>
          <a:bodyPr wrap="square" rtlCol="0">
            <a:spAutoFit/>
          </a:bodyPr>
          <a:lstStyle/>
          <a:p>
            <a:r>
              <a:rPr lang="vi-VN" sz="1800" dirty="0">
                <a:solidFill>
                  <a:schemeClr val="bg1"/>
                </a:solidFill>
              </a:rPr>
              <a:t>Tích hợp thêm AI để phân tích nhu cầu</a:t>
            </a:r>
          </a:p>
          <a:p>
            <a:r>
              <a:rPr lang="vi-VN" sz="1800" dirty="0">
                <a:solidFill>
                  <a:schemeClr val="bg1"/>
                </a:solidFill>
              </a:rPr>
              <a:t> khách hàng và đưa ra gợi ý</a:t>
            </a:r>
            <a:r>
              <a:rPr lang="en-US" sz="1800" dirty="0">
                <a:solidFill>
                  <a:schemeClr val="bg1"/>
                </a:solidFill>
              </a:rPr>
              <a:t>, </a:t>
            </a:r>
            <a:r>
              <a:rPr lang="en-US" sz="1800" dirty="0" err="1">
                <a:solidFill>
                  <a:schemeClr val="bg1"/>
                </a:solidFill>
              </a:rPr>
              <a:t>Sử</a:t>
            </a:r>
            <a:r>
              <a:rPr lang="en-US" sz="1800" dirty="0">
                <a:solidFill>
                  <a:schemeClr val="bg1"/>
                </a:solidFill>
              </a:rPr>
              <a:t> </a:t>
            </a:r>
            <a:r>
              <a:rPr lang="en-US" sz="1800" dirty="0" err="1">
                <a:solidFill>
                  <a:schemeClr val="bg1"/>
                </a:solidFill>
              </a:rPr>
              <a:t>dụng</a:t>
            </a:r>
            <a:r>
              <a:rPr lang="en-US" sz="1800" dirty="0">
                <a:solidFill>
                  <a:schemeClr val="bg1"/>
                </a:solidFill>
              </a:rPr>
              <a:t> Chat box </a:t>
            </a:r>
            <a:r>
              <a:rPr lang="en-US" sz="1800" dirty="0" err="1">
                <a:solidFill>
                  <a:schemeClr val="bg1"/>
                </a:solidFill>
              </a:rPr>
              <a:t>để</a:t>
            </a:r>
            <a:r>
              <a:rPr lang="en-US" sz="1800" dirty="0">
                <a:solidFill>
                  <a:schemeClr val="bg1"/>
                </a:solidFill>
              </a:rPr>
              <a:t> </a:t>
            </a:r>
            <a:r>
              <a:rPr lang="en-US" sz="1800" dirty="0" err="1">
                <a:solidFill>
                  <a:schemeClr val="bg1"/>
                </a:solidFill>
              </a:rPr>
              <a:t>trao</a:t>
            </a:r>
            <a:r>
              <a:rPr lang="en-US" sz="1800" dirty="0">
                <a:solidFill>
                  <a:schemeClr val="bg1"/>
                </a:solidFill>
              </a:rPr>
              <a:t> </a:t>
            </a:r>
            <a:r>
              <a:rPr lang="en-US" sz="1800" dirty="0" err="1">
                <a:solidFill>
                  <a:schemeClr val="bg1"/>
                </a:solidFill>
              </a:rPr>
              <a:t>đổi</a:t>
            </a:r>
            <a:r>
              <a:rPr lang="en-US" sz="1800" dirty="0">
                <a:solidFill>
                  <a:schemeClr val="bg1"/>
                </a:solidFill>
              </a:rPr>
              <a:t> </a:t>
            </a:r>
            <a:r>
              <a:rPr lang="en-US" sz="1800" dirty="0" err="1">
                <a:solidFill>
                  <a:schemeClr val="bg1"/>
                </a:solidFill>
              </a:rPr>
              <a:t>trực</a:t>
            </a:r>
            <a:r>
              <a:rPr lang="en-US" sz="1800" dirty="0">
                <a:solidFill>
                  <a:schemeClr val="bg1"/>
                </a:solidFill>
              </a:rPr>
              <a:t> </a:t>
            </a:r>
            <a:r>
              <a:rPr lang="en-US" sz="1800" dirty="0" err="1">
                <a:solidFill>
                  <a:schemeClr val="bg1"/>
                </a:solidFill>
              </a:rPr>
              <a:t>tiếp</a:t>
            </a:r>
            <a:r>
              <a:rPr lang="en-US" sz="1800" dirty="0">
                <a:solidFill>
                  <a:schemeClr val="bg1"/>
                </a:solidFill>
              </a:rPr>
              <a:t> </a:t>
            </a:r>
            <a:r>
              <a:rPr lang="en-US" sz="1800" dirty="0" err="1">
                <a:solidFill>
                  <a:schemeClr val="bg1"/>
                </a:solidFill>
              </a:rPr>
              <a:t>với</a:t>
            </a:r>
            <a:r>
              <a:rPr lang="en-US" sz="1800" dirty="0">
                <a:solidFill>
                  <a:schemeClr val="bg1"/>
                </a:solidFill>
              </a:rPr>
              <a:t> </a:t>
            </a:r>
            <a:r>
              <a:rPr lang="en-US" sz="1800" dirty="0" err="1">
                <a:solidFill>
                  <a:schemeClr val="bg1"/>
                </a:solidFill>
              </a:rPr>
              <a:t>khách</a:t>
            </a:r>
            <a:r>
              <a:rPr lang="en-US" sz="1800" dirty="0">
                <a:solidFill>
                  <a:schemeClr val="bg1"/>
                </a:solidFill>
              </a:rPr>
              <a:t> </a:t>
            </a:r>
            <a:r>
              <a:rPr lang="en-US" sz="1800" dirty="0" err="1">
                <a:solidFill>
                  <a:schemeClr val="bg1"/>
                </a:solidFill>
              </a:rPr>
              <a:t>hàng</a:t>
            </a:r>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19"/>
                                        </p:tgtEl>
                                        <p:attrNameLst>
                                          <p:attrName>style.visibility</p:attrName>
                                        </p:attrNameLst>
                                      </p:cBhvr>
                                      <p:to>
                                        <p:strVal val="visible"/>
                                      </p:to>
                                    </p:set>
                                    <p:anim calcmode="lin" valueType="num">
                                      <p:cBhvr additive="base">
                                        <p:cTn id="7" dur="1000"/>
                                        <p:tgtEl>
                                          <p:spTgt spid="919"/>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6"/>
                                        </p:tgtEl>
                                        <p:attrNameLst>
                                          <p:attrName>style.visibility</p:attrName>
                                        </p:attrNameLst>
                                      </p:cBhvr>
                                      <p:to>
                                        <p:strVal val="visible"/>
                                      </p:to>
                                    </p:set>
                                    <p:anim calcmode="lin" valueType="num">
                                      <p:cBhvr additive="base">
                                        <p:cTn id="12" dur="1000"/>
                                        <p:tgtEl>
                                          <p:spTgt spid="92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2"/>
                                        </p:tgtEl>
                                        <p:attrNameLst>
                                          <p:attrName>style.visibility</p:attrName>
                                        </p:attrNameLst>
                                      </p:cBhvr>
                                      <p:to>
                                        <p:strVal val="visible"/>
                                      </p:to>
                                    </p:set>
                                    <p:anim calcmode="lin" valueType="num">
                                      <p:cBhvr additive="base">
                                        <p:cTn id="17" dur="1000"/>
                                        <p:tgtEl>
                                          <p:spTgt spid="932"/>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38"/>
                                        </p:tgtEl>
                                        <p:attrNameLst>
                                          <p:attrName>style.visibility</p:attrName>
                                        </p:attrNameLst>
                                      </p:cBhvr>
                                      <p:to>
                                        <p:strVal val="visible"/>
                                      </p:to>
                                    </p:set>
                                    <p:anim calcmode="lin" valueType="num">
                                      <p:cBhvr additive="base">
                                        <p:cTn id="21" dur="500"/>
                                        <p:tgtEl>
                                          <p:spTgt spid="93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
          <p:cNvSpPr/>
          <p:nvPr/>
        </p:nvSpPr>
        <p:spPr>
          <a:xfrm>
            <a:off x="6624478" y="-24183"/>
            <a:ext cx="5567522" cy="6858000"/>
          </a:xfrm>
          <a:prstGeom prst="rect">
            <a:avLst/>
          </a:prstGeom>
          <a:solidFill>
            <a:schemeClr val="accent1">
              <a:alpha val="4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491" name="Google Shape;491;p3"/>
          <p:cNvGrpSpPr/>
          <p:nvPr/>
        </p:nvGrpSpPr>
        <p:grpSpPr>
          <a:xfrm>
            <a:off x="4626380" y="2249924"/>
            <a:ext cx="6921829" cy="2078254"/>
            <a:chOff x="4578255" y="2223130"/>
            <a:chExt cx="6921829" cy="2078254"/>
          </a:xfrm>
        </p:grpSpPr>
        <p:sp>
          <p:nvSpPr>
            <p:cNvPr id="492" name="Google Shape;492;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mj-lt"/>
                  <a:ea typeface="Arial"/>
                  <a:cs typeface="Arial"/>
                  <a:sym typeface="Arial"/>
                </a:rPr>
                <a:t>NỘI DUNG</a:t>
              </a:r>
              <a:endParaRPr sz="1400" b="0" i="0" u="none" strike="noStrike" cap="none">
                <a:solidFill>
                  <a:srgbClr val="000000"/>
                </a:solidFill>
                <a:latin typeface="+mj-lt"/>
                <a:ea typeface="Arial"/>
                <a:cs typeface="Arial"/>
                <a:sym typeface="Arial"/>
              </a:endParaRPr>
            </a:p>
          </p:txBody>
        </p:sp>
        <p:sp>
          <p:nvSpPr>
            <p:cNvPr id="493" name="Google Shape;493;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mj-lt"/>
                  <a:ea typeface="Arial"/>
                  <a:cs typeface="Arial"/>
                  <a:sym typeface="Arial"/>
                </a:rPr>
                <a:t>CHÍNH</a:t>
              </a:r>
              <a:endParaRPr sz="4400" b="0" i="0" u="none" strike="noStrike" cap="none">
                <a:solidFill>
                  <a:schemeClr val="lt1"/>
                </a:solidFill>
                <a:latin typeface="+mj-lt"/>
                <a:ea typeface="Arial"/>
                <a:cs typeface="Arial"/>
                <a:sym typeface="Arial"/>
              </a:endParaRPr>
            </a:p>
          </p:txBody>
        </p:sp>
      </p:grpSp>
      <p:sp>
        <p:nvSpPr>
          <p:cNvPr id="494" name="Google Shape;494;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495" name="Google Shape;495;p3"/>
          <p:cNvGrpSpPr/>
          <p:nvPr/>
        </p:nvGrpSpPr>
        <p:grpSpPr>
          <a:xfrm>
            <a:off x="6080207" y="1118203"/>
            <a:ext cx="880712" cy="810164"/>
            <a:chOff x="5908413" y="847857"/>
            <a:chExt cx="938013" cy="939583"/>
          </a:xfrm>
        </p:grpSpPr>
        <p:sp>
          <p:nvSpPr>
            <p:cNvPr id="496" name="Google Shape;496;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497" name="Google Shape;497;p3"/>
            <p:cNvSpPr/>
            <p:nvPr/>
          </p:nvSpPr>
          <p:spPr>
            <a:xfrm>
              <a:off x="6021503" y="927340"/>
              <a:ext cx="684331" cy="749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mj-lt"/>
                  <a:ea typeface="Arial"/>
                  <a:cs typeface="Arial"/>
                  <a:sym typeface="Arial"/>
                </a:rPr>
                <a:t>1</a:t>
              </a:r>
              <a:endParaRPr sz="1400" b="0" i="0" u="none" strike="noStrike" cap="none" dirty="0">
                <a:solidFill>
                  <a:srgbClr val="000000"/>
                </a:solidFill>
                <a:latin typeface="+mj-lt"/>
                <a:ea typeface="Arial"/>
                <a:cs typeface="Arial"/>
                <a:sym typeface="Arial"/>
              </a:endParaRPr>
            </a:p>
          </p:txBody>
        </p:sp>
      </p:grpSp>
      <p:sp>
        <p:nvSpPr>
          <p:cNvPr id="498" name="Google Shape;498;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mj-lt"/>
                <a:ea typeface="Times New Roman"/>
                <a:cs typeface="Times New Roman"/>
                <a:sym typeface="Times New Roman"/>
              </a:rPr>
              <a:t>Tổng</a:t>
            </a:r>
            <a:r>
              <a:rPr lang="en-US" sz="2400" b="0" i="0" u="none" strike="noStrike" cap="none" dirty="0">
                <a:solidFill>
                  <a:srgbClr val="3F3F3F"/>
                </a:solidFill>
                <a:latin typeface="+mj-lt"/>
                <a:ea typeface="Times New Roman"/>
                <a:cs typeface="Times New Roman"/>
                <a:sym typeface="Times New Roman"/>
              </a:rPr>
              <a:t> </a:t>
            </a:r>
            <a:r>
              <a:rPr lang="en-US" sz="2400" b="0" i="0" u="none" strike="noStrike" cap="none" dirty="0" err="1">
                <a:solidFill>
                  <a:srgbClr val="3F3F3F"/>
                </a:solidFill>
                <a:latin typeface="+mj-lt"/>
                <a:ea typeface="Times New Roman"/>
                <a:cs typeface="Times New Roman"/>
                <a:sym typeface="Times New Roman"/>
              </a:rPr>
              <a:t>quan</a:t>
            </a:r>
            <a:r>
              <a:rPr lang="en-US" sz="2400" b="0" i="0" u="none" strike="noStrike" cap="none" dirty="0">
                <a:solidFill>
                  <a:srgbClr val="3F3F3F"/>
                </a:solidFill>
                <a:latin typeface="+mj-lt"/>
                <a:ea typeface="Times New Roman"/>
                <a:cs typeface="Times New Roman"/>
                <a:sym typeface="Times New Roman"/>
              </a:rPr>
              <a:t> </a:t>
            </a:r>
            <a:r>
              <a:rPr lang="en-US" sz="2400" b="0" i="0" u="none" strike="noStrike" cap="none" dirty="0" err="1">
                <a:solidFill>
                  <a:srgbClr val="3F3F3F"/>
                </a:solidFill>
                <a:latin typeface="+mj-lt"/>
                <a:ea typeface="Times New Roman"/>
                <a:cs typeface="Times New Roman"/>
                <a:sym typeface="Times New Roman"/>
              </a:rPr>
              <a:t>về</a:t>
            </a:r>
            <a:r>
              <a:rPr lang="en-US" sz="2400" b="0" i="0" u="none" strike="noStrike" cap="none" dirty="0">
                <a:solidFill>
                  <a:srgbClr val="3F3F3F"/>
                </a:solidFill>
                <a:latin typeface="+mj-lt"/>
                <a:ea typeface="Times New Roman"/>
                <a:cs typeface="Times New Roman"/>
                <a:sym typeface="Times New Roman"/>
              </a:rPr>
              <a:t> </a:t>
            </a:r>
            <a:r>
              <a:rPr lang="en-US" sz="2400" b="0" i="0" u="none" strike="noStrike" cap="none" dirty="0" err="1">
                <a:solidFill>
                  <a:srgbClr val="3F3F3F"/>
                </a:solidFill>
                <a:latin typeface="+mj-lt"/>
                <a:ea typeface="Times New Roman"/>
                <a:cs typeface="Times New Roman"/>
                <a:sym typeface="Times New Roman"/>
              </a:rPr>
              <a:t>đề</a:t>
            </a:r>
            <a:r>
              <a:rPr lang="en-US" sz="2400" b="0" i="0" u="none" strike="noStrike" cap="none" dirty="0">
                <a:solidFill>
                  <a:srgbClr val="3F3F3F"/>
                </a:solidFill>
                <a:latin typeface="+mj-lt"/>
                <a:ea typeface="Times New Roman"/>
                <a:cs typeface="Times New Roman"/>
                <a:sym typeface="Times New Roman"/>
              </a:rPr>
              <a:t> </a:t>
            </a:r>
            <a:r>
              <a:rPr lang="en-US" sz="2400" b="0" i="0" u="none" strike="noStrike" cap="none" dirty="0" err="1">
                <a:solidFill>
                  <a:srgbClr val="3F3F3F"/>
                </a:solidFill>
                <a:latin typeface="+mj-lt"/>
                <a:ea typeface="Times New Roman"/>
                <a:cs typeface="Times New Roman"/>
                <a:sym typeface="Times New Roman"/>
              </a:rPr>
              <a:t>tài</a:t>
            </a:r>
            <a:endParaRPr sz="2400" b="0" i="0" u="none" strike="noStrike" cap="none" dirty="0">
              <a:solidFill>
                <a:srgbClr val="3F3F3F"/>
              </a:solidFill>
              <a:latin typeface="+mj-lt"/>
              <a:ea typeface="Times New Roman"/>
              <a:cs typeface="Times New Roman"/>
              <a:sym typeface="Times New Roman"/>
            </a:endParaRPr>
          </a:p>
        </p:txBody>
      </p:sp>
      <p:grpSp>
        <p:nvGrpSpPr>
          <p:cNvPr id="499" name="Google Shape;499;p3"/>
          <p:cNvGrpSpPr/>
          <p:nvPr/>
        </p:nvGrpSpPr>
        <p:grpSpPr>
          <a:xfrm rot="-5400000">
            <a:off x="5060705" y="871244"/>
            <a:ext cx="18288" cy="923289"/>
            <a:chOff x="5839691" y="2626372"/>
            <a:chExt cx="1406625" cy="1605257"/>
          </a:xfrm>
        </p:grpSpPr>
        <p:sp>
          <p:nvSpPr>
            <p:cNvPr id="500" name="Google Shape;500;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01" name="Google Shape;501;p3"/>
            <p:cNvSpPr/>
            <p:nvPr/>
          </p:nvSpPr>
          <p:spPr>
            <a:xfrm>
              <a:off x="6048593" y="2626372"/>
              <a:ext cx="988745" cy="1605257"/>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mj-lt"/>
                <a:ea typeface="Arial"/>
                <a:cs typeface="Arial"/>
                <a:sym typeface="Arial"/>
              </a:endParaRPr>
            </a:p>
          </p:txBody>
        </p:sp>
      </p:grpSp>
      <p:sp>
        <p:nvSpPr>
          <p:cNvPr id="502" name="Google Shape;502;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03" name="Google Shape;503;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04" name="Google Shape;504;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05" name="Google Shape;505;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06" name="Google Shape;506;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07" name="Google Shape;507;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09" name="Google Shape;509;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10" name="Google Shape;510;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511" name="Google Shape;511;p3"/>
          <p:cNvGrpSpPr/>
          <p:nvPr/>
        </p:nvGrpSpPr>
        <p:grpSpPr>
          <a:xfrm>
            <a:off x="6103978" y="2253126"/>
            <a:ext cx="880712" cy="810164"/>
            <a:chOff x="5915473" y="787140"/>
            <a:chExt cx="938013" cy="939583"/>
          </a:xfrm>
        </p:grpSpPr>
        <p:sp>
          <p:nvSpPr>
            <p:cNvPr id="512" name="Google Shape;512;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13" name="Google Shape;513;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mj-lt"/>
                  <a:ea typeface="Arial"/>
                  <a:cs typeface="Arial"/>
                  <a:sym typeface="Arial"/>
                </a:rPr>
                <a:t>2</a:t>
              </a:r>
              <a:endParaRPr sz="1400" b="0" i="0" u="none" strike="noStrike" cap="none">
                <a:solidFill>
                  <a:srgbClr val="000000"/>
                </a:solidFill>
                <a:latin typeface="+mj-lt"/>
                <a:ea typeface="Arial"/>
                <a:cs typeface="Arial"/>
                <a:sym typeface="Arial"/>
              </a:endParaRPr>
            </a:p>
          </p:txBody>
        </p:sp>
      </p:grpSp>
      <p:grpSp>
        <p:nvGrpSpPr>
          <p:cNvPr id="514" name="Google Shape;514;p3"/>
          <p:cNvGrpSpPr/>
          <p:nvPr/>
        </p:nvGrpSpPr>
        <p:grpSpPr>
          <a:xfrm rot="-5400000">
            <a:off x="5084476" y="1999767"/>
            <a:ext cx="18288" cy="923289"/>
            <a:chOff x="5839691" y="2626372"/>
            <a:chExt cx="1406625" cy="1605257"/>
          </a:xfrm>
        </p:grpSpPr>
        <p:sp>
          <p:nvSpPr>
            <p:cNvPr id="515" name="Google Shape;515;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16" name="Google Shape;516;p3"/>
            <p:cNvSpPr/>
            <p:nvPr/>
          </p:nvSpPr>
          <p:spPr>
            <a:xfrm>
              <a:off x="6048593" y="2626372"/>
              <a:ext cx="988745" cy="1605257"/>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mj-lt"/>
                <a:ea typeface="Arial"/>
                <a:cs typeface="Arial"/>
                <a:sym typeface="Arial"/>
              </a:endParaRPr>
            </a:p>
          </p:txBody>
        </p:sp>
      </p:grpSp>
      <p:sp>
        <p:nvSpPr>
          <p:cNvPr id="517" name="Google Shape;517;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518" name="Google Shape;518;p3"/>
          <p:cNvGrpSpPr/>
          <p:nvPr/>
        </p:nvGrpSpPr>
        <p:grpSpPr>
          <a:xfrm>
            <a:off x="6130611" y="3359718"/>
            <a:ext cx="880712" cy="810164"/>
            <a:chOff x="5930214" y="819319"/>
            <a:chExt cx="938013" cy="939583"/>
          </a:xfrm>
        </p:grpSpPr>
        <p:sp>
          <p:nvSpPr>
            <p:cNvPr id="519" name="Google Shape;519;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20" name="Google Shape;520;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mj-lt"/>
                  <a:ea typeface="Arial"/>
                  <a:cs typeface="Arial"/>
                  <a:sym typeface="Arial"/>
                </a:rPr>
                <a:t>3</a:t>
              </a:r>
              <a:endParaRPr sz="1400" b="0" i="0" u="none" strike="noStrike" cap="none">
                <a:solidFill>
                  <a:srgbClr val="000000"/>
                </a:solidFill>
                <a:latin typeface="+mj-lt"/>
                <a:ea typeface="Arial"/>
                <a:cs typeface="Arial"/>
                <a:sym typeface="Arial"/>
              </a:endParaRPr>
            </a:p>
          </p:txBody>
        </p:sp>
      </p:grpSp>
      <p:grpSp>
        <p:nvGrpSpPr>
          <p:cNvPr id="521" name="Google Shape;521;p3"/>
          <p:cNvGrpSpPr/>
          <p:nvPr/>
        </p:nvGrpSpPr>
        <p:grpSpPr>
          <a:xfrm rot="-5400000">
            <a:off x="5090640" y="3137366"/>
            <a:ext cx="18288" cy="923289"/>
            <a:chOff x="5839691" y="2626372"/>
            <a:chExt cx="1406625" cy="1605257"/>
          </a:xfrm>
        </p:grpSpPr>
        <p:sp>
          <p:nvSpPr>
            <p:cNvPr id="522" name="Google Shape;522;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23" name="Google Shape;523;p3"/>
            <p:cNvSpPr/>
            <p:nvPr/>
          </p:nvSpPr>
          <p:spPr>
            <a:xfrm>
              <a:off x="6048593" y="2626372"/>
              <a:ext cx="988745" cy="1605257"/>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mj-lt"/>
                <a:ea typeface="Arial"/>
                <a:cs typeface="Arial"/>
                <a:sym typeface="Arial"/>
              </a:endParaRPr>
            </a:p>
          </p:txBody>
        </p:sp>
      </p:grpSp>
      <p:sp>
        <p:nvSpPr>
          <p:cNvPr id="524" name="Google Shape;524;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525" name="Google Shape;525;p3"/>
          <p:cNvGrpSpPr/>
          <p:nvPr/>
        </p:nvGrpSpPr>
        <p:grpSpPr>
          <a:xfrm>
            <a:off x="6125375" y="4414451"/>
            <a:ext cx="880712" cy="810164"/>
            <a:chOff x="5917531" y="813457"/>
            <a:chExt cx="938013" cy="939583"/>
          </a:xfrm>
        </p:grpSpPr>
        <p:sp>
          <p:nvSpPr>
            <p:cNvPr id="526" name="Google Shape;526;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27" name="Google Shape;527;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mj-lt"/>
                  <a:ea typeface="Arial"/>
                  <a:cs typeface="Arial"/>
                  <a:sym typeface="Arial"/>
                </a:rPr>
                <a:t>4</a:t>
              </a:r>
              <a:endParaRPr sz="1400" b="0" i="0" u="none" strike="noStrike" cap="none" dirty="0">
                <a:solidFill>
                  <a:srgbClr val="000000"/>
                </a:solidFill>
                <a:latin typeface="+mj-lt"/>
                <a:ea typeface="Arial"/>
                <a:cs typeface="Arial"/>
                <a:sym typeface="Arial"/>
              </a:endParaRPr>
            </a:p>
          </p:txBody>
        </p:sp>
      </p:grpSp>
      <p:sp>
        <p:nvSpPr>
          <p:cNvPr id="528" name="Google Shape;528;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lvl="0">
              <a:buSzPts val="2400"/>
            </a:pPr>
            <a:r>
              <a:rPr lang="vi-VN" sz="2400" dirty="0">
                <a:solidFill>
                  <a:srgbClr val="3F3F3F"/>
                </a:solidFill>
                <a:latin typeface="+mn-lt"/>
                <a:ea typeface="Times New Roman"/>
                <a:cs typeface="Times New Roman"/>
                <a:sym typeface="Times New Roman"/>
              </a:rPr>
              <a:t>Hạn chế và hướng phát triển</a:t>
            </a:r>
          </a:p>
        </p:txBody>
      </p:sp>
      <p:grpSp>
        <p:nvGrpSpPr>
          <p:cNvPr id="529" name="Google Shape;529;p3"/>
          <p:cNvGrpSpPr/>
          <p:nvPr/>
        </p:nvGrpSpPr>
        <p:grpSpPr>
          <a:xfrm rot="-5400000">
            <a:off x="5097312" y="4197153"/>
            <a:ext cx="18288" cy="923289"/>
            <a:chOff x="5839691" y="2626372"/>
            <a:chExt cx="1406625" cy="1605257"/>
          </a:xfrm>
        </p:grpSpPr>
        <p:sp>
          <p:nvSpPr>
            <p:cNvPr id="530" name="Google Shape;530;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31" name="Google Shape;531;p3"/>
            <p:cNvSpPr/>
            <p:nvPr/>
          </p:nvSpPr>
          <p:spPr>
            <a:xfrm>
              <a:off x="6048593" y="2626372"/>
              <a:ext cx="988745" cy="1605257"/>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mj-lt"/>
                <a:ea typeface="Arial"/>
                <a:cs typeface="Arial"/>
                <a:sym typeface="Arial"/>
              </a:endParaRPr>
            </a:p>
          </p:txBody>
        </p:sp>
      </p:grpSp>
      <p:sp>
        <p:nvSpPr>
          <p:cNvPr id="532" name="Google Shape;532;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grpSp>
        <p:nvGrpSpPr>
          <p:cNvPr id="533" name="Google Shape;533;p3"/>
          <p:cNvGrpSpPr/>
          <p:nvPr/>
        </p:nvGrpSpPr>
        <p:grpSpPr>
          <a:xfrm>
            <a:off x="6164014" y="5495003"/>
            <a:ext cx="880712" cy="810164"/>
            <a:chOff x="5914998" y="810429"/>
            <a:chExt cx="938013" cy="939583"/>
          </a:xfrm>
        </p:grpSpPr>
        <p:sp>
          <p:nvSpPr>
            <p:cNvPr id="534" name="Google Shape;534;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35" name="Google Shape;535;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mj-lt"/>
                  <a:ea typeface="Arial"/>
                  <a:cs typeface="Arial"/>
                  <a:sym typeface="Arial"/>
                </a:rPr>
                <a:t>5</a:t>
              </a:r>
              <a:endParaRPr sz="1400" b="0" i="0" u="none" strike="noStrike" cap="none">
                <a:solidFill>
                  <a:srgbClr val="000000"/>
                </a:solidFill>
                <a:latin typeface="+mj-lt"/>
                <a:ea typeface="Arial"/>
                <a:cs typeface="Arial"/>
                <a:sym typeface="Arial"/>
              </a:endParaRPr>
            </a:p>
          </p:txBody>
        </p:sp>
      </p:grpSp>
      <p:sp>
        <p:nvSpPr>
          <p:cNvPr id="536" name="Google Shape;536;p3"/>
          <p:cNvSpPr/>
          <p:nvPr/>
        </p:nvSpPr>
        <p:spPr>
          <a:xfrm>
            <a:off x="813248" y="5719529"/>
            <a:ext cx="4853192" cy="461624"/>
          </a:xfrm>
          <a:prstGeom prst="rect">
            <a:avLst/>
          </a:prstGeom>
          <a:noFill/>
          <a:ln>
            <a:noFill/>
          </a:ln>
        </p:spPr>
        <p:txBody>
          <a:bodyPr spcFirstLastPara="1" wrap="square" lIns="91425" tIns="45700" rIns="91425" bIns="45700" anchor="t" anchorCtr="0">
            <a:spAutoFit/>
          </a:bodyPr>
          <a:lstStyle/>
          <a:p>
            <a:pPr>
              <a:buSzPts val="2400"/>
            </a:pPr>
            <a:r>
              <a:rPr lang="en-US" sz="2400" dirty="0">
                <a:solidFill>
                  <a:srgbClr val="3F3F3F"/>
                </a:solidFill>
                <a:latin typeface="+mj-lt"/>
                <a:ea typeface="Times New Roman"/>
                <a:cs typeface="Times New Roman"/>
                <a:sym typeface="Times New Roman"/>
              </a:rPr>
              <a:t>Demo </a:t>
            </a:r>
            <a:r>
              <a:rPr lang="en-US" sz="2400" dirty="0" err="1">
                <a:solidFill>
                  <a:srgbClr val="3F3F3F"/>
                </a:solidFill>
                <a:latin typeface="+mj-lt"/>
                <a:ea typeface="Times New Roman"/>
                <a:cs typeface="Times New Roman"/>
                <a:sym typeface="Times New Roman"/>
              </a:rPr>
              <a:t>Sản</a:t>
            </a:r>
            <a:r>
              <a:rPr lang="en-US" sz="2400" dirty="0">
                <a:solidFill>
                  <a:srgbClr val="3F3F3F"/>
                </a:solidFill>
                <a:latin typeface="+mj-lt"/>
                <a:ea typeface="Times New Roman"/>
                <a:cs typeface="Times New Roman"/>
                <a:sym typeface="Times New Roman"/>
              </a:rPr>
              <a:t> </a:t>
            </a:r>
            <a:r>
              <a:rPr lang="en-US" sz="2400" dirty="0" err="1">
                <a:solidFill>
                  <a:srgbClr val="3F3F3F"/>
                </a:solidFill>
                <a:latin typeface="+mj-lt"/>
                <a:ea typeface="Times New Roman"/>
                <a:cs typeface="Times New Roman"/>
                <a:sym typeface="Times New Roman"/>
              </a:rPr>
              <a:t>Phẩm</a:t>
            </a:r>
            <a:endParaRPr lang="en-US" sz="2400" dirty="0">
              <a:solidFill>
                <a:srgbClr val="3F3F3F"/>
              </a:solidFill>
              <a:latin typeface="+mj-lt"/>
              <a:ea typeface="Times New Roman"/>
              <a:cs typeface="Times New Roman"/>
              <a:sym typeface="Times New Roman"/>
            </a:endParaRPr>
          </a:p>
        </p:txBody>
      </p:sp>
      <p:grpSp>
        <p:nvGrpSpPr>
          <p:cNvPr id="537" name="Google Shape;537;p3"/>
          <p:cNvGrpSpPr/>
          <p:nvPr/>
        </p:nvGrpSpPr>
        <p:grpSpPr>
          <a:xfrm rot="-5400000">
            <a:off x="5138329" y="5280317"/>
            <a:ext cx="18288" cy="923289"/>
            <a:chOff x="5839691" y="2626372"/>
            <a:chExt cx="1406625" cy="1605257"/>
          </a:xfrm>
        </p:grpSpPr>
        <p:sp>
          <p:nvSpPr>
            <p:cNvPr id="538" name="Google Shape;538;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39" name="Google Shape;539;p3"/>
            <p:cNvSpPr/>
            <p:nvPr/>
          </p:nvSpPr>
          <p:spPr>
            <a:xfrm>
              <a:off x="6048593" y="2626372"/>
              <a:ext cx="988745" cy="1605257"/>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mj-lt"/>
                <a:ea typeface="Arial"/>
                <a:cs typeface="Arial"/>
                <a:sym typeface="Arial"/>
              </a:endParaRPr>
            </a:p>
          </p:txBody>
        </p:sp>
      </p:grpSp>
      <p:sp>
        <p:nvSpPr>
          <p:cNvPr id="540" name="Google Shape;540;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j-lt"/>
              <a:ea typeface="Arial"/>
              <a:cs typeface="Arial"/>
              <a:sym typeface="Arial"/>
            </a:endParaRPr>
          </a:p>
        </p:txBody>
      </p:sp>
      <p:sp>
        <p:nvSpPr>
          <p:cNvPr id="541" name="Google Shape;541;p3"/>
          <p:cNvSpPr/>
          <p:nvPr/>
        </p:nvSpPr>
        <p:spPr>
          <a:xfrm>
            <a:off x="813248" y="3485884"/>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3F3F3F"/>
                </a:solidFill>
                <a:latin typeface="+mj-lt"/>
                <a:ea typeface="Times New Roman"/>
                <a:cs typeface="Times New Roman"/>
                <a:sym typeface="Times New Roman"/>
              </a:rPr>
              <a:t>Phân tích thiết kế hệ thống</a:t>
            </a:r>
            <a:endParaRPr sz="2400" b="0" i="0" u="none" strike="noStrike" cap="none">
              <a:solidFill>
                <a:srgbClr val="3F3F3F"/>
              </a:solidFill>
              <a:latin typeface="+mj-lt"/>
              <a:ea typeface="Times New Roman"/>
              <a:cs typeface="Times New Roman"/>
              <a:sym typeface="Times New Roman"/>
            </a:endParaRPr>
          </a:p>
        </p:txBody>
      </p:sp>
      <p:sp>
        <p:nvSpPr>
          <p:cNvPr id="542" name="Google Shape;542;p3"/>
          <p:cNvSpPr/>
          <p:nvPr/>
        </p:nvSpPr>
        <p:spPr>
          <a:xfrm>
            <a:off x="884289" y="2390978"/>
            <a:ext cx="48531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err="1">
                <a:solidFill>
                  <a:srgbClr val="3F3F3F"/>
                </a:solidFill>
                <a:latin typeface="+mj-lt"/>
                <a:ea typeface="Times New Roman"/>
                <a:cs typeface="Times New Roman"/>
                <a:sym typeface="Times New Roman"/>
              </a:rPr>
              <a:t>Mục</a:t>
            </a:r>
            <a:r>
              <a:rPr lang="en-US" sz="2400" b="0" i="0" u="none" strike="noStrike" cap="none" dirty="0">
                <a:solidFill>
                  <a:srgbClr val="3F3F3F"/>
                </a:solidFill>
                <a:latin typeface="+mj-lt"/>
                <a:ea typeface="Times New Roman"/>
                <a:cs typeface="Times New Roman"/>
                <a:sym typeface="Times New Roman"/>
              </a:rPr>
              <a:t> </a:t>
            </a:r>
            <a:r>
              <a:rPr lang="en-US" sz="2400" b="0" i="0" u="none" strike="noStrike" cap="none" dirty="0" err="1">
                <a:solidFill>
                  <a:srgbClr val="3F3F3F"/>
                </a:solidFill>
                <a:latin typeface="+mj-lt"/>
                <a:ea typeface="Times New Roman"/>
                <a:cs typeface="Times New Roman"/>
                <a:sym typeface="Times New Roman"/>
              </a:rPr>
              <a:t>tiêu</a:t>
            </a:r>
            <a:r>
              <a:rPr lang="en-US" sz="2400" b="0" i="0" u="none" strike="noStrike" cap="none" dirty="0">
                <a:solidFill>
                  <a:srgbClr val="3F3F3F"/>
                </a:solidFill>
                <a:latin typeface="+mj-lt"/>
                <a:ea typeface="Times New Roman"/>
                <a:cs typeface="Times New Roman"/>
                <a:sym typeface="Times New Roman"/>
              </a:rPr>
              <a:t> </a:t>
            </a:r>
            <a:r>
              <a:rPr lang="en-US" sz="2400" b="0" i="0" u="none" strike="noStrike" cap="none" dirty="0" err="1">
                <a:solidFill>
                  <a:srgbClr val="3F3F3F"/>
                </a:solidFill>
                <a:latin typeface="+mj-lt"/>
                <a:ea typeface="Times New Roman"/>
                <a:cs typeface="Times New Roman"/>
                <a:sym typeface="Times New Roman"/>
              </a:rPr>
              <a:t>đề</a:t>
            </a:r>
            <a:r>
              <a:rPr lang="en-US" sz="2400" b="0" i="0" u="none" strike="noStrike" cap="none" dirty="0">
                <a:solidFill>
                  <a:srgbClr val="3F3F3F"/>
                </a:solidFill>
                <a:latin typeface="+mj-lt"/>
                <a:ea typeface="Times New Roman"/>
                <a:cs typeface="Times New Roman"/>
                <a:sym typeface="Times New Roman"/>
              </a:rPr>
              <a:t> </a:t>
            </a:r>
            <a:r>
              <a:rPr lang="en-US" sz="2400" b="0" i="0" u="none" strike="noStrike" cap="none" dirty="0" err="1">
                <a:solidFill>
                  <a:srgbClr val="3F3F3F"/>
                </a:solidFill>
                <a:latin typeface="+mj-lt"/>
                <a:ea typeface="Times New Roman"/>
                <a:cs typeface="Times New Roman"/>
                <a:sym typeface="Times New Roman"/>
              </a:rPr>
              <a:t>tài</a:t>
            </a:r>
            <a:endParaRPr sz="2400" b="0" i="0" u="none" strike="noStrike" cap="none" dirty="0">
              <a:solidFill>
                <a:srgbClr val="3F3F3F"/>
              </a:solidFill>
              <a:latin typeface="+mj-lt"/>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5"/>
                                        </p:tgtEl>
                                        <p:attrNameLst>
                                          <p:attrName>style.visibility</p:attrName>
                                        </p:attrNameLst>
                                      </p:cBhvr>
                                      <p:to>
                                        <p:strVal val="visible"/>
                                      </p:to>
                                    </p:set>
                                    <p:animEffect transition="in" filter="fade">
                                      <p:cBhvr>
                                        <p:cTn id="7" dur="500"/>
                                        <p:tgtEl>
                                          <p:spTgt spid="49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8"/>
                                        </p:tgtEl>
                                        <p:attrNameLst>
                                          <p:attrName>style.visibility</p:attrName>
                                        </p:attrNameLst>
                                      </p:cBhvr>
                                      <p:to>
                                        <p:strVal val="visible"/>
                                      </p:to>
                                    </p:set>
                                    <p:animEffect transition="in" filter="fade">
                                      <p:cBhvr>
                                        <p:cTn id="11" dur="500"/>
                                        <p:tgtEl>
                                          <p:spTgt spid="49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1"/>
                                        </p:tgtEl>
                                        <p:attrNameLst>
                                          <p:attrName>style.visibility</p:attrName>
                                        </p:attrNameLst>
                                      </p:cBhvr>
                                      <p:to>
                                        <p:strVal val="visible"/>
                                      </p:to>
                                    </p:set>
                                    <p:animEffect transition="in" filter="fade">
                                      <p:cBhvr>
                                        <p:cTn id="16" dur="500"/>
                                        <p:tgtEl>
                                          <p:spTgt spid="51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2"/>
                                        </p:tgtEl>
                                        <p:attrNameLst>
                                          <p:attrName>style.visibility</p:attrName>
                                        </p:attrNameLst>
                                      </p:cBhvr>
                                      <p:to>
                                        <p:strVal val="visible"/>
                                      </p:to>
                                    </p:set>
                                    <p:animEffect transition="in" filter="fade">
                                      <p:cBhvr>
                                        <p:cTn id="20" dur="500"/>
                                        <p:tgtEl>
                                          <p:spTgt spid="5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8"/>
                                        </p:tgtEl>
                                        <p:attrNameLst>
                                          <p:attrName>style.visibility</p:attrName>
                                        </p:attrNameLst>
                                      </p:cBhvr>
                                      <p:to>
                                        <p:strVal val="visible"/>
                                      </p:to>
                                    </p:set>
                                    <p:animEffect transition="in" filter="fade">
                                      <p:cBhvr>
                                        <p:cTn id="25" dur="500"/>
                                        <p:tgtEl>
                                          <p:spTgt spid="518"/>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1"/>
                                        </p:tgtEl>
                                        <p:attrNameLst>
                                          <p:attrName>style.visibility</p:attrName>
                                        </p:attrNameLst>
                                      </p:cBhvr>
                                      <p:to>
                                        <p:strVal val="visible"/>
                                      </p:to>
                                    </p:set>
                                    <p:animEffect transition="in" filter="fade">
                                      <p:cBhvr>
                                        <p:cTn id="29" dur="500"/>
                                        <p:tgtEl>
                                          <p:spTgt spid="5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5"/>
                                        </p:tgtEl>
                                        <p:attrNameLst>
                                          <p:attrName>style.visibility</p:attrName>
                                        </p:attrNameLst>
                                      </p:cBhvr>
                                      <p:to>
                                        <p:strVal val="visible"/>
                                      </p:to>
                                    </p:set>
                                    <p:animEffect transition="in" filter="fade">
                                      <p:cBhvr>
                                        <p:cTn id="34" dur="500"/>
                                        <p:tgtEl>
                                          <p:spTgt spid="525"/>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8"/>
                                        </p:tgtEl>
                                        <p:attrNameLst>
                                          <p:attrName>style.visibility</p:attrName>
                                        </p:attrNameLst>
                                      </p:cBhvr>
                                      <p:to>
                                        <p:strVal val="visible"/>
                                      </p:to>
                                    </p:set>
                                    <p:animEffect transition="in" filter="fade">
                                      <p:cBhvr>
                                        <p:cTn id="38" dur="500"/>
                                        <p:tgtEl>
                                          <p:spTgt spid="52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3"/>
                                        </p:tgtEl>
                                        <p:attrNameLst>
                                          <p:attrName>style.visibility</p:attrName>
                                        </p:attrNameLst>
                                      </p:cBhvr>
                                      <p:to>
                                        <p:strVal val="visible"/>
                                      </p:to>
                                    </p:set>
                                    <p:animEffect transition="in" filter="fade">
                                      <p:cBhvr>
                                        <p:cTn id="43" dur="500"/>
                                        <p:tgtEl>
                                          <p:spTgt spid="533"/>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6"/>
                                        </p:tgtEl>
                                        <p:attrNameLst>
                                          <p:attrName>style.visibility</p:attrName>
                                        </p:attrNameLst>
                                      </p:cBhvr>
                                      <p:to>
                                        <p:strVal val="visible"/>
                                      </p:to>
                                    </p:set>
                                    <p:animEffect transition="in" filter="fade">
                                      <p:cBhvr>
                                        <p:cTn id="47"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grpSp>
        <p:nvGrpSpPr>
          <p:cNvPr id="861" name="Google Shape;861;p17"/>
          <p:cNvGrpSpPr/>
          <p:nvPr/>
        </p:nvGrpSpPr>
        <p:grpSpPr>
          <a:xfrm>
            <a:off x="2386080" y="0"/>
            <a:ext cx="3314880" cy="6857640"/>
            <a:chOff x="2386080" y="0"/>
            <a:chExt cx="3314880" cy="6857640"/>
          </a:xfrm>
        </p:grpSpPr>
        <p:sp>
          <p:nvSpPr>
            <p:cNvPr id="862" name="Google Shape;862;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4" name="Google Shape;874;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a:solidFill>
                  <a:srgbClr val="FF3737"/>
                </a:solidFill>
                <a:latin typeface="Calibri"/>
                <a:ea typeface="Calibri"/>
                <a:cs typeface="Calibri"/>
                <a:sym typeface="Calibri"/>
              </a:rPr>
              <a:t>Phần 05 :</a:t>
            </a:r>
            <a:endParaRPr sz="4800" b="0" i="0" u="none" strike="noStrike" cap="none">
              <a:solidFill>
                <a:schemeClr val="dk1"/>
              </a:solidFill>
              <a:latin typeface="Arial"/>
              <a:ea typeface="Arial"/>
              <a:cs typeface="Arial"/>
              <a:sym typeface="Arial"/>
            </a:endParaRPr>
          </a:p>
        </p:txBody>
      </p:sp>
      <p:grpSp>
        <p:nvGrpSpPr>
          <p:cNvPr id="875" name="Google Shape;875;p17"/>
          <p:cNvGrpSpPr/>
          <p:nvPr/>
        </p:nvGrpSpPr>
        <p:grpSpPr>
          <a:xfrm>
            <a:off x="5791201" y="2068658"/>
            <a:ext cx="6400799" cy="2911891"/>
            <a:chOff x="5879896" y="1770480"/>
            <a:chExt cx="5259520" cy="364680"/>
          </a:xfrm>
        </p:grpSpPr>
        <p:sp>
          <p:nvSpPr>
            <p:cNvPr id="876" name="Google Shape;876;p17"/>
            <p:cNvSpPr/>
            <p:nvPr/>
          </p:nvSpPr>
          <p:spPr>
            <a:xfrm>
              <a:off x="5879896" y="1887418"/>
              <a:ext cx="5259520" cy="1038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DEMO SẢN PHẨM</a:t>
              </a:r>
              <a:endParaRPr sz="4800" b="0" i="0" u="none" strike="noStrike" cap="none" dirty="0">
                <a:solidFill>
                  <a:schemeClr val="dk1"/>
                </a:solidFill>
                <a:latin typeface="Arial"/>
                <a:ea typeface="Arial"/>
                <a:cs typeface="Arial"/>
                <a:sym typeface="Arial"/>
              </a:endParaRPr>
            </a:p>
          </p:txBody>
        </p:sp>
        <p:sp>
          <p:nvSpPr>
            <p:cNvPr id="877" name="Google Shape;877;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878" name="Google Shape;878;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pic>
        <p:nvPicPr>
          <p:cNvPr id="1430" name="Google Shape;1430;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1431" name="Google Shape;1431;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404040"/>
                </a:solidFill>
                <a:latin typeface="Calibri"/>
                <a:ea typeface="Calibri"/>
                <a:cs typeface="Calibri"/>
                <a:sym typeface="Calibri"/>
              </a:rPr>
              <a:t>THANK YOU </a:t>
            </a:r>
            <a:endParaRPr sz="4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rgbClr val="FF3737"/>
                </a:solidFill>
                <a:latin typeface="Calibri"/>
                <a:ea typeface="Calibri"/>
                <a:cs typeface="Calibri"/>
                <a:sym typeface="Calibri"/>
              </a:rPr>
              <a:t>FOR WATCHING</a:t>
            </a:r>
            <a:endParaRPr sz="4400" b="0" i="0" u="none" strike="noStrike" cap="none">
              <a:solidFill>
                <a:schemeClr val="dk1"/>
              </a:solidFill>
              <a:latin typeface="Arial"/>
              <a:ea typeface="Arial"/>
              <a:cs typeface="Arial"/>
              <a:sym typeface="Arial"/>
            </a:endParaRPr>
          </a:p>
        </p:txBody>
      </p:sp>
      <p:sp>
        <p:nvSpPr>
          <p:cNvPr id="1435" name="Google Shape;1435;p20"/>
          <p:cNvSpPr/>
          <p:nvPr/>
        </p:nvSpPr>
        <p:spPr>
          <a:xfrm>
            <a:off x="533400" y="4296860"/>
            <a:ext cx="4786200" cy="14070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2400"/>
              <a:buFont typeface="Arial"/>
              <a:buNone/>
            </a:pPr>
            <a:r>
              <a:rPr lang="en-US" sz="2400" b="0" i="0" u="none" strike="noStrike" cap="none">
                <a:solidFill>
                  <a:srgbClr val="595959"/>
                </a:solidFill>
                <a:latin typeface="Calibri"/>
                <a:ea typeface="Calibri"/>
                <a:cs typeface="Calibri"/>
                <a:sym typeface="Calibri"/>
              </a:rPr>
              <a:t>Em xin chân thành cảm ơn hội đồng thầy cô đã lắng nghe và theo dõi bài thuyết trình của em.</a:t>
            </a:r>
            <a:endParaRPr sz="24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grpSp>
        <p:nvGrpSpPr>
          <p:cNvPr id="548" name="Google Shape;548;p4"/>
          <p:cNvGrpSpPr/>
          <p:nvPr/>
        </p:nvGrpSpPr>
        <p:grpSpPr>
          <a:xfrm>
            <a:off x="2386080" y="0"/>
            <a:ext cx="3314880" cy="6857640"/>
            <a:chOff x="2386080" y="0"/>
            <a:chExt cx="3314880" cy="6857640"/>
          </a:xfrm>
        </p:grpSpPr>
        <p:sp>
          <p:nvSpPr>
            <p:cNvPr id="549" name="Google Shape;549;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25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1" u="none" strike="noStrike" cap="none" dirty="0" err="1">
                <a:solidFill>
                  <a:srgbClr val="FF3737"/>
                </a:solidFill>
                <a:latin typeface="Calibri"/>
                <a:ea typeface="Calibri"/>
                <a:cs typeface="Calibri"/>
                <a:sym typeface="Calibri"/>
              </a:rPr>
              <a:t>Phần</a:t>
            </a:r>
            <a:r>
              <a:rPr lang="en-US" sz="4800" b="1" i="1" u="none" strike="noStrike" cap="none" dirty="0">
                <a:solidFill>
                  <a:srgbClr val="FF3737"/>
                </a:solidFill>
                <a:latin typeface="Calibri"/>
                <a:ea typeface="Calibri"/>
                <a:cs typeface="Calibri"/>
                <a:sym typeface="Calibri"/>
              </a:rPr>
              <a:t> 01 :</a:t>
            </a:r>
            <a:endParaRPr sz="4800" b="0" i="0" u="none" strike="noStrike" cap="none" dirty="0">
              <a:solidFill>
                <a:schemeClr val="dk1"/>
              </a:solidFill>
              <a:latin typeface="Arial"/>
              <a:ea typeface="Arial"/>
              <a:cs typeface="Arial"/>
              <a:sym typeface="Arial"/>
            </a:endParaRPr>
          </a:p>
        </p:txBody>
      </p:sp>
      <p:grpSp>
        <p:nvGrpSpPr>
          <p:cNvPr id="562" name="Google Shape;562;p4"/>
          <p:cNvGrpSpPr/>
          <p:nvPr/>
        </p:nvGrpSpPr>
        <p:grpSpPr>
          <a:xfrm>
            <a:off x="5867401" y="2495347"/>
            <a:ext cx="4937098" cy="2914853"/>
            <a:chOff x="5894486" y="1770109"/>
            <a:chExt cx="5259520" cy="365051"/>
          </a:xfrm>
        </p:grpSpPr>
        <p:sp>
          <p:nvSpPr>
            <p:cNvPr id="563" name="Google Shape;563;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TỔNG QUAN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414141"/>
                  </a:solidFill>
                  <a:latin typeface="Calibri"/>
                  <a:ea typeface="Calibri"/>
                  <a:cs typeface="Calibri"/>
                  <a:sym typeface="Calibri"/>
                </a:rPr>
                <a:t>VỀ ĐỀ TÀI</a:t>
              </a:r>
              <a:endParaRPr sz="6000" b="0" i="0" u="none" strike="noStrike" cap="none">
                <a:solidFill>
                  <a:schemeClr val="dk1"/>
                </a:solidFill>
                <a:latin typeface="Arial"/>
                <a:ea typeface="Arial"/>
                <a:cs typeface="Arial"/>
                <a:sym typeface="Arial"/>
              </a:endParaRPr>
            </a:p>
          </p:txBody>
        </p:sp>
        <p:sp>
          <p:nvSpPr>
            <p:cNvPr id="564" name="Google Shape;564;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1" u="none" strike="noStrike" cap="none">
                  <a:solidFill>
                    <a:srgbClr val="FFFFFF"/>
                  </a:solidFill>
                  <a:latin typeface="Calibri"/>
                  <a:ea typeface="Calibri"/>
                  <a:cs typeface="Calibri"/>
                  <a:sym typeface="Calibri"/>
                </a:rPr>
                <a:t>1</a:t>
              </a:r>
              <a:endParaRPr sz="1800" b="0" i="0" u="none" strike="noStrike" cap="none">
                <a:solidFill>
                  <a:schemeClr val="dk1"/>
                </a:solidFill>
                <a:latin typeface="Arial"/>
                <a:ea typeface="Arial"/>
                <a:cs typeface="Arial"/>
                <a:sym typeface="Arial"/>
              </a:endParaRPr>
            </a:p>
          </p:txBody>
        </p:sp>
      </p:grpSp>
      <p:sp>
        <p:nvSpPr>
          <p:cNvPr id="565" name="Google Shape;565;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Đồ án tốt nghiệp</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
          <p:cNvSpPr/>
          <p:nvPr/>
        </p:nvSpPr>
        <p:spPr>
          <a:xfrm>
            <a:off x="418968" y="1515636"/>
            <a:ext cx="10782432" cy="1913364"/>
          </a:xfrm>
          <a:prstGeom prst="rect">
            <a:avLst/>
          </a:prstGeom>
          <a:noFill/>
          <a:ln>
            <a:noFill/>
          </a:ln>
        </p:spPr>
        <p:txBody>
          <a:bodyPr spcFirstLastPara="1" wrap="square" lIns="91425" tIns="91425" rIns="91425" bIns="91425" anchor="ctr" anchorCtr="0">
            <a:noAutofit/>
          </a:bodyPr>
          <a:lstStyle/>
          <a:p>
            <a:pPr algn="l"/>
            <a:r>
              <a:rPr lang="vi-VN" sz="2000" b="0" i="0" dirty="0">
                <a:solidFill>
                  <a:srgbClr val="313131"/>
                </a:solidFill>
                <a:effectLst/>
                <a:latin typeface="+mn-lt"/>
              </a:rPr>
              <a:t>- Theo báo Quản Lý Nhà Nước, </a:t>
            </a:r>
            <a:r>
              <a:rPr lang="en-US" sz="2000" dirty="0" err="1">
                <a:solidFill>
                  <a:srgbClr val="313131"/>
                </a:solidFill>
                <a:latin typeface="+mn-lt"/>
                <a:cs typeface="Times New Roman" panose="02020603050405020304" pitchFamily="18" charset="0"/>
              </a:rPr>
              <a:t>người</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tiêu</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dùng</a:t>
            </a:r>
            <a:r>
              <a:rPr lang="vi-VN" sz="2000" b="0" i="0" dirty="0">
                <a:solidFill>
                  <a:srgbClr val="313131"/>
                </a:solidFill>
                <a:effectLst/>
                <a:latin typeface="+mn-lt"/>
                <a:cs typeface="Times New Roman" panose="02020603050405020304" pitchFamily="18" charset="0"/>
              </a:rPr>
              <a:t> </a:t>
            </a:r>
            <a:r>
              <a:rPr lang="vi-VN" sz="2000" b="0" i="0" dirty="0">
                <a:solidFill>
                  <a:srgbClr val="313131"/>
                </a:solidFill>
                <a:effectLst/>
                <a:latin typeface="+mn-lt"/>
              </a:rPr>
              <a:t>có xu hướng ưu tiên các hình thức mua sắm trực tuyến thông qua các </a:t>
            </a:r>
            <a:r>
              <a:rPr lang="en-US" sz="2000" dirty="0" err="1">
                <a:solidFill>
                  <a:srgbClr val="313131"/>
                </a:solidFill>
                <a:latin typeface="+mn-lt"/>
                <a:cs typeface="Times New Roman" panose="02020603050405020304" pitchFamily="18" charset="0"/>
              </a:rPr>
              <a:t>trang</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thương</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mại</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điện</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tử</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các</a:t>
            </a:r>
            <a:r>
              <a:rPr lang="en-US" sz="2000" dirty="0">
                <a:solidFill>
                  <a:srgbClr val="313131"/>
                </a:solidFill>
                <a:latin typeface="+mn-lt"/>
                <a:cs typeface="Times New Roman" panose="02020603050405020304" pitchFamily="18" charset="0"/>
              </a:rPr>
              <a:t> </a:t>
            </a:r>
            <a:r>
              <a:rPr lang="en-US" sz="2000" dirty="0" err="1">
                <a:solidFill>
                  <a:srgbClr val="313131"/>
                </a:solidFill>
                <a:latin typeface="+mn-lt"/>
                <a:cs typeface="Times New Roman" panose="02020603050405020304" pitchFamily="18" charset="0"/>
              </a:rPr>
              <a:t>trang</a:t>
            </a:r>
            <a:r>
              <a:rPr lang="en-US" sz="2000" dirty="0">
                <a:solidFill>
                  <a:srgbClr val="313131"/>
                </a:solidFill>
                <a:latin typeface="+mn-lt"/>
                <a:cs typeface="Times New Roman" panose="02020603050405020304" pitchFamily="18" charset="0"/>
              </a:rPr>
              <a:t> web</a:t>
            </a:r>
            <a:r>
              <a:rPr lang="vi-VN" sz="2000" b="0" i="0" dirty="0">
                <a:solidFill>
                  <a:srgbClr val="313131"/>
                </a:solidFill>
                <a:effectLst/>
                <a:latin typeface="+mn-lt"/>
              </a:rPr>
              <a:t> </a:t>
            </a:r>
            <a:r>
              <a:rPr lang="en-US" sz="2000" dirty="0" err="1">
                <a:solidFill>
                  <a:srgbClr val="313131"/>
                </a:solidFill>
                <a:latin typeface="+mn-lt"/>
                <a:cs typeface="Times New Roman" panose="02020603050405020304" pitchFamily="18" charset="0"/>
              </a:rPr>
              <a:t>trong</a:t>
            </a:r>
            <a:r>
              <a:rPr lang="en-US" sz="2000" dirty="0">
                <a:solidFill>
                  <a:srgbClr val="313131"/>
                </a:solidFill>
                <a:latin typeface="+mn-lt"/>
                <a:cs typeface="Times New Roman" panose="02020603050405020304" pitchFamily="18" charset="0"/>
              </a:rPr>
              <a:t>, </a:t>
            </a:r>
            <a:r>
              <a:rPr lang="vi-VN" sz="2000" b="0" i="0" dirty="0">
                <a:solidFill>
                  <a:srgbClr val="313131"/>
                </a:solidFill>
                <a:effectLst/>
                <a:latin typeface="+mn-lt"/>
              </a:rPr>
              <a:t>sau các đợt giãn cách xã hội. Điều này được thể hiện rõ ràng thông qua số liệu được thống kê bởi Bộ Công Thương năm 2022, có tới 55.7 triệu người tham gia mua sắm trực tuyến trên tổng số 74.5 triệu người sử dụng Internet (chiếm 74.8%)</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mn-lt"/>
              <a:sym typeface="Arial"/>
            </a:endParaRPr>
          </a:p>
        </p:txBody>
      </p:sp>
      <p:sp>
        <p:nvSpPr>
          <p:cNvPr id="581" name="Google Shape;581;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mn-lt"/>
                <a:ea typeface="Calibri"/>
                <a:cs typeface="Calibri"/>
                <a:sym typeface="Calibri"/>
              </a:rPr>
              <a:t>1. </a:t>
            </a:r>
            <a:r>
              <a:rPr lang="vi-VN" sz="2400" b="1" dirty="0">
                <a:solidFill>
                  <a:srgbClr val="FF3737"/>
                </a:solidFill>
                <a:latin typeface="+mn-lt"/>
                <a:ea typeface="Calibri"/>
                <a:cs typeface="Calibri"/>
                <a:sym typeface="Calibri"/>
              </a:rPr>
              <a:t>Lý do chọn đề tài</a:t>
            </a:r>
            <a:endParaRPr sz="2400" b="0" i="0" u="none" strike="noStrike" cap="none" dirty="0">
              <a:solidFill>
                <a:schemeClr val="dk1"/>
              </a:solidFill>
              <a:latin typeface="+mn-lt"/>
              <a:ea typeface="Arial"/>
              <a:cs typeface="Arial"/>
              <a:sym typeface="Arial"/>
            </a:endParaRPr>
          </a:p>
        </p:txBody>
      </p:sp>
      <p:grpSp>
        <p:nvGrpSpPr>
          <p:cNvPr id="5" name="Google Shape;607;p6">
            <a:extLst>
              <a:ext uri="{FF2B5EF4-FFF2-40B4-BE49-F238E27FC236}">
                <a16:creationId xmlns:a16="http://schemas.microsoft.com/office/drawing/2014/main" id="{255CE93A-B6FF-7AAE-9EF1-B2D01C4BB2ED}"/>
              </a:ext>
            </a:extLst>
          </p:cNvPr>
          <p:cNvGrpSpPr/>
          <p:nvPr/>
        </p:nvGrpSpPr>
        <p:grpSpPr>
          <a:xfrm>
            <a:off x="418968" y="3429000"/>
            <a:ext cx="9743804" cy="707846"/>
            <a:chOff x="1061986" y="4966692"/>
            <a:chExt cx="9743804" cy="707846"/>
          </a:xfrm>
        </p:grpSpPr>
        <p:sp>
          <p:nvSpPr>
            <p:cNvPr id="6" name="Google Shape;608;p6">
              <a:extLst>
                <a:ext uri="{FF2B5EF4-FFF2-40B4-BE49-F238E27FC236}">
                  <a16:creationId xmlns:a16="http://schemas.microsoft.com/office/drawing/2014/main" id="{2B3D7AE4-B9FA-DDC5-255D-567798872401}"/>
                </a:ext>
              </a:extLst>
            </p:cNvPr>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mn-lt"/>
                <a:ea typeface="Arial"/>
                <a:cs typeface="Arial"/>
                <a:sym typeface="Arial"/>
              </a:endParaRPr>
            </a:p>
          </p:txBody>
        </p:sp>
        <p:sp>
          <p:nvSpPr>
            <p:cNvPr id="7" name="Google Shape;609;p6">
              <a:extLst>
                <a:ext uri="{FF2B5EF4-FFF2-40B4-BE49-F238E27FC236}">
                  <a16:creationId xmlns:a16="http://schemas.microsoft.com/office/drawing/2014/main" id="{0C8D98BE-091C-356B-A3AD-B411F9D0608B}"/>
                </a:ext>
              </a:extLst>
            </p:cNvPr>
            <p:cNvSpPr txBox="1"/>
            <p:nvPr/>
          </p:nvSpPr>
          <p:spPr>
            <a:xfrm>
              <a:off x="2274483" y="4966692"/>
              <a:ext cx="8531307"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000" b="0" i="0" u="none" strike="noStrike" cap="none" dirty="0">
                  <a:solidFill>
                    <a:schemeClr val="dk1"/>
                  </a:solidFill>
                  <a:latin typeface="+mn-lt"/>
                  <a:ea typeface="Times New Roman"/>
                  <a:cs typeface="Times New Roman"/>
                  <a:sym typeface="Times New Roman"/>
                </a:rPr>
                <a:t>Nhiều người kinh doanh sẽ muốn xây dựng thương hiệu cá nhân và củng cố thương  hiệu bằng </a:t>
              </a:r>
              <a:r>
                <a:rPr lang="en-US" sz="2000" b="0" i="0" u="none" strike="noStrike" cap="none" dirty="0">
                  <a:solidFill>
                    <a:schemeClr val="dk1"/>
                  </a:solidFill>
                  <a:latin typeface="+mn-lt"/>
                  <a:ea typeface="Times New Roman"/>
                  <a:cs typeface="Times New Roman"/>
                  <a:sym typeface="Times New Roman"/>
                </a:rPr>
                <a:t>Website</a:t>
              </a:r>
              <a:r>
                <a:rPr lang="vi-VN" sz="2000" b="0" i="0" u="none" strike="noStrike" cap="none" dirty="0">
                  <a:solidFill>
                    <a:schemeClr val="dk1"/>
                  </a:solidFill>
                  <a:latin typeface="+mn-lt"/>
                  <a:ea typeface="Times New Roman"/>
                  <a:cs typeface="Times New Roman"/>
                  <a:sym typeface="Times New Roman"/>
                </a:rPr>
                <a:t> mang thương hiệu cá nhân.</a:t>
              </a:r>
              <a:endParaRPr sz="2000" b="0" i="0" u="none" strike="noStrike" cap="none" dirty="0">
                <a:solidFill>
                  <a:schemeClr val="dk1"/>
                </a:solidFill>
                <a:latin typeface="+mn-lt"/>
                <a:ea typeface="Times New Roman"/>
                <a:cs typeface="Times New Roman"/>
                <a:sym typeface="Times New Roman"/>
              </a:endParaRPr>
            </a:p>
          </p:txBody>
        </p:sp>
      </p:grpSp>
      <p:grpSp>
        <p:nvGrpSpPr>
          <p:cNvPr id="9" name="Google Shape;607;p6">
            <a:extLst>
              <a:ext uri="{FF2B5EF4-FFF2-40B4-BE49-F238E27FC236}">
                <a16:creationId xmlns:a16="http://schemas.microsoft.com/office/drawing/2014/main" id="{6C7C7134-16A5-0973-02BE-D6D5532F447A}"/>
              </a:ext>
            </a:extLst>
          </p:cNvPr>
          <p:cNvGrpSpPr/>
          <p:nvPr/>
        </p:nvGrpSpPr>
        <p:grpSpPr>
          <a:xfrm>
            <a:off x="418968" y="4659989"/>
            <a:ext cx="9743804" cy="707846"/>
            <a:chOff x="1061986" y="4966692"/>
            <a:chExt cx="9743804" cy="707846"/>
          </a:xfrm>
        </p:grpSpPr>
        <p:sp>
          <p:nvSpPr>
            <p:cNvPr id="10" name="Google Shape;608;p6">
              <a:extLst>
                <a:ext uri="{FF2B5EF4-FFF2-40B4-BE49-F238E27FC236}">
                  <a16:creationId xmlns:a16="http://schemas.microsoft.com/office/drawing/2014/main" id="{8609CCA4-62D5-13F2-CA2E-3C558E27BF98}"/>
                </a:ext>
              </a:extLst>
            </p:cNvPr>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mn-lt"/>
                <a:ea typeface="Arial"/>
                <a:cs typeface="Arial"/>
                <a:sym typeface="Arial"/>
              </a:endParaRPr>
            </a:p>
          </p:txBody>
        </p:sp>
        <p:sp>
          <p:nvSpPr>
            <p:cNvPr id="11" name="Google Shape;609;p6">
              <a:extLst>
                <a:ext uri="{FF2B5EF4-FFF2-40B4-BE49-F238E27FC236}">
                  <a16:creationId xmlns:a16="http://schemas.microsoft.com/office/drawing/2014/main" id="{1D82CEF8-E2FB-B02C-4186-7995E19467F9}"/>
                </a:ext>
              </a:extLst>
            </p:cNvPr>
            <p:cNvSpPr txBox="1"/>
            <p:nvPr/>
          </p:nvSpPr>
          <p:spPr>
            <a:xfrm>
              <a:off x="2274483" y="4966692"/>
              <a:ext cx="8531307"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vi-VN" sz="2000" dirty="0">
                  <a:solidFill>
                    <a:schemeClr val="dk1"/>
                  </a:solidFill>
                  <a:latin typeface="+mn-lt"/>
                  <a:ea typeface="Times New Roman"/>
                  <a:cs typeface="Times New Roman"/>
                  <a:sym typeface="Times New Roman"/>
                </a:rPr>
                <a:t>Xu hướng xây dựng </a:t>
              </a:r>
              <a:r>
                <a:rPr lang="en-US" sz="2000" dirty="0">
                  <a:solidFill>
                    <a:schemeClr val="dk1"/>
                  </a:solidFill>
                  <a:latin typeface="+mn-lt"/>
                  <a:ea typeface="Times New Roman"/>
                  <a:cs typeface="Times New Roman"/>
                  <a:sym typeface="Times New Roman"/>
                </a:rPr>
                <a:t>Website </a:t>
              </a:r>
              <a:r>
                <a:rPr lang="vi-VN" sz="2000" dirty="0">
                  <a:solidFill>
                    <a:schemeClr val="dk1"/>
                  </a:solidFill>
                  <a:latin typeface="+mn-lt"/>
                  <a:ea typeface="Times New Roman"/>
                  <a:cs typeface="Times New Roman"/>
                  <a:sym typeface="Times New Roman"/>
                </a:rPr>
                <a:t>cũng sẽ thay đổi, yêu cầu phải sử dụng những công nghệ mới mang tính ổn định hơn và mạnh mẽ hơn </a:t>
              </a:r>
              <a:endParaRPr sz="2000" b="0" i="0" u="none" strike="noStrike" cap="none" dirty="0">
                <a:solidFill>
                  <a:schemeClr val="dk1"/>
                </a:solidFill>
                <a:latin typeface="+mn-lt"/>
                <a:ea typeface="Times New Roman"/>
                <a:cs typeface="Times New Roman"/>
                <a:sym typeface="Times New Roman"/>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0" i="0" u="none" strike="noStrike" cap="none" dirty="0">
                <a:solidFill>
                  <a:srgbClr val="202020"/>
                </a:solidFill>
                <a:latin typeface="Arial"/>
                <a:ea typeface="Arial"/>
                <a:cs typeface="Arial"/>
                <a:sym typeface="Arial"/>
              </a:rPr>
              <a:t>QUY TRÌNH PHÁT TRIỂN PHẦN MỀM</a:t>
            </a:r>
            <a:endParaRPr sz="2400" b="0" i="0" u="none" strike="noStrike" cap="none" dirty="0">
              <a:solidFill>
                <a:srgbClr val="202020"/>
              </a:solidFill>
              <a:latin typeface="Arial"/>
              <a:ea typeface="Arial"/>
              <a:cs typeface="Arial"/>
              <a:sym typeface="Arial"/>
            </a:endParaRPr>
          </a:p>
        </p:txBody>
      </p:sp>
      <p:pic>
        <p:nvPicPr>
          <p:cNvPr id="14" name="Picture 13" descr="A diagram of a waterfall model&#10;&#10;Description automatically generated">
            <a:extLst>
              <a:ext uri="{FF2B5EF4-FFF2-40B4-BE49-F238E27FC236}">
                <a16:creationId xmlns:a16="http://schemas.microsoft.com/office/drawing/2014/main" id="{3091FE72-9C91-363E-4FB2-09DC642D62EF}"/>
              </a:ext>
            </a:extLst>
          </p:cNvPr>
          <p:cNvPicPr>
            <a:picLocks noChangeAspect="1"/>
          </p:cNvPicPr>
          <p:nvPr/>
        </p:nvPicPr>
        <p:blipFill>
          <a:blip r:embed="rId3"/>
          <a:stretch>
            <a:fillRect/>
          </a:stretch>
        </p:blipFill>
        <p:spPr>
          <a:xfrm>
            <a:off x="2828836" y="1117021"/>
            <a:ext cx="6351447" cy="50811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02020"/>
                </a:solidFill>
                <a:latin typeface="Calibri"/>
                <a:ea typeface="Calibri"/>
                <a:cs typeface="Calibri"/>
                <a:sym typeface="Calibri"/>
              </a:rPr>
              <a:t>CÔNG NGHỆ VÀ NGÔN NGỮ SỬ DỤNG</a:t>
            </a:r>
            <a:endParaRPr sz="2400" b="0" i="0" u="none" strike="noStrike" cap="none">
              <a:solidFill>
                <a:srgbClr val="202020"/>
              </a:solidFill>
              <a:latin typeface="Arial"/>
              <a:ea typeface="Arial"/>
              <a:cs typeface="Arial"/>
              <a:sym typeface="Arial"/>
            </a:endParaRPr>
          </a:p>
        </p:txBody>
      </p:sp>
      <p:pic>
        <p:nvPicPr>
          <p:cNvPr id="1026" name="Picture 2">
            <a:extLst>
              <a:ext uri="{FF2B5EF4-FFF2-40B4-BE49-F238E27FC236}">
                <a16:creationId xmlns:a16="http://schemas.microsoft.com/office/drawing/2014/main" id="{8B7FF54F-CD22-EAE0-F676-6D345347A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1195197"/>
            <a:ext cx="451485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7ECAB1D-22ED-91D3-2CE7-42C30D5E4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571" y="3654360"/>
            <a:ext cx="4124325" cy="23146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BBF2577-D2AE-80B2-B98C-3C8640268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8564" y="1095184"/>
            <a:ext cx="4191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30CE8E1-9D75-DFEF-2428-B91E675D4602}"/>
              </a:ext>
            </a:extLst>
          </p:cNvPr>
          <p:cNvSpPr txBox="1"/>
          <p:nvPr/>
        </p:nvSpPr>
        <p:spPr>
          <a:xfrm>
            <a:off x="5293184" y="4023360"/>
            <a:ext cx="4015843" cy="400110"/>
          </a:xfrm>
          <a:prstGeom prst="rect">
            <a:avLst/>
          </a:prstGeom>
          <a:noFill/>
        </p:spPr>
        <p:txBody>
          <a:bodyPr wrap="none" rtlCol="0">
            <a:spAutoFit/>
          </a:bodyPr>
          <a:lstStyle/>
          <a:p>
            <a:r>
              <a:rPr lang="vi-VN" sz="2000" dirty="0"/>
              <a:t>Nâng cao trải nghiệm người dùng</a:t>
            </a:r>
            <a:endParaRPr lang="en-US" sz="2000" dirty="0"/>
          </a:p>
        </p:txBody>
      </p:sp>
      <p:sp>
        <p:nvSpPr>
          <p:cNvPr id="7" name="TextBox 6">
            <a:extLst>
              <a:ext uri="{FF2B5EF4-FFF2-40B4-BE49-F238E27FC236}">
                <a16:creationId xmlns:a16="http://schemas.microsoft.com/office/drawing/2014/main" id="{49029142-166F-E03D-FEF9-859D2E15BEED}"/>
              </a:ext>
            </a:extLst>
          </p:cNvPr>
          <p:cNvSpPr txBox="1"/>
          <p:nvPr/>
        </p:nvSpPr>
        <p:spPr>
          <a:xfrm>
            <a:off x="5293184" y="4581144"/>
            <a:ext cx="2262158" cy="400110"/>
          </a:xfrm>
          <a:prstGeom prst="rect">
            <a:avLst/>
          </a:prstGeom>
          <a:noFill/>
        </p:spPr>
        <p:txBody>
          <a:bodyPr wrap="none" rtlCol="0">
            <a:spAutoFit/>
          </a:bodyPr>
          <a:lstStyle/>
          <a:p>
            <a:r>
              <a:rPr lang="vi-VN" sz="2000" dirty="0"/>
              <a:t>Tăng tính bảo mật</a:t>
            </a:r>
          </a:p>
        </p:txBody>
      </p:sp>
      <p:sp>
        <p:nvSpPr>
          <p:cNvPr id="8" name="TextBox 7">
            <a:extLst>
              <a:ext uri="{FF2B5EF4-FFF2-40B4-BE49-F238E27FC236}">
                <a16:creationId xmlns:a16="http://schemas.microsoft.com/office/drawing/2014/main" id="{2D12CEAD-9963-DEF6-538A-670798F47A72}"/>
              </a:ext>
            </a:extLst>
          </p:cNvPr>
          <p:cNvSpPr txBox="1"/>
          <p:nvPr/>
        </p:nvSpPr>
        <p:spPr>
          <a:xfrm>
            <a:off x="5293184" y="5138928"/>
            <a:ext cx="6891630" cy="400110"/>
          </a:xfrm>
          <a:prstGeom prst="rect">
            <a:avLst/>
          </a:prstGeom>
          <a:noFill/>
        </p:spPr>
        <p:txBody>
          <a:bodyPr wrap="none" rtlCol="0">
            <a:spAutoFit/>
          </a:bodyPr>
          <a:lstStyle/>
          <a:p>
            <a:r>
              <a:rPr lang="vi-VN" sz="2000" dirty="0"/>
              <a:t>Tính ổn định và mạnh mẽ nhờ các FRAMEWORK mang lại</a:t>
            </a:r>
            <a:endParaRPr lang="en-US" sz="2000" dirty="0"/>
          </a:p>
        </p:txBody>
      </p:sp>
    </p:spTree>
    <p:extLst>
      <p:ext uri="{BB962C8B-B14F-4D97-AF65-F5344CB8AC3E}">
        <p14:creationId xmlns:p14="http://schemas.microsoft.com/office/powerpoint/2010/main" val="423842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heel(1)">
                                      <p:cBhvr>
                                        <p:cTn id="17" dur="20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vi-VN" sz="2400" b="1" dirty="0">
                <a:solidFill>
                  <a:srgbClr val="202020"/>
                </a:solidFill>
                <a:latin typeface="Calibri"/>
                <a:ea typeface="Calibri"/>
                <a:cs typeface="Calibri"/>
                <a:sym typeface="Calibri"/>
              </a:rPr>
              <a:t>MÔ HÌNH KIẾN TRÚC SỬ DỤNG TRONG WEBAPI</a:t>
            </a:r>
            <a:endParaRPr sz="2400" b="0" i="0" u="none" strike="noStrike" cap="none" dirty="0">
              <a:solidFill>
                <a:srgbClr val="202020"/>
              </a:solidFill>
              <a:latin typeface="Arial"/>
              <a:ea typeface="Arial"/>
              <a:cs typeface="Arial"/>
              <a:sym typeface="Arial"/>
            </a:endParaRPr>
          </a:p>
        </p:txBody>
      </p:sp>
      <p:pic>
        <p:nvPicPr>
          <p:cNvPr id="2" name="Picture 1" descr="A diagram of a bee&#10;&#10;Description automatically generated">
            <a:extLst>
              <a:ext uri="{FF2B5EF4-FFF2-40B4-BE49-F238E27FC236}">
                <a16:creationId xmlns:a16="http://schemas.microsoft.com/office/drawing/2014/main" id="{300431D5-146F-1B7F-F88D-BCD511A30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02" y="1146047"/>
            <a:ext cx="10753545" cy="4889755"/>
          </a:xfrm>
          <a:prstGeom prst="rect">
            <a:avLst/>
          </a:prstGeom>
        </p:spPr>
      </p:pic>
      <p:sp>
        <p:nvSpPr>
          <p:cNvPr id="3" name="TextBox 2">
            <a:extLst>
              <a:ext uri="{FF2B5EF4-FFF2-40B4-BE49-F238E27FC236}">
                <a16:creationId xmlns:a16="http://schemas.microsoft.com/office/drawing/2014/main" id="{FCAF4320-0251-6DDA-43EB-4B6DDD84CFE0}"/>
              </a:ext>
            </a:extLst>
          </p:cNvPr>
          <p:cNvSpPr txBox="1"/>
          <p:nvPr/>
        </p:nvSpPr>
        <p:spPr>
          <a:xfrm>
            <a:off x="5352045" y="5964839"/>
            <a:ext cx="1487908" cy="307777"/>
          </a:xfrm>
          <a:prstGeom prst="rect">
            <a:avLst/>
          </a:prstGeom>
          <a:noFill/>
        </p:spPr>
        <p:txBody>
          <a:bodyPr wrap="none" rtlCol="0">
            <a:spAutoFit/>
          </a:bodyPr>
          <a:lstStyle/>
          <a:p>
            <a:r>
              <a:rPr lang="vi-VN" dirty="0"/>
              <a:t>Kiến trúc n-layer</a:t>
            </a:r>
            <a:endParaRPr lang="en-US" dirty="0"/>
          </a:p>
        </p:txBody>
      </p:sp>
    </p:spTree>
    <p:extLst>
      <p:ext uri="{BB962C8B-B14F-4D97-AF65-F5344CB8AC3E}">
        <p14:creationId xmlns:p14="http://schemas.microsoft.com/office/powerpoint/2010/main" val="195145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634" name="Google Shape;634;p8"/>
          <p:cNvGrpSpPr/>
          <p:nvPr/>
        </p:nvGrpSpPr>
        <p:grpSpPr>
          <a:xfrm>
            <a:off x="1068180" y="1642213"/>
            <a:ext cx="4140540" cy="1186920"/>
            <a:chOff x="1079640" y="1606680"/>
            <a:chExt cx="4140540" cy="1186920"/>
          </a:xfrm>
        </p:grpSpPr>
        <p:sp>
          <p:nvSpPr>
            <p:cNvPr id="635" name="Google Shape;635;p8"/>
            <p:cNvSpPr/>
            <p:nvPr/>
          </p:nvSpPr>
          <p:spPr>
            <a:xfrm>
              <a:off x="1079640" y="1606680"/>
              <a:ext cx="4054680" cy="11869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36" name="Google Shape;636;p8"/>
            <p:cNvSpPr/>
            <p:nvPr/>
          </p:nvSpPr>
          <p:spPr>
            <a:xfrm>
              <a:off x="1909620" y="1774908"/>
              <a:ext cx="3310560" cy="399297"/>
            </a:xfrm>
            <a:prstGeom prst="rect">
              <a:avLst/>
            </a:prstGeom>
            <a:solidFill>
              <a:schemeClr val="accent1"/>
            </a:solid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ĐĂNG KÝ, ĐĂNG NHẬP</a:t>
              </a:r>
              <a:endParaRPr sz="1800" b="0" i="0" u="none" strike="noStrike" cap="none" dirty="0">
                <a:solidFill>
                  <a:schemeClr val="dk1"/>
                </a:solidFill>
                <a:latin typeface="Arial"/>
                <a:ea typeface="Arial"/>
                <a:cs typeface="Arial"/>
                <a:sym typeface="Arial"/>
              </a:endParaRPr>
            </a:p>
          </p:txBody>
        </p:sp>
        <p:cxnSp>
          <p:nvCxnSpPr>
            <p:cNvPr id="637" name="Google Shape;637;p8"/>
            <p:cNvCxnSpPr/>
            <p:nvPr/>
          </p:nvCxnSpPr>
          <p:spPr>
            <a:xfrm>
              <a:off x="1909620" y="2200140"/>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38" name="Google Shape;638;p8"/>
          <p:cNvGrpSpPr/>
          <p:nvPr/>
        </p:nvGrpSpPr>
        <p:grpSpPr>
          <a:xfrm>
            <a:off x="5870880" y="1622733"/>
            <a:ext cx="4054680" cy="1186920"/>
            <a:chOff x="1091477" y="3220773"/>
            <a:chExt cx="4054680" cy="1186920"/>
          </a:xfrm>
        </p:grpSpPr>
        <p:sp>
          <p:nvSpPr>
            <p:cNvPr id="639" name="Google Shape;639;p8"/>
            <p:cNvSpPr/>
            <p:nvPr/>
          </p:nvSpPr>
          <p:spPr>
            <a:xfrm>
              <a:off x="1091477" y="3220773"/>
              <a:ext cx="4054680" cy="118692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8"/>
            <p:cNvSpPr/>
            <p:nvPr/>
          </p:nvSpPr>
          <p:spPr>
            <a:xfrm>
              <a:off x="1687517" y="3279306"/>
              <a:ext cx="3033000" cy="106409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THÊM VÀO GIỎ HÀNG, CẬP </a:t>
              </a:r>
              <a:endParaRPr sz="14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sz="1800" b="1" i="0" u="none" strike="noStrike" cap="none" dirty="0">
                <a:solidFill>
                  <a:srgbClr val="FFFFFF"/>
                </a:solidFill>
                <a:latin typeface="Calibri"/>
                <a:ea typeface="Calibri"/>
                <a:cs typeface="Calibri"/>
                <a:sym typeface="Calibri"/>
              </a:endParaRPr>
            </a:p>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NHẬP GIỎ HÀNG, ĐẶT HÀNG</a:t>
              </a:r>
              <a:endParaRPr sz="1800" b="0" i="0" u="none" strike="noStrike" cap="none" dirty="0">
                <a:solidFill>
                  <a:schemeClr val="dk1"/>
                </a:solidFill>
                <a:latin typeface="Arial"/>
                <a:ea typeface="Arial"/>
                <a:cs typeface="Arial"/>
                <a:sym typeface="Arial"/>
              </a:endParaRPr>
            </a:p>
          </p:txBody>
        </p:sp>
        <p:cxnSp>
          <p:nvCxnSpPr>
            <p:cNvPr id="641" name="Google Shape;641;p8"/>
            <p:cNvCxnSpPr/>
            <p:nvPr/>
          </p:nvCxnSpPr>
          <p:spPr>
            <a:xfrm>
              <a:off x="1920797" y="3811353"/>
              <a:ext cx="2277360" cy="0"/>
            </a:xfrm>
            <a:prstGeom prst="straightConnector1">
              <a:avLst/>
            </a:prstGeom>
            <a:noFill/>
            <a:ln w="9525" cap="flat" cmpd="sng">
              <a:solidFill>
                <a:schemeClr val="lt1"/>
              </a:solidFill>
              <a:prstDash val="solid"/>
              <a:miter lim="8000"/>
              <a:headEnd type="none" w="sm" len="sm"/>
              <a:tailEnd type="none" w="sm" len="sm"/>
            </a:ln>
          </p:spPr>
        </p:cxnSp>
      </p:grpSp>
      <p:grpSp>
        <p:nvGrpSpPr>
          <p:cNvPr id="642" name="Google Shape;642;p8"/>
          <p:cNvGrpSpPr/>
          <p:nvPr/>
        </p:nvGrpSpPr>
        <p:grpSpPr>
          <a:xfrm>
            <a:off x="3227820" y="3320028"/>
            <a:ext cx="4112527" cy="1186920"/>
            <a:chOff x="3227820" y="3320028"/>
            <a:chExt cx="4112527" cy="1186920"/>
          </a:xfrm>
        </p:grpSpPr>
        <p:sp>
          <p:nvSpPr>
            <p:cNvPr id="643" name="Google Shape;643;p8"/>
            <p:cNvSpPr/>
            <p:nvPr/>
          </p:nvSpPr>
          <p:spPr>
            <a:xfrm>
              <a:off x="3227820" y="3320028"/>
              <a:ext cx="4054680" cy="1186920"/>
            </a:xfrm>
            <a:prstGeom prst="rect">
              <a:avLst/>
            </a:prstGeom>
            <a:solidFill>
              <a:srgbClr val="7F7F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8"/>
            <p:cNvSpPr/>
            <p:nvPr/>
          </p:nvSpPr>
          <p:spPr>
            <a:xfrm>
              <a:off x="3670507" y="3596146"/>
              <a:ext cx="3669840" cy="74844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dirty="0">
                  <a:solidFill>
                    <a:srgbClr val="FFFFFF"/>
                  </a:solidFill>
                  <a:latin typeface="Calibri"/>
                  <a:ea typeface="Calibri"/>
                  <a:cs typeface="Calibri"/>
                  <a:sym typeface="Calibri"/>
                </a:rPr>
                <a:t>QUẢN LÝ TÀI KHOẢN, THEO DÕI ĐƠN HÀNG</a:t>
              </a:r>
              <a:endParaRPr sz="1800" b="0" i="0" u="none" strike="noStrike" cap="none" dirty="0">
                <a:solidFill>
                  <a:schemeClr val="dk1"/>
                </a:solidFill>
                <a:latin typeface="Arial"/>
                <a:ea typeface="Arial"/>
                <a:cs typeface="Arial"/>
                <a:sym typeface="Arial"/>
              </a:endParaRPr>
            </a:p>
          </p:txBody>
        </p:sp>
      </p:grpSp>
      <p:sp>
        <p:nvSpPr>
          <p:cNvPr id="645" name="Google Shape;645;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CHỨC NĂNG</a:t>
            </a:r>
            <a:endParaRPr lang="en-US" sz="2400" b="0" i="0" u="none" strike="noStrike" cap="none" dirty="0">
              <a:solidFill>
                <a:schemeClr val="dk1"/>
              </a:solidFill>
              <a:latin typeface="Arial"/>
              <a:ea typeface="Arial"/>
              <a:cs typeface="Arial"/>
              <a:sym typeface="Arial"/>
            </a:endParaRPr>
          </a:p>
        </p:txBody>
      </p:sp>
      <p:grpSp>
        <p:nvGrpSpPr>
          <p:cNvPr id="647" name="Google Shape;647;p8"/>
          <p:cNvGrpSpPr/>
          <p:nvPr/>
        </p:nvGrpSpPr>
        <p:grpSpPr>
          <a:xfrm>
            <a:off x="304800" y="5257800"/>
            <a:ext cx="10856160" cy="579240"/>
            <a:chOff x="573840" y="5357520"/>
            <a:chExt cx="10856160" cy="579240"/>
          </a:xfrm>
        </p:grpSpPr>
        <p:sp>
          <p:nvSpPr>
            <p:cNvPr id="648" name="Google Shape;648;p8"/>
            <p:cNvSpPr/>
            <p:nvPr/>
          </p:nvSpPr>
          <p:spPr>
            <a:xfrm>
              <a:off x="8107920" y="5357520"/>
              <a:ext cx="3322080" cy="579240"/>
            </a:xfrm>
            <a:prstGeom prst="homePlate">
              <a:avLst>
                <a:gd name="adj" fmla="val 50000"/>
              </a:avLst>
            </a:prstGeom>
            <a:solidFill>
              <a:schemeClr val="accent4"/>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8"/>
            <p:cNvSpPr/>
            <p:nvPr/>
          </p:nvSpPr>
          <p:spPr>
            <a:xfrm>
              <a:off x="5524200" y="5357520"/>
              <a:ext cx="2898720" cy="579240"/>
            </a:xfrm>
            <a:prstGeom prst="homePlate">
              <a:avLst>
                <a:gd name="adj" fmla="val 50000"/>
              </a:avLst>
            </a:prstGeom>
            <a:solidFill>
              <a:schemeClr val="accent3"/>
            </a:solidFill>
            <a:ln w="572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8"/>
            <p:cNvSpPr/>
            <p:nvPr/>
          </p:nvSpPr>
          <p:spPr>
            <a:xfrm>
              <a:off x="304920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endParaRPr lang="en-US"/>
            </a:p>
          </p:txBody>
        </p:sp>
        <p:sp>
          <p:nvSpPr>
            <p:cNvPr id="651" name="Google Shape;651;p8"/>
            <p:cNvSpPr/>
            <p:nvPr/>
          </p:nvSpPr>
          <p:spPr>
            <a:xfrm>
              <a:off x="573840" y="5357520"/>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endParaRPr lang="en-US"/>
            </a:p>
          </p:txBody>
        </p:sp>
      </p:grpSp>
      <p:sp>
        <p:nvSpPr>
          <p:cNvPr id="652" name="Google Shape;652;p8"/>
          <p:cNvSpPr/>
          <p:nvPr/>
        </p:nvSpPr>
        <p:spPr>
          <a:xfrm>
            <a:off x="521880" y="5346360"/>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Sản phẩm, tin tức</a:t>
            </a:r>
            <a:endParaRPr sz="1800" b="0" i="0" u="none" strike="noStrike" cap="none">
              <a:solidFill>
                <a:schemeClr val="dk1"/>
              </a:solidFill>
              <a:latin typeface="Arial"/>
              <a:ea typeface="Arial"/>
              <a:cs typeface="Arial"/>
              <a:sym typeface="Arial"/>
            </a:endParaRPr>
          </a:p>
        </p:txBody>
      </p:sp>
      <p:sp>
        <p:nvSpPr>
          <p:cNvPr id="653" name="Google Shape;653;p8"/>
          <p:cNvSpPr/>
          <p:nvPr/>
        </p:nvSpPr>
        <p:spPr>
          <a:xfrm>
            <a:off x="3167160" y="5346360"/>
            <a:ext cx="2050200" cy="386344"/>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1600" b="1" i="0" u="none" strike="noStrike" cap="none" dirty="0">
                <a:solidFill>
                  <a:srgbClr val="FFFFFF"/>
                </a:solidFill>
                <a:latin typeface="Calibri"/>
                <a:ea typeface="Calibri"/>
                <a:cs typeface="Calibri"/>
                <a:sym typeface="Calibri"/>
              </a:rPr>
              <a:t>Thông tin </a:t>
            </a:r>
            <a:r>
              <a:rPr lang="en-US" sz="1600" b="1" i="0" u="none" strike="noStrike" cap="none" dirty="0" err="1">
                <a:solidFill>
                  <a:srgbClr val="FFFFFF"/>
                </a:solidFill>
                <a:latin typeface="Calibri"/>
                <a:ea typeface="Calibri"/>
                <a:cs typeface="Calibri"/>
                <a:sym typeface="Calibri"/>
              </a:rPr>
              <a:t>sản</a:t>
            </a:r>
            <a:r>
              <a:rPr lang="en-US" sz="1600" b="1" i="0" u="none" strike="noStrike" cap="none" dirty="0">
                <a:solidFill>
                  <a:srgbClr val="FFFFFF"/>
                </a:solidFill>
                <a:latin typeface="Calibri"/>
                <a:ea typeface="Calibri"/>
                <a:cs typeface="Calibri"/>
                <a:sym typeface="Calibri"/>
              </a:rPr>
              <a:t> </a:t>
            </a:r>
            <a:r>
              <a:rPr lang="en-US" sz="1600" b="1" i="0" u="none" strike="noStrike" cap="none" dirty="0" err="1">
                <a:solidFill>
                  <a:srgbClr val="FFFFFF"/>
                </a:solidFill>
                <a:latin typeface="Calibri"/>
                <a:ea typeface="Calibri"/>
                <a:cs typeface="Calibri"/>
                <a:sym typeface="Calibri"/>
              </a:rPr>
              <a:t>phẩm</a:t>
            </a:r>
            <a:endParaRPr sz="1600" b="0" i="0" u="none" strike="noStrike" cap="none" dirty="0">
              <a:solidFill>
                <a:schemeClr val="dk1"/>
              </a:solidFill>
              <a:latin typeface="Arial"/>
              <a:ea typeface="Arial"/>
              <a:cs typeface="Arial"/>
              <a:sym typeface="Arial"/>
            </a:endParaRPr>
          </a:p>
        </p:txBody>
      </p:sp>
      <p:sp>
        <p:nvSpPr>
          <p:cNvPr id="654" name="Google Shape;654;p8"/>
          <p:cNvSpPr/>
          <p:nvPr/>
        </p:nvSpPr>
        <p:spPr>
          <a:xfrm>
            <a:off x="5812440" y="5346360"/>
            <a:ext cx="2050200" cy="41868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a:solidFill>
                  <a:srgbClr val="FFFFFF"/>
                </a:solidFill>
                <a:latin typeface="Calibri"/>
                <a:ea typeface="Calibri"/>
                <a:cs typeface="Calibri"/>
                <a:sym typeface="Calibri"/>
              </a:rPr>
              <a:t>Tìm kiếm sản phẩm</a:t>
            </a:r>
            <a:endParaRPr sz="1800" b="0" i="0" u="none" strike="noStrike" cap="none">
              <a:solidFill>
                <a:schemeClr val="dk1"/>
              </a:solidFill>
              <a:latin typeface="Arial"/>
              <a:ea typeface="Arial"/>
              <a:cs typeface="Arial"/>
              <a:sym typeface="Arial"/>
            </a:endParaRPr>
          </a:p>
        </p:txBody>
      </p:sp>
      <p:sp>
        <p:nvSpPr>
          <p:cNvPr id="655" name="Google Shape;655;p8"/>
          <p:cNvSpPr/>
          <p:nvPr/>
        </p:nvSpPr>
        <p:spPr>
          <a:xfrm>
            <a:off x="8153880" y="5346360"/>
            <a:ext cx="300708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i="0" u="none" strike="noStrike" cap="none" dirty="0" err="1">
                <a:solidFill>
                  <a:srgbClr val="FFFFFF"/>
                </a:solidFill>
                <a:latin typeface="Calibri"/>
                <a:ea typeface="Calibri"/>
                <a:cs typeface="Calibri"/>
                <a:sym typeface="Calibri"/>
              </a:rPr>
              <a:t>Sản</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phẩm</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theo</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danh</a:t>
            </a:r>
            <a:r>
              <a:rPr lang="en-US" sz="1800" b="1" i="0" u="none" strike="noStrike" cap="none" dirty="0">
                <a:solidFill>
                  <a:srgbClr val="FFFFFF"/>
                </a:solidFill>
                <a:latin typeface="Calibri"/>
                <a:ea typeface="Calibri"/>
                <a:cs typeface="Calibri"/>
                <a:sym typeface="Calibri"/>
              </a:rPr>
              <a:t> </a:t>
            </a:r>
            <a:r>
              <a:rPr lang="en-US" sz="1800" b="1" i="0" u="none" strike="noStrike" cap="none" dirty="0" err="1">
                <a:solidFill>
                  <a:srgbClr val="FFFFFF"/>
                </a:solidFill>
                <a:latin typeface="Calibri"/>
                <a:ea typeface="Calibri"/>
                <a:cs typeface="Calibri"/>
                <a:sym typeface="Calibri"/>
              </a:rPr>
              <a:t>mục</a:t>
            </a:r>
            <a:endParaRPr sz="1800" b="0"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5BDF5151-95E5-4213-BB28-B4B5CBAC8777}"/>
              </a:ext>
            </a:extLst>
          </p:cNvPr>
          <p:cNvSpPr txBox="1"/>
          <p:nvPr/>
        </p:nvSpPr>
        <p:spPr>
          <a:xfrm>
            <a:off x="294261" y="1126162"/>
            <a:ext cx="2109879" cy="40011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FF3737"/>
                </a:solidFill>
                <a:latin typeface="Calibri"/>
                <a:cs typeface="Calibri"/>
                <a:sym typeface="Calibri"/>
              </a:rPr>
              <a:t>KHÁCH HÀNG:</a:t>
            </a:r>
            <a:endParaRPr lang="en-US" sz="2000" b="0" i="0" u="none" strike="noStrike" cap="none" dirty="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4"/>
                                        </p:tgtEl>
                                        <p:attrNameLst>
                                          <p:attrName>style.visibility</p:attrName>
                                        </p:attrNameLst>
                                      </p:cBhvr>
                                      <p:to>
                                        <p:strVal val="visible"/>
                                      </p:to>
                                    </p:set>
                                    <p:anim calcmode="lin" valueType="num">
                                      <p:cBhvr additive="base">
                                        <p:cTn id="7" dur="500"/>
                                        <p:tgtEl>
                                          <p:spTgt spid="63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38"/>
                                        </p:tgtEl>
                                        <p:attrNameLst>
                                          <p:attrName>style.visibility</p:attrName>
                                        </p:attrNameLst>
                                      </p:cBhvr>
                                      <p:to>
                                        <p:strVal val="visible"/>
                                      </p:to>
                                    </p:set>
                                    <p:anim calcmode="lin" valueType="num">
                                      <p:cBhvr additive="base">
                                        <p:cTn id="10" dur="500"/>
                                        <p:tgtEl>
                                          <p:spTgt spid="638"/>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642"/>
                                        </p:tgtEl>
                                        <p:attrNameLst>
                                          <p:attrName>style.visibility</p:attrName>
                                        </p:attrNameLst>
                                      </p:cBhvr>
                                      <p:to>
                                        <p:strVal val="visible"/>
                                      </p:to>
                                    </p:set>
                                    <p:anim calcmode="lin" valueType="num">
                                      <p:cBhvr additive="base">
                                        <p:cTn id="13" dur="500"/>
                                        <p:tgtEl>
                                          <p:spTgt spid="642"/>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647"/>
                                        </p:tgtEl>
                                        <p:attrNameLst>
                                          <p:attrName>style.visibility</p:attrName>
                                        </p:attrNameLst>
                                      </p:cBhvr>
                                      <p:to>
                                        <p:strVal val="visible"/>
                                      </p:to>
                                    </p:set>
                                    <p:anim calcmode="lin" valueType="num">
                                      <p:cBhvr additive="base">
                                        <p:cTn id="17" dur="500"/>
                                        <p:tgtEl>
                                          <p:spTgt spid="647"/>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655"/>
                                        </p:tgtEl>
                                        <p:attrNameLst>
                                          <p:attrName>style.visibility</p:attrName>
                                        </p:attrNameLst>
                                      </p:cBhvr>
                                      <p:to>
                                        <p:strVal val="visible"/>
                                      </p:to>
                                    </p:set>
                                    <p:animEffect transition="in" filter="fade">
                                      <p:cBhvr>
                                        <p:cTn id="21" dur="500"/>
                                        <p:tgtEl>
                                          <p:spTgt spid="655"/>
                                        </p:tgtEl>
                                      </p:cBhvr>
                                    </p:animEffect>
                                  </p:childTnLst>
                                </p:cTn>
                              </p:par>
                              <p:par>
                                <p:cTn id="22" presetID="10" presetClass="entr" presetSubtype="0" fill="hold" nodeType="withEffect">
                                  <p:stCondLst>
                                    <p:cond delay="0"/>
                                  </p:stCondLst>
                                  <p:childTnLst>
                                    <p:set>
                                      <p:cBhvr>
                                        <p:cTn id="23" dur="1" fill="hold">
                                          <p:stCondLst>
                                            <p:cond delay="0"/>
                                          </p:stCondLst>
                                        </p:cTn>
                                        <p:tgtEl>
                                          <p:spTgt spid="654"/>
                                        </p:tgtEl>
                                        <p:attrNameLst>
                                          <p:attrName>style.visibility</p:attrName>
                                        </p:attrNameLst>
                                      </p:cBhvr>
                                      <p:to>
                                        <p:strVal val="visible"/>
                                      </p:to>
                                    </p:set>
                                    <p:animEffect transition="in" filter="fade">
                                      <p:cBhvr>
                                        <p:cTn id="24" dur="500"/>
                                        <p:tgtEl>
                                          <p:spTgt spid="654"/>
                                        </p:tgtEl>
                                      </p:cBhvr>
                                    </p:animEffect>
                                  </p:childTnLst>
                                </p:cTn>
                              </p:par>
                              <p:par>
                                <p:cTn id="25" presetID="10" presetClass="entr" presetSubtype="0" fill="hold" nodeType="withEffect">
                                  <p:stCondLst>
                                    <p:cond delay="0"/>
                                  </p:stCondLst>
                                  <p:childTnLst>
                                    <p:set>
                                      <p:cBhvr>
                                        <p:cTn id="26" dur="1" fill="hold">
                                          <p:stCondLst>
                                            <p:cond delay="0"/>
                                          </p:stCondLst>
                                        </p:cTn>
                                        <p:tgtEl>
                                          <p:spTgt spid="653"/>
                                        </p:tgtEl>
                                        <p:attrNameLst>
                                          <p:attrName>style.visibility</p:attrName>
                                        </p:attrNameLst>
                                      </p:cBhvr>
                                      <p:to>
                                        <p:strVal val="visible"/>
                                      </p:to>
                                    </p:set>
                                    <p:animEffect transition="in" filter="fade">
                                      <p:cBhvr>
                                        <p:cTn id="27" dur="500"/>
                                        <p:tgtEl>
                                          <p:spTgt spid="653"/>
                                        </p:tgtEl>
                                      </p:cBhvr>
                                    </p:animEffect>
                                  </p:childTnLst>
                                </p:cTn>
                              </p:par>
                              <p:par>
                                <p:cTn id="28" presetID="10" presetClass="entr" presetSubtype="0" fill="hold" nodeType="withEffect">
                                  <p:stCondLst>
                                    <p:cond delay="0"/>
                                  </p:stCondLst>
                                  <p:childTnLst>
                                    <p:set>
                                      <p:cBhvr>
                                        <p:cTn id="29" dur="1" fill="hold">
                                          <p:stCondLst>
                                            <p:cond delay="0"/>
                                          </p:stCondLst>
                                        </p:cTn>
                                        <p:tgtEl>
                                          <p:spTgt spid="652"/>
                                        </p:tgtEl>
                                        <p:attrNameLst>
                                          <p:attrName>style.visibility</p:attrName>
                                        </p:attrNameLst>
                                      </p:cBhvr>
                                      <p:to>
                                        <p:strVal val="visible"/>
                                      </p:to>
                                    </p:set>
                                    <p:animEffect transition="in" filter="fade">
                                      <p:cBhvr>
                                        <p:cTn id="30" dur="500"/>
                                        <p:tgtEl>
                                          <p:spTgt spid="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45" name="Google Shape;645;p8"/>
          <p:cNvSpPr/>
          <p:nvPr/>
        </p:nvSpPr>
        <p:spPr>
          <a:xfrm>
            <a:off x="2008440" y="3996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FF3737"/>
                </a:solidFill>
                <a:latin typeface="Calibri"/>
                <a:ea typeface="Calibri"/>
                <a:cs typeface="Calibri"/>
                <a:sym typeface="Calibri"/>
              </a:rPr>
              <a:t>CHỨC NĂNG</a:t>
            </a:r>
            <a:endParaRPr lang="en-US" sz="2400" b="0" i="0" u="none" strike="noStrike" cap="none" dirty="0">
              <a:solidFill>
                <a:schemeClr val="dk1"/>
              </a:solidFill>
              <a:latin typeface="Arial"/>
              <a:ea typeface="Arial"/>
              <a:cs typeface="Arial"/>
              <a:sym typeface="Arial"/>
            </a:endParaRPr>
          </a:p>
        </p:txBody>
      </p:sp>
      <p:grpSp>
        <p:nvGrpSpPr>
          <p:cNvPr id="48" name="Group 47">
            <a:extLst>
              <a:ext uri="{FF2B5EF4-FFF2-40B4-BE49-F238E27FC236}">
                <a16:creationId xmlns:a16="http://schemas.microsoft.com/office/drawing/2014/main" id="{E7A914CB-0522-38EA-4A20-ED2529B3EBE8}"/>
              </a:ext>
            </a:extLst>
          </p:cNvPr>
          <p:cNvGrpSpPr/>
          <p:nvPr/>
        </p:nvGrpSpPr>
        <p:grpSpPr>
          <a:xfrm>
            <a:off x="4009310" y="2598052"/>
            <a:ext cx="3723140" cy="579240"/>
            <a:chOff x="1148940" y="2456926"/>
            <a:chExt cx="2790720" cy="579240"/>
          </a:xfrm>
        </p:grpSpPr>
        <p:sp>
          <p:nvSpPr>
            <p:cNvPr id="650" name="Google Shape;650;p8"/>
            <p:cNvSpPr/>
            <p:nvPr/>
          </p:nvSpPr>
          <p:spPr>
            <a:xfrm>
              <a:off x="1148940" y="2456926"/>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endParaRPr lang="en-US" dirty="0"/>
            </a:p>
          </p:txBody>
        </p:sp>
        <p:sp>
          <p:nvSpPr>
            <p:cNvPr id="653" name="Google Shape;653;p8"/>
            <p:cNvSpPr/>
            <p:nvPr/>
          </p:nvSpPr>
          <p:spPr>
            <a:xfrm>
              <a:off x="1519200" y="2544992"/>
              <a:ext cx="2050200" cy="423278"/>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600"/>
                <a:buFont typeface="Arial"/>
                <a:buNone/>
              </a:pPr>
              <a:r>
                <a:rPr lang="en-US" sz="1800" b="1" dirty="0" err="1">
                  <a:solidFill>
                    <a:srgbClr val="FFFFFF"/>
                  </a:solidFill>
                  <a:latin typeface="Calibri"/>
                  <a:cs typeface="Calibri"/>
                  <a:sym typeface="Calibri"/>
                </a:rPr>
                <a:t>Thống</a:t>
              </a:r>
              <a:r>
                <a:rPr lang="en-US" sz="1800" b="1" dirty="0">
                  <a:solidFill>
                    <a:srgbClr val="FFFFFF"/>
                  </a:solidFill>
                  <a:latin typeface="Calibri"/>
                  <a:cs typeface="Calibri"/>
                  <a:sym typeface="Calibri"/>
                </a:rPr>
                <a:t> </a:t>
              </a:r>
              <a:r>
                <a:rPr lang="en-US" sz="1800" b="1" dirty="0" err="1">
                  <a:solidFill>
                    <a:srgbClr val="FFFFFF"/>
                  </a:solidFill>
                  <a:latin typeface="Calibri"/>
                  <a:cs typeface="Calibri"/>
                  <a:sym typeface="Calibri"/>
                </a:rPr>
                <a:t>kê</a:t>
              </a:r>
              <a:endParaRPr sz="1800" b="0" i="0" u="none" strike="noStrike" cap="none" dirty="0">
                <a:solidFill>
                  <a:schemeClr val="dk1"/>
                </a:solidFill>
                <a:sym typeface="Arial"/>
              </a:endParaRPr>
            </a:p>
          </p:txBody>
        </p:sp>
      </p:grpSp>
      <p:sp>
        <p:nvSpPr>
          <p:cNvPr id="3" name="TextBox 2">
            <a:extLst>
              <a:ext uri="{FF2B5EF4-FFF2-40B4-BE49-F238E27FC236}">
                <a16:creationId xmlns:a16="http://schemas.microsoft.com/office/drawing/2014/main" id="{5BDF5151-95E5-4213-BB28-B4B5CBAC8777}"/>
              </a:ext>
            </a:extLst>
          </p:cNvPr>
          <p:cNvSpPr txBox="1"/>
          <p:nvPr/>
        </p:nvSpPr>
        <p:spPr>
          <a:xfrm>
            <a:off x="294262" y="1126162"/>
            <a:ext cx="2200364" cy="40011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400"/>
              <a:buFont typeface="Arial"/>
              <a:buNone/>
            </a:pPr>
            <a:r>
              <a:rPr lang="en-US" sz="2000" b="1" dirty="0">
                <a:solidFill>
                  <a:srgbClr val="FF3737"/>
                </a:solidFill>
                <a:latin typeface="Calibri"/>
                <a:cs typeface="Calibri"/>
                <a:sym typeface="Calibri"/>
              </a:rPr>
              <a:t>NGƯỜI QUẢN TRỊ:</a:t>
            </a:r>
            <a:endParaRPr lang="en-US" sz="2000" b="0" i="0" u="none" strike="noStrike" cap="none" dirty="0">
              <a:solidFill>
                <a:schemeClr val="dk1"/>
              </a:solidFill>
              <a:latin typeface="Arial"/>
              <a:ea typeface="Arial"/>
              <a:cs typeface="Arial"/>
              <a:sym typeface="Arial"/>
            </a:endParaRPr>
          </a:p>
        </p:txBody>
      </p:sp>
      <p:grpSp>
        <p:nvGrpSpPr>
          <p:cNvPr id="47" name="Group 46">
            <a:extLst>
              <a:ext uri="{FF2B5EF4-FFF2-40B4-BE49-F238E27FC236}">
                <a16:creationId xmlns:a16="http://schemas.microsoft.com/office/drawing/2014/main" id="{3CC86FCB-52F2-1C12-E3F3-22078CDA1BF5}"/>
              </a:ext>
            </a:extLst>
          </p:cNvPr>
          <p:cNvGrpSpPr/>
          <p:nvPr/>
        </p:nvGrpSpPr>
        <p:grpSpPr>
          <a:xfrm>
            <a:off x="824996" y="2598052"/>
            <a:ext cx="2790720" cy="579240"/>
            <a:chOff x="551340" y="1796714"/>
            <a:chExt cx="2790720" cy="579240"/>
          </a:xfrm>
        </p:grpSpPr>
        <p:sp>
          <p:nvSpPr>
            <p:cNvPr id="651" name="Google Shape;651;p8"/>
            <p:cNvSpPr/>
            <p:nvPr/>
          </p:nvSpPr>
          <p:spPr>
            <a:xfrm>
              <a:off x="551340" y="1796714"/>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endParaRPr lang="en-US" dirty="0"/>
            </a:p>
          </p:txBody>
        </p:sp>
        <p:sp>
          <p:nvSpPr>
            <p:cNvPr id="40" name="Google Shape;652;p8">
              <a:extLst>
                <a:ext uri="{FF2B5EF4-FFF2-40B4-BE49-F238E27FC236}">
                  <a16:creationId xmlns:a16="http://schemas.microsoft.com/office/drawing/2014/main" id="{96C9D481-0126-6167-1426-5BE0D25ABE19}"/>
                </a:ext>
              </a:extLst>
            </p:cNvPr>
            <p:cNvSpPr/>
            <p:nvPr/>
          </p:nvSpPr>
          <p:spPr>
            <a:xfrm>
              <a:off x="738240" y="1887992"/>
              <a:ext cx="2358000" cy="419400"/>
            </a:xfrm>
            <a:prstGeom prst="rect">
              <a:avLst/>
            </a:prstGeom>
            <a:noFill/>
            <a:ln>
              <a:noFill/>
            </a:ln>
          </p:spPr>
          <p:txBody>
            <a:bodyPr spcFirstLastPara="1" wrap="square" lIns="90000" tIns="45000" rIns="90000" bIns="45000" anchor="t" anchorCtr="0">
              <a:spAutoFit/>
            </a:bodyPr>
            <a:lstStyle/>
            <a:p>
              <a:pPr marL="0" marR="0" lvl="0" indent="0" algn="ctr" rtl="0">
                <a:lnSpc>
                  <a:spcPct val="120000"/>
                </a:lnSpc>
                <a:spcBef>
                  <a:spcPts val="0"/>
                </a:spcBef>
                <a:spcAft>
                  <a:spcPts val="0"/>
                </a:spcAft>
                <a:buClr>
                  <a:srgbClr val="000000"/>
                </a:buClr>
                <a:buSzPts val="1800"/>
                <a:buFont typeface="Arial"/>
                <a:buNone/>
              </a:pPr>
              <a:r>
                <a:rPr lang="en-US" sz="1800" b="1" dirty="0" err="1">
                  <a:solidFill>
                    <a:srgbClr val="FFFFFF"/>
                  </a:solidFill>
                  <a:latin typeface="Calibri"/>
                  <a:cs typeface="Calibri"/>
                  <a:sym typeface="Calibri"/>
                </a:rPr>
                <a:t>Quản</a:t>
              </a:r>
              <a:r>
                <a:rPr lang="en-US" sz="1800" b="1" dirty="0">
                  <a:solidFill>
                    <a:srgbClr val="FFFFFF"/>
                  </a:solidFill>
                  <a:latin typeface="Calibri"/>
                  <a:cs typeface="Calibri"/>
                  <a:sym typeface="Calibri"/>
                </a:rPr>
                <a:t> </a:t>
              </a:r>
              <a:r>
                <a:rPr lang="en-US" sz="1800" b="1" dirty="0" err="1">
                  <a:solidFill>
                    <a:srgbClr val="FFFFFF"/>
                  </a:solidFill>
                  <a:latin typeface="Calibri"/>
                  <a:cs typeface="Calibri"/>
                  <a:sym typeface="Calibri"/>
                </a:rPr>
                <a:t>lý</a:t>
              </a:r>
              <a:r>
                <a:rPr lang="en-US" sz="1800" b="1" dirty="0">
                  <a:solidFill>
                    <a:srgbClr val="FFFFFF"/>
                  </a:solidFill>
                  <a:latin typeface="Calibri"/>
                  <a:cs typeface="Calibri"/>
                  <a:sym typeface="Calibri"/>
                </a:rPr>
                <a:t> </a:t>
              </a:r>
              <a:r>
                <a:rPr lang="en-US" sz="1800" b="1" dirty="0" err="1">
                  <a:solidFill>
                    <a:srgbClr val="FFFFFF"/>
                  </a:solidFill>
                  <a:latin typeface="Calibri"/>
                  <a:cs typeface="Calibri"/>
                  <a:sym typeface="Calibri"/>
                </a:rPr>
                <a:t>sản</a:t>
              </a:r>
              <a:r>
                <a:rPr lang="en-US" sz="1800" b="1" dirty="0">
                  <a:solidFill>
                    <a:srgbClr val="FFFFFF"/>
                  </a:solidFill>
                  <a:latin typeface="Calibri"/>
                  <a:cs typeface="Calibri"/>
                  <a:sym typeface="Calibri"/>
                </a:rPr>
                <a:t> </a:t>
              </a:r>
              <a:r>
                <a:rPr lang="en-US" sz="1800" b="1" dirty="0" err="1">
                  <a:solidFill>
                    <a:srgbClr val="FFFFFF"/>
                  </a:solidFill>
                  <a:latin typeface="Calibri"/>
                  <a:cs typeface="Calibri"/>
                  <a:sym typeface="Calibri"/>
                </a:rPr>
                <a:t>phẩm</a:t>
              </a:r>
              <a:endParaRPr sz="1800" b="0" i="0" u="none" strike="noStrike" cap="none" dirty="0">
                <a:solidFill>
                  <a:schemeClr val="dk1"/>
                </a:solidFill>
                <a:latin typeface="Arial"/>
                <a:ea typeface="Arial"/>
                <a:cs typeface="Arial"/>
                <a:sym typeface="Arial"/>
              </a:endParaRPr>
            </a:p>
          </p:txBody>
        </p:sp>
      </p:grpSp>
      <p:grpSp>
        <p:nvGrpSpPr>
          <p:cNvPr id="49" name="Group 48">
            <a:extLst>
              <a:ext uri="{FF2B5EF4-FFF2-40B4-BE49-F238E27FC236}">
                <a16:creationId xmlns:a16="http://schemas.microsoft.com/office/drawing/2014/main" id="{17C14B0B-C3BA-E4E0-8B61-1A1280A89C33}"/>
              </a:ext>
            </a:extLst>
          </p:cNvPr>
          <p:cNvGrpSpPr/>
          <p:nvPr/>
        </p:nvGrpSpPr>
        <p:grpSpPr>
          <a:xfrm>
            <a:off x="8131899" y="2598052"/>
            <a:ext cx="3164083" cy="579240"/>
            <a:chOff x="1609772" y="3124232"/>
            <a:chExt cx="3164083" cy="579240"/>
          </a:xfrm>
        </p:grpSpPr>
        <p:sp>
          <p:nvSpPr>
            <p:cNvPr id="41" name="Google Shape;651;p8">
              <a:extLst>
                <a:ext uri="{FF2B5EF4-FFF2-40B4-BE49-F238E27FC236}">
                  <a16:creationId xmlns:a16="http://schemas.microsoft.com/office/drawing/2014/main" id="{1690959C-DE0F-4D5E-8C68-C5C74E6D562E}"/>
                </a:ext>
              </a:extLst>
            </p:cNvPr>
            <p:cNvSpPr/>
            <p:nvPr/>
          </p:nvSpPr>
          <p:spPr>
            <a:xfrm>
              <a:off x="1609772" y="3124232"/>
              <a:ext cx="3164083"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endParaRPr lang="en-US" dirty="0"/>
            </a:p>
          </p:txBody>
        </p:sp>
        <p:sp>
          <p:nvSpPr>
            <p:cNvPr id="42" name="TextBox 41">
              <a:extLst>
                <a:ext uri="{FF2B5EF4-FFF2-40B4-BE49-F238E27FC236}">
                  <a16:creationId xmlns:a16="http://schemas.microsoft.com/office/drawing/2014/main" id="{54F3C8E8-202C-867E-DBD8-3289A12AB46C}"/>
                </a:ext>
              </a:extLst>
            </p:cNvPr>
            <p:cNvSpPr txBox="1"/>
            <p:nvPr/>
          </p:nvSpPr>
          <p:spPr>
            <a:xfrm>
              <a:off x="2110554" y="3229186"/>
              <a:ext cx="2663301" cy="369332"/>
            </a:xfrm>
            <a:prstGeom prst="rect">
              <a:avLst/>
            </a:prstGeom>
            <a:noFill/>
          </p:spPr>
          <p:txBody>
            <a:bodyPr wrap="square" rtlCol="0">
              <a:spAutoFit/>
            </a:bodyPr>
            <a:lstStyle/>
            <a:p>
              <a:r>
                <a:rPr lang="en-US" sz="1800" b="1" dirty="0" err="1">
                  <a:solidFill>
                    <a:schemeClr val="tx2"/>
                  </a:solidFill>
                  <a:latin typeface="Calibri" panose="020F0502020204030204" pitchFamily="34" charset="0"/>
                  <a:cs typeface="Calibri" panose="020F0502020204030204" pitchFamily="34" charset="0"/>
                </a:rPr>
                <a:t>Quản</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lý</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đơn</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đặt</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hàng</a:t>
              </a:r>
              <a:endParaRPr lang="en-US" sz="1800" b="1" dirty="0">
                <a:solidFill>
                  <a:schemeClr val="tx2"/>
                </a:solidFill>
                <a:latin typeface="Calibri" panose="020F0502020204030204" pitchFamily="34" charset="0"/>
                <a:cs typeface="Calibri" panose="020F0502020204030204" pitchFamily="34" charset="0"/>
              </a:endParaRPr>
            </a:p>
          </p:txBody>
        </p:sp>
      </p:grpSp>
      <p:grpSp>
        <p:nvGrpSpPr>
          <p:cNvPr id="50" name="Group 49">
            <a:extLst>
              <a:ext uri="{FF2B5EF4-FFF2-40B4-BE49-F238E27FC236}">
                <a16:creationId xmlns:a16="http://schemas.microsoft.com/office/drawing/2014/main" id="{8C6CE906-32DE-7A5A-0628-1EC4007C71E8}"/>
              </a:ext>
            </a:extLst>
          </p:cNvPr>
          <p:cNvGrpSpPr/>
          <p:nvPr/>
        </p:nvGrpSpPr>
        <p:grpSpPr>
          <a:xfrm>
            <a:off x="874038" y="4121063"/>
            <a:ext cx="3030111" cy="579240"/>
            <a:chOff x="2375538" y="3791538"/>
            <a:chExt cx="3030111" cy="579240"/>
          </a:xfrm>
        </p:grpSpPr>
        <p:sp>
          <p:nvSpPr>
            <p:cNvPr id="43" name="Google Shape;650;p8">
              <a:extLst>
                <a:ext uri="{FF2B5EF4-FFF2-40B4-BE49-F238E27FC236}">
                  <a16:creationId xmlns:a16="http://schemas.microsoft.com/office/drawing/2014/main" id="{6445796E-F691-4D66-60DB-C05B8A1E485F}"/>
                </a:ext>
              </a:extLst>
            </p:cNvPr>
            <p:cNvSpPr/>
            <p:nvPr/>
          </p:nvSpPr>
          <p:spPr>
            <a:xfrm>
              <a:off x="2375538" y="3791538"/>
              <a:ext cx="2790720"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2"/>
            </a:solidFill>
            <a:ln w="57225" cap="flat" cmpd="sng">
              <a:solidFill>
                <a:schemeClr val="lt1"/>
              </a:solidFill>
              <a:prstDash val="solid"/>
              <a:miter lim="8000"/>
              <a:headEnd type="none" w="sm" len="sm"/>
              <a:tailEnd type="none" w="sm" len="sm"/>
            </a:ln>
          </p:spPr>
          <p:txBody>
            <a:bodyPr/>
            <a:lstStyle/>
            <a:p>
              <a:endParaRPr lang="en-US" dirty="0"/>
            </a:p>
          </p:txBody>
        </p:sp>
        <p:sp>
          <p:nvSpPr>
            <p:cNvPr id="44" name="TextBox 43">
              <a:extLst>
                <a:ext uri="{FF2B5EF4-FFF2-40B4-BE49-F238E27FC236}">
                  <a16:creationId xmlns:a16="http://schemas.microsoft.com/office/drawing/2014/main" id="{12EAC12A-EEC5-D297-1A56-48A42236B871}"/>
                </a:ext>
              </a:extLst>
            </p:cNvPr>
            <p:cNvSpPr txBox="1"/>
            <p:nvPr/>
          </p:nvSpPr>
          <p:spPr>
            <a:xfrm>
              <a:off x="2742348" y="3908598"/>
              <a:ext cx="2663301" cy="369332"/>
            </a:xfrm>
            <a:prstGeom prst="rect">
              <a:avLst/>
            </a:prstGeom>
            <a:noFill/>
          </p:spPr>
          <p:txBody>
            <a:bodyPr wrap="square" rtlCol="0">
              <a:spAutoFit/>
            </a:bodyPr>
            <a:lstStyle/>
            <a:p>
              <a:r>
                <a:rPr lang="en-US" sz="1800" b="1" dirty="0" err="1">
                  <a:solidFill>
                    <a:schemeClr val="tx2"/>
                  </a:solidFill>
                  <a:latin typeface="Calibri" panose="020F0502020204030204" pitchFamily="34" charset="0"/>
                  <a:cs typeface="Calibri" panose="020F0502020204030204" pitchFamily="34" charset="0"/>
                </a:rPr>
                <a:t>Quản</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lý</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người</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dùng</a:t>
              </a:r>
              <a:endParaRPr lang="en-US" sz="1800" b="1" dirty="0">
                <a:solidFill>
                  <a:schemeClr val="tx2"/>
                </a:solidFill>
                <a:latin typeface="Calibri" panose="020F0502020204030204" pitchFamily="34" charset="0"/>
                <a:cs typeface="Calibri" panose="020F0502020204030204" pitchFamily="34" charset="0"/>
              </a:endParaRPr>
            </a:p>
          </p:txBody>
        </p:sp>
      </p:grpSp>
      <p:grpSp>
        <p:nvGrpSpPr>
          <p:cNvPr id="51" name="Group 50">
            <a:extLst>
              <a:ext uri="{FF2B5EF4-FFF2-40B4-BE49-F238E27FC236}">
                <a16:creationId xmlns:a16="http://schemas.microsoft.com/office/drawing/2014/main" id="{601CE8AD-E158-B111-CBD0-81B0B726A729}"/>
              </a:ext>
            </a:extLst>
          </p:cNvPr>
          <p:cNvGrpSpPr/>
          <p:nvPr/>
        </p:nvGrpSpPr>
        <p:grpSpPr>
          <a:xfrm>
            <a:off x="4009310" y="4133169"/>
            <a:ext cx="4297617" cy="579240"/>
            <a:chOff x="2742925" y="4458844"/>
            <a:chExt cx="3652298" cy="579240"/>
          </a:xfrm>
        </p:grpSpPr>
        <p:sp>
          <p:nvSpPr>
            <p:cNvPr id="45" name="Google Shape;651;p8">
              <a:extLst>
                <a:ext uri="{FF2B5EF4-FFF2-40B4-BE49-F238E27FC236}">
                  <a16:creationId xmlns:a16="http://schemas.microsoft.com/office/drawing/2014/main" id="{B709A014-077C-1086-2402-BAC29DD8DDDE}"/>
                </a:ext>
              </a:extLst>
            </p:cNvPr>
            <p:cNvSpPr/>
            <p:nvPr/>
          </p:nvSpPr>
          <p:spPr>
            <a:xfrm>
              <a:off x="2742925" y="4458844"/>
              <a:ext cx="3164083" cy="579240"/>
            </a:xfrm>
            <a:custGeom>
              <a:avLst/>
              <a:gdLst/>
              <a:ahLst/>
              <a:cxnLst/>
              <a:rect l="l" t="t" r="r" b="b"/>
              <a:pathLst>
                <a:path w="2596355" h="532518" extrusionOk="0">
                  <a:moveTo>
                    <a:pt x="0" y="0"/>
                  </a:moveTo>
                  <a:lnTo>
                    <a:pt x="2330096" y="0"/>
                  </a:lnTo>
                  <a:lnTo>
                    <a:pt x="2596355" y="266259"/>
                  </a:lnTo>
                  <a:lnTo>
                    <a:pt x="2330096" y="532518"/>
                  </a:lnTo>
                  <a:lnTo>
                    <a:pt x="0" y="532518"/>
                  </a:lnTo>
                  <a:lnTo>
                    <a:pt x="266259" y="266259"/>
                  </a:lnTo>
                  <a:lnTo>
                    <a:pt x="0" y="0"/>
                  </a:lnTo>
                  <a:close/>
                </a:path>
              </a:pathLst>
            </a:custGeom>
            <a:solidFill>
              <a:schemeClr val="accent1"/>
            </a:solidFill>
            <a:ln w="57225" cap="flat" cmpd="sng">
              <a:solidFill>
                <a:schemeClr val="lt1"/>
              </a:solidFill>
              <a:prstDash val="solid"/>
              <a:miter lim="8000"/>
              <a:headEnd type="none" w="sm" len="sm"/>
              <a:tailEnd type="none" w="sm" len="sm"/>
            </a:ln>
          </p:spPr>
          <p:txBody>
            <a:bodyPr/>
            <a:lstStyle/>
            <a:p>
              <a:endParaRPr lang="en-US" dirty="0"/>
            </a:p>
          </p:txBody>
        </p:sp>
        <p:sp>
          <p:nvSpPr>
            <p:cNvPr id="46" name="TextBox 45">
              <a:extLst>
                <a:ext uri="{FF2B5EF4-FFF2-40B4-BE49-F238E27FC236}">
                  <a16:creationId xmlns:a16="http://schemas.microsoft.com/office/drawing/2014/main" id="{E1B9F067-5598-F7B7-CC2B-778201157BE4}"/>
                </a:ext>
              </a:extLst>
            </p:cNvPr>
            <p:cNvSpPr txBox="1"/>
            <p:nvPr/>
          </p:nvSpPr>
          <p:spPr>
            <a:xfrm>
              <a:off x="3731922" y="4563798"/>
              <a:ext cx="2663301" cy="369332"/>
            </a:xfrm>
            <a:prstGeom prst="rect">
              <a:avLst/>
            </a:prstGeom>
            <a:noFill/>
          </p:spPr>
          <p:txBody>
            <a:bodyPr wrap="square" rtlCol="0">
              <a:spAutoFit/>
            </a:bodyPr>
            <a:lstStyle/>
            <a:p>
              <a:r>
                <a:rPr lang="en-US" sz="1800" b="1" dirty="0" err="1">
                  <a:solidFill>
                    <a:schemeClr val="tx2"/>
                  </a:solidFill>
                  <a:latin typeface="Calibri" panose="020F0502020204030204" pitchFamily="34" charset="0"/>
                  <a:cs typeface="Calibri" panose="020F0502020204030204" pitchFamily="34" charset="0"/>
                </a:rPr>
                <a:t>Quản</a:t>
              </a:r>
              <a:r>
                <a:rPr lang="en-US" sz="1800" b="1" dirty="0">
                  <a:solidFill>
                    <a:schemeClr val="tx2"/>
                  </a:solidFill>
                  <a:latin typeface="Calibri" panose="020F0502020204030204" pitchFamily="34" charset="0"/>
                  <a:cs typeface="Calibri" panose="020F0502020204030204" pitchFamily="34" charset="0"/>
                </a:rPr>
                <a:t> </a:t>
              </a:r>
              <a:r>
                <a:rPr lang="en-US" sz="1800" b="1" dirty="0" err="1">
                  <a:solidFill>
                    <a:schemeClr val="tx2"/>
                  </a:solidFill>
                  <a:latin typeface="Calibri" panose="020F0502020204030204" pitchFamily="34" charset="0"/>
                  <a:cs typeface="Calibri" panose="020F0502020204030204" pitchFamily="34" charset="0"/>
                </a:rPr>
                <a:t>lý</a:t>
              </a:r>
              <a:r>
                <a:rPr lang="en-US" sz="1800" b="1" dirty="0">
                  <a:solidFill>
                    <a:schemeClr val="tx2"/>
                  </a:solidFill>
                  <a:latin typeface="Calibri" panose="020F0502020204030204" pitchFamily="34" charset="0"/>
                  <a:cs typeface="Calibri" panose="020F0502020204030204" pitchFamily="34" charset="0"/>
                </a:rPr>
                <a:t> tin </a:t>
              </a:r>
              <a:r>
                <a:rPr lang="en-US" sz="1800" b="1" dirty="0" err="1">
                  <a:solidFill>
                    <a:schemeClr val="tx2"/>
                  </a:solidFill>
                  <a:latin typeface="Calibri" panose="020F0502020204030204" pitchFamily="34" charset="0"/>
                  <a:cs typeface="Calibri" panose="020F0502020204030204" pitchFamily="34" charset="0"/>
                </a:rPr>
                <a:t>tức</a:t>
              </a:r>
              <a:endParaRPr lang="en-US" sz="1800" b="1" dirty="0">
                <a:solidFill>
                  <a:schemeClr val="tx2"/>
                </a:solidFill>
                <a:latin typeface="Calibri" panose="020F0502020204030204" pitchFamily="34" charset="0"/>
                <a:cs typeface="Calibri" panose="020F0502020204030204" pitchFamily="34" charset="0"/>
              </a:endParaRPr>
            </a:p>
          </p:txBody>
        </p:sp>
      </p:grpSp>
      <p:sp>
        <p:nvSpPr>
          <p:cNvPr id="54" name="TextBox 53">
            <a:extLst>
              <a:ext uri="{FF2B5EF4-FFF2-40B4-BE49-F238E27FC236}">
                <a16:creationId xmlns:a16="http://schemas.microsoft.com/office/drawing/2014/main" id="{692231B3-CC14-3ADA-F3F4-E384EBFC2BAE}"/>
              </a:ext>
            </a:extLst>
          </p:cNvPr>
          <p:cNvSpPr txBox="1"/>
          <p:nvPr/>
        </p:nvSpPr>
        <p:spPr>
          <a:xfrm>
            <a:off x="8829463" y="4226017"/>
            <a:ext cx="3066613" cy="369332"/>
          </a:xfrm>
          <a:prstGeom prst="rect">
            <a:avLst/>
          </a:prstGeom>
          <a:noFill/>
        </p:spPr>
        <p:txBody>
          <a:bodyPr wrap="square" rtlCol="0">
            <a:spAutoFit/>
          </a:bodyPr>
          <a:lstStyle/>
          <a:p>
            <a:endParaRPr lang="en-US" sz="1800" b="1"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90082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4406</TotalTime>
  <Words>2341</Words>
  <Application>Microsoft Office PowerPoint</Application>
  <PresentationFormat>Widescreen</PresentationFormat>
  <Paragraphs>249</Paragraphs>
  <Slides>21</Slides>
  <Notes>21</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21</vt:i4>
      </vt:variant>
    </vt:vector>
  </HeadingPairs>
  <TitlesOfParts>
    <vt:vector size="33" baseType="lpstr">
      <vt:lpstr>Times New Roman</vt:lpstr>
      <vt:lpstr>Century Gothic</vt:lpstr>
      <vt:lpstr>Oi</vt:lpstr>
      <vt:lpstr>Calibri</vt:lpstr>
      <vt:lpstr>Arial</vt:lpstr>
      <vt:lpstr>Microsoft Yahei</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Chu Quynh Trang Trang</cp:lastModifiedBy>
  <cp:revision>107</cp:revision>
  <dcterms:created xsi:type="dcterms:W3CDTF">2017-11-02T08:38:29Z</dcterms:created>
  <dcterms:modified xsi:type="dcterms:W3CDTF">2024-10-10T00:02:51Z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