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5" r:id="rId7"/>
    <p:sldId id="268" r:id="rId8"/>
    <p:sldId id="269" r:id="rId9"/>
    <p:sldId id="270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habib" initials="nh" lastIdx="2" clrIdx="0">
    <p:extLst>
      <p:ext uri="{19B8F6BF-5375-455C-9EA6-DF929625EA0E}">
        <p15:presenceInfo xmlns:p15="http://schemas.microsoft.com/office/powerpoint/2012/main" userId="5302cad0ac148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64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F32A-27F4-4172-9B0D-B765DA71D8C8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E7F15-8406-4641-8D67-25DB3BF8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err="1"/>
              <a:t>gordan</a:t>
            </a:r>
            <a:r>
              <a:rPr lang="en-US" dirty="0"/>
              <a:t> </a:t>
            </a:r>
            <a:r>
              <a:rPr lang="en-US" dirty="0" err="1"/>
              <a:t>ramsey</a:t>
            </a:r>
            <a:r>
              <a:rPr lang="en-US" dirty="0"/>
              <a:t> fire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7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r>
              <a:rPr lang="en-US"/>
              <a:t>Data </a:t>
            </a:r>
            <a:r>
              <a:rPr lang="en-US" dirty="0"/>
              <a:t>limitations within data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Limitations on data – exploration – wish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  <a:p>
            <a:r>
              <a:rPr lang="en-US" dirty="0"/>
              <a:t>Increase in average size of fires YOY</a:t>
            </a:r>
          </a:p>
          <a:p>
            <a:r>
              <a:rPr lang="en-US" dirty="0"/>
              <a:t>Lightning is biggest contributor to fire size</a:t>
            </a:r>
          </a:p>
          <a:p>
            <a:r>
              <a:rPr lang="en-US" dirty="0"/>
              <a:t>West Coast has the most notable fires over 15K acres</a:t>
            </a:r>
          </a:p>
          <a:p>
            <a:r>
              <a:rPr lang="en-US" dirty="0"/>
              <a:t>2015 is the most recent year of data - limiter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Noor –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only kept 9 columns of data our of 39 in the file to actually analyze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While the count of fires decreased, their size increased as a US average YOY – our next slide visualizes this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was a main contributor to both fire size AND frequency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states that have stronger YOY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7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6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1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E7F15-8406-4641-8D67-25DB3BF862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737/RDS-2013-0009.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68A-C8AC-4986-B2FB-96417536A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</a:t>
            </a:r>
            <a:r>
              <a:rPr lang="en-US" dirty="0" err="1"/>
              <a:t>WildFires</a:t>
            </a:r>
            <a:r>
              <a:rPr lang="en-US" dirty="0"/>
              <a:t> </a:t>
            </a:r>
            <a:r>
              <a:rPr lang="en-US" sz="2000" dirty="0"/>
              <a:t>(1992-2015)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4049A-9A56-46D8-9D3E-878D04F3A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Bassam Aziz, Noor Habib, Lei </a:t>
            </a:r>
            <a:r>
              <a:rPr lang="en-US" dirty="0" err="1"/>
              <a:t>Sabarre</a:t>
            </a:r>
            <a:r>
              <a:rPr lang="en-US" dirty="0"/>
              <a:t>, Sam Struthers</a:t>
            </a:r>
          </a:p>
        </p:txBody>
      </p:sp>
    </p:spTree>
    <p:extLst>
      <p:ext uri="{BB962C8B-B14F-4D97-AF65-F5344CB8AC3E}">
        <p14:creationId xmlns:p14="http://schemas.microsoft.com/office/powerpoint/2010/main" val="319005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A3BB-5909-4ACC-82AE-88651C28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ED033-8FFD-4883-ADB6-70D9DD2D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89" r="12867"/>
          <a:stretch/>
        </p:blipFill>
        <p:spPr>
          <a:xfrm>
            <a:off x="5312372" y="2797345"/>
            <a:ext cx="6717910" cy="376481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B0C5EA2-727E-4A8E-A163-D46268E64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67"/>
          <a:stretch/>
        </p:blipFill>
        <p:spPr>
          <a:xfrm>
            <a:off x="139949" y="2799436"/>
            <a:ext cx="5085335" cy="3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9FC-E1A4-4777-8A48-719D2D9D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A8BF-CD6D-42FF-BBFC-29DDE961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needed special encoding</a:t>
            </a:r>
          </a:p>
          <a:p>
            <a:endParaRPr lang="en-US" dirty="0"/>
          </a:p>
          <a:p>
            <a:r>
              <a:rPr lang="en-US" dirty="0"/>
              <a:t>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Limitations in the dataset</a:t>
            </a:r>
          </a:p>
          <a:p>
            <a:endParaRPr lang="en-US" dirty="0"/>
          </a:p>
          <a:p>
            <a:r>
              <a:rPr lang="en-US" dirty="0"/>
              <a:t>Wish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1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E7-CEAC-46AF-86DD-878506A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CF1-65E1-4930-97EE-16E8D6B3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9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16BB-17E8-4BF3-AB5D-D5E26C3A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6DB5-9CF3-425E-B115-9A61BA21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notable fires</a:t>
            </a:r>
          </a:p>
          <a:p>
            <a:r>
              <a:rPr lang="en-US" dirty="0"/>
              <a:t>We live in a frequent fire state &gt;</a:t>
            </a:r>
          </a:p>
          <a:p>
            <a:pPr lvl="1"/>
            <a:r>
              <a:rPr lang="en-US" i="1" dirty="0"/>
              <a:t>Stats from FEMA 2008-2017</a:t>
            </a:r>
            <a:endParaRPr lang="en-US" dirty="0"/>
          </a:p>
          <a:p>
            <a:r>
              <a:rPr lang="en-US" dirty="0"/>
              <a:t>Is there a correlation between…?</a:t>
            </a:r>
          </a:p>
          <a:p>
            <a:pPr lvl="1"/>
            <a:r>
              <a:rPr lang="en-US" dirty="0"/>
              <a:t>Trends in size/frequency YOY</a:t>
            </a:r>
          </a:p>
          <a:p>
            <a:pPr lvl="1"/>
            <a:r>
              <a:rPr lang="en-US" dirty="0"/>
              <a:t>Fire cause and size/frequency of fires</a:t>
            </a:r>
          </a:p>
          <a:p>
            <a:pPr lvl="1"/>
            <a:r>
              <a:rPr lang="en-US" dirty="0"/>
              <a:t>State and cause/size/frequency</a:t>
            </a:r>
          </a:p>
          <a:p>
            <a:r>
              <a:rPr lang="en-US" dirty="0"/>
              <a:t>We found some strong correlations when </a:t>
            </a:r>
          </a:p>
          <a:p>
            <a:pPr marL="0" indent="0">
              <a:buNone/>
            </a:pPr>
            <a:r>
              <a:rPr lang="en-US" dirty="0"/>
              <a:t>looking at sizes of fires but not strong enough</a:t>
            </a:r>
          </a:p>
          <a:p>
            <a:pPr marL="0" indent="0">
              <a:buNone/>
            </a:pPr>
            <a:r>
              <a:rPr lang="en-US" dirty="0"/>
              <a:t>to prove causation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A72A8-EEF2-4CAF-913F-90CE9F5FA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725" y="2365065"/>
            <a:ext cx="4363475" cy="36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B0D-D4EE-43D0-8FC1-48C2C76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23D3-BEFF-408E-921D-F63EADFF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count or size of fires more significant?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Broad US data…?</a:t>
            </a:r>
          </a:p>
          <a:p>
            <a:pPr lvl="1"/>
            <a:r>
              <a:rPr lang="en-US" dirty="0"/>
              <a:t>Is there a consistent top cause of fire?</a:t>
            </a:r>
          </a:p>
          <a:p>
            <a:pPr lvl="1"/>
            <a:r>
              <a:rPr lang="en-US" dirty="0"/>
              <a:t>Are there causes that result primarily in the largest fires?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State data…?</a:t>
            </a:r>
          </a:p>
          <a:p>
            <a:pPr lvl="1"/>
            <a:r>
              <a:rPr lang="en-US" dirty="0"/>
              <a:t>Are there any states that have trends YOY?</a:t>
            </a:r>
          </a:p>
          <a:p>
            <a:pPr lvl="1"/>
            <a:endParaRPr lang="en-US" dirty="0"/>
          </a:p>
          <a:p>
            <a:r>
              <a:rPr lang="en-US" dirty="0"/>
              <a:t>Which combinations of data have strong trends?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B18-5055-4C26-A40C-EC9B666B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FE1D-21AA-48B5-8F44-8DF6089A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 – 23 years of fire data for the US – missing data</a:t>
            </a:r>
          </a:p>
          <a:p>
            <a:pPr lvl="1" fontAlgn="base"/>
            <a:r>
              <a:rPr lang="en-US" dirty="0"/>
              <a:t>Short, Karen C. 2017. Spatial wildfire occurrence data for the United States, 1992-2015 [FPA_FOD_20170508]. 4th Edition. Fort Collins, CO: Forest Service Research Data Archive. </a:t>
            </a:r>
            <a:r>
              <a:rPr lang="en-US" dirty="0">
                <a:hlinkClick r:id="rId3"/>
              </a:rPr>
              <a:t>https://doi.org/10.2737/RDS-2013-0009.4</a:t>
            </a:r>
            <a:endParaRPr lang="en-US" dirty="0"/>
          </a:p>
          <a:p>
            <a:r>
              <a:rPr lang="en-US" dirty="0"/>
              <a:t>Unusable rows – drop N/A</a:t>
            </a:r>
          </a:p>
          <a:p>
            <a:r>
              <a:rPr lang="en-US" dirty="0"/>
              <a:t>39 data points =&gt; 9 data points</a:t>
            </a:r>
          </a:p>
          <a:p>
            <a:r>
              <a:rPr lang="en-US" dirty="0"/>
              <a:t>JN helped navigate almost 1 million lines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FEDF-A012-480C-B417-253D0EF0E0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34" t="4923"/>
          <a:stretch/>
        </p:blipFill>
        <p:spPr>
          <a:xfrm>
            <a:off x="2892199" y="4913644"/>
            <a:ext cx="6407603" cy="16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A0C2FC-B938-4DFB-8071-DD5C2388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61" y="2861669"/>
            <a:ext cx="5487650" cy="3658433"/>
          </a:xfrm>
          <a:prstGeom prst="rect">
            <a:avLst/>
          </a:prstGeo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089094-FB63-4278-92AA-B5253A756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3290" y="2861668"/>
            <a:ext cx="5487650" cy="365843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D354B3-5182-4A5C-8643-C862C4D6A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9" y="307415"/>
            <a:ext cx="4352921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8C8-D4A6-4EC2-9C36-5C60792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07742-D8AA-4997-85C4-57378BF1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3429000"/>
            <a:ext cx="34766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FFAC81-33EA-485B-AF84-7BE3E2CA9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773" y="2572654"/>
            <a:ext cx="5896656" cy="39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6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DA52-5DBD-4270-A388-ABBD364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F2B58-5CA1-426B-A747-A92BE8D5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5235" y="2986097"/>
            <a:ext cx="5681237" cy="355077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D2AEA-AC82-4BB8-9B2F-606260AF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" y="764373"/>
            <a:ext cx="7472591" cy="1293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4CF1D-72EB-44B0-B6A6-92C719FD0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" y="2986097"/>
            <a:ext cx="6036312" cy="35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DBB6-D931-4711-B91E-6A4C7FF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27" y="797030"/>
            <a:ext cx="8610600" cy="1293028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6CFD-A2E2-4A3C-A5AE-5BF174924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1"/>
          <a:stretch/>
        </p:blipFill>
        <p:spPr>
          <a:xfrm>
            <a:off x="106141" y="398115"/>
            <a:ext cx="6272888" cy="1312990"/>
          </a:xfrm>
          <a:prstGeom prst="rect">
            <a:avLst/>
          </a:prstGeom>
        </p:spPr>
      </p:pic>
      <p:pic>
        <p:nvPicPr>
          <p:cNvPr id="6" name="Picture 5" descr="A picture containing accessory, umbrella, clock&#10;&#10;Description automatically generated">
            <a:extLst>
              <a:ext uri="{FF2B5EF4-FFF2-40B4-BE49-F238E27FC236}">
                <a16:creationId xmlns:a16="http://schemas.microsoft.com/office/drawing/2014/main" id="{96918972-B59D-4872-A06A-E819018B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976" y="1997804"/>
            <a:ext cx="6189872" cy="47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0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6DF1-4D43-4FBF-8D9F-5CD30271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B06B-F50D-4FC2-B577-FA36B05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5068" y="2057401"/>
            <a:ext cx="7791675" cy="3895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118E6-9FA8-44E2-BC01-6DEE144DC4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19" t="4856"/>
          <a:stretch/>
        </p:blipFill>
        <p:spPr>
          <a:xfrm>
            <a:off x="111354" y="2416629"/>
            <a:ext cx="3929742" cy="29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940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900</TotalTime>
  <Words>383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US WildFires (1992-2015)</vt:lpstr>
      <vt:lpstr>Motivation/Summary</vt:lpstr>
      <vt:lpstr>Questions &amp; Data</vt:lpstr>
      <vt:lpstr>Data Cleanup &amp; Exploration</vt:lpstr>
      <vt:lpstr>Data Analysis</vt:lpstr>
      <vt:lpstr>Data Analysis</vt:lpstr>
      <vt:lpstr>Data Analysis</vt:lpstr>
      <vt:lpstr>Data Analysis</vt:lpstr>
      <vt:lpstr>Data Analysis</vt:lpstr>
      <vt:lpstr>Data Analysis</vt:lpstr>
      <vt:lpstr>Discussion/Post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Fires (1992-2015)</dc:title>
  <dc:creator>noor habib</dc:creator>
  <cp:lastModifiedBy>noor habib</cp:lastModifiedBy>
  <cp:revision>50</cp:revision>
  <dcterms:created xsi:type="dcterms:W3CDTF">2020-01-18T18:52:38Z</dcterms:created>
  <dcterms:modified xsi:type="dcterms:W3CDTF">2020-01-23T22:14:13Z</dcterms:modified>
</cp:coreProperties>
</file>