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8" r:id="rId6"/>
    <p:sldId id="269" r:id="rId7"/>
    <p:sldId id="257" r:id="rId8"/>
    <p:sldId id="265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15K acres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relatively insignificant fires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2737/RDS-2013-0009.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Fires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low stats decrease the trends YOY/State to State</a:t>
            </a:r>
          </a:p>
          <a:p>
            <a:r>
              <a:rPr lang="en-US" dirty="0"/>
              <a:t>There are correlations between types of fire and fire size</a:t>
            </a:r>
          </a:p>
          <a:p>
            <a:r>
              <a:rPr lang="en-US" dirty="0"/>
              <a:t>There is an obvious concentration of fires on the West Coast from California up to Alaska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A69-2263-46AA-8AC5-1C27CAA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1D-F4E8-4FF1-88EE-CE6B7019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r>
              <a:rPr lang="en-US" dirty="0"/>
              <a:t>Filtering thru the full file and slicing and dicing states for more concise comparisons were tedious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pPr lvl="1"/>
            <a:r>
              <a:rPr lang="en-US" dirty="0"/>
              <a:t>Trends in size/frequency YOY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fires (over 15K acres)</a:t>
            </a:r>
          </a:p>
          <a:p>
            <a:r>
              <a:rPr lang="en-US" dirty="0"/>
              <a:t>2015 is the most recent year of data - </a:t>
            </a:r>
            <a:r>
              <a:rPr lang="en-US" dirty="0" err="1"/>
              <a:t>limitor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34" y="2613566"/>
            <a:ext cx="377466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count or size of fires more significant?</a:t>
            </a:r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YOY trend in count of fires or size of fires?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lvl="1"/>
            <a:r>
              <a:rPr lang="en-US" dirty="0"/>
              <a:t>Are fires avoidable for the most part? </a:t>
            </a:r>
          </a:p>
          <a:p>
            <a:pPr lvl="1"/>
            <a:r>
              <a:rPr lang="en-US" dirty="0"/>
              <a:t>Are there correlations between cause of fire and fire size?</a:t>
            </a:r>
          </a:p>
          <a:p>
            <a:r>
              <a:rPr lang="en-US" dirty="0"/>
              <a:t>  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r>
              <a:rPr lang="en-US" dirty="0"/>
              <a:t>Are there correlations between weather and fire size by state?</a:t>
            </a:r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was found containing 23 years of fire data for the US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2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7" y="4874262"/>
            <a:ext cx="7211786" cy="18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193925"/>
            <a:ext cx="6438900" cy="4024313"/>
          </a:xfr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8AB6F-6EE5-4F45-99A0-C6C1CA88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43" y="2264229"/>
            <a:ext cx="5252368" cy="4114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73" y="2707198"/>
            <a:ext cx="6291727" cy="12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5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175" y="2861669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D8209-20EA-45C1-960A-9E0F0941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85" y="2888341"/>
            <a:ext cx="5529944" cy="368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247FD-522C-40A1-9F88-941A37B1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888341"/>
            <a:ext cx="5529944" cy="3686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534587"/>
            <a:ext cx="3476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{D4BBE208-2913-49CA-81B9-B183BCBAE9C1}tf04033937</Template>
  <TotalTime>826</TotalTime>
  <Words>355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US 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27</cp:revision>
  <dcterms:created xsi:type="dcterms:W3CDTF">2020-01-18T18:52:38Z</dcterms:created>
  <dcterms:modified xsi:type="dcterms:W3CDTF">2020-01-22T02:44:58Z</dcterms:modified>
</cp:coreProperties>
</file>