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8" r:id="rId6"/>
    <p:sldId id="270" r:id="rId7"/>
    <p:sldId id="269" r:id="rId8"/>
    <p:sldId id="257" r:id="rId9"/>
    <p:sldId id="265" r:id="rId10"/>
    <p:sldId id="266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or habib" initials="nh" lastIdx="2" clrIdx="0">
    <p:extLst>
      <p:ext uri="{19B8F6BF-5375-455C-9EA6-DF929625EA0E}">
        <p15:presenceInfo xmlns:p15="http://schemas.microsoft.com/office/powerpoint/2012/main" userId="5302cad0ac1484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264" autoAdjust="0"/>
  </p:normalViewPr>
  <p:slideViewPr>
    <p:cSldViewPr snapToGrid="0">
      <p:cViewPr varScale="1">
        <p:scale>
          <a:sx n="70" d="100"/>
          <a:sy n="70" d="100"/>
        </p:scale>
        <p:origin x="4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CF32A-27F4-4172-9B0D-B765DA71D8C8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E7F15-8406-4641-8D67-25DB3BF86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29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15K acres -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limitor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relatively insignificant fires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E7F15-8406-4641-8D67-25DB3BF862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47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E7F15-8406-4641-8D67-25DB3BF862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48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i.org/10.2737/RDS-2013-0009.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CC68A-C8AC-4986-B2FB-96417536A8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 Fires </a:t>
            </a:r>
            <a:r>
              <a:rPr lang="en-US" sz="2000" dirty="0"/>
              <a:t>(1992-2015)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4049A-9A56-46D8-9D3E-878D04F3A1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Bassam Aziz, Noor Habib, Lei </a:t>
            </a:r>
            <a:r>
              <a:rPr lang="en-US" dirty="0" err="1"/>
              <a:t>Sabarre</a:t>
            </a:r>
            <a:r>
              <a:rPr lang="en-US" dirty="0"/>
              <a:t>, Sam Struthers</a:t>
            </a:r>
          </a:p>
        </p:txBody>
      </p:sp>
    </p:spTree>
    <p:extLst>
      <p:ext uri="{BB962C8B-B14F-4D97-AF65-F5344CB8AC3E}">
        <p14:creationId xmlns:p14="http://schemas.microsoft.com/office/powerpoint/2010/main" val="3190052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6A3BB-5909-4ACC-82AE-88651C281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EED033-8FFD-4883-ADB6-70D9DD2D5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389" r="12867"/>
          <a:stretch/>
        </p:blipFill>
        <p:spPr>
          <a:xfrm>
            <a:off x="5312372" y="2797345"/>
            <a:ext cx="6717910" cy="3764814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3B0C5EA2-727E-4A8E-A163-D46268E649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867"/>
          <a:stretch/>
        </p:blipFill>
        <p:spPr>
          <a:xfrm>
            <a:off x="139949" y="2799436"/>
            <a:ext cx="5085335" cy="374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79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939FC-E1A4-4777-8A48-719D2D9DE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5A8BF-CD6D-42FF-BBFC-29DDE9615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States with low stats decrease the trends YOY/State to State</a:t>
            </a:r>
          </a:p>
          <a:p>
            <a:r>
              <a:rPr lang="en-US" dirty="0"/>
              <a:t>There are correlations between types of fire and fire size</a:t>
            </a:r>
          </a:p>
          <a:p>
            <a:r>
              <a:rPr lang="en-US" dirty="0"/>
              <a:t>There is an obvious concentration of fires on the West Coast from California up to Alaska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610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87A69-2263-46AA-8AC5-1C27CAA82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A401D-F4E8-4FF1-88EE-CE6B70190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needed special encoding</a:t>
            </a:r>
          </a:p>
          <a:p>
            <a:r>
              <a:rPr lang="en-US" dirty="0"/>
              <a:t>Filtering thru the full file and slicing and dicing states for more concise comparisons were tedious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024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D2E7-CEAC-46AF-86DD-878506A9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36CF1-65E1-4930-97EE-16E8D6B31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90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316BB-17E8-4BF3-AB5D-D5E26C3A0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Motivation/Summary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56DB5-9CF3-425E-B115-9A61BA21F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live in a frequent fire state &gt;</a:t>
            </a:r>
          </a:p>
          <a:p>
            <a:pPr lvl="1"/>
            <a:r>
              <a:rPr lang="en-US" i="1" dirty="0"/>
              <a:t>Stats from FEMA 2008-2017</a:t>
            </a:r>
            <a:endParaRPr lang="en-US" dirty="0"/>
          </a:p>
          <a:p>
            <a:r>
              <a:rPr lang="en-US" dirty="0"/>
              <a:t>Is there a correlation between…?</a:t>
            </a:r>
          </a:p>
          <a:p>
            <a:pPr lvl="1"/>
            <a:r>
              <a:rPr lang="en-US" dirty="0"/>
              <a:t>Fire cause and size/frequency of fires</a:t>
            </a:r>
          </a:p>
          <a:p>
            <a:pPr lvl="1"/>
            <a:r>
              <a:rPr lang="en-US" dirty="0"/>
              <a:t>State and cause/size/frequency</a:t>
            </a:r>
          </a:p>
          <a:p>
            <a:pPr lvl="1"/>
            <a:r>
              <a:rPr lang="en-US" dirty="0"/>
              <a:t>Trends in size/frequency YOY</a:t>
            </a:r>
          </a:p>
          <a:p>
            <a:r>
              <a:rPr lang="en-US" dirty="0"/>
              <a:t>Increase in average size of fires YOY</a:t>
            </a:r>
          </a:p>
          <a:p>
            <a:r>
              <a:rPr lang="en-US" dirty="0"/>
              <a:t>Lightning is biggest contributor to fire size</a:t>
            </a:r>
          </a:p>
          <a:p>
            <a:r>
              <a:rPr lang="en-US" dirty="0"/>
              <a:t>West Coast has the most fires (over 15K acres)</a:t>
            </a:r>
          </a:p>
          <a:p>
            <a:r>
              <a:rPr lang="en-US" dirty="0"/>
              <a:t>2015 is the most recent year of data - </a:t>
            </a:r>
            <a:r>
              <a:rPr lang="en-US" dirty="0" err="1"/>
              <a:t>limitor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3A72A8-EEF2-4CAF-913F-90CE9F5FA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534" y="2613566"/>
            <a:ext cx="3774666" cy="318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69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CAB0D-D4EE-43D0-8FC1-48C2C767F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F23D3-BEFF-408E-921D-F63EADFF0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count or size of fires more significant?</a:t>
            </a:r>
          </a:p>
          <a:p>
            <a:r>
              <a:rPr lang="en-US" dirty="0"/>
              <a:t>Broad US data…?</a:t>
            </a:r>
          </a:p>
          <a:p>
            <a:pPr lvl="1"/>
            <a:r>
              <a:rPr lang="en-US" dirty="0"/>
              <a:t>Is there a YOY trend in count of fires or size of fires?</a:t>
            </a:r>
          </a:p>
          <a:p>
            <a:pPr lvl="1"/>
            <a:r>
              <a:rPr lang="en-US" dirty="0"/>
              <a:t>Is there a consistent top cause of fire?</a:t>
            </a:r>
          </a:p>
          <a:p>
            <a:pPr lvl="1"/>
            <a:r>
              <a:rPr lang="en-US" dirty="0"/>
              <a:t>Are there causes that result primarily in the largest fires?</a:t>
            </a:r>
          </a:p>
          <a:p>
            <a:pPr lvl="1"/>
            <a:r>
              <a:rPr lang="en-US" dirty="0"/>
              <a:t>Are fires avoidable for the most part? </a:t>
            </a:r>
          </a:p>
          <a:p>
            <a:pPr lvl="1"/>
            <a:r>
              <a:rPr lang="en-US" dirty="0"/>
              <a:t>Are there correlations between cause of fire and fire size?</a:t>
            </a:r>
          </a:p>
          <a:p>
            <a:r>
              <a:rPr lang="en-US" dirty="0"/>
              <a:t>  State data…?</a:t>
            </a:r>
          </a:p>
          <a:p>
            <a:pPr lvl="1"/>
            <a:r>
              <a:rPr lang="en-US" dirty="0"/>
              <a:t>Are there any states that have trends YOY?</a:t>
            </a:r>
          </a:p>
          <a:p>
            <a:pPr lvl="1"/>
            <a:r>
              <a:rPr lang="en-US" dirty="0"/>
              <a:t>Are there correlations between weather and fire size by state?</a:t>
            </a:r>
          </a:p>
        </p:txBody>
      </p:sp>
    </p:spTree>
    <p:extLst>
      <p:ext uri="{BB962C8B-B14F-4D97-AF65-F5344CB8AC3E}">
        <p14:creationId xmlns:p14="http://schemas.microsoft.com/office/powerpoint/2010/main" val="423079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AB18-5055-4C26-A40C-EC9B666BA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1FE1D-21AA-48B5-8F44-8DF6089A2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CSV file was found containing 23 years of fire data for the US</a:t>
            </a:r>
          </a:p>
          <a:p>
            <a:pPr lvl="1" fontAlgn="base"/>
            <a:r>
              <a:rPr lang="en-US" dirty="0"/>
              <a:t>Short, Karen C. 2017. Spatial wildfire occurrence data for the United States, 1992-2015 [FPA_FOD_20170508]. 4th Edition. Fort Collins, CO: Forest Service Research Data Archive. </a:t>
            </a:r>
            <a:r>
              <a:rPr lang="en-US" dirty="0">
                <a:hlinkClick r:id="rId2"/>
              </a:rPr>
              <a:t>https://doi.org/10.2737/RDS-2013-0009.4</a:t>
            </a:r>
            <a:endParaRPr lang="en-US" dirty="0"/>
          </a:p>
          <a:p>
            <a:r>
              <a:rPr lang="en-US" dirty="0"/>
              <a:t>Unusable rows – drop N/A</a:t>
            </a:r>
          </a:p>
          <a:p>
            <a:r>
              <a:rPr lang="en-US" dirty="0"/>
              <a:t>39 data points =&gt; 9 data points</a:t>
            </a:r>
          </a:p>
          <a:p>
            <a:r>
              <a:rPr lang="en-US" dirty="0"/>
              <a:t>JN helped navigate almost 1 million lines of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5DFEDF-A012-480C-B417-253D0EF0E0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34" t="4923"/>
          <a:stretch/>
        </p:blipFill>
        <p:spPr>
          <a:xfrm>
            <a:off x="3026229" y="4963886"/>
            <a:ext cx="6675664" cy="173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21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BDA52-5DBD-4270-A388-ABBD3648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4F2B58-5CA1-426B-A747-A92BE8D5B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6550" y="2193925"/>
            <a:ext cx="6438900" cy="4024313"/>
          </a:xfrm>
        </p:spPr>
      </p:pic>
    </p:spTree>
    <p:extLst>
      <p:ext uri="{BB962C8B-B14F-4D97-AF65-F5344CB8AC3E}">
        <p14:creationId xmlns:p14="http://schemas.microsoft.com/office/powerpoint/2010/main" val="3255844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16DF1-4D43-4FBF-8D9F-5CD30271F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7FB06B-F50D-4FC2-B577-FA36B058F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5068" y="2057401"/>
            <a:ext cx="7791675" cy="3895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3118E6-9FA8-44E2-BC01-6DEE144DC4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19" t="4856"/>
          <a:stretch/>
        </p:blipFill>
        <p:spPr>
          <a:xfrm>
            <a:off x="111354" y="2416629"/>
            <a:ext cx="3929742" cy="290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94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EDBB6-D931-4711-B91E-6A4C7FFD5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527" y="797030"/>
            <a:ext cx="8610600" cy="1293028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CE6CFD-A2E2-4A3C-A5AE-5BF174924C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21"/>
          <a:stretch/>
        </p:blipFill>
        <p:spPr>
          <a:xfrm>
            <a:off x="106141" y="398115"/>
            <a:ext cx="6272888" cy="1312990"/>
          </a:xfrm>
          <a:prstGeom prst="rect">
            <a:avLst/>
          </a:prstGeom>
        </p:spPr>
      </p:pic>
      <p:pic>
        <p:nvPicPr>
          <p:cNvPr id="6" name="Picture 5" descr="A picture containing accessory, umbrella, clock&#10;&#10;Description automatically generated">
            <a:extLst>
              <a:ext uri="{FF2B5EF4-FFF2-40B4-BE49-F238E27FC236}">
                <a16:creationId xmlns:a16="http://schemas.microsoft.com/office/drawing/2014/main" id="{96918972-B59D-4872-A06A-E819018B3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976" y="1997804"/>
            <a:ext cx="6189872" cy="470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300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08C8-D4A6-4EC2-9C36-5C6079220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A0C2FC-B938-4DFB-8071-DD5C23880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75" y="2861669"/>
            <a:ext cx="5487650" cy="3658433"/>
          </a:xfrm>
          <a:prstGeom prst="rect">
            <a:avLst/>
          </a:prstGeom>
        </p:spPr>
      </p:pic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089094-FB63-4278-92AA-B5253A756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00175" y="2861669"/>
            <a:ext cx="5487650" cy="3658433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D354B3-5182-4A5C-8643-C862C4D6A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39" y="307415"/>
            <a:ext cx="4352921" cy="220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742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08C8-D4A6-4EC2-9C36-5C6079220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CD8209-20EA-45C1-960A-9E0F0941F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1685" y="2888341"/>
            <a:ext cx="5529944" cy="36866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9247FD-522C-40A1-9F88-941A37B17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71" y="2888341"/>
            <a:ext cx="5529944" cy="36866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B07742-D8AA-4997-85C4-57378BF1D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287" y="534587"/>
            <a:ext cx="34766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6907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{D4BBE208-2913-49CA-81B9-B183BCBAE9C1}tf04033937</Template>
  <TotalTime>842</TotalTime>
  <Words>358</Words>
  <Application>Microsoft Office PowerPoint</Application>
  <PresentationFormat>Widescreen</PresentationFormat>
  <Paragraphs>47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Century Gothic</vt:lpstr>
      <vt:lpstr>Vapor Trail</vt:lpstr>
      <vt:lpstr>US Fires (1992-2015)</vt:lpstr>
      <vt:lpstr>Motivation/Summary</vt:lpstr>
      <vt:lpstr>Questions &amp; Data</vt:lpstr>
      <vt:lpstr>Data Cleanup &amp; Exploration</vt:lpstr>
      <vt:lpstr>Data Analysis</vt:lpstr>
      <vt:lpstr>Data Analysis</vt:lpstr>
      <vt:lpstr>Data Analysis</vt:lpstr>
      <vt:lpstr>Data Analysis</vt:lpstr>
      <vt:lpstr>Data Analysis</vt:lpstr>
      <vt:lpstr>Data Analysis</vt:lpstr>
      <vt:lpstr>Discussion</vt:lpstr>
      <vt:lpstr>Post Mortem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Fires (1992-2015)</dc:title>
  <dc:creator>noor habib</dc:creator>
  <cp:lastModifiedBy>noor habib</cp:lastModifiedBy>
  <cp:revision>31</cp:revision>
  <dcterms:created xsi:type="dcterms:W3CDTF">2020-01-18T18:52:38Z</dcterms:created>
  <dcterms:modified xsi:type="dcterms:W3CDTF">2020-01-22T04:50:09Z</dcterms:modified>
</cp:coreProperties>
</file>