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5" r:id="rId7"/>
    <p:sldId id="268" r:id="rId8"/>
    <p:sldId id="269" r:id="rId9"/>
    <p:sldId id="270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gordan</a:t>
            </a:r>
            <a:r>
              <a:rPr lang="en-US" dirty="0"/>
              <a:t> </a:t>
            </a:r>
            <a:r>
              <a:rPr lang="en-US" dirty="0" err="1"/>
              <a:t>ramsey</a:t>
            </a:r>
            <a:r>
              <a:rPr lang="en-US" dirty="0"/>
              <a:t> fire 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5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Noor – </a:t>
            </a:r>
          </a:p>
          <a:p>
            <a:r>
              <a:rPr lang="en-US"/>
              <a:t>Data </a:t>
            </a:r>
            <a:r>
              <a:rPr lang="en-US" dirty="0"/>
              <a:t>limitations within data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Limitations on data – exploration – wish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notable fires over 15K acres</a:t>
            </a:r>
          </a:p>
          <a:p>
            <a:r>
              <a:rPr lang="en-US" dirty="0"/>
              <a:t>2015 is the most recent year of data - limiter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Noor –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only kept 9 columns of data our of 39 in the file to actually analyze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the count of fires decreased, their size increased as a US average YOY – our next slide visualizes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was a main contributor to both fire size AND frequency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states that have stronger YOY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6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3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97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2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46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5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1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6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1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3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737/RDS-2013-0009.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dirty="0" err="1"/>
              <a:t>WildFires</a:t>
            </a:r>
            <a:r>
              <a:rPr lang="en-US" dirty="0"/>
              <a:t>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253" r="12988"/>
          <a:stretch/>
        </p:blipFill>
        <p:spPr>
          <a:xfrm>
            <a:off x="5606143" y="2967037"/>
            <a:ext cx="6357257" cy="36671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67"/>
          <a:stretch/>
        </p:blipFill>
        <p:spPr>
          <a:xfrm>
            <a:off x="218535" y="2967037"/>
            <a:ext cx="4984977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needed special encoding</a:t>
            </a:r>
          </a:p>
          <a:p>
            <a:endParaRPr lang="en-US" dirty="0"/>
          </a:p>
          <a:p>
            <a:r>
              <a:rPr lang="en-US" dirty="0"/>
              <a:t>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Limitations in the dataset</a:t>
            </a:r>
          </a:p>
          <a:p>
            <a:endParaRPr lang="en-US" dirty="0"/>
          </a:p>
          <a:p>
            <a:r>
              <a:rPr lang="en-US" dirty="0"/>
              <a:t>Wish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notable fires</a:t>
            </a:r>
          </a:p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Trends in size/frequency YOY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r>
              <a:rPr lang="en-US" dirty="0"/>
              <a:t>We found some strong correlations when </a:t>
            </a:r>
          </a:p>
          <a:p>
            <a:pPr marL="0" indent="0">
              <a:buNone/>
            </a:pPr>
            <a:r>
              <a:rPr lang="en-US" dirty="0"/>
              <a:t>looking at sizes of fires but not strong enough</a:t>
            </a:r>
          </a:p>
          <a:p>
            <a:pPr marL="0" indent="0">
              <a:buNone/>
            </a:pPr>
            <a:r>
              <a:rPr lang="en-US" dirty="0"/>
              <a:t>to prove causation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25" y="2365065"/>
            <a:ext cx="4363475" cy="36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count or size of fires more significant?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endParaRPr lang="en-US" dirty="0"/>
          </a:p>
          <a:p>
            <a:r>
              <a:rPr lang="en-US" dirty="0"/>
              <a:t>Which combinations of data have strong trends?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– 23 years of fire data for the US – missing data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3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4" t="4923"/>
          <a:stretch/>
        </p:blipFill>
        <p:spPr>
          <a:xfrm>
            <a:off x="2892199" y="4913644"/>
            <a:ext cx="6407603" cy="16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290" y="2861668"/>
            <a:ext cx="5487650" cy="365843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61" y="2861669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238" y="1166241"/>
            <a:ext cx="3515404" cy="17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429000"/>
            <a:ext cx="347662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FAC81-33EA-485B-AF84-7BE3E2CA9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773" y="2572654"/>
            <a:ext cx="5896656" cy="39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402" y="3093191"/>
            <a:ext cx="5888716" cy="368044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2AEA-AC82-4BB8-9B2F-606260AF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84" y="1794027"/>
            <a:ext cx="7472591" cy="129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4CF1D-72EB-44B0-B6A6-92C719FD0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" y="3087055"/>
            <a:ext cx="5864681" cy="34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BB6-D931-4711-B91E-6A4C7FF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27" y="797030"/>
            <a:ext cx="8610600" cy="129302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Picture 5" descr="A picture containing accessory, umbrella, clock&#10;&#10;Description automatically generated">
            <a:extLst>
              <a:ext uri="{FF2B5EF4-FFF2-40B4-BE49-F238E27FC236}">
                <a16:creationId xmlns:a16="http://schemas.microsoft.com/office/drawing/2014/main" id="{96918972-B59D-4872-A06A-E819018B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" y="1219200"/>
            <a:ext cx="7229045" cy="549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E6CFD-A2E2-4A3C-A5AE-5BF174924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21"/>
          <a:stretch/>
        </p:blipFill>
        <p:spPr>
          <a:xfrm>
            <a:off x="5847664" y="2772505"/>
            <a:ext cx="6272888" cy="13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6DF1-4D43-4FBF-8D9F-5CD3027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FB06B-F50D-4FC2-B577-FA36B058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5068" y="2057401"/>
            <a:ext cx="7791675" cy="389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118E6-9FA8-44E2-BC01-6DEE144D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19" t="4856"/>
          <a:stretch/>
        </p:blipFill>
        <p:spPr>
          <a:xfrm>
            <a:off x="111354" y="2416629"/>
            <a:ext cx="3929742" cy="29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0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904</TotalTime>
  <Words>383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US WildFires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Discussion/Post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51</cp:revision>
  <dcterms:created xsi:type="dcterms:W3CDTF">2020-01-18T18:52:38Z</dcterms:created>
  <dcterms:modified xsi:type="dcterms:W3CDTF">2020-01-23T22:18:22Z</dcterms:modified>
</cp:coreProperties>
</file>