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8" r:id="rId6"/>
    <p:sldId id="257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habib" initials="nh" lastIdx="2" clrIdx="0">
    <p:extLst>
      <p:ext uri="{19B8F6BF-5375-455C-9EA6-DF929625EA0E}">
        <p15:presenceInfo xmlns:p15="http://schemas.microsoft.com/office/powerpoint/2012/main" userId="5302cad0ac1484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64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F32A-27F4-4172-9B0D-B765DA71D8C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E7F15-8406-4641-8D67-25DB3BF8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15K acres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relatively insignificant fires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2737/RDS-2013-0009.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68A-C8AC-4986-B2FB-96417536A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Fires </a:t>
            </a:r>
            <a:r>
              <a:rPr lang="en-US" sz="2000" dirty="0"/>
              <a:t>(1992-2015)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4049A-9A56-46D8-9D3E-878D04F3A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Bassam Aziz, Noor Habib, Lei </a:t>
            </a:r>
            <a:r>
              <a:rPr lang="en-US" dirty="0" err="1"/>
              <a:t>Sabarre</a:t>
            </a:r>
            <a:r>
              <a:rPr lang="en-US" dirty="0"/>
              <a:t>, Sam Struthers</a:t>
            </a:r>
          </a:p>
        </p:txBody>
      </p:sp>
    </p:spTree>
    <p:extLst>
      <p:ext uri="{BB962C8B-B14F-4D97-AF65-F5344CB8AC3E}">
        <p14:creationId xmlns:p14="http://schemas.microsoft.com/office/powerpoint/2010/main" val="319005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7A69-2263-46AA-8AC5-1C27CAA8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401D-F4E8-4FF1-88EE-CE6B7019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needed special encoding</a:t>
            </a:r>
          </a:p>
          <a:p>
            <a:r>
              <a:rPr lang="en-US" dirty="0"/>
              <a:t>Filtering thru the full file and slicing and dicing states for more concise comparisons were tedious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2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E7-CEAC-46AF-86DD-878506A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CF1-65E1-4930-97EE-16E8D6B3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9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6BB-17E8-4BF3-AB5D-D5E26C3A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6DB5-9CF3-425E-B115-9A61BA21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live in a frequent fire state &gt;</a:t>
            </a:r>
          </a:p>
          <a:p>
            <a:pPr lvl="1"/>
            <a:r>
              <a:rPr lang="en-US" i="1" dirty="0"/>
              <a:t>Stats from FEMA 2008-2017</a:t>
            </a:r>
            <a:endParaRPr lang="en-US" dirty="0"/>
          </a:p>
          <a:p>
            <a:r>
              <a:rPr lang="en-US" dirty="0"/>
              <a:t>Is there a correlation between…?</a:t>
            </a:r>
          </a:p>
          <a:p>
            <a:pPr lvl="1"/>
            <a:r>
              <a:rPr lang="en-US" dirty="0"/>
              <a:t>Fire cause and size/frequency of fires</a:t>
            </a:r>
          </a:p>
          <a:p>
            <a:pPr lvl="1"/>
            <a:r>
              <a:rPr lang="en-US" dirty="0"/>
              <a:t>State and cause/size/frequency</a:t>
            </a:r>
          </a:p>
          <a:p>
            <a:pPr lvl="1"/>
            <a:r>
              <a:rPr lang="en-US" dirty="0"/>
              <a:t>Trends in size/frequency YOY</a:t>
            </a:r>
          </a:p>
          <a:p>
            <a:r>
              <a:rPr lang="en-US" dirty="0"/>
              <a:t>Increase in average size of fires YOY</a:t>
            </a:r>
          </a:p>
          <a:p>
            <a:r>
              <a:rPr lang="en-US" dirty="0"/>
              <a:t>Lightning is biggest contributor to fire size</a:t>
            </a:r>
          </a:p>
          <a:p>
            <a:r>
              <a:rPr lang="en-US" dirty="0"/>
              <a:t>West Coast has the most fires (over 15K acres)</a:t>
            </a:r>
          </a:p>
          <a:p>
            <a:r>
              <a:rPr lang="en-US" dirty="0"/>
              <a:t>2015 is the most recent year of data - </a:t>
            </a:r>
            <a:r>
              <a:rPr lang="en-US" dirty="0" err="1"/>
              <a:t>limitor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A72A8-EEF2-4CAF-913F-90CE9F5F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34" y="2613566"/>
            <a:ext cx="3774666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B0D-D4EE-43D0-8FC1-48C2C76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23D3-BEFF-408E-921D-F63EADFF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count or size of fires more significant?</a:t>
            </a:r>
          </a:p>
          <a:p>
            <a:r>
              <a:rPr lang="en-US" dirty="0"/>
              <a:t>Broad US data…?</a:t>
            </a:r>
          </a:p>
          <a:p>
            <a:pPr lvl="1"/>
            <a:r>
              <a:rPr lang="en-US" dirty="0"/>
              <a:t>Is there a YOY trend in count of fires or size of fires?</a:t>
            </a:r>
          </a:p>
          <a:p>
            <a:pPr lvl="1"/>
            <a:r>
              <a:rPr lang="en-US" dirty="0"/>
              <a:t>Is there a consistent top cause of fire?</a:t>
            </a:r>
          </a:p>
          <a:p>
            <a:pPr lvl="1"/>
            <a:r>
              <a:rPr lang="en-US" dirty="0"/>
              <a:t>Are there causes that result primarily in the largest fires?</a:t>
            </a:r>
          </a:p>
          <a:p>
            <a:pPr lvl="1"/>
            <a:r>
              <a:rPr lang="en-US" dirty="0"/>
              <a:t>Are fires avoidable for the most part? </a:t>
            </a:r>
          </a:p>
          <a:p>
            <a:pPr lvl="1"/>
            <a:r>
              <a:rPr lang="en-US" dirty="0"/>
              <a:t>Are there correlations between cause of fire and fire size?</a:t>
            </a:r>
          </a:p>
          <a:p>
            <a:r>
              <a:rPr lang="en-US" dirty="0"/>
              <a:t>  State data…?</a:t>
            </a:r>
          </a:p>
          <a:p>
            <a:pPr lvl="1"/>
            <a:r>
              <a:rPr lang="en-US" dirty="0"/>
              <a:t>Are there any states that have trends YOY?</a:t>
            </a:r>
          </a:p>
          <a:p>
            <a:pPr lvl="1"/>
            <a:r>
              <a:rPr lang="en-US" dirty="0"/>
              <a:t>Are there correlations between weather and fire size by state?</a:t>
            </a:r>
          </a:p>
        </p:txBody>
      </p:sp>
    </p:spTree>
    <p:extLst>
      <p:ext uri="{BB962C8B-B14F-4D97-AF65-F5344CB8AC3E}">
        <p14:creationId xmlns:p14="http://schemas.microsoft.com/office/powerpoint/2010/main" val="42307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B18-5055-4C26-A40C-EC9B666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E1D-21AA-48B5-8F44-8DF6089A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was found containing 23 years of fire data for the US</a:t>
            </a:r>
          </a:p>
          <a:p>
            <a:pPr lvl="1" fontAlgn="base"/>
            <a:r>
              <a:rPr lang="en-US" dirty="0"/>
              <a:t>Short, Karen C. 2017. Spatial wildfire occurrence data for the United States, 1992-2015 [FPA_FOD_20170508]. 4th Edition. Fort Collins, CO: Forest Service Research Data Archive. </a:t>
            </a:r>
            <a:r>
              <a:rPr lang="en-US" dirty="0">
                <a:hlinkClick r:id="rId2"/>
              </a:rPr>
              <a:t>https://doi.org/10.2737/RDS-2013-0009.4</a:t>
            </a:r>
            <a:endParaRPr lang="en-US" dirty="0"/>
          </a:p>
          <a:p>
            <a:r>
              <a:rPr lang="en-US" dirty="0"/>
              <a:t>Unusable rows – drop N/A</a:t>
            </a:r>
          </a:p>
          <a:p>
            <a:r>
              <a:rPr lang="en-US" dirty="0"/>
              <a:t>39 data points =&gt; 9 data points</a:t>
            </a:r>
          </a:p>
          <a:p>
            <a:r>
              <a:rPr lang="en-US" dirty="0"/>
              <a:t>JN helped navigate almost 1 million lines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FEDF-A012-480C-B417-253D0EF0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07" y="4874262"/>
            <a:ext cx="7211786" cy="18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DA52-5DBD-4270-A388-ABBD364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F2B58-5CA1-426B-A747-A92BE8D5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2193925"/>
            <a:ext cx="6438900" cy="4024313"/>
          </a:xfrm>
        </p:spPr>
      </p:pic>
    </p:spTree>
    <p:extLst>
      <p:ext uri="{BB962C8B-B14F-4D97-AF65-F5344CB8AC3E}">
        <p14:creationId xmlns:p14="http://schemas.microsoft.com/office/powerpoint/2010/main" val="32558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0C2FC-B938-4DFB-8071-DD5C2388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5" y="2861669"/>
            <a:ext cx="5487650" cy="3658433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89094-FB63-4278-92AA-B5253A75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175" y="2861669"/>
            <a:ext cx="5487650" cy="36584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354B3-5182-4A5C-8643-C862C4D6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9" y="307415"/>
            <a:ext cx="4352921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D8209-20EA-45C1-960A-9E0F0941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685" y="2888341"/>
            <a:ext cx="5529944" cy="368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247FD-522C-40A1-9F88-941A37B1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2888341"/>
            <a:ext cx="5529944" cy="3686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07742-D8AA-4997-85C4-57378BF1D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534587"/>
            <a:ext cx="3476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3BB-5909-4ACC-82AE-88651C28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ED033-8FFD-4883-ADB6-70D9DD2D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89" r="12867"/>
          <a:stretch/>
        </p:blipFill>
        <p:spPr>
          <a:xfrm>
            <a:off x="5312372" y="2797345"/>
            <a:ext cx="6717910" cy="376481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0C5EA2-727E-4A8E-A163-D46268E64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67"/>
          <a:stretch/>
        </p:blipFill>
        <p:spPr>
          <a:xfrm>
            <a:off x="139949" y="2799436"/>
            <a:ext cx="5085335" cy="37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9FC-E1A4-4777-8A48-719D2D9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8BF-CD6D-42FF-BBFC-29DDE961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with low stats decrease the trends YOY/State to State</a:t>
            </a:r>
          </a:p>
          <a:p>
            <a:r>
              <a:rPr lang="en-US" dirty="0"/>
              <a:t>There are correlations between types of fire and fire size</a:t>
            </a:r>
          </a:p>
          <a:p>
            <a:r>
              <a:rPr lang="en-US" dirty="0"/>
              <a:t>There is an obvious concentration of fires on the West Coast from California up to Alaska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4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{D4BBE208-2913-49CA-81B9-B183BCBAE9C1}tf04033937</Template>
  <TotalTime>819</TotalTime>
  <Words>353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US Fires (1992-2015)</vt:lpstr>
      <vt:lpstr>Motivation/Summary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Fires (1992-2015)</dc:title>
  <dc:creator>noor habib</dc:creator>
  <cp:lastModifiedBy>noor habib</cp:lastModifiedBy>
  <cp:revision>26</cp:revision>
  <dcterms:created xsi:type="dcterms:W3CDTF">2020-01-18T18:52:38Z</dcterms:created>
  <dcterms:modified xsi:type="dcterms:W3CDTF">2020-01-21T23:24:23Z</dcterms:modified>
</cp:coreProperties>
</file>