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88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976848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NBA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Statistical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131283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Sam Struthers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Lei </a:t>
            </a:r>
            <a:r>
              <a:rPr lang="en-US" sz="1600" dirty="0" err="1"/>
              <a:t>Sabarre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Noor Habib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Data/Theme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FA37-6964-4625-97C1-DB28B3BE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36" y="363985"/>
            <a:ext cx="7528264" cy="617885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More dynamic approach to visualizing player and team statistics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Over 25 points of measurement per player that cannot be easily visualized on the NBA site currently (mostly tables)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 wanted to call out correlations in the data sets to identify trends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 are able to visualize how teams are using their rosters in a unique way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Several JSONs and CSVs pulled from the basketball-reference.com using </a:t>
            </a:r>
            <a:r>
              <a:rPr lang="en-US" dirty="0" err="1"/>
              <a:t>beautifulsoup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store their player data in tables so a for loop was appended into a list with the correct headers and exported to CSV and imported to MongoDB and then translated to JSON.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player images and team logos are stored on a </a:t>
            </a:r>
            <a:r>
              <a:rPr lang="en-US" dirty="0" err="1"/>
              <a:t>cloudfront</a:t>
            </a:r>
            <a:r>
              <a:rPr lang="en-US" dirty="0"/>
              <a:t> URL with the main identifier being the team’s/player’s ID in the site’s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 then pulled all player/team IDs to get logo links that were used in </a:t>
            </a:r>
            <a:r>
              <a:rPr lang="en-US" dirty="0" err="1"/>
              <a:t>SVGof</a:t>
            </a:r>
            <a:r>
              <a:rPr lang="en-US" dirty="0"/>
              <a:t> the interactive dashboard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 all used the same CSS theme to create a cohesive feel to the site (using NBA color schemes)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FA37-6964-4625-97C1-DB28B3BE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36" y="363985"/>
            <a:ext cx="7528264" cy="617885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There were so many points of data to compare so we created graphs and tables with interactive axis and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 collected the last three seasons of data to show the most recent statistics for this demo but the for loop allows us to add more later.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 chose </a:t>
            </a:r>
            <a:r>
              <a:rPr lang="en-US" u="sng" dirty="0" err="1"/>
              <a:t>datatables</a:t>
            </a:r>
            <a:r>
              <a:rPr lang="en-US" dirty="0"/>
              <a:t> as the one JS library we had to learn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 used: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Plotly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Bootstrap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Interactive fields: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Axis on charts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Drop downs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Column sorting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Data search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Demo offers 3 views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971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{ED34D0E1-2A5F-4480-B9CD-1CE6963B9B2F}tf11429527</Template>
  <TotalTime>0</TotalTime>
  <Words>271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Courier New</vt:lpstr>
      <vt:lpstr>Franklin Gothic Book</vt:lpstr>
      <vt:lpstr>1_RetrospectVTI</vt:lpstr>
      <vt:lpstr>NBA  Statistical Visualization</vt:lpstr>
      <vt:lpstr>Data/Theme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2020-04-09T03:01:04Z</dcterms:created>
  <dcterms:modified xsi:type="dcterms:W3CDTF">2020-04-09T03:35:15Z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