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ill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81ca618b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781ca618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nganalyser.herokuapp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" name="Google Shape;102;p13" descr="Digital Connections"/>
          <p:cNvPicPr preferRelativeResize="0"/>
          <p:nvPr/>
        </p:nvPicPr>
        <p:blipFill rotWithShape="1">
          <a:blip r:embed="rId3">
            <a:alphaModFix/>
          </a:blip>
          <a:srcRect l="13265" t="9090" r="35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3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3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3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>
                <a:solidFill>
                  <a:schemeClr val="lt1"/>
                </a:solidFill>
              </a:rPr>
              <a:t>SONG ANALYSIS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rgbClr val="7CEBFF"/>
                </a:solidFill>
              </a:rPr>
              <a:t>NOOR HABIB | LEI SABARRE | MAVERICK SANCHEZ | SAM STRUTHERS</a:t>
            </a:r>
            <a:endParaRPr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>
              <a:solidFill>
                <a:srgbClr val="7CEB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TEXTBLOB</a:t>
            </a:r>
            <a:endParaRPr dirty="0"/>
          </a:p>
        </p:txBody>
      </p:sp>
      <p:sp>
        <p:nvSpPr>
          <p:cNvPr id="115" name="Google Shape;115;p14"/>
          <p:cNvSpPr/>
          <p:nvPr/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/>
          </a:blip>
          <a:srcRect r="31324" b="-2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335805" y="2180496"/>
            <a:ext cx="5275001" cy="404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dirty="0" err="1"/>
              <a:t>Stopwords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Explicit content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dirty="0" err="1"/>
              <a:t>Textblob</a:t>
            </a:r>
            <a:r>
              <a:rPr lang="en-US" dirty="0"/>
              <a:t> – timestamp </a:t>
            </a:r>
            <a:r>
              <a:rPr lang="en-US" dirty="0" err="1"/>
              <a:t>png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SENTIMENT ANALYSIS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446533" y="2180496"/>
            <a:ext cx="5404500" cy="40458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6335805" y="2180496"/>
            <a:ext cx="5274900" cy="40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Use of natural language processing/computation analysis to determine understand tone or emotion behind text</a:t>
            </a:r>
            <a:endParaRPr/>
          </a:p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Lexical-based approaches using pre-built libraries such as: TextBlob, VADER, AFINN, NLTK</a:t>
            </a:r>
            <a:endParaRPr/>
          </a:p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VADER - </a:t>
            </a:r>
            <a:r>
              <a:rPr lang="en-US" b="1"/>
              <a:t>V</a:t>
            </a:r>
            <a:r>
              <a:rPr lang="en-US"/>
              <a:t>alence </a:t>
            </a:r>
            <a:r>
              <a:rPr lang="en-US" b="1"/>
              <a:t>A</a:t>
            </a:r>
            <a:r>
              <a:rPr lang="en-US"/>
              <a:t>ware </a:t>
            </a:r>
            <a:r>
              <a:rPr lang="en-US" b="1"/>
              <a:t>D</a:t>
            </a:r>
            <a:r>
              <a:rPr lang="en-US"/>
              <a:t>ictionary and S</a:t>
            </a:r>
            <a:r>
              <a:rPr lang="en-US" b="1"/>
              <a:t>E</a:t>
            </a:r>
            <a:r>
              <a:rPr lang="en-US"/>
              <a:t>ntiment </a:t>
            </a:r>
            <a:r>
              <a:rPr lang="en-US" b="1"/>
              <a:t>R</a:t>
            </a:r>
            <a:r>
              <a:rPr lang="en-US"/>
              <a:t>easoner</a:t>
            </a:r>
            <a:endParaRPr/>
          </a:p>
          <a:p>
            <a:pPr marL="457200" lvl="0" indent="-333756" algn="l" rtl="0">
              <a:spcBef>
                <a:spcPts val="0"/>
              </a:spcBef>
              <a:spcAft>
                <a:spcPts val="0"/>
              </a:spcAft>
              <a:buSzPts val="1656"/>
              <a:buChar char="-"/>
            </a:pPr>
            <a:r>
              <a:rPr lang="en-US"/>
              <a:t>Positive/Negative/Neutral</a:t>
            </a:r>
            <a:endParaRPr/>
          </a:p>
          <a:p>
            <a:pPr marL="457200" lvl="0" indent="-333756" algn="l" rtl="0">
              <a:spcBef>
                <a:spcPts val="0"/>
              </a:spcBef>
              <a:spcAft>
                <a:spcPts val="0"/>
              </a:spcAft>
              <a:buSzPts val="1656"/>
              <a:buChar char="-"/>
            </a:pPr>
            <a:r>
              <a:rPr lang="en-US"/>
              <a:t>Compound score</a:t>
            </a:r>
            <a:endParaRPr/>
          </a:p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AFinn - lexicon rated for valence 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75" y="2379174"/>
            <a:ext cx="4965191" cy="364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2" name="Google Shape;132;p16" descr="Digital Numbers"/>
          <p:cNvPicPr preferRelativeResize="0"/>
          <p:nvPr/>
        </p:nvPicPr>
        <p:blipFill rotWithShape="1">
          <a:blip r:embed="rId3">
            <a:alphaModFix/>
          </a:blip>
          <a:srcRect l="2189" r="9641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DEMO_APP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136" name="Google Shape;136;p16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37" name="Google Shape;137;p16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0" y="536712"/>
            <a:ext cx="12192000" cy="632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OTHER SLIDE FORMAT OPTION</a:t>
            </a:r>
            <a:endParaRPr>
              <a:solidFill>
                <a:srgbClr val="FFFEFF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697756" y="1353380"/>
            <a:ext cx="10796488" cy="2971334"/>
            <a:chOff x="54818" y="494935"/>
            <a:chExt cx="10796488" cy="2971334"/>
          </a:xfrm>
        </p:grpSpPr>
        <p:sp>
          <p:nvSpPr>
            <p:cNvPr id="149" name="Google Shape;149;p17"/>
            <p:cNvSpPr/>
            <p:nvPr/>
          </p:nvSpPr>
          <p:spPr>
            <a:xfrm>
              <a:off x="523237" y="494935"/>
              <a:ext cx="2285995" cy="228599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Gill Sans"/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Network</a:t>
              </a:r>
              <a:endParaRPr sz="3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4310064" y="494935"/>
              <a:ext cx="2285995" cy="228599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841646" y="2746269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3841646" y="2746269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Gill Sans"/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Satellite</a:t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096892" y="494935"/>
              <a:ext cx="2285995" cy="228599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7628474" y="2746269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7628474" y="2746269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Gill Sans"/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Link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4" name="Google Shape;164;p18" descr="Digital Numbers"/>
          <p:cNvPicPr preferRelativeResize="0"/>
          <p:nvPr/>
        </p:nvPicPr>
        <p:blipFill rotWithShape="1">
          <a:blip r:embed="rId3">
            <a:alphaModFix/>
          </a:blip>
          <a:srcRect t="10681" r="9091" b="127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8"/>
          <p:cNvGrpSpPr/>
          <p:nvPr/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6" name="Google Shape;166;p18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686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OTHER SLIDE FORMAT OPTION</a:t>
            </a:r>
            <a:endParaRPr/>
          </a:p>
        </p:txBody>
      </p:sp>
      <p:grpSp>
        <p:nvGrpSpPr>
          <p:cNvPr id="170" name="Google Shape;170;p18"/>
          <p:cNvGrpSpPr/>
          <p:nvPr/>
        </p:nvGrpSpPr>
        <p:grpSpPr>
          <a:xfrm>
            <a:off x="-3309003" y="1579857"/>
            <a:ext cx="10835533" cy="4800732"/>
            <a:chOff x="-4028574" y="-618397"/>
            <a:chExt cx="10835533" cy="4800732"/>
          </a:xfrm>
        </p:grpSpPr>
        <p:sp>
          <p:nvSpPr>
            <p:cNvPr id="171" name="Google Shape;171;p18"/>
            <p:cNvSpPr/>
            <p:nvPr/>
          </p:nvSpPr>
          <p:spPr>
            <a:xfrm>
              <a:off x="-4028574" y="-618397"/>
              <a:ext cx="4800732" cy="4800732"/>
            </a:xfrm>
            <a:prstGeom prst="blockArc">
              <a:avLst>
                <a:gd name="adj1" fmla="val 18900000"/>
                <a:gd name="adj2" fmla="val 2700000"/>
                <a:gd name="adj3" fmla="val 450"/>
              </a:avLst>
            </a:prstGeom>
            <a:noFill/>
            <a:ln w="12700" cap="rnd" cmpd="sng">
              <a:solidFill>
                <a:srgbClr val="3372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8"/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r>
                <a:rPr lang="en-US" sz="35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Cloud	</a:t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1076" y="267295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755666" y="1425575"/>
              <a:ext cx="6051292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755666" y="1425575"/>
              <a:ext cx="6051292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r>
                <a:rPr lang="en-US" sz="35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Local</a:t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310174" y="1336476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 txBox="1"/>
            <p:nvPr/>
          </p:nvSpPr>
          <p:spPr>
            <a:xfrm>
              <a:off x="496568" y="2494756"/>
              <a:ext cx="6310391" cy="712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775" tIns="88900" rIns="88900" bIns="88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Gill Sans"/>
                <a:buNone/>
              </a:pPr>
              <a:r>
                <a:rPr lang="en-US" sz="35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Hybrid</a:t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51076" y="2405658"/>
              <a:ext cx="890984" cy="890984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99</Words>
  <Application>Microsoft Office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Noto Sans Symbols</vt:lpstr>
      <vt:lpstr>Arial</vt:lpstr>
      <vt:lpstr>Gill Sans</vt:lpstr>
      <vt:lpstr>Calibri</vt:lpstr>
      <vt:lpstr>Dividend</vt:lpstr>
      <vt:lpstr>SONG ANALYSIS</vt:lpstr>
      <vt:lpstr>TEXTBLOB</vt:lpstr>
      <vt:lpstr>SENTIMENT ANALYSIS</vt:lpstr>
      <vt:lpstr>THANK YOU</vt:lpstr>
      <vt:lpstr>OTHER SLIDE FORMAT OPTION</vt:lpstr>
      <vt:lpstr>OTHER SLIDE FORMAT 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ANALYSIS</dc:title>
  <cp:lastModifiedBy>noor habib</cp:lastModifiedBy>
  <cp:revision>3</cp:revision>
  <dcterms:modified xsi:type="dcterms:W3CDTF">2020-05-16T02:07:44Z</dcterms:modified>
</cp:coreProperties>
</file>