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2" Type="http://schemas.openxmlformats.org/officeDocument/2006/relationships/font" Target="fonts/GillSans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1ca618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81ca618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songanalyser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SONG ANALYSIS</a:t>
            </a:r>
            <a:endParaRPr/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NOOR HABIB | LEI SABARRE | MAVERICK SANCHEZ | SAM STRUTHERS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WORDCLOUD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-2" l="0" r="31324" t="0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335805" y="2180496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Stopwords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Explicit content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Textblob vs d3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46533" y="2180496"/>
            <a:ext cx="5404500" cy="4045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335805" y="2180496"/>
            <a:ext cx="5274900" cy="40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Use of natural language processing/computation analysis to determine understand tone or emotion behind text</a:t>
            </a:r>
            <a:endParaRPr/>
          </a:p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Lexical-based approaches using pre-built libraries such as: TextBlob, VADER, AFINN, NLTK</a:t>
            </a:r>
            <a:endParaRPr/>
          </a:p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VADER - </a:t>
            </a:r>
            <a:r>
              <a:rPr b="1" lang="en-US"/>
              <a:t>V</a:t>
            </a:r>
            <a:r>
              <a:rPr lang="en-US"/>
              <a:t>alence </a:t>
            </a:r>
            <a:r>
              <a:rPr b="1" lang="en-US"/>
              <a:t>A</a:t>
            </a:r>
            <a:r>
              <a:rPr lang="en-US"/>
              <a:t>ware </a:t>
            </a:r>
            <a:r>
              <a:rPr b="1" lang="en-US"/>
              <a:t>D</a:t>
            </a:r>
            <a:r>
              <a:rPr lang="en-US"/>
              <a:t>ictionary and S</a:t>
            </a:r>
            <a:r>
              <a:rPr b="1" lang="en-US"/>
              <a:t>E</a:t>
            </a:r>
            <a:r>
              <a:rPr lang="en-US"/>
              <a:t>ntiment </a:t>
            </a:r>
            <a:r>
              <a:rPr b="1" lang="en-US"/>
              <a:t>R</a:t>
            </a:r>
            <a:r>
              <a:rPr lang="en-US"/>
              <a:t>easoner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Positive/Negative/Neutral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Compound score</a:t>
            </a:r>
            <a:endParaRPr/>
          </a:p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AFinn - lexicon rated for valence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75" y="2379174"/>
            <a:ext cx="4965191" cy="36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132" name="Google Shape;132;p16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DEMO_APP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7" name="Google Shape;137;p16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OTHER SLIDE FORMAT OPTION</a:t>
            </a:r>
            <a:endParaRPr>
              <a:solidFill>
                <a:srgbClr val="FFFEFF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697756" y="1353380"/>
            <a:ext cx="10796488" cy="2971334"/>
            <a:chOff x="54818" y="494935"/>
            <a:chExt cx="10796488" cy="2971334"/>
          </a:xfrm>
        </p:grpSpPr>
        <p:sp>
          <p:nvSpPr>
            <p:cNvPr id="149" name="Google Shape;149;p17"/>
            <p:cNvSpPr/>
            <p:nvPr/>
          </p:nvSpPr>
          <p:spPr>
            <a:xfrm>
              <a:off x="523237" y="494935"/>
              <a:ext cx="2285995" cy="22859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Network</a:t>
              </a:r>
              <a:endParaRPr b="0" i="0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310064" y="494935"/>
              <a:ext cx="2285995" cy="2285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Satellite</a:t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096892" y="494935"/>
              <a:ext cx="2285995" cy="22859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628474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628474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Link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164" name="Google Shape;164;p18"/>
          <p:cNvPicPr preferRelativeResize="0"/>
          <p:nvPr/>
        </p:nvPicPr>
        <p:blipFill rotWithShape="1">
          <a:blip r:embed="rId3">
            <a:alphaModFix/>
          </a:blip>
          <a:srcRect b="12710" l="0" r="9091" t="10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8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6" name="Google Shape;166;p18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OTHER SLIDE FORMAT OPTION</a:t>
            </a: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-3309003" y="1579857"/>
            <a:ext cx="10835533" cy="4800732"/>
            <a:chOff x="-4028574" y="-618397"/>
            <a:chExt cx="10835533" cy="4800732"/>
          </a:xfrm>
        </p:grpSpPr>
        <p:sp>
          <p:nvSpPr>
            <p:cNvPr id="171" name="Google Shape;171;p18"/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fmla="val 18900000" name="adj1"/>
                <a:gd fmla="val 2700000" name="adj2"/>
                <a:gd fmla="val 450" name="adj3"/>
              </a:avLst>
            </a:prstGeom>
            <a:noFill/>
            <a:ln cap="rnd" cmpd="sng" w="12700">
              <a:solidFill>
                <a:srgbClr val="3372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6577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Cloud	</a:t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6577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Local</a:t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6577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Hybrid</a:t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cap="rnd" cmpd="sng" w="12700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