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nganalyser.herokuap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CEBFF"/>
                </a:solidFill>
              </a:rPr>
              <a:t>Noor Habib | Lei Sabarre | Maverick Sanchez | Sam Struthers</a:t>
            </a:r>
          </a:p>
          <a:p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BA73-3004-44D4-B62D-6F54FE48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/>
              <a:t>WordCloud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83401-C58A-4457-B51A-D5C5A1813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24" b="-2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2C6132-9FA9-4324-9B43-72A2B04E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Explicit content</a:t>
            </a:r>
          </a:p>
          <a:p>
            <a:r>
              <a:rPr lang="en-US" dirty="0" err="1"/>
              <a:t>Textblob</a:t>
            </a:r>
            <a:r>
              <a:rPr lang="en-US" dirty="0"/>
              <a:t> vs d3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hlinkClick r:id="rId4"/>
              </a:rPr>
              <a:t>Demo_App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/>
              <a:t>OTHER SLIDE format option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OTHER SLIDE format option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Song Analysis</vt:lpstr>
      <vt:lpstr>WordCloud</vt:lpstr>
      <vt:lpstr>Thank You</vt:lpstr>
      <vt:lpstr>OTHER SLIDE format option</vt:lpstr>
      <vt:lpstr>OTHER SLIDE format 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2020-05-09T19:53:17Z</dcterms:created>
  <dcterms:modified xsi:type="dcterms:W3CDTF">2020-05-12T06:04:29Z</dcterms:modified>
</cp:coreProperties>
</file>