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263"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F65A9-2DCD-7615-06E1-B91592512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9E3C1-462F-622F-A078-F3118057D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6BE9E-D618-0598-3BA3-10512365C2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74B9C3-C139-A9D7-8A87-27C89A53243F}"/>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364955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397992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20</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21</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0BB07-02D2-86FC-E4C5-B310BAE53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AA3A0-35DC-D201-076F-B677CA5AE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1C1B1-F87C-3F24-2EA3-DDC7583F0D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EDAF1-D5EE-CC92-C9BA-63B24F2F1B30}"/>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15730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p:txBody>
          <a:bodyPr/>
          <a:lstStyle/>
          <a:p>
            <a:r>
              <a:rPr lang="vi-VN" b="1" dirty="0">
                <a:solidFill>
                  <a:srgbClr val="0070C0"/>
                </a:solidFill>
                <a:latin typeface="+mn-lt"/>
              </a:rPr>
              <a:t>Phân tích khám phá về bệnh đái tháo đường</a:t>
            </a:r>
            <a:endParaRPr lang="en-US" b="1" dirty="0">
              <a:solidFill>
                <a:srgbClr val="0070C0"/>
              </a:solidFill>
              <a:latin typeface="+mn-lt"/>
            </a:endParaRP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5EBB5-6501-522A-BDFD-AC8EF8D7A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0EFB8-C31F-C967-029D-F06D824FE96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78EF811-D313-DE0D-F05F-A9C516EA68D7}"/>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6FEE56D3-6447-5AC1-E867-6C53D6EE87C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28EAB87-2B68-2E27-34FD-D1B87E2EA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2A56DC09-9873-5F74-777D-3F27BEA65DB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BB87F7B4-4AB0-CE4E-5517-A3CD7746799C}"/>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10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89896-9ACB-1365-C42E-2E7FF4765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9A73D-3FCE-9B3C-439B-E64CC42A3A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7F3BF1-0322-4B45-6865-864C3BF6EFE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D3C56B29-EE21-D930-C3C0-75116A66DEE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2088DC3-B426-08C6-EBD3-62D29D519F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0010C990-5BE4-EB6E-AB2C-BCD1A6E4D16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C319F96F-ED0B-236C-4688-FF299366C8FF}"/>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28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a:t>tỉ</a:t>
            </a:r>
            <a:r>
              <a:rPr lang="vi-VN" sz="1400"/>
              <a:t> </a:t>
            </a:r>
            <a:r>
              <a:rPr lang="vi-VN" sz="1400" dirty="0"/>
              <a:t>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338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3212367"/>
          </a:xfrm>
        </p:spPr>
        <p:txBody>
          <a:bodyPr>
            <a:normAutofit/>
          </a:bodyPr>
          <a:lstStyle/>
          <a:p>
            <a:pPr marL="0" indent="0" algn="just">
              <a:buNone/>
            </a:pPr>
            <a:r>
              <a:rPr lang="vi-VN" sz="2000" b="1" dirty="0"/>
              <a:t>- Mục tiêu:</a:t>
            </a:r>
            <a:r>
              <a:rPr lang="en-US" sz="2000" b="1" dirty="0"/>
              <a:t> </a:t>
            </a:r>
            <a:r>
              <a:rPr lang="vi-VN" sz="2000" dirty="0"/>
              <a:t>thiết lập môi trường làm việc bằng cách khai báo các thư viện cần thiết, load dataset Pima Indians Diabetes, và giải thích ý nghĩa của từng cột dữ liệu để hiểu rõ giá trị</a:t>
            </a:r>
            <a:r>
              <a:rPr lang="en-US" sz="2000" dirty="0"/>
              <a:t> </a:t>
            </a:r>
            <a:r>
              <a:rPr lang="vi-VN" sz="2000" dirty="0"/>
              <a:t>chúng mang lại. Đây là bước nền tảng quan trọng để tiến hành phân tích sâu hơn về nguy cơ đái tháo đường trong cộng đồng Pima Indian.</a:t>
            </a:r>
          </a:p>
          <a:p>
            <a:pPr>
              <a:buFontTx/>
              <a:buChar char="-"/>
            </a:pPr>
            <a:endParaRPr lang="vi-VN" sz="2000" b="1" dirty="0"/>
          </a:p>
          <a:p>
            <a:pPr marL="0" indent="0">
              <a:buNone/>
            </a:pPr>
            <a:r>
              <a:rPr lang="vi-VN" sz="2000" b="1" dirty="0"/>
              <a:t>- Dữ liệu:</a:t>
            </a:r>
            <a:r>
              <a:rPr lang="en-US" sz="2000" b="1" dirty="0"/>
              <a:t> </a:t>
            </a:r>
            <a:r>
              <a:rPr lang="vi-VN" sz="2000" dirty="0"/>
              <a:t>Dataset được cung cấp dưới dạng file </a:t>
            </a:r>
            <a:r>
              <a:rPr lang="vi-VN" sz="2000" i="1" dirty="0"/>
              <a:t>pima-indians-diabetes.csv</a:t>
            </a:r>
            <a:r>
              <a:rPr lang="en-US" sz="2000" i="1" dirty="0"/>
              <a:t> </a:t>
            </a:r>
            <a:r>
              <a:rPr lang="en-US" sz="2000" dirty="0"/>
              <a:t>[1]</a:t>
            </a:r>
            <a:r>
              <a:rPr lang="vi-VN" sz="2000" dirty="0"/>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838198" y="5354515"/>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2">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bg2">
                    <a:lumMod val="5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1825625"/>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7112975" y="1468682"/>
            <a:ext cx="4000501"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Mối</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quan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hệ</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giữa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các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thuộc</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tính</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và</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nhận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xét</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dựa</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trên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phân</a:t>
            </a:r>
            <a:r>
              <a:rPr lang="en-US" i="1" dirty="0">
                <a:latin typeface="Arial" panose="020B0604020202020204" pitchFamily="34" charset="0"/>
                <a:cs typeface="Arial" panose="020B0604020202020204" pitchFamily="34" charset="0"/>
              </a:rPr>
              <a:t> </a:t>
            </a:r>
            <a:r>
              <a:rPr lang="en-US" i="1"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389857"/>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
        <p:nvSpPr>
          <p:cNvPr id="6" name="Content Placeholder 2">
            <a:extLst>
              <a:ext uri="{FF2B5EF4-FFF2-40B4-BE49-F238E27FC236}">
                <a16:creationId xmlns:a16="http://schemas.microsoft.com/office/drawing/2014/main" id="{A7A6E9D4-BAFE-B5E7-65D1-9C54A7CCDC2D}"/>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8" y="2390073"/>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252</TotalTime>
  <Words>3047</Words>
  <Application>Microsoft Office PowerPoint</Application>
  <PresentationFormat>Widescreen</PresentationFormat>
  <Paragraphs>178</Paragraphs>
  <Slides>23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Tahoma</vt:lpstr>
      <vt:lpstr>Times New Roman</vt:lpstr>
      <vt:lpstr>Office Theme</vt:lpstr>
      <vt:lpstr>Phân tích khám phá về bệnh đái tháo đường</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Nguyen Bi</cp:lastModifiedBy>
  <cp:revision>5</cp:revision>
  <dcterms:created xsi:type="dcterms:W3CDTF">2025-09-23T13:19:03Z</dcterms:created>
  <dcterms:modified xsi:type="dcterms:W3CDTF">2025-09-24T14:48:16Z</dcterms:modified>
</cp:coreProperties>
</file>