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263"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F65A9-2DCD-7615-06E1-B91592512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9E3C1-462F-622F-A078-F3118057D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6BE9E-D618-0598-3BA3-10512365C2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74B9C3-C139-A9D7-8A87-27C89A53243F}"/>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364955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397992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20</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21</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0BB07-02D2-86FC-E4C5-B310BAE53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AA3A0-35DC-D201-076F-B677CA5AE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1C1B1-F87C-3F24-2EA3-DDC7583F0D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DAF1-D5EE-CC92-C9BA-63B24F2F1B30}"/>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15730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drive.google.com/file/d/1xGg8R-U8MrxydIE4jFHYvIAkMSJKcDb4/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p:txBody>
          <a:bodyPr/>
          <a:lstStyle/>
          <a:p>
            <a:r>
              <a:rPr lang="vi-VN" b="1" dirty="0">
                <a:solidFill>
                  <a:srgbClr val="0070C0"/>
                </a:solidFill>
                <a:latin typeface="+mn-lt"/>
              </a:rPr>
              <a:t>Phân tích khám phá về bệnh đái tháo đường</a:t>
            </a:r>
            <a:endParaRPr lang="en-US" b="1" dirty="0">
              <a:solidFill>
                <a:srgbClr val="0070C0"/>
              </a:solidFill>
              <a:latin typeface="+mn-lt"/>
            </a:endParaRP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5EBB5-6501-522A-BDFD-AC8EF8D7A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0EFB8-C31F-C967-029D-F06D824FE96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78EF811-D313-DE0D-F05F-A9C516EA68D7}"/>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6FEE56D3-6447-5AC1-E867-6C53D6EE87C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28EAB87-2B68-2E27-34FD-D1B87E2EA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2A56DC09-9873-5F74-777D-3F27BEA65DB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BB87F7B4-4AB0-CE4E-5517-A3CD7746799C}"/>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1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89896-9ACB-1365-C42E-2E7FF4765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9A73D-3FCE-9B3C-439B-E64CC42A3A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7F3BF1-0322-4B45-6865-864C3BF6EFE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D3C56B29-EE21-D930-C3C0-75116A66DEE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2088DC3-B426-08C6-EBD3-62D29D519F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0010C990-5BE4-EB6E-AB2C-BCD1A6E4D16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C319F96F-ED0B-236C-4688-FF299366C8FF}"/>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8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dirty="0" err="1"/>
              <a:t>tỉ</a:t>
            </a:r>
            <a:r>
              <a:rPr lang="vi-VN" sz="1400" dirty="0"/>
              <a:t> 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D5CB0-69E8-5607-C13E-652215CB21B4}"/>
              </a:ext>
            </a:extLst>
          </p:cNvPr>
          <p:cNvSpPr>
            <a:spLocks noGrp="1"/>
          </p:cNvSpPr>
          <p:nvPr>
            <p:ph idx="1"/>
          </p:nvPr>
        </p:nvSpPr>
        <p:spPr>
          <a:xfrm>
            <a:off x="1242648" y="1510746"/>
            <a:ext cx="10111152" cy="4881261"/>
          </a:xfrm>
        </p:spPr>
        <p:txBody>
          <a:bodyPr>
            <a:noAutofit/>
          </a:bodyPr>
          <a:lstStyle/>
          <a:p>
            <a:pPr algn="just">
              <a:buFont typeface="Times New Roman" panose="02020603050405020304" pitchFamily="18" charset="0"/>
              <a:buChar cha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8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(Outcome).</a:t>
            </a:r>
          </a:p>
          <a:p>
            <a:pPr marL="0" indent="0" algn="just">
              <a:buNone/>
            </a:pPr>
            <a:endParaRPr lang="en-US" sz="2000" dirty="0"/>
          </a:p>
          <a:p>
            <a:pPr algn="just">
              <a:buFont typeface="Times New Roman" panose="02020603050405020304" pitchFamily="18" charset="0"/>
              <a:buChar char="‒"/>
            </a:pPr>
            <a:r>
              <a:rPr lang="en-US" sz="2000" dirty="0"/>
              <a:t>N</a:t>
            </a:r>
            <a:r>
              <a:rPr lang="vi-VN" sz="2000" dirty="0"/>
              <a:t>ồng độ glucose cao là yếu tố dự báo quan trọng cho bệnh đái tháo đường</a:t>
            </a:r>
            <a:r>
              <a:rPr lang="en-US" sz="2000" dirty="0"/>
              <a:t>.</a:t>
            </a:r>
          </a:p>
          <a:p>
            <a:pPr algn="just">
              <a:buFont typeface="Times New Roman" panose="02020603050405020304" pitchFamily="18" charset="0"/>
              <a:buChar char="‒"/>
            </a:pPr>
            <a:r>
              <a:rPr lang="vi-VN" sz="2000" dirty="0"/>
              <a:t>BMI, Age và DiabetesPedigreeFunction có tương quan dương với Outcome, cho thấy béo phì, tuổi cao và yếu tố di truyền đều góp phần làm tăng nguy cơ mắc bệnh.</a:t>
            </a:r>
          </a:p>
          <a:p>
            <a:pPr algn="just">
              <a:buFont typeface="Times New Roman" panose="02020603050405020304" pitchFamily="18" charset="0"/>
              <a:buChar char="‒"/>
            </a:pPr>
            <a:r>
              <a:rPr lang="vi-VN" sz="2000" dirty="0"/>
              <a:t>Một số cặp thuộc tính có tương quan với nhau</a:t>
            </a:r>
            <a:r>
              <a:rPr lang="en-US" sz="2000" dirty="0"/>
              <a:t> </a:t>
            </a:r>
            <a:r>
              <a:rPr lang="vi-VN" sz="2000" dirty="0"/>
              <a:t>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20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2000" dirty="0"/>
              <a:t>Không có cặp thuộc tính nào có tương quan tuyệt đối (gần 1 </a:t>
            </a:r>
            <a:r>
              <a:rPr lang="en-US" sz="2000" dirty="0"/>
              <a:t> </a:t>
            </a:r>
            <a:r>
              <a:rPr lang="vi-VN" sz="2000" dirty="0"/>
              <a:t>hoặc </a:t>
            </a:r>
            <a:r>
              <a:rPr lang="en-US" sz="2000" dirty="0"/>
              <a:t> </a:t>
            </a:r>
            <a:r>
              <a:rPr lang="vi-VN" sz="2000" dirty="0"/>
              <a:t>-1)</a:t>
            </a:r>
            <a:r>
              <a:rPr lang="en-US" sz="2000" dirty="0"/>
              <a:t>.</a:t>
            </a:r>
          </a:p>
          <a:p>
            <a:pPr algn="just">
              <a:buFont typeface="Times New Roman" panose="02020603050405020304" pitchFamily="18" charset="0"/>
              <a:buChar char="‒"/>
            </a:pPr>
            <a:endParaRPr lang="en-US" sz="2000" dirty="0"/>
          </a:p>
          <a:p>
            <a:pPr algn="just">
              <a:buFont typeface="Times New Roman" panose="02020603050405020304" pitchFamily="18" charset="0"/>
              <a:buChar char="‒"/>
            </a:pPr>
            <a:endParaRPr lang="vi-VN" sz="2000" dirty="0"/>
          </a:p>
        </p:txBody>
      </p:sp>
    </p:spTree>
    <p:extLst>
      <p:ext uri="{BB962C8B-B14F-4D97-AF65-F5344CB8AC3E}">
        <p14:creationId xmlns:p14="http://schemas.microsoft.com/office/powerpoint/2010/main" val="182933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1761637"/>
          </a:xfrm>
        </p:spPr>
        <p:txBody>
          <a:bodyPr>
            <a:normAutofit/>
          </a:bodyPr>
          <a:lstStyle/>
          <a:p>
            <a:pPr marL="0" indent="0" algn="just">
              <a:buNone/>
            </a:pPr>
            <a:r>
              <a:rPr lang="vi-VN" sz="2000" b="1" dirty="0">
                <a:latin typeface="Arial" panose="020B0604020202020204" pitchFamily="34" charset="0"/>
                <a:cs typeface="Arial" panose="020B0604020202020204" pitchFamily="34" charset="0"/>
              </a:rPr>
              <a:t>- Mục tiêu:</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Pima Indians Diabetes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giải thích ý nghĩa của từng cột dữ liệu để hiểu rõ giá trị</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chúng mang lại. </a:t>
            </a:r>
            <a:endParaRPr lang="vi-VN" sz="2000" b="1" dirty="0">
              <a:latin typeface="Arial" panose="020B0604020202020204" pitchFamily="34" charset="0"/>
              <a:cs typeface="Arial" panose="020B0604020202020204" pitchFamily="34" charset="0"/>
            </a:endParaRPr>
          </a:p>
          <a:p>
            <a:pPr marL="0" indent="0">
              <a:buNone/>
            </a:pPr>
            <a:r>
              <a:rPr lang="vi-VN" sz="2000" b="1" dirty="0">
                <a:latin typeface="Arial" panose="020B0604020202020204" pitchFamily="34" charset="0"/>
                <a:cs typeface="Arial" panose="020B0604020202020204" pitchFamily="34" charset="0"/>
              </a:rPr>
              <a:t>- Dữ liệu:</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được cung cấp dưới dạng file </a:t>
            </a:r>
            <a:r>
              <a:rPr lang="vi-VN" sz="2000" i="1" dirty="0">
                <a:latin typeface="Arial" panose="020B0604020202020204" pitchFamily="34" charset="0"/>
                <a:cs typeface="Arial" panose="020B0604020202020204" pitchFamily="34" charset="0"/>
              </a:rPr>
              <a:t>pima-indians-diabetes.csv</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759068" y="5962407"/>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8D06892-8D43-19BF-42BB-4754927E5182}"/>
              </a:ext>
            </a:extLst>
          </p:cNvPr>
          <p:cNvPicPr>
            <a:picLocks noChangeAspect="1"/>
          </p:cNvPicPr>
          <p:nvPr/>
        </p:nvPicPr>
        <p:blipFill>
          <a:blip r:embed="rId4"/>
          <a:stretch>
            <a:fillRect/>
          </a:stretch>
        </p:blipFill>
        <p:spPr>
          <a:xfrm>
            <a:off x="3821632" y="3499232"/>
            <a:ext cx="4548732" cy="2304913"/>
          </a:xfrm>
          <a:prstGeom prst="rect">
            <a:avLst/>
          </a:prstGeom>
        </p:spPr>
      </p:pic>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2027847"/>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6979626" y="1697281"/>
            <a:ext cx="4651133"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Mối</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quan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hệ</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giữa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các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thuộc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nhận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xét</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dựa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trên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phân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592079"/>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9" y="2109849"/>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3158</Words>
  <Application>Microsoft Office PowerPoint</Application>
  <PresentationFormat>Widescreen</PresentationFormat>
  <Paragraphs>184</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Tahoma</vt:lpstr>
      <vt:lpstr>Times New Roman</vt:lpstr>
      <vt:lpstr>Office Theme</vt:lpstr>
      <vt:lpstr>Phân tích khám phá về bệnh đái tháo đường</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Nguyen Bi</cp:lastModifiedBy>
  <cp:revision>7</cp:revision>
  <dcterms:created xsi:type="dcterms:W3CDTF">2025-09-23T13:19:03Z</dcterms:created>
  <dcterms:modified xsi:type="dcterms:W3CDTF">2025-09-24T15:19:49Z</dcterms:modified>
</cp:coreProperties>
</file>