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7" r:id="rId3"/>
    <p:sldId id="285" r:id="rId4"/>
    <p:sldId id="297" r:id="rId5"/>
    <p:sldId id="313" r:id="rId6"/>
    <p:sldId id="314" r:id="rId7"/>
    <p:sldId id="309" r:id="rId8"/>
    <p:sldId id="310" r:id="rId9"/>
    <p:sldId id="311" r:id="rId10"/>
    <p:sldId id="259" r:id="rId11"/>
    <p:sldId id="300" r:id="rId12"/>
    <p:sldId id="299" r:id="rId13"/>
    <p:sldId id="315" r:id="rId14"/>
    <p:sldId id="312" r:id="rId15"/>
    <p:sldId id="304" r:id="rId16"/>
    <p:sldId id="305" r:id="rId17"/>
    <p:sldId id="298" r:id="rId18"/>
    <p:sldId id="290"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213F"/>
    <a:srgbClr val="A54C0F"/>
    <a:srgbClr val="9A470E"/>
    <a:srgbClr val="006F71"/>
    <a:srgbClr val="E8495F"/>
    <a:srgbClr val="F4837D"/>
    <a:srgbClr val="FDCEAC"/>
    <a:srgbClr val="99B898"/>
    <a:srgbClr val="EB6E52"/>
    <a:srgbClr val="FDBD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ưu Hưng" userId="268d69326f130684" providerId="LiveId" clId="{FB850C34-6B84-42B8-AEC8-CDCC6F74D762}"/>
    <pc:docChg chg="undo custSel addSld delSld modSld sldOrd modMainMaster">
      <pc:chgData name="Lưu Hưng" userId="268d69326f130684" providerId="LiveId" clId="{FB850C34-6B84-42B8-AEC8-CDCC6F74D762}" dt="2020-07-31T08:51:39.025" v="12059"/>
      <pc:docMkLst>
        <pc:docMk/>
      </pc:docMkLst>
      <pc:sldChg chg="setBg">
        <pc:chgData name="Lưu Hưng" userId="268d69326f130684" providerId="LiveId" clId="{FB850C34-6B84-42B8-AEC8-CDCC6F74D762}" dt="2020-07-05T14:25:57.729" v="10694"/>
        <pc:sldMkLst>
          <pc:docMk/>
          <pc:sldMk cId="1475592729" sldId="256"/>
        </pc:sldMkLst>
      </pc:sldChg>
      <pc:sldChg chg="modSp mod">
        <pc:chgData name="Lưu Hưng" userId="268d69326f130684" providerId="LiveId" clId="{FB850C34-6B84-42B8-AEC8-CDCC6F74D762}" dt="2020-07-04T12:46:36.658" v="266" actId="207"/>
        <pc:sldMkLst>
          <pc:docMk/>
          <pc:sldMk cId="1297792944" sldId="257"/>
        </pc:sldMkLst>
        <pc:graphicFrameChg chg="modGraphic">
          <ac:chgData name="Lưu Hưng" userId="268d69326f130684" providerId="LiveId" clId="{FB850C34-6B84-42B8-AEC8-CDCC6F74D762}" dt="2020-07-04T12:46:36.658" v="266" actId="207"/>
          <ac:graphicFrameMkLst>
            <pc:docMk/>
            <pc:sldMk cId="1297792944" sldId="257"/>
            <ac:graphicFrameMk id="9" creationId="{D58989CE-4D86-44BA-94FA-11C1F5148221}"/>
          </ac:graphicFrameMkLst>
        </pc:graphicFrameChg>
      </pc:sldChg>
      <pc:sldChg chg="addSp modSp mod setBg">
        <pc:chgData name="Lưu Hưng" userId="268d69326f130684" providerId="LiveId" clId="{FB850C34-6B84-42B8-AEC8-CDCC6F74D762}" dt="2020-07-31T08:43:18.010" v="12057" actId="1076"/>
        <pc:sldMkLst>
          <pc:docMk/>
          <pc:sldMk cId="2048234685" sldId="258"/>
        </pc:sldMkLst>
        <pc:spChg chg="mod">
          <ac:chgData name="Lưu Hưng" userId="268d69326f130684" providerId="LiveId" clId="{FB850C34-6B84-42B8-AEC8-CDCC6F74D762}" dt="2020-07-31T08:42:46.522" v="12056" actId="1076"/>
          <ac:spMkLst>
            <pc:docMk/>
            <pc:sldMk cId="2048234685" sldId="258"/>
            <ac:spMk id="2" creationId="{09EDBF60-0D8D-42EB-93D3-C01D012D6C03}"/>
          </ac:spMkLst>
        </pc:spChg>
        <pc:spChg chg="add mod">
          <ac:chgData name="Lưu Hưng" userId="268d69326f130684" providerId="LiveId" clId="{FB850C34-6B84-42B8-AEC8-CDCC6F74D762}" dt="2020-07-04T14:24:13.462" v="297" actId="1076"/>
          <ac:spMkLst>
            <pc:docMk/>
            <pc:sldMk cId="2048234685" sldId="258"/>
            <ac:spMk id="3" creationId="{87A48662-ABFD-4E64-9AA3-40E539607916}"/>
          </ac:spMkLst>
        </pc:spChg>
        <pc:spChg chg="mod">
          <ac:chgData name="Lưu Hưng" userId="268d69326f130684" providerId="LiveId" clId="{FB850C34-6B84-42B8-AEC8-CDCC6F74D762}" dt="2020-07-04T14:22:35.062" v="269" actId="1076"/>
          <ac:spMkLst>
            <pc:docMk/>
            <pc:sldMk cId="2048234685" sldId="258"/>
            <ac:spMk id="7" creationId="{7460532F-AE30-46EA-AC1D-85FC234A3AF0}"/>
          </ac:spMkLst>
        </pc:spChg>
        <pc:spChg chg="mod">
          <ac:chgData name="Lưu Hưng" userId="268d69326f130684" providerId="LiveId" clId="{FB850C34-6B84-42B8-AEC8-CDCC6F74D762}" dt="2020-07-04T14:22:31.735" v="268" actId="1076"/>
          <ac:spMkLst>
            <pc:docMk/>
            <pc:sldMk cId="2048234685" sldId="258"/>
            <ac:spMk id="8" creationId="{998050B3-2B58-4B75-90A9-E54E0AC455E1}"/>
          </ac:spMkLst>
        </pc:spChg>
        <pc:spChg chg="mod">
          <ac:chgData name="Lưu Hưng" userId="268d69326f130684" providerId="LiveId" clId="{FB850C34-6B84-42B8-AEC8-CDCC6F74D762}" dt="2020-07-04T14:22:42.495" v="271" actId="1076"/>
          <ac:spMkLst>
            <pc:docMk/>
            <pc:sldMk cId="2048234685" sldId="258"/>
            <ac:spMk id="9" creationId="{E63D2621-027F-4B55-AB7D-5B23AA7117A2}"/>
          </ac:spMkLst>
        </pc:spChg>
        <pc:spChg chg="mod">
          <ac:chgData name="Lưu Hưng" userId="268d69326f130684" providerId="LiveId" clId="{FB850C34-6B84-42B8-AEC8-CDCC6F74D762}" dt="2020-07-16T02:43:55.262" v="11939" actId="207"/>
          <ac:spMkLst>
            <pc:docMk/>
            <pc:sldMk cId="2048234685" sldId="258"/>
            <ac:spMk id="10" creationId="{C705C4CD-6CE2-4A73-A47C-FAA8D6FDDEB5}"/>
          </ac:spMkLst>
        </pc:spChg>
        <pc:spChg chg="add mod">
          <ac:chgData name="Lưu Hưng" userId="268d69326f130684" providerId="LiveId" clId="{FB850C34-6B84-42B8-AEC8-CDCC6F74D762}" dt="2020-07-04T14:25:27.360" v="395" actId="113"/>
          <ac:spMkLst>
            <pc:docMk/>
            <pc:sldMk cId="2048234685" sldId="258"/>
            <ac:spMk id="11" creationId="{E5788881-30D0-443C-8EE5-904CC571CC5D}"/>
          </ac:spMkLst>
        </pc:spChg>
        <pc:spChg chg="mod">
          <ac:chgData name="Lưu Hưng" userId="268d69326f130684" providerId="LiveId" clId="{FB850C34-6B84-42B8-AEC8-CDCC6F74D762}" dt="2020-07-04T14:25:45.985" v="403" actId="20577"/>
          <ac:spMkLst>
            <pc:docMk/>
            <pc:sldMk cId="2048234685" sldId="258"/>
            <ac:spMk id="13" creationId="{2F08AF26-ED57-4A96-AD18-2A9AD1D2D0E7}"/>
          </ac:spMkLst>
        </pc:spChg>
        <pc:spChg chg="mod">
          <ac:chgData name="Lưu Hưng" userId="268d69326f130684" providerId="LiveId" clId="{FB850C34-6B84-42B8-AEC8-CDCC6F74D762}" dt="2020-07-04T14:22:47.502" v="273" actId="1076"/>
          <ac:spMkLst>
            <pc:docMk/>
            <pc:sldMk cId="2048234685" sldId="258"/>
            <ac:spMk id="14" creationId="{A1C9C290-5049-4D3C-9188-5F1EE73C5016}"/>
          </ac:spMkLst>
        </pc:spChg>
        <pc:spChg chg="mod">
          <ac:chgData name="Lưu Hưng" userId="268d69326f130684" providerId="LiveId" clId="{FB850C34-6B84-42B8-AEC8-CDCC6F74D762}" dt="2020-07-16T02:43:50.116" v="11938" actId="207"/>
          <ac:spMkLst>
            <pc:docMk/>
            <pc:sldMk cId="2048234685" sldId="258"/>
            <ac:spMk id="19" creationId="{F7299A72-D5CA-4B7A-9B23-58AB5C688769}"/>
          </ac:spMkLst>
        </pc:spChg>
        <pc:picChg chg="mod">
          <ac:chgData name="Lưu Hưng" userId="268d69326f130684" providerId="LiveId" clId="{FB850C34-6B84-42B8-AEC8-CDCC6F74D762}" dt="2020-07-31T08:43:18.010" v="12057" actId="1076"/>
          <ac:picMkLst>
            <pc:docMk/>
            <pc:sldMk cId="2048234685" sldId="258"/>
            <ac:picMk id="6" creationId="{68672D40-1EA2-412A-95F4-0E029F5D56D7}"/>
          </ac:picMkLst>
        </pc:picChg>
      </pc:sldChg>
      <pc:sldChg chg="modSp mod ord setBg">
        <pc:chgData name="Lưu Hưng" userId="268d69326f130684" providerId="LiveId" clId="{FB850C34-6B84-42B8-AEC8-CDCC6F74D762}" dt="2020-07-07T00:34:00.656" v="11771" actId="20577"/>
        <pc:sldMkLst>
          <pc:docMk/>
          <pc:sldMk cId="530171621" sldId="259"/>
        </pc:sldMkLst>
        <pc:spChg chg="mod">
          <ac:chgData name="Lưu Hưng" userId="268d69326f130684" providerId="LiveId" clId="{FB850C34-6B84-42B8-AEC8-CDCC6F74D762}" dt="2020-07-05T11:20:43.288" v="1573" actId="2711"/>
          <ac:spMkLst>
            <pc:docMk/>
            <pc:sldMk cId="530171621" sldId="259"/>
            <ac:spMk id="2" creationId="{09EDBF60-0D8D-42EB-93D3-C01D012D6C03}"/>
          </ac:spMkLst>
        </pc:spChg>
        <pc:spChg chg="mod">
          <ac:chgData name="Lưu Hưng" userId="268d69326f130684" providerId="LiveId" clId="{FB850C34-6B84-42B8-AEC8-CDCC6F74D762}" dt="2020-07-04T16:35:09.264" v="522" actId="20577"/>
          <ac:spMkLst>
            <pc:docMk/>
            <pc:sldMk cId="530171621" sldId="259"/>
            <ac:spMk id="3" creationId="{258BF294-FBB4-46FF-B470-998D4A1A84C5}"/>
          </ac:spMkLst>
        </pc:spChg>
        <pc:spChg chg="mod">
          <ac:chgData name="Lưu Hưng" userId="268d69326f130684" providerId="LiveId" clId="{FB850C34-6B84-42B8-AEC8-CDCC6F74D762}" dt="2020-07-05T11:20:43.288" v="1573" actId="2711"/>
          <ac:spMkLst>
            <pc:docMk/>
            <pc:sldMk cId="530171621" sldId="259"/>
            <ac:spMk id="4" creationId="{68C7B794-83AE-465A-900B-854D5DAA3ADD}"/>
          </ac:spMkLst>
        </pc:spChg>
        <pc:spChg chg="mod">
          <ac:chgData name="Lưu Hưng" userId="268d69326f130684" providerId="LiveId" clId="{FB850C34-6B84-42B8-AEC8-CDCC6F74D762}" dt="2020-07-05T11:20:43.288" v="1573" actId="2711"/>
          <ac:spMkLst>
            <pc:docMk/>
            <pc:sldMk cId="530171621" sldId="259"/>
            <ac:spMk id="5" creationId="{9458E92B-A4CA-4DDC-9CB5-8E2C4DFC3C69}"/>
          </ac:spMkLst>
        </pc:spChg>
        <pc:spChg chg="mod">
          <ac:chgData name="Lưu Hưng" userId="268d69326f130684" providerId="LiveId" clId="{FB850C34-6B84-42B8-AEC8-CDCC6F74D762}" dt="2020-07-05T11:20:43.288" v="1573" actId="2711"/>
          <ac:spMkLst>
            <pc:docMk/>
            <pc:sldMk cId="530171621" sldId="259"/>
            <ac:spMk id="13" creationId="{7C522A73-D574-4DC4-990E-82976BCBD627}"/>
          </ac:spMkLst>
        </pc:spChg>
        <pc:spChg chg="mod">
          <ac:chgData name="Lưu Hưng" userId="268d69326f130684" providerId="LiveId" clId="{FB850C34-6B84-42B8-AEC8-CDCC6F74D762}" dt="2020-07-05T11:20:43.288" v="1573" actId="2711"/>
          <ac:spMkLst>
            <pc:docMk/>
            <pc:sldMk cId="530171621" sldId="259"/>
            <ac:spMk id="14" creationId="{DA238098-AB03-44E8-8BB9-D3C4E161DD14}"/>
          </ac:spMkLst>
        </pc:spChg>
        <pc:spChg chg="mod">
          <ac:chgData name="Lưu Hưng" userId="268d69326f130684" providerId="LiveId" clId="{FB850C34-6B84-42B8-AEC8-CDCC6F74D762}" dt="2020-07-07T00:34:00.656" v="11771" actId="20577"/>
          <ac:spMkLst>
            <pc:docMk/>
            <pc:sldMk cId="530171621" sldId="259"/>
            <ac:spMk id="15" creationId="{0E3AF31E-F2D3-489C-8B48-B5D199F71B96}"/>
          </ac:spMkLst>
        </pc:spChg>
        <pc:picChg chg="mod">
          <ac:chgData name="Lưu Hưng" userId="268d69326f130684" providerId="LiveId" clId="{FB850C34-6B84-42B8-AEC8-CDCC6F74D762}" dt="2020-07-04T10:22:47.144" v="5" actId="1076"/>
          <ac:picMkLst>
            <pc:docMk/>
            <pc:sldMk cId="530171621" sldId="259"/>
            <ac:picMk id="6" creationId="{BADB0803-44FD-4148-B6FD-CBDC4E38B159}"/>
          </ac:picMkLst>
        </pc:picChg>
        <pc:picChg chg="mod">
          <ac:chgData name="Lưu Hưng" userId="268d69326f130684" providerId="LiveId" clId="{FB850C34-6B84-42B8-AEC8-CDCC6F74D762}" dt="2020-07-05T05:24:50.800" v="535" actId="1076"/>
          <ac:picMkLst>
            <pc:docMk/>
            <pc:sldMk cId="530171621" sldId="259"/>
            <ac:picMk id="10" creationId="{31D21D7A-0B07-4721-A7D3-47820652CF0D}"/>
          </ac:picMkLst>
        </pc:picChg>
      </pc:sldChg>
      <pc:sldChg chg="addSp delSp modSp mod setBg">
        <pc:chgData name="Lưu Hưng" userId="268d69326f130684" providerId="LiveId" clId="{FB850C34-6B84-42B8-AEC8-CDCC6F74D762}" dt="2020-07-05T14:25:57.729" v="10694"/>
        <pc:sldMkLst>
          <pc:docMk/>
          <pc:sldMk cId="3011039796" sldId="260"/>
        </pc:sldMkLst>
        <pc:spChg chg="add del mod">
          <ac:chgData name="Lưu Hưng" userId="268d69326f130684" providerId="LiveId" clId="{FB850C34-6B84-42B8-AEC8-CDCC6F74D762}" dt="2020-07-05T13:55:34.417" v="8173" actId="478"/>
          <ac:spMkLst>
            <pc:docMk/>
            <pc:sldMk cId="3011039796" sldId="260"/>
            <ac:spMk id="9" creationId="{D34F4ACE-62C8-4221-8945-1DDA7197E387}"/>
          </ac:spMkLst>
        </pc:spChg>
      </pc:sldChg>
      <pc:sldChg chg="addSp modSp mod ord">
        <pc:chgData name="Lưu Hưng" userId="268d69326f130684" providerId="LiveId" clId="{FB850C34-6B84-42B8-AEC8-CDCC6F74D762}" dt="2020-07-05T12:16:52.517" v="4003" actId="12"/>
        <pc:sldMkLst>
          <pc:docMk/>
          <pc:sldMk cId="4028915730" sldId="263"/>
        </pc:sldMkLst>
        <pc:spChg chg="mod">
          <ac:chgData name="Lưu Hưng" userId="268d69326f130684" providerId="LiveId" clId="{FB850C34-6B84-42B8-AEC8-CDCC6F74D762}" dt="2020-07-05T11:00:52.435" v="589" actId="20577"/>
          <ac:spMkLst>
            <pc:docMk/>
            <pc:sldMk cId="4028915730" sldId="263"/>
            <ac:spMk id="2" creationId="{09EDBF60-0D8D-42EB-93D3-C01D012D6C03}"/>
          </ac:spMkLst>
        </pc:spChg>
        <pc:spChg chg="mod">
          <ac:chgData name="Lưu Hưng" userId="268d69326f130684" providerId="LiveId" clId="{FB850C34-6B84-42B8-AEC8-CDCC6F74D762}" dt="2020-07-05T12:16:52.517" v="4003" actId="12"/>
          <ac:spMkLst>
            <pc:docMk/>
            <pc:sldMk cId="4028915730" sldId="263"/>
            <ac:spMk id="3" creationId="{258BF294-FBB4-46FF-B470-998D4A1A84C5}"/>
          </ac:spMkLst>
        </pc:spChg>
        <pc:spChg chg="add mod">
          <ac:chgData name="Lưu Hưng" userId="268d69326f130684" providerId="LiveId" clId="{FB850C34-6B84-42B8-AEC8-CDCC6F74D762}" dt="2020-07-05T11:29:55.767" v="1616" actId="571"/>
          <ac:spMkLst>
            <pc:docMk/>
            <pc:sldMk cId="4028915730" sldId="263"/>
            <ac:spMk id="7" creationId="{2FFE80E0-5347-430C-90B9-8376B1EF8C20}"/>
          </ac:spMkLst>
        </pc:spChg>
        <pc:picChg chg="add mod">
          <ac:chgData name="Lưu Hưng" userId="268d69326f130684" providerId="LiveId" clId="{FB850C34-6B84-42B8-AEC8-CDCC6F74D762}" dt="2020-07-04T10:25:15.385" v="121" actId="1076"/>
          <ac:picMkLst>
            <pc:docMk/>
            <pc:sldMk cId="4028915730" sldId="263"/>
            <ac:picMk id="6" creationId="{381DBD5B-2D66-4E63-B171-8359AB546658}"/>
          </ac:picMkLst>
        </pc:picChg>
      </pc:sldChg>
      <pc:sldChg chg="modSp mod">
        <pc:chgData name="Lưu Hưng" userId="268d69326f130684" providerId="LiveId" clId="{FB850C34-6B84-42B8-AEC8-CDCC6F74D762}" dt="2020-07-04T10:22:43.169" v="4" actId="27636"/>
        <pc:sldMkLst>
          <pc:docMk/>
          <pc:sldMk cId="2451495164" sldId="264"/>
        </pc:sldMkLst>
        <pc:spChg chg="mod">
          <ac:chgData name="Lưu Hưng" userId="268d69326f130684" providerId="LiveId" clId="{FB850C34-6B84-42B8-AEC8-CDCC6F74D762}" dt="2020-07-04T10:22:43.169" v="4" actId="27636"/>
          <ac:spMkLst>
            <pc:docMk/>
            <pc:sldMk cId="2451495164" sldId="264"/>
            <ac:spMk id="2" creationId="{09EDBF60-0D8D-42EB-93D3-C01D012D6C03}"/>
          </ac:spMkLst>
        </pc:spChg>
      </pc:sldChg>
      <pc:sldChg chg="addSp delSp modSp mod">
        <pc:chgData name="Lưu Hưng" userId="268d69326f130684" providerId="LiveId" clId="{FB850C34-6B84-42B8-AEC8-CDCC6F74D762}" dt="2020-07-07T00:30:17.278" v="11767" actId="20577"/>
        <pc:sldMkLst>
          <pc:docMk/>
          <pc:sldMk cId="860859658" sldId="267"/>
        </pc:sldMkLst>
        <pc:spChg chg="del">
          <ac:chgData name="Lưu Hưng" userId="268d69326f130684" providerId="LiveId" clId="{FB850C34-6B84-42B8-AEC8-CDCC6F74D762}" dt="2020-07-05T11:30:14.152" v="1620" actId="21"/>
          <ac:spMkLst>
            <pc:docMk/>
            <pc:sldMk cId="860859658" sldId="267"/>
            <ac:spMk id="2" creationId="{09EDBF60-0D8D-42EB-93D3-C01D012D6C03}"/>
          </ac:spMkLst>
        </pc:spChg>
        <pc:spChg chg="mod">
          <ac:chgData name="Lưu Hưng" userId="268d69326f130684" providerId="LiveId" clId="{FB850C34-6B84-42B8-AEC8-CDCC6F74D762}" dt="2020-07-05T12:16:19.075" v="3988" actId="948"/>
          <ac:spMkLst>
            <pc:docMk/>
            <pc:sldMk cId="860859658" sldId="267"/>
            <ac:spMk id="3" creationId="{258BF294-FBB4-46FF-B470-998D4A1A84C5}"/>
          </ac:spMkLst>
        </pc:spChg>
        <pc:spChg chg="add del mod">
          <ac:chgData name="Lưu Hưng" userId="268d69326f130684" providerId="LiveId" clId="{FB850C34-6B84-42B8-AEC8-CDCC6F74D762}" dt="2020-07-05T12:47:17.950" v="6484" actId="20577"/>
          <ac:spMkLst>
            <pc:docMk/>
            <pc:sldMk cId="860859658" sldId="267"/>
            <ac:spMk id="8" creationId="{CD8AFB36-0548-410E-ABEA-8CE5C6D3190A}"/>
          </ac:spMkLst>
        </pc:spChg>
        <pc:spChg chg="mod">
          <ac:chgData name="Lưu Hưng" userId="268d69326f130684" providerId="LiveId" clId="{FB850C34-6B84-42B8-AEC8-CDCC6F74D762}" dt="2020-07-07T00:30:17.278" v="11767" actId="20577"/>
          <ac:spMkLst>
            <pc:docMk/>
            <pc:sldMk cId="860859658" sldId="267"/>
            <ac:spMk id="14" creationId="{E771DFAF-168C-4B5E-9E23-084778050DAB}"/>
          </ac:spMkLst>
        </pc:spChg>
        <pc:picChg chg="add mod">
          <ac:chgData name="Lưu Hưng" userId="268d69326f130684" providerId="LiveId" clId="{FB850C34-6B84-42B8-AEC8-CDCC6F74D762}" dt="2020-07-05T12:27:04.464" v="4007" actId="1076"/>
          <ac:picMkLst>
            <pc:docMk/>
            <pc:sldMk cId="860859658" sldId="267"/>
            <ac:picMk id="6" creationId="{8567C39D-EE26-4E7E-B124-2D1562C532E6}"/>
          </ac:picMkLst>
        </pc:picChg>
        <pc:picChg chg="add del mod">
          <ac:chgData name="Lưu Hưng" userId="268d69326f130684" providerId="LiveId" clId="{FB850C34-6B84-42B8-AEC8-CDCC6F74D762}" dt="2020-07-05T11:29:59.564" v="1618"/>
          <ac:picMkLst>
            <pc:docMk/>
            <pc:sldMk cId="860859658" sldId="267"/>
            <ac:picMk id="7" creationId="{5637DE46-104F-4611-A6B7-E37CE5BD34A5}"/>
          </ac:picMkLst>
        </pc:picChg>
      </pc:sldChg>
      <pc:sldChg chg="addSp delSp modSp del mod">
        <pc:chgData name="Lưu Hưng" userId="268d69326f130684" providerId="LiveId" clId="{FB850C34-6B84-42B8-AEC8-CDCC6F74D762}" dt="2020-07-05T12:10:28.245" v="3023" actId="2696"/>
        <pc:sldMkLst>
          <pc:docMk/>
          <pc:sldMk cId="1547686808" sldId="268"/>
        </pc:sldMkLst>
        <pc:spChg chg="add mod">
          <ac:chgData name="Lưu Hưng" userId="268d69326f130684" providerId="LiveId" clId="{FB850C34-6B84-42B8-AEC8-CDCC6F74D762}" dt="2020-07-05T11:50:29.377" v="2690" actId="14100"/>
          <ac:spMkLst>
            <pc:docMk/>
            <pc:sldMk cId="1547686808" sldId="268"/>
            <ac:spMk id="9" creationId="{ED77EAED-D32C-451C-B1D9-3B3B82923D91}"/>
          </ac:spMkLst>
        </pc:spChg>
        <pc:spChg chg="del mod">
          <ac:chgData name="Lưu Hưng" userId="268d69326f130684" providerId="LiveId" clId="{FB850C34-6B84-42B8-AEC8-CDCC6F74D762}" dt="2020-07-05T12:06:37.417" v="2692" actId="478"/>
          <ac:spMkLst>
            <pc:docMk/>
            <pc:sldMk cId="1547686808" sldId="268"/>
            <ac:spMk id="10" creationId="{F893340E-F77D-446E-9516-57751BF9B1CF}"/>
          </ac:spMkLst>
        </pc:spChg>
      </pc:sldChg>
      <pc:sldChg chg="addSp delSp modSp mod">
        <pc:chgData name="Lưu Hưng" userId="268d69326f130684" providerId="LiveId" clId="{FB850C34-6B84-42B8-AEC8-CDCC6F74D762}" dt="2020-07-07T00:19:53.464" v="11754" actId="12"/>
        <pc:sldMkLst>
          <pc:docMk/>
          <pc:sldMk cId="445157515" sldId="269"/>
        </pc:sldMkLst>
        <pc:spChg chg="del">
          <ac:chgData name="Lưu Hưng" userId="268d69326f130684" providerId="LiveId" clId="{FB850C34-6B84-42B8-AEC8-CDCC6F74D762}" dt="2020-07-05T12:27:20.771" v="4011" actId="21"/>
          <ac:spMkLst>
            <pc:docMk/>
            <pc:sldMk cId="445157515" sldId="269"/>
            <ac:spMk id="2" creationId="{09EDBF60-0D8D-42EB-93D3-C01D012D6C03}"/>
          </ac:spMkLst>
        </pc:spChg>
        <pc:spChg chg="mod">
          <ac:chgData name="Lưu Hưng" userId="268d69326f130684" providerId="LiveId" clId="{FB850C34-6B84-42B8-AEC8-CDCC6F74D762}" dt="2020-07-07T00:19:53.464" v="11754" actId="12"/>
          <ac:spMkLst>
            <pc:docMk/>
            <pc:sldMk cId="445157515" sldId="269"/>
            <ac:spMk id="3" creationId="{258BF294-FBB4-46FF-B470-998D4A1A84C5}"/>
          </ac:spMkLst>
        </pc:spChg>
        <pc:spChg chg="add mod">
          <ac:chgData name="Lưu Hưng" userId="268d69326f130684" providerId="LiveId" clId="{FB850C34-6B84-42B8-AEC8-CDCC6F74D762}" dt="2020-07-05T12:47:13.948" v="6481" actId="20577"/>
          <ac:spMkLst>
            <pc:docMk/>
            <pc:sldMk cId="445157515" sldId="269"/>
            <ac:spMk id="7" creationId="{2429C820-6691-44C9-8B16-3237F3C56E7B}"/>
          </ac:spMkLst>
        </pc:spChg>
        <pc:picChg chg="add mod">
          <ac:chgData name="Lưu Hưng" userId="268d69326f130684" providerId="LiveId" clId="{FB850C34-6B84-42B8-AEC8-CDCC6F74D762}" dt="2020-07-05T12:27:11.086" v="4009"/>
          <ac:picMkLst>
            <pc:docMk/>
            <pc:sldMk cId="445157515" sldId="269"/>
            <ac:picMk id="6" creationId="{EA5E146E-10CB-40ED-A9ED-3B546AD68A0C}"/>
          </ac:picMkLst>
        </pc:picChg>
      </pc:sldChg>
      <pc:sldChg chg="addSp delSp modSp mod">
        <pc:chgData name="Lưu Hưng" userId="268d69326f130684" providerId="LiveId" clId="{FB850C34-6B84-42B8-AEC8-CDCC6F74D762}" dt="2020-07-07T00:35:28.364" v="11795" actId="20577"/>
        <pc:sldMkLst>
          <pc:docMk/>
          <pc:sldMk cId="4274634257" sldId="270"/>
        </pc:sldMkLst>
        <pc:spChg chg="del mod">
          <ac:chgData name="Lưu Hưng" userId="268d69326f130684" providerId="LiveId" clId="{FB850C34-6B84-42B8-AEC8-CDCC6F74D762}" dt="2020-07-05T12:40:36.201" v="5443" actId="21"/>
          <ac:spMkLst>
            <pc:docMk/>
            <pc:sldMk cId="4274634257" sldId="270"/>
            <ac:spMk id="2" creationId="{09EDBF60-0D8D-42EB-93D3-C01D012D6C03}"/>
          </ac:spMkLst>
        </pc:spChg>
        <pc:spChg chg="mod">
          <ac:chgData name="Lưu Hưng" userId="268d69326f130684" providerId="LiveId" clId="{FB850C34-6B84-42B8-AEC8-CDCC6F74D762}" dt="2020-07-07T00:35:28.364" v="11795" actId="20577"/>
          <ac:spMkLst>
            <pc:docMk/>
            <pc:sldMk cId="4274634257" sldId="270"/>
            <ac:spMk id="3" creationId="{258BF294-FBB4-46FF-B470-998D4A1A84C5}"/>
          </ac:spMkLst>
        </pc:spChg>
        <pc:spChg chg="add mod">
          <ac:chgData name="Lưu Hưng" userId="268d69326f130684" providerId="LiveId" clId="{FB850C34-6B84-42B8-AEC8-CDCC6F74D762}" dt="2020-07-05T12:47:11.563" v="6480" actId="20577"/>
          <ac:spMkLst>
            <pc:docMk/>
            <pc:sldMk cId="4274634257" sldId="270"/>
            <ac:spMk id="7" creationId="{CC16E2B7-ED3E-442C-A205-E442147B2C2D}"/>
          </ac:spMkLst>
        </pc:spChg>
        <pc:picChg chg="add del mod">
          <ac:chgData name="Lưu Hưng" userId="268d69326f130684" providerId="LiveId" clId="{FB850C34-6B84-42B8-AEC8-CDCC6F74D762}" dt="2020-07-05T12:40:30.898" v="5442" actId="21"/>
          <ac:picMkLst>
            <pc:docMk/>
            <pc:sldMk cId="4274634257" sldId="270"/>
            <ac:picMk id="6" creationId="{56A4C54D-B4DA-4E1B-9CCF-D10FE6088897}"/>
          </ac:picMkLst>
        </pc:picChg>
      </pc:sldChg>
      <pc:sldChg chg="addSp delSp modSp mod">
        <pc:chgData name="Lưu Hưng" userId="268d69326f130684" providerId="LiveId" clId="{FB850C34-6B84-42B8-AEC8-CDCC6F74D762}" dt="2020-07-05T13:06:38.154" v="7333" actId="948"/>
        <pc:sldMkLst>
          <pc:docMk/>
          <pc:sldMk cId="4132998580" sldId="271"/>
        </pc:sldMkLst>
        <pc:spChg chg="add del">
          <ac:chgData name="Lưu Hưng" userId="268d69326f130684" providerId="LiveId" clId="{FB850C34-6B84-42B8-AEC8-CDCC6F74D762}" dt="2020-07-05T12:47:51.929" v="6488" actId="21"/>
          <ac:spMkLst>
            <pc:docMk/>
            <pc:sldMk cId="4132998580" sldId="271"/>
            <ac:spMk id="2" creationId="{09EDBF60-0D8D-42EB-93D3-C01D012D6C03}"/>
          </ac:spMkLst>
        </pc:spChg>
        <pc:spChg chg="mod">
          <ac:chgData name="Lưu Hưng" userId="268d69326f130684" providerId="LiveId" clId="{FB850C34-6B84-42B8-AEC8-CDCC6F74D762}" dt="2020-07-05T13:06:38.154" v="7333" actId="948"/>
          <ac:spMkLst>
            <pc:docMk/>
            <pc:sldMk cId="4132998580" sldId="271"/>
            <ac:spMk id="3" creationId="{258BF294-FBB4-46FF-B470-998D4A1A84C5}"/>
          </ac:spMkLst>
        </pc:spChg>
        <pc:spChg chg="add del mod">
          <ac:chgData name="Lưu Hưng" userId="268d69326f130684" providerId="LiveId" clId="{FB850C34-6B84-42B8-AEC8-CDCC6F74D762}" dt="2020-07-05T12:47:46.472" v="6486"/>
          <ac:spMkLst>
            <pc:docMk/>
            <pc:sldMk cId="4132998580" sldId="271"/>
            <ac:spMk id="7" creationId="{155A76EF-E0EC-42E4-B021-788327965822}"/>
          </ac:spMkLst>
        </pc:spChg>
        <pc:spChg chg="add mod">
          <ac:chgData name="Lưu Hưng" userId="268d69326f130684" providerId="LiveId" clId="{FB850C34-6B84-42B8-AEC8-CDCC6F74D762}" dt="2020-07-05T12:47:48.460" v="6487"/>
          <ac:spMkLst>
            <pc:docMk/>
            <pc:sldMk cId="4132998580" sldId="271"/>
            <ac:spMk id="8" creationId="{A3014C60-9F30-49E4-9C9A-C41B57AD8671}"/>
          </ac:spMkLst>
        </pc:spChg>
        <pc:picChg chg="add mod">
          <ac:chgData name="Lưu Hưng" userId="268d69326f130684" providerId="LiveId" clId="{FB850C34-6B84-42B8-AEC8-CDCC6F74D762}" dt="2020-07-05T12:47:09.117" v="6479"/>
          <ac:picMkLst>
            <pc:docMk/>
            <pc:sldMk cId="4132998580" sldId="271"/>
            <ac:picMk id="6" creationId="{CC0A371E-5AE7-4BCF-85CB-ECF32D8EF91A}"/>
          </ac:picMkLst>
        </pc:picChg>
      </pc:sldChg>
      <pc:sldChg chg="addSp delSp modSp mod">
        <pc:chgData name="Lưu Hưng" userId="268d69326f130684" providerId="LiveId" clId="{FB850C34-6B84-42B8-AEC8-CDCC6F74D762}" dt="2020-07-05T14:00:44.871" v="8674" actId="20577"/>
        <pc:sldMkLst>
          <pc:docMk/>
          <pc:sldMk cId="1180124422" sldId="272"/>
        </pc:sldMkLst>
        <pc:spChg chg="del">
          <ac:chgData name="Lưu Hưng" userId="268d69326f130684" providerId="LiveId" clId="{FB850C34-6B84-42B8-AEC8-CDCC6F74D762}" dt="2020-07-05T13:09:05.209" v="7336" actId="21"/>
          <ac:spMkLst>
            <pc:docMk/>
            <pc:sldMk cId="1180124422" sldId="272"/>
            <ac:spMk id="2" creationId="{09EDBF60-0D8D-42EB-93D3-C01D012D6C03}"/>
          </ac:spMkLst>
        </pc:spChg>
        <pc:spChg chg="mod">
          <ac:chgData name="Lưu Hưng" userId="268d69326f130684" providerId="LiveId" clId="{FB850C34-6B84-42B8-AEC8-CDCC6F74D762}" dt="2020-07-05T14:00:44.871" v="8674" actId="20577"/>
          <ac:spMkLst>
            <pc:docMk/>
            <pc:sldMk cId="1180124422" sldId="272"/>
            <ac:spMk id="3" creationId="{258BF294-FBB4-46FF-B470-998D4A1A84C5}"/>
          </ac:spMkLst>
        </pc:spChg>
        <pc:spChg chg="add mod">
          <ac:chgData name="Lưu Hưng" userId="268d69326f130684" providerId="LiveId" clId="{FB850C34-6B84-42B8-AEC8-CDCC6F74D762}" dt="2020-07-05T13:56:12.324" v="8175" actId="1076"/>
          <ac:spMkLst>
            <pc:docMk/>
            <pc:sldMk cId="1180124422" sldId="272"/>
            <ac:spMk id="7" creationId="{1A648591-9354-41BF-8BC0-A9012E9529EE}"/>
          </ac:spMkLst>
        </pc:spChg>
        <pc:picChg chg="add mod">
          <ac:chgData name="Lưu Hưng" userId="268d69326f130684" providerId="LiveId" clId="{FB850C34-6B84-42B8-AEC8-CDCC6F74D762}" dt="2020-07-05T13:09:56.172" v="7344" actId="1076"/>
          <ac:picMkLst>
            <pc:docMk/>
            <pc:sldMk cId="1180124422" sldId="272"/>
            <ac:picMk id="6" creationId="{E0C090F3-4960-407E-97B8-556A347EDB2A}"/>
          </ac:picMkLst>
        </pc:picChg>
      </pc:sldChg>
      <pc:sldChg chg="addSp delSp modSp mod">
        <pc:chgData name="Lưu Hưng" userId="268d69326f130684" providerId="LiveId" clId="{FB850C34-6B84-42B8-AEC8-CDCC6F74D762}" dt="2020-07-05T14:02:57.418" v="8760" actId="571"/>
        <pc:sldMkLst>
          <pc:docMk/>
          <pc:sldMk cId="3836288797" sldId="273"/>
        </pc:sldMkLst>
        <pc:spChg chg="del">
          <ac:chgData name="Lưu Hưng" userId="268d69326f130684" providerId="LiveId" clId="{FB850C34-6B84-42B8-AEC8-CDCC6F74D762}" dt="2020-07-05T13:56:19.621" v="8177" actId="21"/>
          <ac:spMkLst>
            <pc:docMk/>
            <pc:sldMk cId="3836288797" sldId="273"/>
            <ac:spMk id="2" creationId="{09EDBF60-0D8D-42EB-93D3-C01D012D6C03}"/>
          </ac:spMkLst>
        </pc:spChg>
        <pc:spChg chg="mod">
          <ac:chgData name="Lưu Hưng" userId="268d69326f130684" providerId="LiveId" clId="{FB850C34-6B84-42B8-AEC8-CDCC6F74D762}" dt="2020-07-05T14:02:45.770" v="8759" actId="14100"/>
          <ac:spMkLst>
            <pc:docMk/>
            <pc:sldMk cId="3836288797" sldId="273"/>
            <ac:spMk id="3" creationId="{258BF294-FBB4-46FF-B470-998D4A1A84C5}"/>
          </ac:spMkLst>
        </pc:spChg>
        <pc:spChg chg="add mod">
          <ac:chgData name="Lưu Hưng" userId="268d69326f130684" providerId="LiveId" clId="{FB850C34-6B84-42B8-AEC8-CDCC6F74D762}" dt="2020-07-05T13:56:16.483" v="8176"/>
          <ac:spMkLst>
            <pc:docMk/>
            <pc:sldMk cId="3836288797" sldId="273"/>
            <ac:spMk id="7" creationId="{D721CDE9-5E29-45AD-92CC-F0526C223372}"/>
          </ac:spMkLst>
        </pc:spChg>
        <pc:picChg chg="add mod">
          <ac:chgData name="Lưu Hưng" userId="268d69326f130684" providerId="LiveId" clId="{FB850C34-6B84-42B8-AEC8-CDCC6F74D762}" dt="2020-07-05T13:56:09.743" v="8174"/>
          <ac:picMkLst>
            <pc:docMk/>
            <pc:sldMk cId="3836288797" sldId="273"/>
            <ac:picMk id="6" creationId="{8E8CFC20-67D2-4090-A124-9C64E5C6B139}"/>
          </ac:picMkLst>
        </pc:picChg>
        <pc:picChg chg="add mod">
          <ac:chgData name="Lưu Hưng" userId="268d69326f130684" providerId="LiveId" clId="{FB850C34-6B84-42B8-AEC8-CDCC6F74D762}" dt="2020-07-05T14:02:57.418" v="8760" actId="571"/>
          <ac:picMkLst>
            <pc:docMk/>
            <pc:sldMk cId="3836288797" sldId="273"/>
            <ac:picMk id="8" creationId="{D07F3301-F476-46AD-BFC5-9F4B7D236E4C}"/>
          </ac:picMkLst>
        </pc:picChg>
      </pc:sldChg>
      <pc:sldChg chg="addSp delSp modSp mod">
        <pc:chgData name="Lưu Hưng" userId="268d69326f130684" providerId="LiveId" clId="{FB850C34-6B84-42B8-AEC8-CDCC6F74D762}" dt="2020-07-05T14:12:22.826" v="9124" actId="14100"/>
        <pc:sldMkLst>
          <pc:docMk/>
          <pc:sldMk cId="1378799915" sldId="274"/>
        </pc:sldMkLst>
        <pc:spChg chg="del">
          <ac:chgData name="Lưu Hưng" userId="268d69326f130684" providerId="LiveId" clId="{FB850C34-6B84-42B8-AEC8-CDCC6F74D762}" dt="2020-07-05T14:03:12.466" v="8763" actId="21"/>
          <ac:spMkLst>
            <pc:docMk/>
            <pc:sldMk cId="1378799915" sldId="274"/>
            <ac:spMk id="2" creationId="{09EDBF60-0D8D-42EB-93D3-C01D012D6C03}"/>
          </ac:spMkLst>
        </pc:spChg>
        <pc:spChg chg="mod">
          <ac:chgData name="Lưu Hưng" userId="268d69326f130684" providerId="LiveId" clId="{FB850C34-6B84-42B8-AEC8-CDCC6F74D762}" dt="2020-07-05T14:12:22.826" v="9124" actId="14100"/>
          <ac:spMkLst>
            <pc:docMk/>
            <pc:sldMk cId="1378799915" sldId="274"/>
            <ac:spMk id="3" creationId="{258BF294-FBB4-46FF-B470-998D4A1A84C5}"/>
          </ac:spMkLst>
        </pc:spChg>
        <pc:spChg chg="add mod">
          <ac:chgData name="Lưu Hưng" userId="268d69326f130684" providerId="LiveId" clId="{FB850C34-6B84-42B8-AEC8-CDCC6F74D762}" dt="2020-07-05T14:03:08.080" v="8762"/>
          <ac:spMkLst>
            <pc:docMk/>
            <pc:sldMk cId="1378799915" sldId="274"/>
            <ac:spMk id="7" creationId="{71F0C966-EC38-43B6-91B5-CE61EBD7AD77}"/>
          </ac:spMkLst>
        </pc:spChg>
        <pc:picChg chg="add mod">
          <ac:chgData name="Lưu Hưng" userId="268d69326f130684" providerId="LiveId" clId="{FB850C34-6B84-42B8-AEC8-CDCC6F74D762}" dt="2020-07-05T14:02:59.683" v="8761"/>
          <ac:picMkLst>
            <pc:docMk/>
            <pc:sldMk cId="1378799915" sldId="274"/>
            <ac:picMk id="6" creationId="{D2C1E45C-7F71-4D56-ACB5-38691B5FCCAD}"/>
          </ac:picMkLst>
        </pc:picChg>
      </pc:sldChg>
      <pc:sldChg chg="addSp delSp modSp mod">
        <pc:chgData name="Lưu Hưng" userId="268d69326f130684" providerId="LiveId" clId="{FB850C34-6B84-42B8-AEC8-CDCC6F74D762}" dt="2020-07-05T14:15:49.702" v="9446" actId="20577"/>
        <pc:sldMkLst>
          <pc:docMk/>
          <pc:sldMk cId="2263161114" sldId="275"/>
        </pc:sldMkLst>
        <pc:spChg chg="del">
          <ac:chgData name="Lưu Hưng" userId="268d69326f130684" providerId="LiveId" clId="{FB850C34-6B84-42B8-AEC8-CDCC6F74D762}" dt="2020-07-05T14:12:45.292" v="9127" actId="21"/>
          <ac:spMkLst>
            <pc:docMk/>
            <pc:sldMk cId="2263161114" sldId="275"/>
            <ac:spMk id="2" creationId="{09EDBF60-0D8D-42EB-93D3-C01D012D6C03}"/>
          </ac:spMkLst>
        </pc:spChg>
        <pc:spChg chg="mod">
          <ac:chgData name="Lưu Hưng" userId="268d69326f130684" providerId="LiveId" clId="{FB850C34-6B84-42B8-AEC8-CDCC6F74D762}" dt="2020-07-05T14:15:49.702" v="9446" actId="20577"/>
          <ac:spMkLst>
            <pc:docMk/>
            <pc:sldMk cId="2263161114" sldId="275"/>
            <ac:spMk id="3" creationId="{258BF294-FBB4-46FF-B470-998D4A1A84C5}"/>
          </ac:spMkLst>
        </pc:spChg>
        <pc:spChg chg="add mod">
          <ac:chgData name="Lưu Hưng" userId="268d69326f130684" providerId="LiveId" clId="{FB850C34-6B84-42B8-AEC8-CDCC6F74D762}" dt="2020-07-05T14:12:42.534" v="9126"/>
          <ac:spMkLst>
            <pc:docMk/>
            <pc:sldMk cId="2263161114" sldId="275"/>
            <ac:spMk id="7" creationId="{DE687BA2-3648-4764-8179-B79253E91A69}"/>
          </ac:spMkLst>
        </pc:spChg>
        <pc:picChg chg="add mod">
          <ac:chgData name="Lưu Hưng" userId="268d69326f130684" providerId="LiveId" clId="{FB850C34-6B84-42B8-AEC8-CDCC6F74D762}" dt="2020-07-05T14:12:34.269" v="9125"/>
          <ac:picMkLst>
            <pc:docMk/>
            <pc:sldMk cId="2263161114" sldId="275"/>
            <ac:picMk id="6" creationId="{A95ACC55-7C33-4E2F-AF2A-8AF923EAA5D4}"/>
          </ac:picMkLst>
        </pc:picChg>
      </pc:sldChg>
      <pc:sldChg chg="addSp delSp modSp mod">
        <pc:chgData name="Lưu Hưng" userId="268d69326f130684" providerId="LiveId" clId="{FB850C34-6B84-42B8-AEC8-CDCC6F74D762}" dt="2020-07-05T14:22:52.954" v="10606" actId="948"/>
        <pc:sldMkLst>
          <pc:docMk/>
          <pc:sldMk cId="234731014" sldId="276"/>
        </pc:sldMkLst>
        <pc:spChg chg="del">
          <ac:chgData name="Lưu Hưng" userId="268d69326f130684" providerId="LiveId" clId="{FB850C34-6B84-42B8-AEC8-CDCC6F74D762}" dt="2020-07-05T14:17:23.877" v="9449" actId="21"/>
          <ac:spMkLst>
            <pc:docMk/>
            <pc:sldMk cId="234731014" sldId="276"/>
            <ac:spMk id="2" creationId="{09EDBF60-0D8D-42EB-93D3-C01D012D6C03}"/>
          </ac:spMkLst>
        </pc:spChg>
        <pc:spChg chg="mod">
          <ac:chgData name="Lưu Hưng" userId="268d69326f130684" providerId="LiveId" clId="{FB850C34-6B84-42B8-AEC8-CDCC6F74D762}" dt="2020-07-05T14:22:52.954" v="10606" actId="948"/>
          <ac:spMkLst>
            <pc:docMk/>
            <pc:sldMk cId="234731014" sldId="276"/>
            <ac:spMk id="3" creationId="{258BF294-FBB4-46FF-B470-998D4A1A84C5}"/>
          </ac:spMkLst>
        </pc:spChg>
        <pc:spChg chg="add mod">
          <ac:chgData name="Lưu Hưng" userId="268d69326f130684" providerId="LiveId" clId="{FB850C34-6B84-42B8-AEC8-CDCC6F74D762}" dt="2020-07-05T14:17:17.765" v="9448"/>
          <ac:spMkLst>
            <pc:docMk/>
            <pc:sldMk cId="234731014" sldId="276"/>
            <ac:spMk id="7" creationId="{84D774B1-FCBD-41DB-AE1A-8EEC5A3D5CFF}"/>
          </ac:spMkLst>
        </pc:spChg>
        <pc:picChg chg="add mod">
          <ac:chgData name="Lưu Hưng" userId="268d69326f130684" providerId="LiveId" clId="{FB850C34-6B84-42B8-AEC8-CDCC6F74D762}" dt="2020-07-05T14:17:09.511" v="9447"/>
          <ac:picMkLst>
            <pc:docMk/>
            <pc:sldMk cId="234731014" sldId="276"/>
            <ac:picMk id="6" creationId="{FDF88F76-74A6-432A-A260-38529FCA2708}"/>
          </ac:picMkLst>
        </pc:picChg>
      </pc:sldChg>
      <pc:sldChg chg="addSp delSp modSp mod setBg">
        <pc:chgData name="Lưu Hưng" userId="268d69326f130684" providerId="LiveId" clId="{FB850C34-6B84-42B8-AEC8-CDCC6F74D762}" dt="2020-07-16T02:38:37.629" v="11937" actId="1076"/>
        <pc:sldMkLst>
          <pc:docMk/>
          <pc:sldMk cId="2521779252" sldId="277"/>
        </pc:sldMkLst>
        <pc:spChg chg="del">
          <ac:chgData name="Lưu Hưng" userId="268d69326f130684" providerId="LiveId" clId="{FB850C34-6B84-42B8-AEC8-CDCC6F74D762}" dt="2020-07-05T14:24:02.756" v="10609" actId="21"/>
          <ac:spMkLst>
            <pc:docMk/>
            <pc:sldMk cId="2521779252" sldId="277"/>
            <ac:spMk id="2" creationId="{09EDBF60-0D8D-42EB-93D3-C01D012D6C03}"/>
          </ac:spMkLst>
        </pc:spChg>
        <pc:spChg chg="mod">
          <ac:chgData name="Lưu Hưng" userId="268d69326f130684" providerId="LiveId" clId="{FB850C34-6B84-42B8-AEC8-CDCC6F74D762}" dt="2020-07-15T09:40:59.110" v="11818" actId="122"/>
          <ac:spMkLst>
            <pc:docMk/>
            <pc:sldMk cId="2521779252" sldId="277"/>
            <ac:spMk id="2" creationId="{6DDA4FCE-B186-4FE0-900F-7CF292930F46}"/>
          </ac:spMkLst>
        </pc:spChg>
        <pc:spChg chg="mod">
          <ac:chgData name="Lưu Hưng" userId="268d69326f130684" providerId="LiveId" clId="{FB850C34-6B84-42B8-AEC8-CDCC6F74D762}" dt="2020-07-05T15:25:30.516" v="11438" actId="114"/>
          <ac:spMkLst>
            <pc:docMk/>
            <pc:sldMk cId="2521779252" sldId="277"/>
            <ac:spMk id="3" creationId="{258BF294-FBB4-46FF-B470-998D4A1A84C5}"/>
          </ac:spMkLst>
        </pc:spChg>
        <pc:spChg chg="add mod">
          <ac:chgData name="Lưu Hưng" userId="268d69326f130684" providerId="LiveId" clId="{FB850C34-6B84-42B8-AEC8-CDCC6F74D762}" dt="2020-07-05T14:23:57.943" v="10608"/>
          <ac:spMkLst>
            <pc:docMk/>
            <pc:sldMk cId="2521779252" sldId="277"/>
            <ac:spMk id="7" creationId="{873A14EE-DC59-4D8B-BFDF-E2663F9C63A2}"/>
          </ac:spMkLst>
        </pc:spChg>
        <pc:picChg chg="add del mod">
          <ac:chgData name="Lưu Hưng" userId="268d69326f130684" providerId="LiveId" clId="{FB850C34-6B84-42B8-AEC8-CDCC6F74D762}" dt="2020-07-15T09:40:19.148" v="11811"/>
          <ac:picMkLst>
            <pc:docMk/>
            <pc:sldMk cId="2521779252" sldId="277"/>
            <ac:picMk id="3" creationId="{06F16A52-0B6F-4EA7-ABB7-AE96BFC7C605}"/>
          </ac:picMkLst>
        </pc:picChg>
        <pc:picChg chg="add mod">
          <ac:chgData name="Lưu Hưng" userId="268d69326f130684" providerId="LiveId" clId="{FB850C34-6B84-42B8-AEC8-CDCC6F74D762}" dt="2020-07-16T02:38:37.629" v="11937" actId="1076"/>
          <ac:picMkLst>
            <pc:docMk/>
            <pc:sldMk cId="2521779252" sldId="277"/>
            <ac:picMk id="3" creationId="{BF99DEE4-0BE7-46D9-9F7C-F3048A092C33}"/>
          </ac:picMkLst>
        </pc:picChg>
        <pc:picChg chg="add del mod">
          <ac:chgData name="Lưu Hưng" userId="268d69326f130684" providerId="LiveId" clId="{FB850C34-6B84-42B8-AEC8-CDCC6F74D762}" dt="2020-07-15T09:40:29.652" v="11815" actId="478"/>
          <ac:picMkLst>
            <pc:docMk/>
            <pc:sldMk cId="2521779252" sldId="277"/>
            <ac:picMk id="4" creationId="{A0AA44FD-8B4E-43C2-ACBD-B65FEB788F26}"/>
          </ac:picMkLst>
        </pc:picChg>
        <pc:picChg chg="add del mod">
          <ac:chgData name="Lưu Hưng" userId="268d69326f130684" providerId="LiveId" clId="{FB850C34-6B84-42B8-AEC8-CDCC6F74D762}" dt="2020-07-16T02:38:23.015" v="11933" actId="478"/>
          <ac:picMkLst>
            <pc:docMk/>
            <pc:sldMk cId="2521779252" sldId="277"/>
            <ac:picMk id="5" creationId="{DCCC4CB0-9858-4C06-B5FD-E05C31AD75C1}"/>
          </ac:picMkLst>
        </pc:picChg>
        <pc:picChg chg="add mod">
          <ac:chgData name="Lưu Hưng" userId="268d69326f130684" providerId="LiveId" clId="{FB850C34-6B84-42B8-AEC8-CDCC6F74D762}" dt="2020-07-05T14:23:46.601" v="10607"/>
          <ac:picMkLst>
            <pc:docMk/>
            <pc:sldMk cId="2521779252" sldId="277"/>
            <ac:picMk id="6" creationId="{D9113CCE-ECE1-4819-9F7A-EF6786A1E10F}"/>
          </ac:picMkLst>
        </pc:picChg>
        <pc:picChg chg="add del mod">
          <ac:chgData name="Lưu Hưng" userId="268d69326f130684" providerId="LiveId" clId="{FB850C34-6B84-42B8-AEC8-CDCC6F74D762}" dt="2020-07-05T15:23:13.108" v="11354" actId="478"/>
          <ac:picMkLst>
            <pc:docMk/>
            <pc:sldMk cId="2521779252" sldId="277"/>
            <ac:picMk id="8" creationId="{BB725DCD-4BA3-4FA6-8F54-D554F646D48F}"/>
          </ac:picMkLst>
        </pc:picChg>
        <pc:picChg chg="add del mod">
          <ac:chgData name="Lưu Hưng" userId="268d69326f130684" providerId="LiveId" clId="{FB850C34-6B84-42B8-AEC8-CDCC6F74D762}" dt="2020-07-15T09:37:20.953" v="11796" actId="478"/>
          <ac:picMkLst>
            <pc:docMk/>
            <pc:sldMk cId="2521779252" sldId="277"/>
            <ac:picMk id="9" creationId="{187F4131-4BE5-4FC7-8F4B-0C8B981D825F}"/>
          </ac:picMkLst>
        </pc:picChg>
        <pc:picChg chg="add del mod">
          <ac:chgData name="Lưu Hưng" userId="268d69326f130684" providerId="LiveId" clId="{FB850C34-6B84-42B8-AEC8-CDCC6F74D762}" dt="2020-07-15T09:40:08.905" v="11807" actId="478"/>
          <ac:picMkLst>
            <pc:docMk/>
            <pc:sldMk cId="2521779252" sldId="277"/>
            <ac:picMk id="10" creationId="{F1BDD531-C4A0-42E2-89DA-228DDD8FD070}"/>
          </ac:picMkLst>
        </pc:picChg>
      </pc:sldChg>
      <pc:sldChg chg="addSp delSp modSp add del mod">
        <pc:chgData name="Lưu Hưng" userId="268d69326f130684" providerId="LiveId" clId="{FB850C34-6B84-42B8-AEC8-CDCC6F74D762}" dt="2020-07-06T01:00:54.277" v="11745" actId="1076"/>
        <pc:sldMkLst>
          <pc:docMk/>
          <pc:sldMk cId="4140601151" sldId="278"/>
        </pc:sldMkLst>
        <pc:spChg chg="del">
          <ac:chgData name="Lưu Hưng" userId="268d69326f130684" providerId="LiveId" clId="{FB850C34-6B84-42B8-AEC8-CDCC6F74D762}" dt="2020-07-05T14:28:09.850" v="10706" actId="21"/>
          <ac:spMkLst>
            <pc:docMk/>
            <pc:sldMk cId="4140601151" sldId="278"/>
            <ac:spMk id="2" creationId="{09EDBF60-0D8D-42EB-93D3-C01D012D6C03}"/>
          </ac:spMkLst>
        </pc:spChg>
        <pc:spChg chg="mod">
          <ac:chgData name="Lưu Hưng" userId="268d69326f130684" providerId="LiveId" clId="{FB850C34-6B84-42B8-AEC8-CDCC6F74D762}" dt="2020-07-06T01:00:47.654" v="11744" actId="114"/>
          <ac:spMkLst>
            <pc:docMk/>
            <pc:sldMk cId="4140601151" sldId="278"/>
            <ac:spMk id="3" creationId="{258BF294-FBB4-46FF-B470-998D4A1A84C5}"/>
          </ac:spMkLst>
        </pc:spChg>
        <pc:spChg chg="add mod">
          <ac:chgData name="Lưu Hưng" userId="268d69326f130684" providerId="LiveId" clId="{FB850C34-6B84-42B8-AEC8-CDCC6F74D762}" dt="2020-07-05T14:28:06.541" v="10705"/>
          <ac:spMkLst>
            <pc:docMk/>
            <pc:sldMk cId="4140601151" sldId="278"/>
            <ac:spMk id="7" creationId="{ADB40C7B-C7B6-4260-BCF4-6CFC12269BAF}"/>
          </ac:spMkLst>
        </pc:spChg>
        <pc:graphicFrameChg chg="add mod modGraphic">
          <ac:chgData name="Lưu Hưng" userId="268d69326f130684" providerId="LiveId" clId="{FB850C34-6B84-42B8-AEC8-CDCC6F74D762}" dt="2020-07-06T01:00:54.277" v="11745" actId="1076"/>
          <ac:graphicFrameMkLst>
            <pc:docMk/>
            <pc:sldMk cId="4140601151" sldId="278"/>
            <ac:graphicFrameMk id="8" creationId="{5984D8A9-9859-4D60-88CA-1E3C591CD845}"/>
          </ac:graphicFrameMkLst>
        </pc:graphicFrameChg>
        <pc:picChg chg="add mod">
          <ac:chgData name="Lưu Hưng" userId="268d69326f130684" providerId="LiveId" clId="{FB850C34-6B84-42B8-AEC8-CDCC6F74D762}" dt="2020-07-05T14:28:00.527" v="10704"/>
          <ac:picMkLst>
            <pc:docMk/>
            <pc:sldMk cId="4140601151" sldId="278"/>
            <ac:picMk id="6" creationId="{A8B426B9-9C1C-4C69-974D-32D4A6093EDE}"/>
          </ac:picMkLst>
        </pc:picChg>
      </pc:sldChg>
      <pc:sldChg chg="addSp delSp modSp del mod">
        <pc:chgData name="Lưu Hưng" userId="268d69326f130684" providerId="LiveId" clId="{FB850C34-6B84-42B8-AEC8-CDCC6F74D762}" dt="2020-07-05T15:14:40.154" v="11260" actId="47"/>
        <pc:sldMkLst>
          <pc:docMk/>
          <pc:sldMk cId="2899979611" sldId="279"/>
        </pc:sldMkLst>
        <pc:spChg chg="del">
          <ac:chgData name="Lưu Hưng" userId="268d69326f130684" providerId="LiveId" clId="{FB850C34-6B84-42B8-AEC8-CDCC6F74D762}" dt="2020-07-05T14:48:06.490" v="10809" actId="21"/>
          <ac:spMkLst>
            <pc:docMk/>
            <pc:sldMk cId="2899979611" sldId="279"/>
            <ac:spMk id="2" creationId="{09EDBF60-0D8D-42EB-93D3-C01D012D6C03}"/>
          </ac:spMkLst>
        </pc:spChg>
        <pc:spChg chg="mod">
          <ac:chgData name="Lưu Hưng" userId="268d69326f130684" providerId="LiveId" clId="{FB850C34-6B84-42B8-AEC8-CDCC6F74D762}" dt="2020-07-05T14:48:58.899" v="10867" actId="20577"/>
          <ac:spMkLst>
            <pc:docMk/>
            <pc:sldMk cId="2899979611" sldId="279"/>
            <ac:spMk id="3" creationId="{258BF294-FBB4-46FF-B470-998D4A1A84C5}"/>
          </ac:spMkLst>
        </pc:spChg>
        <pc:spChg chg="add mod">
          <ac:chgData name="Lưu Hưng" userId="268d69326f130684" providerId="LiveId" clId="{FB850C34-6B84-42B8-AEC8-CDCC6F74D762}" dt="2020-07-05T14:48:03.946" v="10808"/>
          <ac:spMkLst>
            <pc:docMk/>
            <pc:sldMk cId="2899979611" sldId="279"/>
            <ac:spMk id="7" creationId="{18942284-A4A6-4AB7-A8C0-96E468EFE897}"/>
          </ac:spMkLst>
        </pc:spChg>
        <pc:graphicFrameChg chg="add mod modGraphic">
          <ac:chgData name="Lưu Hưng" userId="268d69326f130684" providerId="LiveId" clId="{FB850C34-6B84-42B8-AEC8-CDCC6F74D762}" dt="2020-07-05T15:03:33.979" v="11121" actId="113"/>
          <ac:graphicFrameMkLst>
            <pc:docMk/>
            <pc:sldMk cId="2899979611" sldId="279"/>
            <ac:graphicFrameMk id="8" creationId="{76AB96F4-7DF7-43F7-9894-3E2AE80EDD16}"/>
          </ac:graphicFrameMkLst>
        </pc:graphicFrameChg>
        <pc:picChg chg="add mod">
          <ac:chgData name="Lưu Hưng" userId="268d69326f130684" providerId="LiveId" clId="{FB850C34-6B84-42B8-AEC8-CDCC6F74D762}" dt="2020-07-05T14:47:59.029" v="10807"/>
          <ac:picMkLst>
            <pc:docMk/>
            <pc:sldMk cId="2899979611" sldId="279"/>
            <ac:picMk id="6" creationId="{10A78488-571A-4628-9C4E-D1674BE22528}"/>
          </ac:picMkLst>
        </pc:picChg>
      </pc:sldChg>
      <pc:sldChg chg="addSp delSp modSp del mod">
        <pc:chgData name="Lưu Hưng" userId="268d69326f130684" providerId="LiveId" clId="{FB850C34-6B84-42B8-AEC8-CDCC6F74D762}" dt="2020-07-05T15:14:39.423" v="11259" actId="47"/>
        <pc:sldMkLst>
          <pc:docMk/>
          <pc:sldMk cId="2131783052" sldId="280"/>
        </pc:sldMkLst>
        <pc:spChg chg="del">
          <ac:chgData name="Lưu Hưng" userId="268d69326f130684" providerId="LiveId" clId="{FB850C34-6B84-42B8-AEC8-CDCC6F74D762}" dt="2020-07-05T14:51:01.449" v="10892" actId="21"/>
          <ac:spMkLst>
            <pc:docMk/>
            <pc:sldMk cId="2131783052" sldId="280"/>
            <ac:spMk id="2" creationId="{09EDBF60-0D8D-42EB-93D3-C01D012D6C03}"/>
          </ac:spMkLst>
        </pc:spChg>
        <pc:spChg chg="mod">
          <ac:chgData name="Lưu Hưng" userId="268d69326f130684" providerId="LiveId" clId="{FB850C34-6B84-42B8-AEC8-CDCC6F74D762}" dt="2020-07-05T14:51:24.916" v="10926" actId="20577"/>
          <ac:spMkLst>
            <pc:docMk/>
            <pc:sldMk cId="2131783052" sldId="280"/>
            <ac:spMk id="3" creationId="{258BF294-FBB4-46FF-B470-998D4A1A84C5}"/>
          </ac:spMkLst>
        </pc:spChg>
        <pc:spChg chg="add mod">
          <ac:chgData name="Lưu Hưng" userId="268d69326f130684" providerId="LiveId" clId="{FB850C34-6B84-42B8-AEC8-CDCC6F74D762}" dt="2020-07-05T14:50:58.185" v="10891"/>
          <ac:spMkLst>
            <pc:docMk/>
            <pc:sldMk cId="2131783052" sldId="280"/>
            <ac:spMk id="7" creationId="{55B71E5C-1FA2-408B-890E-A8DB24635C64}"/>
          </ac:spMkLst>
        </pc:spChg>
        <pc:graphicFrameChg chg="add mod modGraphic">
          <ac:chgData name="Lưu Hưng" userId="268d69326f130684" providerId="LiveId" clId="{FB850C34-6B84-42B8-AEC8-CDCC6F74D762}" dt="2020-07-05T15:03:28.491" v="11119" actId="113"/>
          <ac:graphicFrameMkLst>
            <pc:docMk/>
            <pc:sldMk cId="2131783052" sldId="280"/>
            <ac:graphicFrameMk id="8" creationId="{4D3B3173-8AA9-4345-A6B2-BDF90062ABA0}"/>
          </ac:graphicFrameMkLst>
        </pc:graphicFrameChg>
        <pc:picChg chg="add mod">
          <ac:chgData name="Lưu Hưng" userId="268d69326f130684" providerId="LiveId" clId="{FB850C34-6B84-42B8-AEC8-CDCC6F74D762}" dt="2020-07-05T14:50:52.968" v="10890"/>
          <ac:picMkLst>
            <pc:docMk/>
            <pc:sldMk cId="2131783052" sldId="280"/>
            <ac:picMk id="6" creationId="{BBF34294-5B27-4859-8515-86F3DEAF1C4A}"/>
          </ac:picMkLst>
        </pc:picChg>
      </pc:sldChg>
      <pc:sldChg chg="addSp delSp modSp del mod">
        <pc:chgData name="Lưu Hưng" userId="268d69326f130684" providerId="LiveId" clId="{FB850C34-6B84-42B8-AEC8-CDCC6F74D762}" dt="2020-07-05T15:14:38.505" v="11258" actId="47"/>
        <pc:sldMkLst>
          <pc:docMk/>
          <pc:sldMk cId="2185072481" sldId="281"/>
        </pc:sldMkLst>
        <pc:spChg chg="del">
          <ac:chgData name="Lưu Hưng" userId="268d69326f130684" providerId="LiveId" clId="{FB850C34-6B84-42B8-AEC8-CDCC6F74D762}" dt="2020-07-05T14:57:49.240" v="10946" actId="21"/>
          <ac:spMkLst>
            <pc:docMk/>
            <pc:sldMk cId="2185072481" sldId="281"/>
            <ac:spMk id="2" creationId="{09EDBF60-0D8D-42EB-93D3-C01D012D6C03}"/>
          </ac:spMkLst>
        </pc:spChg>
        <pc:spChg chg="mod">
          <ac:chgData name="Lưu Hưng" userId="268d69326f130684" providerId="LiveId" clId="{FB850C34-6B84-42B8-AEC8-CDCC6F74D762}" dt="2020-07-05T15:09:02.262" v="11218" actId="14100"/>
          <ac:spMkLst>
            <pc:docMk/>
            <pc:sldMk cId="2185072481" sldId="281"/>
            <ac:spMk id="3" creationId="{258BF294-FBB4-46FF-B470-998D4A1A84C5}"/>
          </ac:spMkLst>
        </pc:spChg>
        <pc:spChg chg="add mod">
          <ac:chgData name="Lưu Hưng" userId="268d69326f130684" providerId="LiveId" clId="{FB850C34-6B84-42B8-AEC8-CDCC6F74D762}" dt="2020-07-05T14:57:46.811" v="10945"/>
          <ac:spMkLst>
            <pc:docMk/>
            <pc:sldMk cId="2185072481" sldId="281"/>
            <ac:spMk id="7" creationId="{CCD93911-FB79-4A35-A8EB-BB65D47AAE3B}"/>
          </ac:spMkLst>
        </pc:spChg>
        <pc:graphicFrameChg chg="add mod modGraphic">
          <ac:chgData name="Lưu Hưng" userId="268d69326f130684" providerId="LiveId" clId="{FB850C34-6B84-42B8-AEC8-CDCC6F74D762}" dt="2020-07-05T15:03:22.993" v="11117" actId="113"/>
          <ac:graphicFrameMkLst>
            <pc:docMk/>
            <pc:sldMk cId="2185072481" sldId="281"/>
            <ac:graphicFrameMk id="8" creationId="{A89EDA45-26FE-4C84-A0EF-F86D556FBAFD}"/>
          </ac:graphicFrameMkLst>
        </pc:graphicFrameChg>
        <pc:picChg chg="add mod">
          <ac:chgData name="Lưu Hưng" userId="268d69326f130684" providerId="LiveId" clId="{FB850C34-6B84-42B8-AEC8-CDCC6F74D762}" dt="2020-07-05T14:57:41.444" v="10944"/>
          <ac:picMkLst>
            <pc:docMk/>
            <pc:sldMk cId="2185072481" sldId="281"/>
            <ac:picMk id="6" creationId="{AAE3607C-EAF0-460E-896C-08C4D4400D1D}"/>
          </ac:picMkLst>
        </pc:picChg>
      </pc:sldChg>
      <pc:sldChg chg="addSp delSp modSp del mod">
        <pc:chgData name="Lưu Hưng" userId="268d69326f130684" providerId="LiveId" clId="{FB850C34-6B84-42B8-AEC8-CDCC6F74D762}" dt="2020-07-05T15:14:37.335" v="11257" actId="47"/>
        <pc:sldMkLst>
          <pc:docMk/>
          <pc:sldMk cId="3771478915" sldId="282"/>
        </pc:sldMkLst>
        <pc:spChg chg="del">
          <ac:chgData name="Lưu Hưng" userId="268d69326f130684" providerId="LiveId" clId="{FB850C34-6B84-42B8-AEC8-CDCC6F74D762}" dt="2020-07-05T15:00:59.050" v="11039" actId="21"/>
          <ac:spMkLst>
            <pc:docMk/>
            <pc:sldMk cId="3771478915" sldId="282"/>
            <ac:spMk id="2" creationId="{09EDBF60-0D8D-42EB-93D3-C01D012D6C03}"/>
          </ac:spMkLst>
        </pc:spChg>
        <pc:spChg chg="mod">
          <ac:chgData name="Lưu Hưng" userId="268d69326f130684" providerId="LiveId" clId="{FB850C34-6B84-42B8-AEC8-CDCC6F74D762}" dt="2020-07-05T15:01:28.839" v="11083" actId="20577"/>
          <ac:spMkLst>
            <pc:docMk/>
            <pc:sldMk cId="3771478915" sldId="282"/>
            <ac:spMk id="3" creationId="{258BF294-FBB4-46FF-B470-998D4A1A84C5}"/>
          </ac:spMkLst>
        </pc:spChg>
        <pc:spChg chg="add mod">
          <ac:chgData name="Lưu Hưng" userId="268d69326f130684" providerId="LiveId" clId="{FB850C34-6B84-42B8-AEC8-CDCC6F74D762}" dt="2020-07-05T15:00:55.330" v="11038"/>
          <ac:spMkLst>
            <pc:docMk/>
            <pc:sldMk cId="3771478915" sldId="282"/>
            <ac:spMk id="7" creationId="{54AD8E24-105E-4528-88A8-2A907E7E6AD5}"/>
          </ac:spMkLst>
        </pc:spChg>
        <pc:graphicFrameChg chg="add del mod modGraphic">
          <ac:chgData name="Lưu Hưng" userId="268d69326f130684" providerId="LiveId" clId="{FB850C34-6B84-42B8-AEC8-CDCC6F74D762}" dt="2020-07-05T15:04:05.987" v="11125" actId="478"/>
          <ac:graphicFrameMkLst>
            <pc:docMk/>
            <pc:sldMk cId="3771478915" sldId="282"/>
            <ac:graphicFrameMk id="8" creationId="{011EEFEE-DE45-487F-A699-C4786B3CC4FA}"/>
          </ac:graphicFrameMkLst>
        </pc:graphicFrameChg>
        <pc:graphicFrameChg chg="add mod modGraphic">
          <ac:chgData name="Lưu Hưng" userId="268d69326f130684" providerId="LiveId" clId="{FB850C34-6B84-42B8-AEC8-CDCC6F74D762}" dt="2020-07-05T15:05:43.442" v="11209" actId="20577"/>
          <ac:graphicFrameMkLst>
            <pc:docMk/>
            <pc:sldMk cId="3771478915" sldId="282"/>
            <ac:graphicFrameMk id="9" creationId="{7D9CA780-14B8-484C-A988-CF6DD98B0BEB}"/>
          </ac:graphicFrameMkLst>
        </pc:graphicFrameChg>
        <pc:picChg chg="add mod">
          <ac:chgData name="Lưu Hưng" userId="268d69326f130684" providerId="LiveId" clId="{FB850C34-6B84-42B8-AEC8-CDCC6F74D762}" dt="2020-07-05T15:00:48.774" v="11037"/>
          <ac:picMkLst>
            <pc:docMk/>
            <pc:sldMk cId="3771478915" sldId="282"/>
            <ac:picMk id="6" creationId="{BB324CA8-2FDF-4A53-9AE4-197E2EFC48F9}"/>
          </ac:picMkLst>
        </pc:picChg>
      </pc:sldChg>
      <pc:sldChg chg="addSp delSp modSp mod">
        <pc:chgData name="Lưu Hưng" userId="268d69326f130684" providerId="LiveId" clId="{FB850C34-6B84-42B8-AEC8-CDCC6F74D762}" dt="2020-07-15T09:41:20.422" v="11822" actId="1076"/>
        <pc:sldMkLst>
          <pc:docMk/>
          <pc:sldMk cId="842227043" sldId="283"/>
        </pc:sldMkLst>
        <pc:spChg chg="del">
          <ac:chgData name="Lưu Hưng" userId="268d69326f130684" providerId="LiveId" clId="{FB850C34-6B84-42B8-AEC8-CDCC6F74D762}" dt="2020-07-05T15:09:26.274" v="11221" actId="21"/>
          <ac:spMkLst>
            <pc:docMk/>
            <pc:sldMk cId="842227043" sldId="283"/>
            <ac:spMk id="2" creationId="{09EDBF60-0D8D-42EB-93D3-C01D012D6C03}"/>
          </ac:spMkLst>
        </pc:spChg>
        <pc:spChg chg="mod">
          <ac:chgData name="Lưu Hưng" userId="268d69326f130684" providerId="LiveId" clId="{FB850C34-6B84-42B8-AEC8-CDCC6F74D762}" dt="2020-07-05T15:25:22.146" v="11437" actId="114"/>
          <ac:spMkLst>
            <pc:docMk/>
            <pc:sldMk cId="842227043" sldId="283"/>
            <ac:spMk id="3" creationId="{258BF294-FBB4-46FF-B470-998D4A1A84C5}"/>
          </ac:spMkLst>
        </pc:spChg>
        <pc:spChg chg="add mod">
          <ac:chgData name="Lưu Hưng" userId="268d69326f130684" providerId="LiveId" clId="{FB850C34-6B84-42B8-AEC8-CDCC6F74D762}" dt="2020-07-05T15:09:23.028" v="11220"/>
          <ac:spMkLst>
            <pc:docMk/>
            <pc:sldMk cId="842227043" sldId="283"/>
            <ac:spMk id="7" creationId="{F20A4B59-317F-4341-9EF9-79956EDC6A6D}"/>
          </ac:spMkLst>
        </pc:spChg>
        <pc:picChg chg="add mod">
          <ac:chgData name="Lưu Hưng" userId="268d69326f130684" providerId="LiveId" clId="{FB850C34-6B84-42B8-AEC8-CDCC6F74D762}" dt="2020-07-05T15:09:16.942" v="11219"/>
          <ac:picMkLst>
            <pc:docMk/>
            <pc:sldMk cId="842227043" sldId="283"/>
            <ac:picMk id="6" creationId="{D3E07B20-8584-4C91-A7D7-69ECAD36B7AA}"/>
          </ac:picMkLst>
        </pc:picChg>
        <pc:picChg chg="add mod">
          <ac:chgData name="Lưu Hưng" userId="268d69326f130684" providerId="LiveId" clId="{FB850C34-6B84-42B8-AEC8-CDCC6F74D762}" dt="2020-07-15T09:41:20.422" v="11822" actId="1076"/>
          <ac:picMkLst>
            <pc:docMk/>
            <pc:sldMk cId="842227043" sldId="283"/>
            <ac:picMk id="7" creationId="{FA6A8E48-8649-4E03-9CF2-F7FA4C9F0CC8}"/>
          </ac:picMkLst>
        </pc:picChg>
        <pc:picChg chg="add del mod">
          <ac:chgData name="Lưu Hưng" userId="268d69326f130684" providerId="LiveId" clId="{FB850C34-6B84-42B8-AEC8-CDCC6F74D762}" dt="2020-07-15T09:41:05.258" v="11820" actId="478"/>
          <ac:picMkLst>
            <pc:docMk/>
            <pc:sldMk cId="842227043" sldId="283"/>
            <ac:picMk id="8" creationId="{D5F892F8-77C7-4D4D-A907-07671D9195B8}"/>
          </ac:picMkLst>
        </pc:picChg>
        <pc:picChg chg="add mod">
          <ac:chgData name="Lưu Hưng" userId="268d69326f130684" providerId="LiveId" clId="{FB850C34-6B84-42B8-AEC8-CDCC6F74D762}" dt="2020-07-05T15:16:53.056" v="11267"/>
          <ac:picMkLst>
            <pc:docMk/>
            <pc:sldMk cId="842227043" sldId="283"/>
            <ac:picMk id="9" creationId="{19727683-CF0A-4EC2-9798-8497AF80FBE5}"/>
          </ac:picMkLst>
        </pc:picChg>
      </pc:sldChg>
      <pc:sldChg chg="addSp delSp modSp mod ord">
        <pc:chgData name="Lưu Hưng" userId="268d69326f130684" providerId="LiveId" clId="{FB850C34-6B84-42B8-AEC8-CDCC6F74D762}" dt="2020-07-05T15:26:13.909" v="11448" actId="571"/>
        <pc:sldMkLst>
          <pc:docMk/>
          <pc:sldMk cId="413293887" sldId="284"/>
        </pc:sldMkLst>
        <pc:spChg chg="del">
          <ac:chgData name="Lưu Hưng" userId="268d69326f130684" providerId="LiveId" clId="{FB850C34-6B84-42B8-AEC8-CDCC6F74D762}" dt="2020-07-05T15:17:07.964" v="11270" actId="21"/>
          <ac:spMkLst>
            <pc:docMk/>
            <pc:sldMk cId="413293887" sldId="284"/>
            <ac:spMk id="2" creationId="{09EDBF60-0D8D-42EB-93D3-C01D012D6C03}"/>
          </ac:spMkLst>
        </pc:spChg>
        <pc:spChg chg="mod">
          <ac:chgData name="Lưu Hưng" userId="268d69326f130684" providerId="LiveId" clId="{FB850C34-6B84-42B8-AEC8-CDCC6F74D762}" dt="2020-07-05T15:25:16.739" v="11436" actId="114"/>
          <ac:spMkLst>
            <pc:docMk/>
            <pc:sldMk cId="413293887" sldId="284"/>
            <ac:spMk id="3" creationId="{258BF294-FBB4-46FF-B470-998D4A1A84C5}"/>
          </ac:spMkLst>
        </pc:spChg>
        <pc:spChg chg="add mod">
          <ac:chgData name="Lưu Hưng" userId="268d69326f130684" providerId="LiveId" clId="{FB850C34-6B84-42B8-AEC8-CDCC6F74D762}" dt="2020-07-05T15:17:04.520" v="11269"/>
          <ac:spMkLst>
            <pc:docMk/>
            <pc:sldMk cId="413293887" sldId="284"/>
            <ac:spMk id="7" creationId="{AE191F23-760E-4257-9E90-A68F95E3BC5D}"/>
          </ac:spMkLst>
        </pc:spChg>
        <pc:spChg chg="add mod">
          <ac:chgData name="Lưu Hưng" userId="268d69326f130684" providerId="LiveId" clId="{FB850C34-6B84-42B8-AEC8-CDCC6F74D762}" dt="2020-07-05T15:26:13.909" v="11448" actId="571"/>
          <ac:spMkLst>
            <pc:docMk/>
            <pc:sldMk cId="413293887" sldId="284"/>
            <ac:spMk id="9" creationId="{BA0620C1-F190-436C-96B2-49E1F6F79299}"/>
          </ac:spMkLst>
        </pc:spChg>
        <pc:picChg chg="add mod">
          <ac:chgData name="Lưu Hưng" userId="268d69326f130684" providerId="LiveId" clId="{FB850C34-6B84-42B8-AEC8-CDCC6F74D762}" dt="2020-07-05T15:16:57.687" v="11268"/>
          <ac:picMkLst>
            <pc:docMk/>
            <pc:sldMk cId="413293887" sldId="284"/>
            <ac:picMk id="6" creationId="{76CB4191-9C15-4EA6-AB4F-F764FE6F9689}"/>
          </ac:picMkLst>
        </pc:picChg>
        <pc:picChg chg="add mod">
          <ac:chgData name="Lưu Hưng" userId="268d69326f130684" providerId="LiveId" clId="{FB850C34-6B84-42B8-AEC8-CDCC6F74D762}" dt="2020-07-05T15:25:57.933" v="11445" actId="14100"/>
          <ac:picMkLst>
            <pc:docMk/>
            <pc:sldMk cId="413293887" sldId="284"/>
            <ac:picMk id="8" creationId="{EDA06A60-2EF6-44CF-8547-62137284F6CE}"/>
          </ac:picMkLst>
        </pc:picChg>
      </pc:sldChg>
      <pc:sldChg chg="modSp mod ord setBg">
        <pc:chgData name="Lưu Hưng" userId="268d69326f130684" providerId="LiveId" clId="{FB850C34-6B84-42B8-AEC8-CDCC6F74D762}" dt="2020-07-31T08:51:39.025" v="12059"/>
        <pc:sldMkLst>
          <pc:docMk/>
          <pc:sldMk cId="65246690" sldId="285"/>
        </pc:sldMkLst>
        <pc:spChg chg="mod">
          <ac:chgData name="Lưu Hưng" userId="268d69326f130684" providerId="LiveId" clId="{FB850C34-6B84-42B8-AEC8-CDCC6F74D762}" dt="2020-07-05T11:20:51.989" v="1574" actId="2711"/>
          <ac:spMkLst>
            <pc:docMk/>
            <pc:sldMk cId="65246690" sldId="285"/>
            <ac:spMk id="2" creationId="{9F659841-979D-4530-B1E7-42C520D1FA87}"/>
          </ac:spMkLst>
        </pc:spChg>
        <pc:spChg chg="mod">
          <ac:chgData name="Lưu Hưng" userId="268d69326f130684" providerId="LiveId" clId="{FB850C34-6B84-42B8-AEC8-CDCC6F74D762}" dt="2020-07-16T03:23:24.623" v="11985" actId="20577"/>
          <ac:spMkLst>
            <pc:docMk/>
            <pc:sldMk cId="65246690" sldId="285"/>
            <ac:spMk id="6" creationId="{56920F37-2BE9-4882-8A4F-BBCF6016C987}"/>
          </ac:spMkLst>
        </pc:spChg>
        <pc:spChg chg="mod">
          <ac:chgData name="Lưu Hưng" userId="268d69326f130684" providerId="LiveId" clId="{FB850C34-6B84-42B8-AEC8-CDCC6F74D762}" dt="2020-07-05T11:20:51.989" v="1574" actId="2711"/>
          <ac:spMkLst>
            <pc:docMk/>
            <pc:sldMk cId="65246690" sldId="285"/>
            <ac:spMk id="7" creationId="{F70F9B3D-77C1-459A-86EF-462DEBF469E9}"/>
          </ac:spMkLst>
        </pc:spChg>
        <pc:spChg chg="mod">
          <ac:chgData name="Lưu Hưng" userId="268d69326f130684" providerId="LiveId" clId="{FB850C34-6B84-42B8-AEC8-CDCC6F74D762}" dt="2020-07-16T03:13:23.199" v="11943" actId="20577"/>
          <ac:spMkLst>
            <pc:docMk/>
            <pc:sldMk cId="65246690" sldId="285"/>
            <ac:spMk id="15" creationId="{14DEDFB4-D084-468D-AC74-75A7A65EDAB0}"/>
          </ac:spMkLst>
        </pc:spChg>
        <pc:picChg chg="mod">
          <ac:chgData name="Lưu Hưng" userId="268d69326f130684" providerId="LiveId" clId="{FB850C34-6B84-42B8-AEC8-CDCC6F74D762}" dt="2020-07-16T03:24:23.975" v="11990" actId="1036"/>
          <ac:picMkLst>
            <pc:docMk/>
            <pc:sldMk cId="65246690" sldId="285"/>
            <ac:picMk id="26" creationId="{7CB7CB19-E9BD-4CAE-9903-369544886B9B}"/>
          </ac:picMkLst>
        </pc:picChg>
      </pc:sldChg>
      <pc:sldChg chg="new del">
        <pc:chgData name="Lưu Hưng" userId="268d69326f130684" providerId="LiveId" clId="{FB850C34-6B84-42B8-AEC8-CDCC6F74D762}" dt="2020-07-05T15:06:09.494" v="11211" actId="680"/>
        <pc:sldMkLst>
          <pc:docMk/>
          <pc:sldMk cId="308278840" sldId="287"/>
        </pc:sldMkLst>
      </pc:sldChg>
      <pc:sldChg chg="addSp delSp modSp add mod">
        <pc:chgData name="Lưu Hưng" userId="268d69326f130684" providerId="LiveId" clId="{FB850C34-6B84-42B8-AEC8-CDCC6F74D762}" dt="2020-07-05T15:27:22.372" v="11544" actId="14100"/>
        <pc:sldMkLst>
          <pc:docMk/>
          <pc:sldMk cId="1100615445" sldId="287"/>
        </pc:sldMkLst>
        <pc:spChg chg="del">
          <ac:chgData name="Lưu Hưng" userId="268d69326f130684" providerId="LiveId" clId="{FB850C34-6B84-42B8-AEC8-CDCC6F74D762}" dt="2020-07-05T15:26:38.584" v="11455" actId="21"/>
          <ac:spMkLst>
            <pc:docMk/>
            <pc:sldMk cId="1100615445" sldId="287"/>
            <ac:spMk id="2" creationId="{09EDBF60-0D8D-42EB-93D3-C01D012D6C03}"/>
          </ac:spMkLst>
        </pc:spChg>
        <pc:spChg chg="mod">
          <ac:chgData name="Lưu Hưng" userId="268d69326f130684" providerId="LiveId" clId="{FB850C34-6B84-42B8-AEC8-CDCC6F74D762}" dt="2020-07-05T15:27:07.729" v="11539" actId="20577"/>
          <ac:spMkLst>
            <pc:docMk/>
            <pc:sldMk cId="1100615445" sldId="287"/>
            <ac:spMk id="3" creationId="{258BF294-FBB4-46FF-B470-998D4A1A84C5}"/>
          </ac:spMkLst>
        </pc:spChg>
        <pc:spChg chg="add mod">
          <ac:chgData name="Lưu Hưng" userId="268d69326f130684" providerId="LiveId" clId="{FB850C34-6B84-42B8-AEC8-CDCC6F74D762}" dt="2020-07-05T15:26:18.055" v="11449"/>
          <ac:spMkLst>
            <pc:docMk/>
            <pc:sldMk cId="1100615445" sldId="287"/>
            <ac:spMk id="7" creationId="{A22A30B0-4B6E-4339-9DFE-10F3D70BE3CB}"/>
          </ac:spMkLst>
        </pc:spChg>
        <pc:picChg chg="add mod">
          <ac:chgData name="Lưu Hưng" userId="268d69326f130684" providerId="LiveId" clId="{FB850C34-6B84-42B8-AEC8-CDCC6F74D762}" dt="2020-07-05T15:26:07.932" v="11446"/>
          <ac:picMkLst>
            <pc:docMk/>
            <pc:sldMk cId="1100615445" sldId="287"/>
            <ac:picMk id="6" creationId="{C0906A44-0180-4842-9704-B482D27EA1D1}"/>
          </ac:picMkLst>
        </pc:picChg>
        <pc:picChg chg="add mod">
          <ac:chgData name="Lưu Hưng" userId="268d69326f130684" providerId="LiveId" clId="{FB850C34-6B84-42B8-AEC8-CDCC6F74D762}" dt="2020-07-05T15:27:22.372" v="11544" actId="14100"/>
          <ac:picMkLst>
            <pc:docMk/>
            <pc:sldMk cId="1100615445" sldId="287"/>
            <ac:picMk id="8" creationId="{A72F4BBE-85E8-4861-B566-04C4376335B8}"/>
          </ac:picMkLst>
        </pc:picChg>
      </pc:sldChg>
      <pc:sldChg chg="addSp delSp modSp add mod">
        <pc:chgData name="Lưu Hưng" userId="268d69326f130684" providerId="LiveId" clId="{FB850C34-6B84-42B8-AEC8-CDCC6F74D762}" dt="2020-07-05T15:28:06.781" v="11625" actId="14100"/>
        <pc:sldMkLst>
          <pc:docMk/>
          <pc:sldMk cId="47961382" sldId="288"/>
        </pc:sldMkLst>
        <pc:spChg chg="del">
          <ac:chgData name="Lưu Hưng" userId="268d69326f130684" providerId="LiveId" clId="{FB850C34-6B84-42B8-AEC8-CDCC6F74D762}" dt="2020-07-05T15:27:27.633" v="11545" actId="21"/>
          <ac:spMkLst>
            <pc:docMk/>
            <pc:sldMk cId="47961382" sldId="288"/>
            <ac:spMk id="2" creationId="{09EDBF60-0D8D-42EB-93D3-C01D012D6C03}"/>
          </ac:spMkLst>
        </pc:spChg>
        <pc:spChg chg="mod">
          <ac:chgData name="Lưu Hưng" userId="268d69326f130684" providerId="LiveId" clId="{FB850C34-6B84-42B8-AEC8-CDCC6F74D762}" dt="2020-07-05T15:27:56.792" v="11621" actId="20577"/>
          <ac:spMkLst>
            <pc:docMk/>
            <pc:sldMk cId="47961382" sldId="288"/>
            <ac:spMk id="3" creationId="{258BF294-FBB4-46FF-B470-998D4A1A84C5}"/>
          </ac:spMkLst>
        </pc:spChg>
        <pc:picChg chg="add mod">
          <ac:chgData name="Lưu Hưng" userId="268d69326f130684" providerId="LiveId" clId="{FB850C34-6B84-42B8-AEC8-CDCC6F74D762}" dt="2020-07-05T15:28:06.781" v="11625" actId="14100"/>
          <ac:picMkLst>
            <pc:docMk/>
            <pc:sldMk cId="47961382" sldId="288"/>
            <ac:picMk id="8" creationId="{50F783ED-63D2-45D7-B55D-CBB26F2D669B}"/>
          </ac:picMkLst>
        </pc:picChg>
      </pc:sldChg>
      <pc:sldChg chg="add del">
        <pc:chgData name="Lưu Hưng" userId="268d69326f130684" providerId="LiveId" clId="{FB850C34-6B84-42B8-AEC8-CDCC6F74D762}" dt="2020-07-05T15:26:27.468" v="11452" actId="47"/>
        <pc:sldMkLst>
          <pc:docMk/>
          <pc:sldMk cId="1312410665" sldId="288"/>
        </pc:sldMkLst>
      </pc:sldChg>
      <pc:sldChg chg="addSp delSp modSp add mod">
        <pc:chgData name="Lưu Hưng" userId="268d69326f130684" providerId="LiveId" clId="{FB850C34-6B84-42B8-AEC8-CDCC6F74D762}" dt="2020-07-05T15:28:55.822" v="11694" actId="1076"/>
        <pc:sldMkLst>
          <pc:docMk/>
          <pc:sldMk cId="753232541" sldId="289"/>
        </pc:sldMkLst>
        <pc:spChg chg="del">
          <ac:chgData name="Lưu Hưng" userId="268d69326f130684" providerId="LiveId" clId="{FB850C34-6B84-42B8-AEC8-CDCC6F74D762}" dt="2020-07-05T15:28:11.393" v="11626" actId="21"/>
          <ac:spMkLst>
            <pc:docMk/>
            <pc:sldMk cId="753232541" sldId="289"/>
            <ac:spMk id="2" creationId="{09EDBF60-0D8D-42EB-93D3-C01D012D6C03}"/>
          </ac:spMkLst>
        </pc:spChg>
        <pc:spChg chg="mod">
          <ac:chgData name="Lưu Hưng" userId="268d69326f130684" providerId="LiveId" clId="{FB850C34-6B84-42B8-AEC8-CDCC6F74D762}" dt="2020-07-05T15:28:47.071" v="11692" actId="20577"/>
          <ac:spMkLst>
            <pc:docMk/>
            <pc:sldMk cId="753232541" sldId="289"/>
            <ac:spMk id="3" creationId="{258BF294-FBB4-46FF-B470-998D4A1A84C5}"/>
          </ac:spMkLst>
        </pc:spChg>
        <pc:picChg chg="add mod">
          <ac:chgData name="Lưu Hưng" userId="268d69326f130684" providerId="LiveId" clId="{FB850C34-6B84-42B8-AEC8-CDCC6F74D762}" dt="2020-07-05T15:28:55.822" v="11694" actId="1076"/>
          <ac:picMkLst>
            <pc:docMk/>
            <pc:sldMk cId="753232541" sldId="289"/>
            <ac:picMk id="8" creationId="{5D29B09D-64CE-4815-B083-A15033E6A708}"/>
          </ac:picMkLst>
        </pc:picChg>
      </pc:sldChg>
      <pc:sldChg chg="add del">
        <pc:chgData name="Lưu Hưng" userId="268d69326f130684" providerId="LiveId" clId="{FB850C34-6B84-42B8-AEC8-CDCC6F74D762}" dt="2020-07-05T15:26:26.679" v="11451" actId="47"/>
        <pc:sldMkLst>
          <pc:docMk/>
          <pc:sldMk cId="1817560645" sldId="289"/>
        </pc:sldMkLst>
      </pc:sldChg>
      <pc:sldChg chg="add del">
        <pc:chgData name="Lưu Hưng" userId="268d69326f130684" providerId="LiveId" clId="{FB850C34-6B84-42B8-AEC8-CDCC6F74D762}" dt="2020-07-05T15:26:26.221" v="11450" actId="47"/>
        <pc:sldMkLst>
          <pc:docMk/>
          <pc:sldMk cId="2235577778" sldId="290"/>
        </pc:sldMkLst>
      </pc:sldChg>
      <pc:sldChg chg="delSp modSp new mod">
        <pc:chgData name="Lưu Hưng" userId="268d69326f130684" providerId="LiveId" clId="{FB850C34-6B84-42B8-AEC8-CDCC6F74D762}" dt="2020-07-06T08:54:22.922" v="11747" actId="113"/>
        <pc:sldMkLst>
          <pc:docMk/>
          <pc:sldMk cId="4160487866" sldId="290"/>
        </pc:sldMkLst>
        <pc:spChg chg="mod">
          <ac:chgData name="Lưu Hưng" userId="268d69326f130684" providerId="LiveId" clId="{FB850C34-6B84-42B8-AEC8-CDCC6F74D762}" dt="2020-07-06T08:54:22.922" v="11747" actId="113"/>
          <ac:spMkLst>
            <pc:docMk/>
            <pc:sldMk cId="4160487866" sldId="290"/>
            <ac:spMk id="2" creationId="{D42D124C-FF21-4408-AD98-A3CD55702A9C}"/>
          </ac:spMkLst>
        </pc:spChg>
        <pc:spChg chg="del">
          <ac:chgData name="Lưu Hưng" userId="268d69326f130684" providerId="LiveId" clId="{FB850C34-6B84-42B8-AEC8-CDCC6F74D762}" dt="2020-07-05T15:30:34.115" v="11696" actId="21"/>
          <ac:spMkLst>
            <pc:docMk/>
            <pc:sldMk cId="4160487866" sldId="290"/>
            <ac:spMk id="3" creationId="{A32C3C1F-BF72-4762-8F7C-1616D6C0DA11}"/>
          </ac:spMkLst>
        </pc:spChg>
      </pc:sldChg>
      <pc:sldChg chg="addSp delSp modSp add mod">
        <pc:chgData name="Lưu Hưng" userId="268d69326f130684" providerId="LiveId" clId="{FB850C34-6B84-42B8-AEC8-CDCC6F74D762}" dt="2020-07-07T00:20:36.582" v="11755" actId="1076"/>
        <pc:sldMkLst>
          <pc:docMk/>
          <pc:sldMk cId="2997628276" sldId="291"/>
        </pc:sldMkLst>
        <pc:spChg chg="mod">
          <ac:chgData name="Lưu Hưng" userId="268d69326f130684" providerId="LiveId" clId="{FB850C34-6B84-42B8-AEC8-CDCC6F74D762}" dt="2020-07-05T15:37:17.921" v="11740" actId="20577"/>
          <ac:spMkLst>
            <pc:docMk/>
            <pc:sldMk cId="2997628276" sldId="291"/>
            <ac:spMk id="3" creationId="{258BF294-FBB4-46FF-B470-998D4A1A84C5}"/>
          </ac:spMkLst>
        </pc:spChg>
        <pc:picChg chg="del mod">
          <ac:chgData name="Lưu Hưng" userId="268d69326f130684" providerId="LiveId" clId="{FB850C34-6B84-42B8-AEC8-CDCC6F74D762}" dt="2020-07-05T15:37:07.017" v="11726" actId="478"/>
          <ac:picMkLst>
            <pc:docMk/>
            <pc:sldMk cId="2997628276" sldId="291"/>
            <ac:picMk id="8" creationId="{5D29B09D-64CE-4815-B083-A15033E6A708}"/>
          </ac:picMkLst>
        </pc:picChg>
        <pc:picChg chg="add mod">
          <ac:chgData name="Lưu Hưng" userId="268d69326f130684" providerId="LiveId" clId="{FB850C34-6B84-42B8-AEC8-CDCC6F74D762}" dt="2020-07-07T00:20:36.582" v="11755" actId="1076"/>
          <ac:picMkLst>
            <pc:docMk/>
            <pc:sldMk cId="2997628276" sldId="291"/>
            <ac:picMk id="9" creationId="{440210E2-7466-49ED-824B-29902B933F52}"/>
          </ac:picMkLst>
        </pc:picChg>
      </pc:sldChg>
      <pc:sldChg chg="add del">
        <pc:chgData name="Lưu Hưng" userId="268d69326f130684" providerId="LiveId" clId="{FB850C34-6B84-42B8-AEC8-CDCC6F74D762}" dt="2020-07-05T15:37:11.448" v="11728"/>
        <pc:sldMkLst>
          <pc:docMk/>
          <pc:sldMk cId="409932134" sldId="292"/>
        </pc:sldMkLst>
      </pc:sldChg>
      <pc:sldChg chg="modSp mod">
        <pc:chgData name="Lưu Hưng" userId="268d69326f130684" providerId="LiveId" clId="{FB850C34-6B84-42B8-AEC8-CDCC6F74D762}" dt="2020-07-16T01:25:09.840" v="11931" actId="20577"/>
        <pc:sldMkLst>
          <pc:docMk/>
          <pc:sldMk cId="1146726198" sldId="294"/>
        </pc:sldMkLst>
        <pc:spChg chg="mod">
          <ac:chgData name="Lưu Hưng" userId="268d69326f130684" providerId="LiveId" clId="{FB850C34-6B84-42B8-AEC8-CDCC6F74D762}" dt="2020-07-16T01:25:09.840" v="11931" actId="20577"/>
          <ac:spMkLst>
            <pc:docMk/>
            <pc:sldMk cId="1146726198" sldId="294"/>
            <ac:spMk id="16" creationId="{C0AA2D78-2CF9-483F-8C4F-06484E718255}"/>
          </ac:spMkLst>
        </pc:spChg>
      </pc:sldChg>
      <pc:sldChg chg="addSp delSp modSp new mod">
        <pc:chgData name="Lưu Hưng" userId="268d69326f130684" providerId="LiveId" clId="{FB850C34-6B84-42B8-AEC8-CDCC6F74D762}" dt="2020-07-16T03:26:16.624" v="12051" actId="20577"/>
        <pc:sldMkLst>
          <pc:docMk/>
          <pc:sldMk cId="3784423956" sldId="296"/>
        </pc:sldMkLst>
        <pc:spChg chg="del mod">
          <ac:chgData name="Lưu Hưng" userId="268d69326f130684" providerId="LiveId" clId="{FB850C34-6B84-42B8-AEC8-CDCC6F74D762}" dt="2020-07-15T09:42:41.879" v="11840" actId="21"/>
          <ac:spMkLst>
            <pc:docMk/>
            <pc:sldMk cId="3784423956" sldId="296"/>
            <ac:spMk id="2" creationId="{8BF4AFE2-6ED9-4CB8-809A-96BF21568AE2}"/>
          </ac:spMkLst>
        </pc:spChg>
        <pc:spChg chg="del">
          <ac:chgData name="Lưu Hưng" userId="268d69326f130684" providerId="LiveId" clId="{FB850C34-6B84-42B8-AEC8-CDCC6F74D762}" dt="2020-07-15T09:42:25.576" v="11831" actId="21"/>
          <ac:spMkLst>
            <pc:docMk/>
            <pc:sldMk cId="3784423956" sldId="296"/>
            <ac:spMk id="3" creationId="{353C9F49-0512-4F18-BCAD-563E7B57E1B8}"/>
          </ac:spMkLst>
        </pc:spChg>
        <pc:spChg chg="add mod">
          <ac:chgData name="Lưu Hưng" userId="268d69326f130684" providerId="LiveId" clId="{FB850C34-6B84-42B8-AEC8-CDCC6F74D762}" dt="2020-07-15T09:41:58.886" v="11826"/>
          <ac:spMkLst>
            <pc:docMk/>
            <pc:sldMk cId="3784423956" sldId="296"/>
            <ac:spMk id="5" creationId="{2F8732A8-8453-4F4F-86A0-10565946B4BB}"/>
          </ac:spMkLst>
        </pc:spChg>
        <pc:spChg chg="add del mod">
          <ac:chgData name="Lưu Hưng" userId="268d69326f130684" providerId="LiveId" clId="{FB850C34-6B84-42B8-AEC8-CDCC6F74D762}" dt="2020-07-15T09:42:45.466" v="11842"/>
          <ac:spMkLst>
            <pc:docMk/>
            <pc:sldMk cId="3784423956" sldId="296"/>
            <ac:spMk id="7" creationId="{0FB51E70-9FA6-4DCD-A6C8-78C8A4F042C4}"/>
          </ac:spMkLst>
        </pc:spChg>
        <pc:spChg chg="add mod">
          <ac:chgData name="Lưu Hưng" userId="268d69326f130684" providerId="LiveId" clId="{FB850C34-6B84-42B8-AEC8-CDCC6F74D762}" dt="2020-07-16T03:26:16.624" v="12051" actId="20577"/>
          <ac:spMkLst>
            <pc:docMk/>
            <pc:sldMk cId="3784423956" sldId="296"/>
            <ac:spMk id="8" creationId="{E465EC37-9889-4CC2-B237-AFABF6DBD446}"/>
          </ac:spMkLst>
        </pc:spChg>
        <pc:picChg chg="add mod">
          <ac:chgData name="Lưu Hưng" userId="268d69326f130684" providerId="LiveId" clId="{FB850C34-6B84-42B8-AEC8-CDCC6F74D762}" dt="2020-07-15T09:44:18.562" v="11912" actId="1076"/>
          <ac:picMkLst>
            <pc:docMk/>
            <pc:sldMk cId="3784423956" sldId="296"/>
            <ac:picMk id="4" creationId="{263F098F-77F3-4CE2-B2FE-898B7CCB1A07}"/>
          </ac:picMkLst>
        </pc:picChg>
        <pc:picChg chg="add mod">
          <ac:chgData name="Lưu Hưng" userId="268d69326f130684" providerId="LiveId" clId="{FB850C34-6B84-42B8-AEC8-CDCC6F74D762}" dt="2020-07-15T09:42:05.339" v="11827"/>
          <ac:picMkLst>
            <pc:docMk/>
            <pc:sldMk cId="3784423956" sldId="296"/>
            <ac:picMk id="6" creationId="{DA4F84F6-89D2-4D4A-B1CF-C0A59C2523E0}"/>
          </ac:picMkLst>
        </pc:picChg>
        <pc:picChg chg="add mod">
          <ac:chgData name="Lưu Hưng" userId="268d69326f130684" providerId="LiveId" clId="{FB850C34-6B84-42B8-AEC8-CDCC6F74D762}" dt="2020-07-15T09:44:03.184" v="11910"/>
          <ac:picMkLst>
            <pc:docMk/>
            <pc:sldMk cId="3784423956" sldId="296"/>
            <ac:picMk id="9" creationId="{C6E1A580-259A-4199-A724-317C4E30EF2E}"/>
          </ac:picMkLst>
        </pc:picChg>
      </pc:sldChg>
      <pc:sldChg chg="new del">
        <pc:chgData name="Lưu Hưng" userId="268d69326f130684" providerId="LiveId" clId="{FB850C34-6B84-42B8-AEC8-CDCC6F74D762}" dt="2020-07-16T03:26:45.261" v="12055" actId="2696"/>
        <pc:sldMkLst>
          <pc:docMk/>
          <pc:sldMk cId="770710196" sldId="297"/>
        </pc:sldMkLst>
      </pc:sldChg>
      <pc:sldChg chg="new del">
        <pc:chgData name="Lưu Hưng" userId="268d69326f130684" providerId="LiveId" clId="{FB850C34-6B84-42B8-AEC8-CDCC6F74D762}" dt="2020-07-16T03:26:43.614" v="12054" actId="2696"/>
        <pc:sldMkLst>
          <pc:docMk/>
          <pc:sldMk cId="856726042" sldId="298"/>
        </pc:sldMkLst>
      </pc:sldChg>
      <pc:sldMasterChg chg="setBg modSldLayout">
        <pc:chgData name="Lưu Hưng" userId="268d69326f130684" providerId="LiveId" clId="{FB850C34-6B84-42B8-AEC8-CDCC6F74D762}" dt="2020-07-05T14:25:57.729" v="10694"/>
        <pc:sldMasterMkLst>
          <pc:docMk/>
          <pc:sldMasterMk cId="1062969807" sldId="2147483648"/>
        </pc:sldMasterMkLst>
        <pc:sldLayoutChg chg="setBg">
          <pc:chgData name="Lưu Hưng" userId="268d69326f130684" providerId="LiveId" clId="{FB850C34-6B84-42B8-AEC8-CDCC6F74D762}" dt="2020-07-05T14:25:57.729" v="10694"/>
          <pc:sldLayoutMkLst>
            <pc:docMk/>
            <pc:sldMasterMk cId="1062969807" sldId="2147483648"/>
            <pc:sldLayoutMk cId="2095895186" sldId="2147483649"/>
          </pc:sldLayoutMkLst>
        </pc:sldLayoutChg>
        <pc:sldLayoutChg chg="setBg">
          <pc:chgData name="Lưu Hưng" userId="268d69326f130684" providerId="LiveId" clId="{FB850C34-6B84-42B8-AEC8-CDCC6F74D762}" dt="2020-07-05T14:25:57.729" v="10694"/>
          <pc:sldLayoutMkLst>
            <pc:docMk/>
            <pc:sldMasterMk cId="1062969807" sldId="2147483648"/>
            <pc:sldLayoutMk cId="3575063631" sldId="2147483650"/>
          </pc:sldLayoutMkLst>
        </pc:sldLayoutChg>
        <pc:sldLayoutChg chg="setBg">
          <pc:chgData name="Lưu Hưng" userId="268d69326f130684" providerId="LiveId" clId="{FB850C34-6B84-42B8-AEC8-CDCC6F74D762}" dt="2020-07-05T14:25:57.729" v="10694"/>
          <pc:sldLayoutMkLst>
            <pc:docMk/>
            <pc:sldMasterMk cId="1062969807" sldId="2147483648"/>
            <pc:sldLayoutMk cId="2470339522" sldId="2147483651"/>
          </pc:sldLayoutMkLst>
        </pc:sldLayoutChg>
        <pc:sldLayoutChg chg="setBg">
          <pc:chgData name="Lưu Hưng" userId="268d69326f130684" providerId="LiveId" clId="{FB850C34-6B84-42B8-AEC8-CDCC6F74D762}" dt="2020-07-05T14:25:57.729" v="10694"/>
          <pc:sldLayoutMkLst>
            <pc:docMk/>
            <pc:sldMasterMk cId="1062969807" sldId="2147483648"/>
            <pc:sldLayoutMk cId="2180071956" sldId="2147483652"/>
          </pc:sldLayoutMkLst>
        </pc:sldLayoutChg>
        <pc:sldLayoutChg chg="setBg">
          <pc:chgData name="Lưu Hưng" userId="268d69326f130684" providerId="LiveId" clId="{FB850C34-6B84-42B8-AEC8-CDCC6F74D762}" dt="2020-07-05T14:25:57.729" v="10694"/>
          <pc:sldLayoutMkLst>
            <pc:docMk/>
            <pc:sldMasterMk cId="1062969807" sldId="2147483648"/>
            <pc:sldLayoutMk cId="1706115280" sldId="2147483653"/>
          </pc:sldLayoutMkLst>
        </pc:sldLayoutChg>
        <pc:sldLayoutChg chg="setBg">
          <pc:chgData name="Lưu Hưng" userId="268d69326f130684" providerId="LiveId" clId="{FB850C34-6B84-42B8-AEC8-CDCC6F74D762}" dt="2020-07-05T14:25:57.729" v="10694"/>
          <pc:sldLayoutMkLst>
            <pc:docMk/>
            <pc:sldMasterMk cId="1062969807" sldId="2147483648"/>
            <pc:sldLayoutMk cId="2679366687" sldId="2147483654"/>
          </pc:sldLayoutMkLst>
        </pc:sldLayoutChg>
        <pc:sldLayoutChg chg="setBg">
          <pc:chgData name="Lưu Hưng" userId="268d69326f130684" providerId="LiveId" clId="{FB850C34-6B84-42B8-AEC8-CDCC6F74D762}" dt="2020-07-05T14:25:57.729" v="10694"/>
          <pc:sldLayoutMkLst>
            <pc:docMk/>
            <pc:sldMasterMk cId="1062969807" sldId="2147483648"/>
            <pc:sldLayoutMk cId="2820621916" sldId="2147483655"/>
          </pc:sldLayoutMkLst>
        </pc:sldLayoutChg>
        <pc:sldLayoutChg chg="setBg">
          <pc:chgData name="Lưu Hưng" userId="268d69326f130684" providerId="LiveId" clId="{FB850C34-6B84-42B8-AEC8-CDCC6F74D762}" dt="2020-07-05T14:25:57.729" v="10694"/>
          <pc:sldLayoutMkLst>
            <pc:docMk/>
            <pc:sldMasterMk cId="1062969807" sldId="2147483648"/>
            <pc:sldLayoutMk cId="1898442264" sldId="2147483656"/>
          </pc:sldLayoutMkLst>
        </pc:sldLayoutChg>
        <pc:sldLayoutChg chg="setBg">
          <pc:chgData name="Lưu Hưng" userId="268d69326f130684" providerId="LiveId" clId="{FB850C34-6B84-42B8-AEC8-CDCC6F74D762}" dt="2020-07-05T14:25:57.729" v="10694"/>
          <pc:sldLayoutMkLst>
            <pc:docMk/>
            <pc:sldMasterMk cId="1062969807" sldId="2147483648"/>
            <pc:sldLayoutMk cId="1041395338" sldId="2147483657"/>
          </pc:sldLayoutMkLst>
        </pc:sldLayoutChg>
        <pc:sldLayoutChg chg="setBg">
          <pc:chgData name="Lưu Hưng" userId="268d69326f130684" providerId="LiveId" clId="{FB850C34-6B84-42B8-AEC8-CDCC6F74D762}" dt="2020-07-05T14:25:57.729" v="10694"/>
          <pc:sldLayoutMkLst>
            <pc:docMk/>
            <pc:sldMasterMk cId="1062969807" sldId="2147483648"/>
            <pc:sldLayoutMk cId="3798760784" sldId="2147483658"/>
          </pc:sldLayoutMkLst>
        </pc:sldLayoutChg>
        <pc:sldLayoutChg chg="setBg">
          <pc:chgData name="Lưu Hưng" userId="268d69326f130684" providerId="LiveId" clId="{FB850C34-6B84-42B8-AEC8-CDCC6F74D762}" dt="2020-07-05T14:25:57.729" v="10694"/>
          <pc:sldLayoutMkLst>
            <pc:docMk/>
            <pc:sldMasterMk cId="1062969807" sldId="2147483648"/>
            <pc:sldLayoutMk cId="2817658620" sldId="2147483659"/>
          </pc:sldLayoutMkLst>
        </pc:sldLayoutChg>
      </pc:sldMasterChg>
    </pc:docChg>
  </pc:docChgLst>
  <pc:docChgLst>
    <pc:chgData name="Người dùng Khách" providerId="Windows Live" clId="Web-{C11C655D-47EC-4855-9838-3CF67D5794A2}"/>
    <pc:docChg chg="modSld">
      <pc:chgData name="Người dùng Khách" userId="" providerId="Windows Live" clId="Web-{C11C655D-47EC-4855-9838-3CF67D5794A2}" dt="2020-07-05T11:54:04.525" v="111"/>
      <pc:docMkLst>
        <pc:docMk/>
      </pc:docMkLst>
      <pc:sldChg chg="addSp delSp modSp mod modShow">
        <pc:chgData name="Người dùng Khách" userId="" providerId="Windows Live" clId="Web-{C11C655D-47EC-4855-9838-3CF67D5794A2}" dt="2020-07-05T11:54:04.525" v="111"/>
        <pc:sldMkLst>
          <pc:docMk/>
          <pc:sldMk cId="1547686808" sldId="268"/>
        </pc:sldMkLst>
        <pc:spChg chg="del">
          <ac:chgData name="Người dùng Khách" userId="" providerId="Windows Live" clId="Web-{C11C655D-47EC-4855-9838-3CF67D5794A2}" dt="2020-07-05T11:47:16.635" v="6"/>
          <ac:spMkLst>
            <pc:docMk/>
            <pc:sldMk cId="1547686808" sldId="268"/>
            <ac:spMk id="2" creationId="{09EDBF60-0D8D-42EB-93D3-C01D012D6C03}"/>
          </ac:spMkLst>
        </pc:spChg>
        <pc:spChg chg="del">
          <ac:chgData name="Người dùng Khách" userId="" providerId="Windows Live" clId="Web-{C11C655D-47EC-4855-9838-3CF67D5794A2}" dt="2020-07-05T11:47:21.323" v="7"/>
          <ac:spMkLst>
            <pc:docMk/>
            <pc:sldMk cId="1547686808" sldId="268"/>
            <ac:spMk id="3" creationId="{258BF294-FBB4-46FF-B470-998D4A1A84C5}"/>
          </ac:spMkLst>
        </pc:spChg>
        <pc:spChg chg="add del mod">
          <ac:chgData name="Người dùng Khách" userId="" providerId="Windows Live" clId="Web-{C11C655D-47EC-4855-9838-3CF67D5794A2}" dt="2020-07-05T11:46:01.042" v="5"/>
          <ac:spMkLst>
            <pc:docMk/>
            <pc:sldMk cId="1547686808" sldId="268"/>
            <ac:spMk id="6" creationId="{55E3D191-36D5-447C-B971-27AB86A21DC0}"/>
          </ac:spMkLst>
        </pc:spChg>
        <pc:spChg chg="add mod">
          <ac:chgData name="Người dùng Khách" userId="" providerId="Windows Live" clId="Web-{C11C655D-47EC-4855-9838-3CF67D5794A2}" dt="2020-07-05T11:48:00.948" v="14"/>
          <ac:spMkLst>
            <pc:docMk/>
            <pc:sldMk cId="1547686808" sldId="268"/>
            <ac:spMk id="7" creationId="{8C24AF30-7DC3-46E5-9D44-5E45752A61D5}"/>
          </ac:spMkLst>
        </pc:spChg>
        <pc:spChg chg="add del mod">
          <ac:chgData name="Người dùng Khách" userId="" providerId="Windows Live" clId="Web-{C11C655D-47EC-4855-9838-3CF67D5794A2}" dt="2020-07-05T11:50:21.776" v="86"/>
          <ac:spMkLst>
            <pc:docMk/>
            <pc:sldMk cId="1547686808" sldId="268"/>
            <ac:spMk id="8" creationId="{06496475-160B-4C1B-962D-AAE8CC9C4E31}"/>
          </ac:spMkLst>
        </pc:spChg>
        <pc:spChg chg="del">
          <ac:chgData name="Người dùng Khách" userId="" providerId="Windows Live" clId="Web-{C11C655D-47EC-4855-9838-3CF67D5794A2}" dt="2020-07-05T11:51:49.197" v="87"/>
          <ac:spMkLst>
            <pc:docMk/>
            <pc:sldMk cId="1547686808" sldId="268"/>
            <ac:spMk id="9" creationId="{ED77EAED-D32C-451C-B1D9-3B3B82923D91}"/>
          </ac:spMkLst>
        </pc:spChg>
        <pc:spChg chg="add mod">
          <ac:chgData name="Người dùng Khách" userId="" providerId="Windows Live" clId="Web-{C11C655D-47EC-4855-9838-3CF67D5794A2}" dt="2020-07-05T11:54:01.572" v="110" actId="14100"/>
          <ac:spMkLst>
            <pc:docMk/>
            <pc:sldMk cId="1547686808" sldId="268"/>
            <ac:spMk id="10" creationId="{F893340E-F77D-446E-9516-57751BF9B1CF}"/>
          </ac:spMkLst>
        </pc:spChg>
      </pc:sldChg>
    </pc:docChg>
  </pc:docChgLst>
  <pc:docChgLst>
    <pc:chgData name="Hậu Lv" userId="055cb2cbb9ae5c91" providerId="LiveId" clId="{D28E299D-9262-4571-9A62-D37E45C70406}"/>
    <pc:docChg chg="undo custSel mod addSld delSld modSld sldOrd delMainMaster modMainMaster">
      <pc:chgData name="Hậu Lv" userId="055cb2cbb9ae5c91" providerId="LiveId" clId="{D28E299D-9262-4571-9A62-D37E45C70406}" dt="2020-07-07T08:50:06.589" v="8545" actId="1076"/>
      <pc:docMkLst>
        <pc:docMk/>
      </pc:docMkLst>
      <pc:sldChg chg="addSp delSp modSp mod setBg">
        <pc:chgData name="Hậu Lv" userId="055cb2cbb9ae5c91" providerId="LiveId" clId="{D28E299D-9262-4571-9A62-D37E45C70406}" dt="2020-07-06T06:00:19.530" v="7470"/>
        <pc:sldMkLst>
          <pc:docMk/>
          <pc:sldMk cId="1475592729" sldId="256"/>
        </pc:sldMkLst>
        <pc:spChg chg="mod">
          <ac:chgData name="Hậu Lv" userId="055cb2cbb9ae5c91" providerId="LiveId" clId="{D28E299D-9262-4571-9A62-D37E45C70406}" dt="2020-07-05T15:38:19.009" v="3996" actId="1076"/>
          <ac:spMkLst>
            <pc:docMk/>
            <pc:sldMk cId="1475592729" sldId="256"/>
            <ac:spMk id="3" creationId="{258BF294-FBB4-46FF-B470-998D4A1A84C5}"/>
          </ac:spMkLst>
        </pc:spChg>
        <pc:spChg chg="del mod">
          <ac:chgData name="Hậu Lv" userId="055cb2cbb9ae5c91" providerId="LiveId" clId="{D28E299D-9262-4571-9A62-D37E45C70406}" dt="2020-07-05T13:05:05.153" v="2010" actId="478"/>
          <ac:spMkLst>
            <pc:docMk/>
            <pc:sldMk cId="1475592729" sldId="256"/>
            <ac:spMk id="4" creationId="{68C7B794-83AE-465A-900B-854D5DAA3ADD}"/>
          </ac:spMkLst>
        </pc:spChg>
        <pc:spChg chg="mod">
          <ac:chgData name="Hậu Lv" userId="055cb2cbb9ae5c91" providerId="LiveId" clId="{D28E299D-9262-4571-9A62-D37E45C70406}" dt="2020-07-05T13:08:31.319" v="2030" actId="164"/>
          <ac:spMkLst>
            <pc:docMk/>
            <pc:sldMk cId="1475592729" sldId="256"/>
            <ac:spMk id="5" creationId="{9458E92B-A4CA-4DDC-9CB5-8E2C4DFC3C69}"/>
          </ac:spMkLst>
        </pc:spChg>
        <pc:spChg chg="add del mod">
          <ac:chgData name="Hậu Lv" userId="055cb2cbb9ae5c91" providerId="LiveId" clId="{D28E299D-9262-4571-9A62-D37E45C70406}" dt="2020-07-05T15:38:31.129" v="3998" actId="478"/>
          <ac:spMkLst>
            <pc:docMk/>
            <pc:sldMk cId="1475592729" sldId="256"/>
            <ac:spMk id="7" creationId="{453BAEDC-8041-4E5A-A75B-D66D0891521F}"/>
          </ac:spMkLst>
        </pc:spChg>
        <pc:spChg chg="add mod">
          <ac:chgData name="Hậu Lv" userId="055cb2cbb9ae5c91" providerId="LiveId" clId="{D28E299D-9262-4571-9A62-D37E45C70406}" dt="2020-07-05T13:08:31.319" v="2030" actId="164"/>
          <ac:spMkLst>
            <pc:docMk/>
            <pc:sldMk cId="1475592729" sldId="256"/>
            <ac:spMk id="9" creationId="{0E2647DC-5CF0-41D6-B3B4-57F4E3AE6577}"/>
          </ac:spMkLst>
        </pc:spChg>
        <pc:spChg chg="mod">
          <ac:chgData name="Hậu Lv" userId="055cb2cbb9ae5c91" providerId="LiveId" clId="{D28E299D-9262-4571-9A62-D37E45C70406}" dt="2020-07-05T13:29:33.539" v="2190" actId="1076"/>
          <ac:spMkLst>
            <pc:docMk/>
            <pc:sldMk cId="1475592729" sldId="256"/>
            <ac:spMk id="10" creationId="{7114BC0C-A14B-48FA-A1FE-FD708E824199}"/>
          </ac:spMkLst>
        </pc:spChg>
        <pc:spChg chg="add mod">
          <ac:chgData name="Hậu Lv" userId="055cb2cbb9ae5c91" providerId="LiveId" clId="{D28E299D-9262-4571-9A62-D37E45C70406}" dt="2020-07-05T13:08:42.049" v="2033" actId="164"/>
          <ac:spMkLst>
            <pc:docMk/>
            <pc:sldMk cId="1475592729" sldId="256"/>
            <ac:spMk id="12" creationId="{5BD097B6-B783-4F45-A91B-A002938E680A}"/>
          </ac:spMkLst>
        </pc:spChg>
        <pc:spChg chg="add mod">
          <ac:chgData name="Hậu Lv" userId="055cb2cbb9ae5c91" providerId="LiveId" clId="{D28E299D-9262-4571-9A62-D37E45C70406}" dt="2020-07-05T15:38:48.160" v="4003" actId="1076"/>
          <ac:spMkLst>
            <pc:docMk/>
            <pc:sldMk cId="1475592729" sldId="256"/>
            <ac:spMk id="13" creationId="{7E5662A8-106D-4745-9825-F0C4B70D09EF}"/>
          </ac:spMkLst>
        </pc:spChg>
        <pc:grpChg chg="add mod">
          <ac:chgData name="Hậu Lv" userId="055cb2cbb9ae5c91" providerId="LiveId" clId="{D28E299D-9262-4571-9A62-D37E45C70406}" dt="2020-07-05T13:08:42.049" v="2033" actId="164"/>
          <ac:grpSpMkLst>
            <pc:docMk/>
            <pc:sldMk cId="1475592729" sldId="256"/>
            <ac:grpSpMk id="2" creationId="{0E50AC4F-9B95-43AA-9059-6427173F38C8}"/>
          </ac:grpSpMkLst>
        </pc:grpChg>
        <pc:grpChg chg="add mod">
          <ac:chgData name="Hậu Lv" userId="055cb2cbb9ae5c91" providerId="LiveId" clId="{D28E299D-9262-4571-9A62-D37E45C70406}" dt="2020-07-05T13:19:04.147" v="2081" actId="14100"/>
          <ac:grpSpMkLst>
            <pc:docMk/>
            <pc:sldMk cId="1475592729" sldId="256"/>
            <ac:grpSpMk id="6" creationId="{738D2135-05AA-415B-B61C-7CC1D778BF5C}"/>
          </ac:grpSpMkLst>
        </pc:grpChg>
        <pc:picChg chg="del">
          <ac:chgData name="Hậu Lv" userId="055cb2cbb9ae5c91" providerId="LiveId" clId="{D28E299D-9262-4571-9A62-D37E45C70406}" dt="2020-07-04T16:17:11.032" v="27"/>
          <ac:picMkLst>
            <pc:docMk/>
            <pc:sldMk cId="1475592729" sldId="256"/>
            <ac:picMk id="2" creationId="{EB51EAC9-0AB5-41B0-96DC-05F0206D414E}"/>
          </ac:picMkLst>
        </pc:picChg>
        <pc:picChg chg="del">
          <ac:chgData name="Hậu Lv" userId="055cb2cbb9ae5c91" providerId="LiveId" clId="{D28E299D-9262-4571-9A62-D37E45C70406}" dt="2020-07-04T16:15:19.942" v="2" actId="478"/>
          <ac:picMkLst>
            <pc:docMk/>
            <pc:sldMk cId="1475592729" sldId="256"/>
            <ac:picMk id="6" creationId="{218DC683-20D8-4700-8E46-36EFC733CEE4}"/>
          </ac:picMkLst>
        </pc:picChg>
        <pc:picChg chg="add mod">
          <ac:chgData name="Hậu Lv" userId="055cb2cbb9ae5c91" providerId="LiveId" clId="{D28E299D-9262-4571-9A62-D37E45C70406}" dt="2020-07-05T15:39:17.801" v="4004" actId="1076"/>
          <ac:picMkLst>
            <pc:docMk/>
            <pc:sldMk cId="1475592729" sldId="256"/>
            <ac:picMk id="8" creationId="{DB4C4B06-68B1-4057-8805-E746DC841C9D}"/>
          </ac:picMkLst>
        </pc:picChg>
        <pc:picChg chg="mod">
          <ac:chgData name="Hậu Lv" userId="055cb2cbb9ae5c91" providerId="LiveId" clId="{D28E299D-9262-4571-9A62-D37E45C70406}" dt="2020-07-05T13:29:33.539" v="2190" actId="1076"/>
          <ac:picMkLst>
            <pc:docMk/>
            <pc:sldMk cId="1475592729" sldId="256"/>
            <ac:picMk id="11" creationId="{6586C42C-91B1-4B5D-95A2-CEF27DD144A8}"/>
          </ac:picMkLst>
        </pc:picChg>
      </pc:sldChg>
      <pc:sldChg chg="addSp delSp modSp mod setBg">
        <pc:chgData name="Hậu Lv" userId="055cb2cbb9ae5c91" providerId="LiveId" clId="{D28E299D-9262-4571-9A62-D37E45C70406}" dt="2020-07-06T06:00:19.530" v="7470"/>
        <pc:sldMkLst>
          <pc:docMk/>
          <pc:sldMk cId="1297792944" sldId="257"/>
        </pc:sldMkLst>
        <pc:spChg chg="mod">
          <ac:chgData name="Hậu Lv" userId="055cb2cbb9ae5c91" providerId="LiveId" clId="{D28E299D-9262-4571-9A62-D37E45C70406}" dt="2020-07-05T09:21:34.959" v="374" actId="1076"/>
          <ac:spMkLst>
            <pc:docMk/>
            <pc:sldMk cId="1297792944" sldId="257"/>
            <ac:spMk id="2" creationId="{09EDBF60-0D8D-42EB-93D3-C01D012D6C03}"/>
          </ac:spMkLst>
        </pc:spChg>
        <pc:spChg chg="del">
          <ac:chgData name="Hậu Lv" userId="055cb2cbb9ae5c91" providerId="LiveId" clId="{D28E299D-9262-4571-9A62-D37E45C70406}" dt="2020-07-05T13:08:49.509" v="2036" actId="478"/>
          <ac:spMkLst>
            <pc:docMk/>
            <pc:sldMk cId="1297792944" sldId="257"/>
            <ac:spMk id="4" creationId="{68C7B794-83AE-465A-900B-854D5DAA3ADD}"/>
          </ac:spMkLst>
        </pc:spChg>
        <pc:spChg chg="del">
          <ac:chgData name="Hậu Lv" userId="055cb2cbb9ae5c91" providerId="LiveId" clId="{D28E299D-9262-4571-9A62-D37E45C70406}" dt="2020-07-05T13:08:51.432" v="2037" actId="478"/>
          <ac:spMkLst>
            <pc:docMk/>
            <pc:sldMk cId="1297792944" sldId="257"/>
            <ac:spMk id="5" creationId="{9458E92B-A4CA-4DDC-9CB5-8E2C4DFC3C69}"/>
          </ac:spMkLst>
        </pc:spChg>
        <pc:spChg chg="mod">
          <ac:chgData name="Hậu Lv" userId="055cb2cbb9ae5c91" providerId="LiveId" clId="{D28E299D-9262-4571-9A62-D37E45C70406}" dt="2020-07-05T13:08:51.825" v="2038"/>
          <ac:spMkLst>
            <pc:docMk/>
            <pc:sldMk cId="1297792944" sldId="257"/>
            <ac:spMk id="10" creationId="{79B98A9C-8FF3-4B72-A6C0-03B9A0B3E140}"/>
          </ac:spMkLst>
        </pc:spChg>
        <pc:spChg chg="mod">
          <ac:chgData name="Hậu Lv" userId="055cb2cbb9ae5c91" providerId="LiveId" clId="{D28E299D-9262-4571-9A62-D37E45C70406}" dt="2020-07-05T13:08:51.825" v="2038"/>
          <ac:spMkLst>
            <pc:docMk/>
            <pc:sldMk cId="1297792944" sldId="257"/>
            <ac:spMk id="12" creationId="{3671EDE1-9B23-4807-A1B2-AC32CC84FAD8}"/>
          </ac:spMkLst>
        </pc:spChg>
        <pc:spChg chg="mod">
          <ac:chgData name="Hậu Lv" userId="055cb2cbb9ae5c91" providerId="LiveId" clId="{D28E299D-9262-4571-9A62-D37E45C70406}" dt="2020-07-05T13:08:51.825" v="2038"/>
          <ac:spMkLst>
            <pc:docMk/>
            <pc:sldMk cId="1297792944" sldId="257"/>
            <ac:spMk id="13" creationId="{E592AFD3-8813-4561-9AC8-68BAA72F9343}"/>
          </ac:spMkLst>
        </pc:spChg>
        <pc:grpChg chg="add mod">
          <ac:chgData name="Hậu Lv" userId="055cb2cbb9ae5c91" providerId="LiveId" clId="{D28E299D-9262-4571-9A62-D37E45C70406}" dt="2020-07-05T13:08:51.825" v="2038"/>
          <ac:grpSpMkLst>
            <pc:docMk/>
            <pc:sldMk cId="1297792944" sldId="257"/>
            <ac:grpSpMk id="7" creationId="{589BB976-B089-4F9D-8147-83045FD97DD7}"/>
          </ac:grpSpMkLst>
        </pc:grpChg>
        <pc:grpChg chg="mod">
          <ac:chgData name="Hậu Lv" userId="055cb2cbb9ae5c91" providerId="LiveId" clId="{D28E299D-9262-4571-9A62-D37E45C70406}" dt="2020-07-05T13:08:51.825" v="2038"/>
          <ac:grpSpMkLst>
            <pc:docMk/>
            <pc:sldMk cId="1297792944" sldId="257"/>
            <ac:grpSpMk id="8" creationId="{A2DD9B75-B852-469B-8221-B66FFE72CE34}"/>
          </ac:grpSpMkLst>
        </pc:grpChg>
        <pc:graphicFrameChg chg="mod">
          <ac:chgData name="Hậu Lv" userId="055cb2cbb9ae5c91" providerId="LiveId" clId="{D28E299D-9262-4571-9A62-D37E45C70406}" dt="2020-07-04T16:25:45.617" v="66" actId="1076"/>
          <ac:graphicFrameMkLst>
            <pc:docMk/>
            <pc:sldMk cId="1297792944" sldId="257"/>
            <ac:graphicFrameMk id="9" creationId="{D58989CE-4D86-44BA-94FA-11C1F5148221}"/>
          </ac:graphicFrameMkLst>
        </pc:graphicFrameChg>
      </pc:sldChg>
      <pc:sldChg chg="addSp delSp modSp mod setBg">
        <pc:chgData name="Hậu Lv" userId="055cb2cbb9ae5c91" providerId="LiveId" clId="{D28E299D-9262-4571-9A62-D37E45C70406}" dt="2020-07-06T06:00:19.530" v="7470"/>
        <pc:sldMkLst>
          <pc:docMk/>
          <pc:sldMk cId="2048234685" sldId="258"/>
        </pc:sldMkLst>
        <pc:spChg chg="mod">
          <ac:chgData name="Hậu Lv" userId="055cb2cbb9ae5c91" providerId="LiveId" clId="{D28E299D-9262-4571-9A62-D37E45C70406}" dt="2020-07-05T10:11:06.728" v="673" actId="1076"/>
          <ac:spMkLst>
            <pc:docMk/>
            <pc:sldMk cId="2048234685" sldId="258"/>
            <ac:spMk id="2" creationId="{09EDBF60-0D8D-42EB-93D3-C01D012D6C03}"/>
          </ac:spMkLst>
        </pc:spChg>
        <pc:spChg chg="mod">
          <ac:chgData name="Hậu Lv" userId="055cb2cbb9ae5c91" providerId="LiveId" clId="{D28E299D-9262-4571-9A62-D37E45C70406}" dt="2020-07-05T10:21:17.041" v="689" actId="207"/>
          <ac:spMkLst>
            <pc:docMk/>
            <pc:sldMk cId="2048234685" sldId="258"/>
            <ac:spMk id="3" creationId="{87A48662-ABFD-4E64-9AA3-40E539607916}"/>
          </ac:spMkLst>
        </pc:spChg>
        <pc:spChg chg="del mod">
          <ac:chgData name="Hậu Lv" userId="055cb2cbb9ae5c91" providerId="LiveId" clId="{D28E299D-9262-4571-9A62-D37E45C70406}" dt="2020-07-05T13:08:54.785" v="2039" actId="478"/>
          <ac:spMkLst>
            <pc:docMk/>
            <pc:sldMk cId="2048234685" sldId="258"/>
            <ac:spMk id="4" creationId="{68C7B794-83AE-465A-900B-854D5DAA3ADD}"/>
          </ac:spMkLst>
        </pc:spChg>
        <pc:spChg chg="del">
          <ac:chgData name="Hậu Lv" userId="055cb2cbb9ae5c91" providerId="LiveId" clId="{D28E299D-9262-4571-9A62-D37E45C70406}" dt="2020-07-05T13:08:54.785" v="2039" actId="478"/>
          <ac:spMkLst>
            <pc:docMk/>
            <pc:sldMk cId="2048234685" sldId="258"/>
            <ac:spMk id="5" creationId="{9458E92B-A4CA-4DDC-9CB5-8E2C4DFC3C69}"/>
          </ac:spMkLst>
        </pc:spChg>
        <pc:spChg chg="mod">
          <ac:chgData name="Hậu Lv" userId="055cb2cbb9ae5c91" providerId="LiveId" clId="{D28E299D-9262-4571-9A62-D37E45C70406}" dt="2020-07-05T10:10:57.873" v="671" actId="1076"/>
          <ac:spMkLst>
            <pc:docMk/>
            <pc:sldMk cId="2048234685" sldId="258"/>
            <ac:spMk id="7" creationId="{7460532F-AE30-46EA-AC1D-85FC234A3AF0}"/>
          </ac:spMkLst>
        </pc:spChg>
        <pc:spChg chg="del mod">
          <ac:chgData name="Hậu Lv" userId="055cb2cbb9ae5c91" providerId="LiveId" clId="{D28E299D-9262-4571-9A62-D37E45C70406}" dt="2020-07-05T10:04:08.550" v="624" actId="478"/>
          <ac:spMkLst>
            <pc:docMk/>
            <pc:sldMk cId="2048234685" sldId="258"/>
            <ac:spMk id="8" creationId="{998050B3-2B58-4B75-90A9-E54E0AC455E1}"/>
          </ac:spMkLst>
        </pc:spChg>
        <pc:spChg chg="mod">
          <ac:chgData name="Hậu Lv" userId="055cb2cbb9ae5c91" providerId="LiveId" clId="{D28E299D-9262-4571-9A62-D37E45C70406}" dt="2020-07-05T10:10:57.873" v="671" actId="1076"/>
          <ac:spMkLst>
            <pc:docMk/>
            <pc:sldMk cId="2048234685" sldId="258"/>
            <ac:spMk id="9" creationId="{E63D2621-027F-4B55-AB7D-5B23AA7117A2}"/>
          </ac:spMkLst>
        </pc:spChg>
        <pc:spChg chg="mod">
          <ac:chgData name="Hậu Lv" userId="055cb2cbb9ae5c91" providerId="LiveId" clId="{D28E299D-9262-4571-9A62-D37E45C70406}" dt="2020-07-05T10:10:57.873" v="671" actId="1076"/>
          <ac:spMkLst>
            <pc:docMk/>
            <pc:sldMk cId="2048234685" sldId="258"/>
            <ac:spMk id="10" creationId="{C705C4CD-6CE2-4A73-A47C-FAA8D6FDDEB5}"/>
          </ac:spMkLst>
        </pc:spChg>
        <pc:spChg chg="del">
          <ac:chgData name="Hậu Lv" userId="055cb2cbb9ae5c91" providerId="LiveId" clId="{D28E299D-9262-4571-9A62-D37E45C70406}" dt="2020-07-05T10:04:03.283" v="622" actId="478"/>
          <ac:spMkLst>
            <pc:docMk/>
            <pc:sldMk cId="2048234685" sldId="258"/>
            <ac:spMk id="11" creationId="{E5788881-30D0-443C-8EE5-904CC571CC5D}"/>
          </ac:spMkLst>
        </pc:spChg>
        <pc:spChg chg="del mod">
          <ac:chgData name="Hậu Lv" userId="055cb2cbb9ae5c91" providerId="LiveId" clId="{D28E299D-9262-4571-9A62-D37E45C70406}" dt="2020-07-05T10:04:07.240" v="623" actId="478"/>
          <ac:spMkLst>
            <pc:docMk/>
            <pc:sldMk cId="2048234685" sldId="258"/>
            <ac:spMk id="13" creationId="{2F08AF26-ED57-4A96-AD18-2A9AD1D2D0E7}"/>
          </ac:spMkLst>
        </pc:spChg>
        <pc:spChg chg="add del mod">
          <ac:chgData name="Hậu Lv" userId="055cb2cbb9ae5c91" providerId="LiveId" clId="{D28E299D-9262-4571-9A62-D37E45C70406}" dt="2020-07-05T10:04:30.815" v="628" actId="478"/>
          <ac:spMkLst>
            <pc:docMk/>
            <pc:sldMk cId="2048234685" sldId="258"/>
            <ac:spMk id="14" creationId="{A1C9C290-5049-4D3C-9188-5F1EE73C5016}"/>
          </ac:spMkLst>
        </pc:spChg>
        <pc:spChg chg="add mod">
          <ac:chgData name="Hậu Lv" userId="055cb2cbb9ae5c91" providerId="LiveId" clId="{D28E299D-9262-4571-9A62-D37E45C70406}" dt="2020-07-05T10:21:30.597" v="692" actId="207"/>
          <ac:spMkLst>
            <pc:docMk/>
            <pc:sldMk cId="2048234685" sldId="258"/>
            <ac:spMk id="15" creationId="{661C95CF-F19C-47A7-AC8C-B5214CCDF7B0}"/>
          </ac:spMkLst>
        </pc:spChg>
        <pc:spChg chg="add del mod">
          <ac:chgData name="Hậu Lv" userId="055cb2cbb9ae5c91" providerId="LiveId" clId="{D28E299D-9262-4571-9A62-D37E45C70406}" dt="2020-07-05T10:02:43.317" v="481" actId="478"/>
          <ac:spMkLst>
            <pc:docMk/>
            <pc:sldMk cId="2048234685" sldId="258"/>
            <ac:spMk id="16" creationId="{1CEB3324-A259-49BF-AF49-AC231FF12C05}"/>
          </ac:spMkLst>
        </pc:spChg>
        <pc:spChg chg="add mod">
          <ac:chgData name="Hậu Lv" userId="055cb2cbb9ae5c91" providerId="LiveId" clId="{D28E299D-9262-4571-9A62-D37E45C70406}" dt="2020-07-05T10:21:33.687" v="693" actId="207"/>
          <ac:spMkLst>
            <pc:docMk/>
            <pc:sldMk cId="2048234685" sldId="258"/>
            <ac:spMk id="17" creationId="{0743C1D4-5988-4470-AD0F-77BDF5CA6E27}"/>
          </ac:spMkLst>
        </pc:spChg>
        <pc:spChg chg="add mod">
          <ac:chgData name="Hậu Lv" userId="055cb2cbb9ae5c91" providerId="LiveId" clId="{D28E299D-9262-4571-9A62-D37E45C70406}" dt="2020-07-05T10:21:18.974" v="690" actId="207"/>
          <ac:spMkLst>
            <pc:docMk/>
            <pc:sldMk cId="2048234685" sldId="258"/>
            <ac:spMk id="18" creationId="{E5AD98E1-7D12-49CF-A0FC-0F31C7168548}"/>
          </ac:spMkLst>
        </pc:spChg>
        <pc:spChg chg="add mod">
          <ac:chgData name="Hậu Lv" userId="055cb2cbb9ae5c91" providerId="LiveId" clId="{D28E299D-9262-4571-9A62-D37E45C70406}" dt="2020-07-06T03:18:06.648" v="4720" actId="20577"/>
          <ac:spMkLst>
            <pc:docMk/>
            <pc:sldMk cId="2048234685" sldId="258"/>
            <ac:spMk id="19" creationId="{F7299A72-D5CA-4B7A-9B23-58AB5C688769}"/>
          </ac:spMkLst>
        </pc:spChg>
        <pc:spChg chg="mod">
          <ac:chgData name="Hậu Lv" userId="055cb2cbb9ae5c91" providerId="LiveId" clId="{D28E299D-9262-4571-9A62-D37E45C70406}" dt="2020-07-05T13:08:55.099" v="2040"/>
          <ac:spMkLst>
            <pc:docMk/>
            <pc:sldMk cId="2048234685" sldId="258"/>
            <ac:spMk id="20" creationId="{8508B5E5-0384-4F94-A29E-7CAC4B865730}"/>
          </ac:spMkLst>
        </pc:spChg>
        <pc:spChg chg="mod">
          <ac:chgData name="Hậu Lv" userId="055cb2cbb9ae5c91" providerId="LiveId" clId="{D28E299D-9262-4571-9A62-D37E45C70406}" dt="2020-07-05T13:08:55.099" v="2040"/>
          <ac:spMkLst>
            <pc:docMk/>
            <pc:sldMk cId="2048234685" sldId="258"/>
            <ac:spMk id="21" creationId="{72C8A94D-53D6-4385-ACDB-F7967CCF316E}"/>
          </ac:spMkLst>
        </pc:spChg>
        <pc:spChg chg="mod">
          <ac:chgData name="Hậu Lv" userId="055cb2cbb9ae5c91" providerId="LiveId" clId="{D28E299D-9262-4571-9A62-D37E45C70406}" dt="2020-07-05T13:08:55.099" v="2040"/>
          <ac:spMkLst>
            <pc:docMk/>
            <pc:sldMk cId="2048234685" sldId="258"/>
            <ac:spMk id="22" creationId="{95E7C1F2-298F-47F7-A9C3-936A2F835ED0}"/>
          </ac:spMkLst>
        </pc:spChg>
        <pc:spChg chg="mod">
          <ac:chgData name="Hậu Lv" userId="055cb2cbb9ae5c91" providerId="LiveId" clId="{D28E299D-9262-4571-9A62-D37E45C70406}" dt="2020-07-05T13:19:16.741" v="2083"/>
          <ac:spMkLst>
            <pc:docMk/>
            <pc:sldMk cId="2048234685" sldId="258"/>
            <ac:spMk id="25" creationId="{C7B538B3-F1DB-4E2D-8C62-F3586E095283}"/>
          </ac:spMkLst>
        </pc:spChg>
        <pc:spChg chg="mod">
          <ac:chgData name="Hậu Lv" userId="055cb2cbb9ae5c91" providerId="LiveId" clId="{D28E299D-9262-4571-9A62-D37E45C70406}" dt="2020-07-05T13:19:16.741" v="2083"/>
          <ac:spMkLst>
            <pc:docMk/>
            <pc:sldMk cId="2048234685" sldId="258"/>
            <ac:spMk id="26" creationId="{D040D30E-EEAA-4C5D-8458-155B16099A54}"/>
          </ac:spMkLst>
        </pc:spChg>
        <pc:spChg chg="mod">
          <ac:chgData name="Hậu Lv" userId="055cb2cbb9ae5c91" providerId="LiveId" clId="{D28E299D-9262-4571-9A62-D37E45C70406}" dt="2020-07-05T13:19:16.741" v="2083"/>
          <ac:spMkLst>
            <pc:docMk/>
            <pc:sldMk cId="2048234685" sldId="258"/>
            <ac:spMk id="27" creationId="{9753BDE9-B550-4149-9BFF-CF78992A800F}"/>
          </ac:spMkLst>
        </pc:spChg>
        <pc:grpChg chg="add del mod">
          <ac:chgData name="Hậu Lv" userId="055cb2cbb9ae5c91" providerId="LiveId" clId="{D28E299D-9262-4571-9A62-D37E45C70406}" dt="2020-07-05T13:19:16.482" v="2082" actId="478"/>
          <ac:grpSpMkLst>
            <pc:docMk/>
            <pc:sldMk cId="2048234685" sldId="258"/>
            <ac:grpSpMk id="14" creationId="{0E9F0BA5-3FD3-46D6-A0C6-70E9BC383EF4}"/>
          </ac:grpSpMkLst>
        </pc:grpChg>
        <pc:grpChg chg="mod">
          <ac:chgData name="Hậu Lv" userId="055cb2cbb9ae5c91" providerId="LiveId" clId="{D28E299D-9262-4571-9A62-D37E45C70406}" dt="2020-07-05T13:08:55.099" v="2040"/>
          <ac:grpSpMkLst>
            <pc:docMk/>
            <pc:sldMk cId="2048234685" sldId="258"/>
            <ac:grpSpMk id="16" creationId="{DDBF827E-5067-4A9D-9993-5B45D78D6606}"/>
          </ac:grpSpMkLst>
        </pc:grpChg>
        <pc:grpChg chg="add del mod">
          <ac:chgData name="Hậu Lv" userId="055cb2cbb9ae5c91" providerId="LiveId" clId="{D28E299D-9262-4571-9A62-D37E45C70406}" dt="2020-07-05T15:23:54.982" v="3983" actId="478"/>
          <ac:grpSpMkLst>
            <pc:docMk/>
            <pc:sldMk cId="2048234685" sldId="258"/>
            <ac:grpSpMk id="23" creationId="{EF186243-2116-41CD-BB63-13B51C29D644}"/>
          </ac:grpSpMkLst>
        </pc:grpChg>
        <pc:grpChg chg="mod">
          <ac:chgData name="Hậu Lv" userId="055cb2cbb9ae5c91" providerId="LiveId" clId="{D28E299D-9262-4571-9A62-D37E45C70406}" dt="2020-07-05T13:19:16.741" v="2083"/>
          <ac:grpSpMkLst>
            <pc:docMk/>
            <pc:sldMk cId="2048234685" sldId="258"/>
            <ac:grpSpMk id="24" creationId="{8C15A970-28EB-40F7-BAD4-C300943EACF6}"/>
          </ac:grpSpMkLst>
        </pc:grpChg>
        <pc:picChg chg="mod">
          <ac:chgData name="Hậu Lv" userId="055cb2cbb9ae5c91" providerId="LiveId" clId="{D28E299D-9262-4571-9A62-D37E45C70406}" dt="2020-07-05T10:48:11.011" v="694" actId="1076"/>
          <ac:picMkLst>
            <pc:docMk/>
            <pc:sldMk cId="2048234685" sldId="258"/>
            <ac:picMk id="6" creationId="{68672D40-1EA2-412A-95F4-0E029F5D56D7}"/>
          </ac:picMkLst>
        </pc:picChg>
        <pc:picChg chg="add mod">
          <ac:chgData name="Hậu Lv" userId="055cb2cbb9ae5c91" providerId="LiveId" clId="{D28E299D-9262-4571-9A62-D37E45C70406}" dt="2020-07-05T15:23:55.268" v="3984"/>
          <ac:picMkLst>
            <pc:docMk/>
            <pc:sldMk cId="2048234685" sldId="258"/>
            <ac:picMk id="28" creationId="{BD50545D-2BED-4869-B069-B2C0A464DF5D}"/>
          </ac:picMkLst>
        </pc:picChg>
      </pc:sldChg>
      <pc:sldChg chg="addSp delSp modSp mod setBg">
        <pc:chgData name="Hậu Lv" userId="055cb2cbb9ae5c91" providerId="LiveId" clId="{D28E299D-9262-4571-9A62-D37E45C70406}" dt="2020-07-06T06:00:19.530" v="7470"/>
        <pc:sldMkLst>
          <pc:docMk/>
          <pc:sldMk cId="530171621" sldId="259"/>
        </pc:sldMkLst>
        <pc:spChg chg="mod">
          <ac:chgData name="Hậu Lv" userId="055cb2cbb9ae5c91" providerId="LiveId" clId="{D28E299D-9262-4571-9A62-D37E45C70406}" dt="2020-07-05T13:11:02.533" v="2072" actId="1076"/>
          <ac:spMkLst>
            <pc:docMk/>
            <pc:sldMk cId="530171621" sldId="259"/>
            <ac:spMk id="2" creationId="{09EDBF60-0D8D-42EB-93D3-C01D012D6C03}"/>
          </ac:spMkLst>
        </pc:spChg>
        <pc:spChg chg="del mod">
          <ac:chgData name="Hậu Lv" userId="055cb2cbb9ae5c91" providerId="LiveId" clId="{D28E299D-9262-4571-9A62-D37E45C70406}" dt="2020-07-04T16:37:28.089" v="112" actId="478"/>
          <ac:spMkLst>
            <pc:docMk/>
            <pc:sldMk cId="530171621" sldId="259"/>
            <ac:spMk id="3" creationId="{258BF294-FBB4-46FF-B470-998D4A1A84C5}"/>
          </ac:spMkLst>
        </pc:spChg>
        <pc:spChg chg="del">
          <ac:chgData name="Hậu Lv" userId="055cb2cbb9ae5c91" providerId="LiveId" clId="{D28E299D-9262-4571-9A62-D37E45C70406}" dt="2020-07-05T13:11:23.436" v="2076" actId="478"/>
          <ac:spMkLst>
            <pc:docMk/>
            <pc:sldMk cId="530171621" sldId="259"/>
            <ac:spMk id="4" creationId="{68C7B794-83AE-465A-900B-854D5DAA3ADD}"/>
          </ac:spMkLst>
        </pc:spChg>
        <pc:spChg chg="del">
          <ac:chgData name="Hậu Lv" userId="055cb2cbb9ae5c91" providerId="LiveId" clId="{D28E299D-9262-4571-9A62-D37E45C70406}" dt="2020-07-05T13:11:23.436" v="2076" actId="478"/>
          <ac:spMkLst>
            <pc:docMk/>
            <pc:sldMk cId="530171621" sldId="259"/>
            <ac:spMk id="5" creationId="{9458E92B-A4CA-4DDC-9CB5-8E2C4DFC3C69}"/>
          </ac:spMkLst>
        </pc:spChg>
        <pc:spChg chg="add del mod">
          <ac:chgData name="Hậu Lv" userId="055cb2cbb9ae5c91" providerId="LiveId" clId="{D28E299D-9262-4571-9A62-D37E45C70406}" dt="2020-07-04T16:37:58.635" v="169" actId="478"/>
          <ac:spMkLst>
            <pc:docMk/>
            <pc:sldMk cId="530171621" sldId="259"/>
            <ac:spMk id="12" creationId="{4C1E7FE0-BD38-4949-8B27-E603C23B0B72}"/>
          </ac:spMkLst>
        </pc:spChg>
        <pc:spChg chg="add mod">
          <ac:chgData name="Hậu Lv" userId="055cb2cbb9ae5c91" providerId="LiveId" clId="{D28E299D-9262-4571-9A62-D37E45C70406}" dt="2020-07-05T15:18:58.522" v="3963" actId="1076"/>
          <ac:spMkLst>
            <pc:docMk/>
            <pc:sldMk cId="530171621" sldId="259"/>
            <ac:spMk id="13" creationId="{7C522A73-D574-4DC4-990E-82976BCBD627}"/>
          </ac:spMkLst>
        </pc:spChg>
        <pc:spChg chg="add mod">
          <ac:chgData name="Hậu Lv" userId="055cb2cbb9ae5c91" providerId="LiveId" clId="{D28E299D-9262-4571-9A62-D37E45C70406}" dt="2020-07-05T15:18:58.522" v="3963" actId="1076"/>
          <ac:spMkLst>
            <pc:docMk/>
            <pc:sldMk cId="530171621" sldId="259"/>
            <ac:spMk id="14" creationId="{DA238098-AB03-44E8-8BB9-D3C4E161DD14}"/>
          </ac:spMkLst>
        </pc:spChg>
        <pc:spChg chg="add mod">
          <ac:chgData name="Hậu Lv" userId="055cb2cbb9ae5c91" providerId="LiveId" clId="{D28E299D-9262-4571-9A62-D37E45C70406}" dt="2020-07-06T02:20:29.775" v="4438" actId="20577"/>
          <ac:spMkLst>
            <pc:docMk/>
            <pc:sldMk cId="530171621" sldId="259"/>
            <ac:spMk id="15" creationId="{0E3AF31E-F2D3-489C-8B48-B5D199F71B96}"/>
          </ac:spMkLst>
        </pc:spChg>
        <pc:spChg chg="mod">
          <ac:chgData name="Hậu Lv" userId="055cb2cbb9ae5c91" providerId="LiveId" clId="{D28E299D-9262-4571-9A62-D37E45C70406}" dt="2020-07-05T13:11:23.798" v="2077"/>
          <ac:spMkLst>
            <pc:docMk/>
            <pc:sldMk cId="530171621" sldId="259"/>
            <ac:spMk id="16" creationId="{76B6FB67-E4DE-4538-9C47-DB73F60183D1}"/>
          </ac:spMkLst>
        </pc:spChg>
        <pc:spChg chg="mod">
          <ac:chgData name="Hậu Lv" userId="055cb2cbb9ae5c91" providerId="LiveId" clId="{D28E299D-9262-4571-9A62-D37E45C70406}" dt="2020-07-05T13:11:23.798" v="2077"/>
          <ac:spMkLst>
            <pc:docMk/>
            <pc:sldMk cId="530171621" sldId="259"/>
            <ac:spMk id="17" creationId="{20FD9C1F-F9E9-4DE7-801F-319B7CD3B0F2}"/>
          </ac:spMkLst>
        </pc:spChg>
        <pc:spChg chg="mod">
          <ac:chgData name="Hậu Lv" userId="055cb2cbb9ae5c91" providerId="LiveId" clId="{D28E299D-9262-4571-9A62-D37E45C70406}" dt="2020-07-05T13:11:23.798" v="2077"/>
          <ac:spMkLst>
            <pc:docMk/>
            <pc:sldMk cId="530171621" sldId="259"/>
            <ac:spMk id="18" creationId="{B7C5A39F-7D21-431A-8365-C899965E35C4}"/>
          </ac:spMkLst>
        </pc:spChg>
        <pc:spChg chg="mod">
          <ac:chgData name="Hậu Lv" userId="055cb2cbb9ae5c91" providerId="LiveId" clId="{D28E299D-9262-4571-9A62-D37E45C70406}" dt="2020-07-05T13:19:23.435" v="2087"/>
          <ac:spMkLst>
            <pc:docMk/>
            <pc:sldMk cId="530171621" sldId="259"/>
            <ac:spMk id="21" creationId="{2C9852E7-D1A0-4E04-BC4E-E42656D37F02}"/>
          </ac:spMkLst>
        </pc:spChg>
        <pc:spChg chg="mod">
          <ac:chgData name="Hậu Lv" userId="055cb2cbb9ae5c91" providerId="LiveId" clId="{D28E299D-9262-4571-9A62-D37E45C70406}" dt="2020-07-05T13:19:23.435" v="2087"/>
          <ac:spMkLst>
            <pc:docMk/>
            <pc:sldMk cId="530171621" sldId="259"/>
            <ac:spMk id="22" creationId="{34FF58A4-0199-40F6-B173-5373ACC0F663}"/>
          </ac:spMkLst>
        </pc:spChg>
        <pc:spChg chg="mod">
          <ac:chgData name="Hậu Lv" userId="055cb2cbb9ae5c91" providerId="LiveId" clId="{D28E299D-9262-4571-9A62-D37E45C70406}" dt="2020-07-05T13:19:23.435" v="2087"/>
          <ac:spMkLst>
            <pc:docMk/>
            <pc:sldMk cId="530171621" sldId="259"/>
            <ac:spMk id="23" creationId="{48C86BFF-98AC-4FB3-B1BA-DDEAAE18F5E9}"/>
          </ac:spMkLst>
        </pc:spChg>
        <pc:spChg chg="mod">
          <ac:chgData name="Hậu Lv" userId="055cb2cbb9ae5c91" providerId="LiveId" clId="{D28E299D-9262-4571-9A62-D37E45C70406}" dt="2020-07-05T13:19:32.275" v="2091"/>
          <ac:spMkLst>
            <pc:docMk/>
            <pc:sldMk cId="530171621" sldId="259"/>
            <ac:spMk id="26" creationId="{EDCCC349-9B13-4EED-A5DD-445F4637D121}"/>
          </ac:spMkLst>
        </pc:spChg>
        <pc:spChg chg="mod">
          <ac:chgData name="Hậu Lv" userId="055cb2cbb9ae5c91" providerId="LiveId" clId="{D28E299D-9262-4571-9A62-D37E45C70406}" dt="2020-07-05T13:19:32.275" v="2091"/>
          <ac:spMkLst>
            <pc:docMk/>
            <pc:sldMk cId="530171621" sldId="259"/>
            <ac:spMk id="27" creationId="{53F66BE5-D9FE-4BE8-8085-8C6C4DA9B844}"/>
          </ac:spMkLst>
        </pc:spChg>
        <pc:spChg chg="mod">
          <ac:chgData name="Hậu Lv" userId="055cb2cbb9ae5c91" providerId="LiveId" clId="{D28E299D-9262-4571-9A62-D37E45C70406}" dt="2020-07-05T13:19:32.275" v="2091"/>
          <ac:spMkLst>
            <pc:docMk/>
            <pc:sldMk cId="530171621" sldId="259"/>
            <ac:spMk id="28" creationId="{2A541702-3CB5-4BE7-B417-6E56C3BB99E3}"/>
          </ac:spMkLst>
        </pc:spChg>
        <pc:grpChg chg="add del mod">
          <ac:chgData name="Hậu Lv" userId="055cb2cbb9ae5c91" providerId="LiveId" clId="{D28E299D-9262-4571-9A62-D37E45C70406}" dt="2020-07-05T13:19:23.233" v="2086" actId="478"/>
          <ac:grpSpMkLst>
            <pc:docMk/>
            <pc:sldMk cId="530171621" sldId="259"/>
            <ac:grpSpMk id="11" creationId="{74A3698C-D854-48AC-BF7F-5D10EA2BEC66}"/>
          </ac:grpSpMkLst>
        </pc:grpChg>
        <pc:grpChg chg="mod">
          <ac:chgData name="Hậu Lv" userId="055cb2cbb9ae5c91" providerId="LiveId" clId="{D28E299D-9262-4571-9A62-D37E45C70406}" dt="2020-07-05T13:11:23.798" v="2077"/>
          <ac:grpSpMkLst>
            <pc:docMk/>
            <pc:sldMk cId="530171621" sldId="259"/>
            <ac:grpSpMk id="12" creationId="{706B14EA-23EC-4D6A-8078-009EE2E69552}"/>
          </ac:grpSpMkLst>
        </pc:grpChg>
        <pc:grpChg chg="add del mod">
          <ac:chgData name="Hậu Lv" userId="055cb2cbb9ae5c91" providerId="LiveId" clId="{D28E299D-9262-4571-9A62-D37E45C70406}" dt="2020-07-05T13:19:29.550" v="2088"/>
          <ac:grpSpMkLst>
            <pc:docMk/>
            <pc:sldMk cId="530171621" sldId="259"/>
            <ac:grpSpMk id="19" creationId="{294994DE-6108-4F04-85EE-081DD5E30AB3}"/>
          </ac:grpSpMkLst>
        </pc:grpChg>
        <pc:grpChg chg="mod">
          <ac:chgData name="Hậu Lv" userId="055cb2cbb9ae5c91" providerId="LiveId" clId="{D28E299D-9262-4571-9A62-D37E45C70406}" dt="2020-07-05T13:19:23.435" v="2087"/>
          <ac:grpSpMkLst>
            <pc:docMk/>
            <pc:sldMk cId="530171621" sldId="259"/>
            <ac:grpSpMk id="20" creationId="{784A82AB-1936-4076-A827-9BB29EEF5F46}"/>
          </ac:grpSpMkLst>
        </pc:grpChg>
        <pc:grpChg chg="add del mod">
          <ac:chgData name="Hậu Lv" userId="055cb2cbb9ae5c91" providerId="LiveId" clId="{D28E299D-9262-4571-9A62-D37E45C70406}" dt="2020-07-05T13:19:36.639" v="2092"/>
          <ac:grpSpMkLst>
            <pc:docMk/>
            <pc:sldMk cId="530171621" sldId="259"/>
            <ac:grpSpMk id="24" creationId="{B5E4B94D-BA7F-4E6B-93EF-DBE9B8E9DE92}"/>
          </ac:grpSpMkLst>
        </pc:grpChg>
        <pc:grpChg chg="mod">
          <ac:chgData name="Hậu Lv" userId="055cb2cbb9ae5c91" providerId="LiveId" clId="{D28E299D-9262-4571-9A62-D37E45C70406}" dt="2020-07-05T13:19:32.275" v="2091"/>
          <ac:grpSpMkLst>
            <pc:docMk/>
            <pc:sldMk cId="530171621" sldId="259"/>
            <ac:grpSpMk id="25" creationId="{EEF317C0-7B0D-4D0C-B0DD-8109A5FDE32F}"/>
          </ac:grpSpMkLst>
        </pc:grpChg>
        <pc:picChg chg="add del">
          <ac:chgData name="Hậu Lv" userId="055cb2cbb9ae5c91" providerId="LiveId" clId="{D28E299D-9262-4571-9A62-D37E45C70406}" dt="2020-07-05T13:19:31.150" v="2090"/>
          <ac:picMkLst>
            <pc:docMk/>
            <pc:sldMk cId="530171621" sldId="259"/>
            <ac:picMk id="3" creationId="{6F368495-D84A-46FB-BDC6-4970D2A7953C}"/>
          </ac:picMkLst>
        </pc:picChg>
        <pc:picChg chg="add mod">
          <ac:chgData name="Hậu Lv" userId="055cb2cbb9ae5c91" providerId="LiveId" clId="{D28E299D-9262-4571-9A62-D37E45C70406}" dt="2020-07-05T15:23:32.650" v="3977" actId="14100"/>
          <ac:picMkLst>
            <pc:docMk/>
            <pc:sldMk cId="530171621" sldId="259"/>
            <ac:picMk id="7" creationId="{629A053D-DFC2-433B-B312-0ED9A773D80D}"/>
          </ac:picMkLst>
        </pc:picChg>
        <pc:picChg chg="add del mod">
          <ac:chgData name="Hậu Lv" userId="055cb2cbb9ae5c91" providerId="LiveId" clId="{D28E299D-9262-4571-9A62-D37E45C70406}" dt="2020-07-04T16:37:12.826" v="106" actId="478"/>
          <ac:picMkLst>
            <pc:docMk/>
            <pc:sldMk cId="530171621" sldId="259"/>
            <ac:picMk id="8" creationId="{2C8D45CA-515C-42BE-A364-4C395B05E561}"/>
          </ac:picMkLst>
        </pc:picChg>
        <pc:picChg chg="add mod">
          <ac:chgData name="Hậu Lv" userId="055cb2cbb9ae5c91" providerId="LiveId" clId="{D28E299D-9262-4571-9A62-D37E45C70406}" dt="2020-07-05T15:23:45.066" v="3980" actId="1076"/>
          <ac:picMkLst>
            <pc:docMk/>
            <pc:sldMk cId="530171621" sldId="259"/>
            <ac:picMk id="9" creationId="{F0C24550-1918-43A0-B97D-FD1CC7822A51}"/>
          </ac:picMkLst>
        </pc:picChg>
        <pc:picChg chg="add mod">
          <ac:chgData name="Hậu Lv" userId="055cb2cbb9ae5c91" providerId="LiveId" clId="{D28E299D-9262-4571-9A62-D37E45C70406}" dt="2020-07-05T15:23:37.490" v="3978" actId="1076"/>
          <ac:picMkLst>
            <pc:docMk/>
            <pc:sldMk cId="530171621" sldId="259"/>
            <ac:picMk id="10" creationId="{31D21D7A-0B07-4721-A7D3-47820652CF0D}"/>
          </ac:picMkLst>
        </pc:picChg>
      </pc:sldChg>
      <pc:sldChg chg="addSp delSp modSp mod setBg">
        <pc:chgData name="Hậu Lv" userId="055cb2cbb9ae5c91" providerId="LiveId" clId="{D28E299D-9262-4571-9A62-D37E45C70406}" dt="2020-07-06T06:00:19.530" v="7470"/>
        <pc:sldMkLst>
          <pc:docMk/>
          <pc:sldMk cId="3011039796" sldId="260"/>
        </pc:sldMkLst>
        <pc:spChg chg="del">
          <ac:chgData name="Hậu Lv" userId="055cb2cbb9ae5c91" providerId="LiveId" clId="{D28E299D-9262-4571-9A62-D37E45C70406}" dt="2020-07-05T13:03:27.785" v="2008" actId="478"/>
          <ac:spMkLst>
            <pc:docMk/>
            <pc:sldMk cId="3011039796" sldId="260"/>
            <ac:spMk id="2" creationId="{09EDBF60-0D8D-42EB-93D3-C01D012D6C03}"/>
          </ac:spMkLst>
        </pc:spChg>
        <pc:spChg chg="del">
          <ac:chgData name="Hậu Lv" userId="055cb2cbb9ae5c91" providerId="LiveId" clId="{D28E299D-9262-4571-9A62-D37E45C70406}" dt="2020-07-05T13:03:28.616" v="2009" actId="478"/>
          <ac:spMkLst>
            <pc:docMk/>
            <pc:sldMk cId="3011039796" sldId="260"/>
            <ac:spMk id="3" creationId="{258BF294-FBB4-46FF-B470-998D4A1A84C5}"/>
          </ac:spMkLst>
        </pc:spChg>
        <pc:spChg chg="del">
          <ac:chgData name="Hậu Lv" userId="055cb2cbb9ae5c91" providerId="LiveId" clId="{D28E299D-9262-4571-9A62-D37E45C70406}" dt="2020-07-05T13:25:43.322" v="2104" actId="478"/>
          <ac:spMkLst>
            <pc:docMk/>
            <pc:sldMk cId="3011039796" sldId="260"/>
            <ac:spMk id="4" creationId="{68C7B794-83AE-465A-900B-854D5DAA3ADD}"/>
          </ac:spMkLst>
        </pc:spChg>
        <pc:spChg chg="del">
          <ac:chgData name="Hậu Lv" userId="055cb2cbb9ae5c91" providerId="LiveId" clId="{D28E299D-9262-4571-9A62-D37E45C70406}" dt="2020-07-05T13:25:44.005" v="2105" actId="478"/>
          <ac:spMkLst>
            <pc:docMk/>
            <pc:sldMk cId="3011039796" sldId="260"/>
            <ac:spMk id="5" creationId="{9458E92B-A4CA-4DDC-9CB5-8E2C4DFC3C69}"/>
          </ac:spMkLst>
        </pc:spChg>
        <pc:spChg chg="add mod">
          <ac:chgData name="Hậu Lv" userId="055cb2cbb9ae5c91" providerId="LiveId" clId="{D28E299D-9262-4571-9A62-D37E45C70406}" dt="2020-07-05T13:25:49.991" v="2107"/>
          <ac:spMkLst>
            <pc:docMk/>
            <pc:sldMk cId="3011039796" sldId="260"/>
            <ac:spMk id="7" creationId="{DE74F039-2340-4992-A896-DD201714BF6C}"/>
          </ac:spMkLst>
        </pc:spChg>
        <pc:spChg chg="add mod">
          <ac:chgData name="Hậu Lv" userId="055cb2cbb9ae5c91" providerId="LiveId" clId="{D28E299D-9262-4571-9A62-D37E45C70406}" dt="2020-07-06T03:10:12.641" v="4615" actId="1076"/>
          <ac:spMkLst>
            <pc:docMk/>
            <pc:sldMk cId="3011039796" sldId="260"/>
            <ac:spMk id="11" creationId="{341F960F-8DCF-4D2A-88ED-75DD24521027}"/>
          </ac:spMkLst>
        </pc:spChg>
        <pc:spChg chg="add del mod">
          <ac:chgData name="Hậu Lv" userId="055cb2cbb9ae5c91" providerId="LiveId" clId="{D28E299D-9262-4571-9A62-D37E45C70406}" dt="2020-07-05T14:05:02.877" v="2702" actId="478"/>
          <ac:spMkLst>
            <pc:docMk/>
            <pc:sldMk cId="3011039796" sldId="260"/>
            <ac:spMk id="12" creationId="{360345B0-70A8-4A79-AAA3-BCB323325328}"/>
          </ac:spMkLst>
        </pc:spChg>
        <pc:spChg chg="add mod">
          <ac:chgData name="Hậu Lv" userId="055cb2cbb9ae5c91" providerId="LiveId" clId="{D28E299D-9262-4571-9A62-D37E45C70406}" dt="2020-07-06T03:12:13.662" v="4633" actId="1076"/>
          <ac:spMkLst>
            <pc:docMk/>
            <pc:sldMk cId="3011039796" sldId="260"/>
            <ac:spMk id="13" creationId="{D224B87B-BEB0-464B-BFF8-E65053F5F252}"/>
          </ac:spMkLst>
        </pc:spChg>
        <pc:spChg chg="add mod">
          <ac:chgData name="Hậu Lv" userId="055cb2cbb9ae5c91" providerId="LiveId" clId="{D28E299D-9262-4571-9A62-D37E45C70406}" dt="2020-07-06T03:12:34.945" v="4635" actId="1076"/>
          <ac:spMkLst>
            <pc:docMk/>
            <pc:sldMk cId="3011039796" sldId="260"/>
            <ac:spMk id="14" creationId="{B1EA15C7-07F6-44DA-985E-603943D18608}"/>
          </ac:spMkLst>
        </pc:spChg>
        <pc:spChg chg="add del mod">
          <ac:chgData name="Hậu Lv" userId="055cb2cbb9ae5c91" providerId="LiveId" clId="{D28E299D-9262-4571-9A62-D37E45C70406}" dt="2020-07-05T14:24:01.999" v="2916" actId="478"/>
          <ac:spMkLst>
            <pc:docMk/>
            <pc:sldMk cId="3011039796" sldId="260"/>
            <ac:spMk id="15" creationId="{96F06735-CEE1-46B3-B6DE-7176378C161C}"/>
          </ac:spMkLst>
        </pc:spChg>
        <pc:spChg chg="add mod">
          <ac:chgData name="Hậu Lv" userId="055cb2cbb9ae5c91" providerId="LiveId" clId="{D28E299D-9262-4571-9A62-D37E45C70406}" dt="2020-07-06T03:13:52.882" v="4651" actId="1076"/>
          <ac:spMkLst>
            <pc:docMk/>
            <pc:sldMk cId="3011039796" sldId="260"/>
            <ac:spMk id="18" creationId="{65EC9759-CE8C-455A-9991-17104145A5CB}"/>
          </ac:spMkLst>
        </pc:spChg>
        <pc:picChg chg="add del mod">
          <ac:chgData name="Hậu Lv" userId="055cb2cbb9ae5c91" providerId="LiveId" clId="{D28E299D-9262-4571-9A62-D37E45C70406}" dt="2020-07-05T15:23:58.077" v="3985" actId="478"/>
          <ac:picMkLst>
            <pc:docMk/>
            <pc:sldMk cId="3011039796" sldId="260"/>
            <ac:picMk id="6" creationId="{669FA0B5-59CB-42D5-9309-373A324BECA6}"/>
          </ac:picMkLst>
        </pc:picChg>
        <pc:picChg chg="add mod">
          <ac:chgData name="Hậu Lv" userId="055cb2cbb9ae5c91" providerId="LiveId" clId="{D28E299D-9262-4571-9A62-D37E45C70406}" dt="2020-07-05T13:25:49.991" v="2107"/>
          <ac:picMkLst>
            <pc:docMk/>
            <pc:sldMk cId="3011039796" sldId="260"/>
            <ac:picMk id="8" creationId="{04536530-296B-46C9-AA30-24E25CA8189F}"/>
          </ac:picMkLst>
        </pc:picChg>
        <pc:picChg chg="add mod">
          <ac:chgData name="Hậu Lv" userId="055cb2cbb9ae5c91" providerId="LiveId" clId="{D28E299D-9262-4571-9A62-D37E45C70406}" dt="2020-07-06T03:11:17.001" v="4627" actId="1076"/>
          <ac:picMkLst>
            <pc:docMk/>
            <pc:sldMk cId="3011039796" sldId="260"/>
            <ac:picMk id="10" creationId="{5E5FACAD-0FB7-4269-8AC5-87426AA19A7C}"/>
          </ac:picMkLst>
        </pc:picChg>
        <pc:picChg chg="add mod">
          <ac:chgData name="Hậu Lv" userId="055cb2cbb9ae5c91" providerId="LiveId" clId="{D28E299D-9262-4571-9A62-D37E45C70406}" dt="2020-07-06T03:12:44.424" v="4637" actId="14100"/>
          <ac:picMkLst>
            <pc:docMk/>
            <pc:sldMk cId="3011039796" sldId="260"/>
            <ac:picMk id="17" creationId="{D526BECF-9B1B-4D6F-8CBA-7FD7DB863CF7}"/>
          </ac:picMkLst>
        </pc:picChg>
        <pc:picChg chg="add mod">
          <ac:chgData name="Hậu Lv" userId="055cb2cbb9ae5c91" providerId="LiveId" clId="{D28E299D-9262-4571-9A62-D37E45C70406}" dt="2020-07-06T03:12:40.169" v="4636" actId="1076"/>
          <ac:picMkLst>
            <pc:docMk/>
            <pc:sldMk cId="3011039796" sldId="260"/>
            <ac:picMk id="20" creationId="{FCF7B012-C4F7-4BFC-A908-3CECDEC4576E}"/>
          </ac:picMkLst>
        </pc:picChg>
        <pc:picChg chg="add mod">
          <ac:chgData name="Hậu Lv" userId="055cb2cbb9ae5c91" providerId="LiveId" clId="{D28E299D-9262-4571-9A62-D37E45C70406}" dt="2020-07-06T03:12:58.601" v="4640" actId="1076"/>
          <ac:picMkLst>
            <pc:docMk/>
            <pc:sldMk cId="3011039796" sldId="260"/>
            <ac:picMk id="22" creationId="{92C326FF-9071-4CD9-B7C3-656903C7EE22}"/>
          </ac:picMkLst>
        </pc:picChg>
        <pc:picChg chg="add mod">
          <ac:chgData name="Hậu Lv" userId="055cb2cbb9ae5c91" providerId="LiveId" clId="{D28E299D-9262-4571-9A62-D37E45C70406}" dt="2020-07-05T15:23:58.379" v="3986"/>
          <ac:picMkLst>
            <pc:docMk/>
            <pc:sldMk cId="3011039796" sldId="260"/>
            <ac:picMk id="23" creationId="{A71F910F-66D0-4B94-A232-A4BFD6E146A9}"/>
          </ac:picMkLst>
        </pc:picChg>
        <pc:cxnChg chg="add mod">
          <ac:chgData name="Hậu Lv" userId="055cb2cbb9ae5c91" providerId="LiveId" clId="{D28E299D-9262-4571-9A62-D37E45C70406}" dt="2020-07-06T03:13:16.681" v="4644" actId="14100"/>
          <ac:cxnSpMkLst>
            <pc:docMk/>
            <pc:sldMk cId="3011039796" sldId="260"/>
            <ac:cxnSpMk id="3" creationId="{0733FD30-7208-4B1B-B7AF-9299282DC221}"/>
          </ac:cxnSpMkLst>
        </pc:cxnChg>
        <pc:cxnChg chg="add mod">
          <ac:chgData name="Hậu Lv" userId="055cb2cbb9ae5c91" providerId="LiveId" clId="{D28E299D-9262-4571-9A62-D37E45C70406}" dt="2020-07-06T03:13:11.306" v="4642" actId="14100"/>
          <ac:cxnSpMkLst>
            <pc:docMk/>
            <pc:sldMk cId="3011039796" sldId="260"/>
            <ac:cxnSpMk id="5" creationId="{489D5601-8E52-4DD4-8D00-415DF0F5A8FB}"/>
          </ac:cxnSpMkLst>
        </pc:cxnChg>
        <pc:cxnChg chg="add mod">
          <ac:chgData name="Hậu Lv" userId="055cb2cbb9ae5c91" providerId="LiveId" clId="{D28E299D-9262-4571-9A62-D37E45C70406}" dt="2020-07-06T03:13:13.811" v="4643" actId="14100"/>
          <ac:cxnSpMkLst>
            <pc:docMk/>
            <pc:sldMk cId="3011039796" sldId="260"/>
            <ac:cxnSpMk id="12" creationId="{32D1D14D-841B-4677-AA1E-A517A45042BA}"/>
          </ac:cxnSpMkLst>
        </pc:cxnChg>
      </pc:sldChg>
      <pc:sldChg chg="del">
        <pc:chgData name="Hậu Lv" userId="055cb2cbb9ae5c91" providerId="LiveId" clId="{D28E299D-9262-4571-9A62-D37E45C70406}" dt="2020-07-05T14:38:09.795" v="2981" actId="2696"/>
        <pc:sldMkLst>
          <pc:docMk/>
          <pc:sldMk cId="314571169" sldId="261"/>
        </pc:sldMkLst>
      </pc:sldChg>
      <pc:sldChg chg="del">
        <pc:chgData name="Hậu Lv" userId="055cb2cbb9ae5c91" providerId="LiveId" clId="{D28E299D-9262-4571-9A62-D37E45C70406}" dt="2020-07-05T15:16:21.876" v="3947" actId="2696"/>
        <pc:sldMkLst>
          <pc:docMk/>
          <pc:sldMk cId="3223550626" sldId="262"/>
        </pc:sldMkLst>
      </pc:sldChg>
      <pc:sldChg chg="addSp delSp modSp mod setBg">
        <pc:chgData name="Hậu Lv" userId="055cb2cbb9ae5c91" providerId="LiveId" clId="{D28E299D-9262-4571-9A62-D37E45C70406}" dt="2020-07-06T06:14:20.731" v="7988" actId="1076"/>
        <pc:sldMkLst>
          <pc:docMk/>
          <pc:sldMk cId="4028915730" sldId="263"/>
        </pc:sldMkLst>
        <pc:spChg chg="del mod">
          <ac:chgData name="Hậu Lv" userId="055cb2cbb9ae5c91" providerId="LiveId" clId="{D28E299D-9262-4571-9A62-D37E45C70406}" dt="2020-07-06T03:06:59.599" v="4564" actId="478"/>
          <ac:spMkLst>
            <pc:docMk/>
            <pc:sldMk cId="4028915730" sldId="263"/>
            <ac:spMk id="3" creationId="{258BF294-FBB4-46FF-B470-998D4A1A84C5}"/>
          </ac:spMkLst>
        </pc:spChg>
        <pc:spChg chg="del">
          <ac:chgData name="Hậu Lv" userId="055cb2cbb9ae5c91" providerId="LiveId" clId="{D28E299D-9262-4571-9A62-D37E45C70406}" dt="2020-07-06T02:30:19.048" v="4439" actId="478"/>
          <ac:spMkLst>
            <pc:docMk/>
            <pc:sldMk cId="4028915730" sldId="263"/>
            <ac:spMk id="4" creationId="{68C7B794-83AE-465A-900B-854D5DAA3ADD}"/>
          </ac:spMkLst>
        </pc:spChg>
        <pc:spChg chg="del">
          <ac:chgData name="Hậu Lv" userId="055cb2cbb9ae5c91" providerId="LiveId" clId="{D28E299D-9262-4571-9A62-D37E45C70406}" dt="2020-07-06T02:30:19.048" v="4439" actId="478"/>
          <ac:spMkLst>
            <pc:docMk/>
            <pc:sldMk cId="4028915730" sldId="263"/>
            <ac:spMk id="5" creationId="{9458E92B-A4CA-4DDC-9CB5-8E2C4DFC3C69}"/>
          </ac:spMkLst>
        </pc:spChg>
        <pc:spChg chg="add mod">
          <ac:chgData name="Hậu Lv" userId="055cb2cbb9ae5c91" providerId="LiveId" clId="{D28E299D-9262-4571-9A62-D37E45C70406}" dt="2020-07-06T03:15:04.762" v="4652" actId="1076"/>
          <ac:spMkLst>
            <pc:docMk/>
            <pc:sldMk cId="4028915730" sldId="263"/>
            <ac:spMk id="11" creationId="{EF8C096D-D27F-48D0-80B8-6A61E6E9CFCC}"/>
          </ac:spMkLst>
        </pc:spChg>
        <pc:spChg chg="add del mod">
          <ac:chgData name="Hậu Lv" userId="055cb2cbb9ae5c91" providerId="LiveId" clId="{D28E299D-9262-4571-9A62-D37E45C70406}" dt="2020-07-06T03:06:59.599" v="4566"/>
          <ac:spMkLst>
            <pc:docMk/>
            <pc:sldMk cId="4028915730" sldId="263"/>
            <ac:spMk id="12" creationId="{8D1961E2-1CB8-4886-A822-0BF1FAFC69C0}"/>
          </ac:spMkLst>
        </pc:spChg>
        <pc:spChg chg="add mod">
          <ac:chgData name="Hậu Lv" userId="055cb2cbb9ae5c91" providerId="LiveId" clId="{D28E299D-9262-4571-9A62-D37E45C70406}" dt="2020-07-06T06:14:20.731" v="7988" actId="1076"/>
          <ac:spMkLst>
            <pc:docMk/>
            <pc:sldMk cId="4028915730" sldId="263"/>
            <ac:spMk id="13" creationId="{7E997A51-0865-42E7-A925-972BB91D3D60}"/>
          </ac:spMkLst>
        </pc:spChg>
        <pc:spChg chg="add del mod">
          <ac:chgData name="Hậu Lv" userId="055cb2cbb9ae5c91" providerId="LiveId" clId="{D28E299D-9262-4571-9A62-D37E45C70406}" dt="2020-07-06T03:07:01.851" v="4567" actId="478"/>
          <ac:spMkLst>
            <pc:docMk/>
            <pc:sldMk cId="4028915730" sldId="263"/>
            <ac:spMk id="15" creationId="{AA8977B2-F453-423F-ADB8-26BA3ED80C7D}"/>
          </ac:spMkLst>
        </pc:spChg>
        <pc:picChg chg="add mod">
          <ac:chgData name="Hậu Lv" userId="055cb2cbb9ae5c91" providerId="LiveId" clId="{D28E299D-9262-4571-9A62-D37E45C70406}" dt="2020-07-06T02:30:19.362" v="4440"/>
          <ac:picMkLst>
            <pc:docMk/>
            <pc:sldMk cId="4028915730" sldId="263"/>
            <ac:picMk id="8" creationId="{348D52DF-93A6-453A-BA59-37F8DEAAD6B2}"/>
          </ac:picMkLst>
        </pc:picChg>
        <pc:picChg chg="add mod ord modCrop">
          <ac:chgData name="Hậu Lv" userId="055cb2cbb9ae5c91" providerId="LiveId" clId="{D28E299D-9262-4571-9A62-D37E45C70406}" dt="2020-07-06T03:09:09.329" v="4602" actId="1076"/>
          <ac:picMkLst>
            <pc:docMk/>
            <pc:sldMk cId="4028915730" sldId="263"/>
            <ac:picMk id="10" creationId="{6E8AEA27-56D0-4436-B9FC-D39F29ECB644}"/>
          </ac:picMkLst>
        </pc:picChg>
      </pc:sldChg>
      <pc:sldChg chg="del">
        <pc:chgData name="Hậu Lv" userId="055cb2cbb9ae5c91" providerId="LiveId" clId="{D28E299D-9262-4571-9A62-D37E45C70406}" dt="2020-07-05T15:16:23.845" v="3948" actId="2696"/>
        <pc:sldMkLst>
          <pc:docMk/>
          <pc:sldMk cId="2451495164" sldId="264"/>
        </pc:sldMkLst>
      </pc:sldChg>
      <pc:sldChg chg="del">
        <pc:chgData name="Hậu Lv" userId="055cb2cbb9ae5c91" providerId="LiveId" clId="{D28E299D-9262-4571-9A62-D37E45C70406}" dt="2020-07-05T15:16:26.028" v="3949" actId="2696"/>
        <pc:sldMkLst>
          <pc:docMk/>
          <pc:sldMk cId="1147797874" sldId="265"/>
        </pc:sldMkLst>
      </pc:sldChg>
      <pc:sldChg chg="del">
        <pc:chgData name="Hậu Lv" userId="055cb2cbb9ae5c91" providerId="LiveId" clId="{D28E299D-9262-4571-9A62-D37E45C70406}" dt="2020-07-05T15:16:28.424" v="3950" actId="2696"/>
        <pc:sldMkLst>
          <pc:docMk/>
          <pc:sldMk cId="404095485" sldId="266"/>
        </pc:sldMkLst>
      </pc:sldChg>
      <pc:sldChg chg="addSp delSp modSp mod setBg">
        <pc:chgData name="Hậu Lv" userId="055cb2cbb9ae5c91" providerId="LiveId" clId="{D28E299D-9262-4571-9A62-D37E45C70406}" dt="2020-07-06T06:00:19.530" v="7470"/>
        <pc:sldMkLst>
          <pc:docMk/>
          <pc:sldMk cId="860859658" sldId="267"/>
        </pc:sldMkLst>
        <pc:spChg chg="add mod">
          <ac:chgData name="Hậu Lv" userId="055cb2cbb9ae5c91" providerId="LiveId" clId="{D28E299D-9262-4571-9A62-D37E45C70406}" dt="2020-07-06T03:16:46.194" v="4692" actId="1076"/>
          <ac:spMkLst>
            <pc:docMk/>
            <pc:sldMk cId="860859658" sldId="267"/>
            <ac:spMk id="2" creationId="{46FE9BC6-F96C-494B-8996-D7A313C14355}"/>
          </ac:spMkLst>
        </pc:spChg>
        <pc:spChg chg="del mod">
          <ac:chgData name="Hậu Lv" userId="055cb2cbb9ae5c91" providerId="LiveId" clId="{D28E299D-9262-4571-9A62-D37E45C70406}" dt="2020-07-06T03:43:51.149" v="5883" actId="478"/>
          <ac:spMkLst>
            <pc:docMk/>
            <pc:sldMk cId="860859658" sldId="267"/>
            <ac:spMk id="3" creationId="{258BF294-FBB4-46FF-B470-998D4A1A84C5}"/>
          </ac:spMkLst>
        </pc:spChg>
        <pc:spChg chg="del">
          <ac:chgData name="Hậu Lv" userId="055cb2cbb9ae5c91" providerId="LiveId" clId="{D28E299D-9262-4571-9A62-D37E45C70406}" dt="2020-07-06T02:30:23.036" v="4441" actId="478"/>
          <ac:spMkLst>
            <pc:docMk/>
            <pc:sldMk cId="860859658" sldId="267"/>
            <ac:spMk id="4" creationId="{68C7B794-83AE-465A-900B-854D5DAA3ADD}"/>
          </ac:spMkLst>
        </pc:spChg>
        <pc:spChg chg="del">
          <ac:chgData name="Hậu Lv" userId="055cb2cbb9ae5c91" providerId="LiveId" clId="{D28E299D-9262-4571-9A62-D37E45C70406}" dt="2020-07-06T02:30:23.036" v="4441" actId="478"/>
          <ac:spMkLst>
            <pc:docMk/>
            <pc:sldMk cId="860859658" sldId="267"/>
            <ac:spMk id="5" creationId="{9458E92B-A4CA-4DDC-9CB5-8E2C4DFC3C69}"/>
          </ac:spMkLst>
        </pc:spChg>
        <pc:spChg chg="add mod">
          <ac:chgData name="Hậu Lv" userId="055cb2cbb9ae5c91" providerId="LiveId" clId="{D28E299D-9262-4571-9A62-D37E45C70406}" dt="2020-07-06T03:51:51.426" v="5988" actId="20577"/>
          <ac:spMkLst>
            <pc:docMk/>
            <pc:sldMk cId="860859658" sldId="267"/>
            <ac:spMk id="10" creationId="{618E5E0C-16DB-4453-8249-89E426DA53F6}"/>
          </ac:spMkLst>
        </pc:spChg>
        <pc:spChg chg="add mod">
          <ac:chgData name="Hậu Lv" userId="055cb2cbb9ae5c91" providerId="LiveId" clId="{D28E299D-9262-4571-9A62-D37E45C70406}" dt="2020-07-06T03:51:36.044" v="5979" actId="20577"/>
          <ac:spMkLst>
            <pc:docMk/>
            <pc:sldMk cId="860859658" sldId="267"/>
            <ac:spMk id="11" creationId="{D72C6B97-7870-45C7-8F36-F956C1E3CA01}"/>
          </ac:spMkLst>
        </pc:spChg>
        <pc:spChg chg="add mod">
          <ac:chgData name="Hậu Lv" userId="055cb2cbb9ae5c91" providerId="LiveId" clId="{D28E299D-9262-4571-9A62-D37E45C70406}" dt="2020-07-06T03:52:32.087" v="6035" actId="20577"/>
          <ac:spMkLst>
            <pc:docMk/>
            <pc:sldMk cId="860859658" sldId="267"/>
            <ac:spMk id="12" creationId="{182C66FB-704E-4F31-AF0A-43AB9D0B261E}"/>
          </ac:spMkLst>
        </pc:spChg>
        <pc:spChg chg="add mod">
          <ac:chgData name="Hậu Lv" userId="055cb2cbb9ae5c91" providerId="LiveId" clId="{D28E299D-9262-4571-9A62-D37E45C70406}" dt="2020-07-06T03:52:26.066" v="6022" actId="20577"/>
          <ac:spMkLst>
            <pc:docMk/>
            <pc:sldMk cId="860859658" sldId="267"/>
            <ac:spMk id="13" creationId="{BA1939AB-90F9-4B48-B01A-81FCF6B0D892}"/>
          </ac:spMkLst>
        </pc:spChg>
        <pc:spChg chg="add mod">
          <ac:chgData name="Hậu Lv" userId="055cb2cbb9ae5c91" providerId="LiveId" clId="{D28E299D-9262-4571-9A62-D37E45C70406}" dt="2020-07-06T03:52:37.634" v="6048" actId="20577"/>
          <ac:spMkLst>
            <pc:docMk/>
            <pc:sldMk cId="860859658" sldId="267"/>
            <ac:spMk id="14" creationId="{E771DFAF-168C-4B5E-9E23-084778050DAB}"/>
          </ac:spMkLst>
        </pc:spChg>
        <pc:spChg chg="add del mod">
          <ac:chgData name="Hậu Lv" userId="055cb2cbb9ae5c91" providerId="LiveId" clId="{D28E299D-9262-4571-9A62-D37E45C70406}" dt="2020-07-06T03:43:53.191" v="5884" actId="478"/>
          <ac:spMkLst>
            <pc:docMk/>
            <pc:sldMk cId="860859658" sldId="267"/>
            <ac:spMk id="16" creationId="{0B71C031-2BF5-4269-96B2-082811745EBF}"/>
          </ac:spMkLst>
        </pc:spChg>
        <pc:spChg chg="add del mod">
          <ac:chgData name="Hậu Lv" userId="055cb2cbb9ae5c91" providerId="LiveId" clId="{D28E299D-9262-4571-9A62-D37E45C70406}" dt="2020-07-06T03:46:00.492" v="5914" actId="478"/>
          <ac:spMkLst>
            <pc:docMk/>
            <pc:sldMk cId="860859658" sldId="267"/>
            <ac:spMk id="17" creationId="{4ED9084D-FF82-4960-8397-A5CCC5E4BFBB}"/>
          </ac:spMkLst>
        </pc:spChg>
        <pc:spChg chg="add del mod">
          <ac:chgData name="Hậu Lv" userId="055cb2cbb9ae5c91" providerId="LiveId" clId="{D28E299D-9262-4571-9A62-D37E45C70406}" dt="2020-07-06T03:45:58.129" v="5912" actId="478"/>
          <ac:spMkLst>
            <pc:docMk/>
            <pc:sldMk cId="860859658" sldId="267"/>
            <ac:spMk id="18" creationId="{BE8B4DF7-2005-4F41-99DA-96876D4ABA3B}"/>
          </ac:spMkLst>
        </pc:spChg>
        <pc:spChg chg="add del mod">
          <ac:chgData name="Hậu Lv" userId="055cb2cbb9ae5c91" providerId="LiveId" clId="{D28E299D-9262-4571-9A62-D37E45C70406}" dt="2020-07-06T03:45:59.451" v="5913" actId="478"/>
          <ac:spMkLst>
            <pc:docMk/>
            <pc:sldMk cId="860859658" sldId="267"/>
            <ac:spMk id="19" creationId="{FED44966-3AA8-4D31-9AA0-2ADAB5CE05D9}"/>
          </ac:spMkLst>
        </pc:spChg>
        <pc:graphicFrameChg chg="add del mod modGraphic">
          <ac:chgData name="Hậu Lv" userId="055cb2cbb9ae5c91" providerId="LiveId" clId="{D28E299D-9262-4571-9A62-D37E45C70406}" dt="2020-07-06T03:28:50.538" v="4742" actId="478"/>
          <ac:graphicFrameMkLst>
            <pc:docMk/>
            <pc:sldMk cId="860859658" sldId="267"/>
            <ac:graphicFrameMk id="9" creationId="{2F15AFA2-1F54-4F80-B206-C2BAF0F1C449}"/>
          </ac:graphicFrameMkLst>
        </pc:graphicFrameChg>
        <pc:picChg chg="add mod">
          <ac:chgData name="Hậu Lv" userId="055cb2cbb9ae5c91" providerId="LiveId" clId="{D28E299D-9262-4571-9A62-D37E45C70406}" dt="2020-07-06T02:30:23.311" v="4442"/>
          <ac:picMkLst>
            <pc:docMk/>
            <pc:sldMk cId="860859658" sldId="267"/>
            <ac:picMk id="7" creationId="{9C48821D-21D4-4530-B98A-23792D8F84FA}"/>
          </ac:picMkLst>
        </pc:picChg>
      </pc:sldChg>
      <pc:sldChg chg="addSp delSp modSp mod">
        <pc:chgData name="Hậu Lv" userId="055cb2cbb9ae5c91" providerId="LiveId" clId="{D28E299D-9262-4571-9A62-D37E45C70406}" dt="2020-07-05T11:55:37.691" v="1574" actId="478"/>
        <pc:sldMkLst>
          <pc:docMk/>
          <pc:sldMk cId="1547686808" sldId="268"/>
        </pc:sldMkLst>
        <pc:spChg chg="add del mod">
          <ac:chgData name="Hậu Lv" userId="055cb2cbb9ae5c91" providerId="LiveId" clId="{D28E299D-9262-4571-9A62-D37E45C70406}" dt="2020-07-05T11:55:37.691" v="1574" actId="478"/>
          <ac:spMkLst>
            <pc:docMk/>
            <pc:sldMk cId="1547686808" sldId="268"/>
            <ac:spMk id="6" creationId="{84E40954-9777-4E57-8A09-712755E71B0C}"/>
          </ac:spMkLst>
        </pc:spChg>
      </pc:sldChg>
      <pc:sldChg chg="addSp delSp modSp mod">
        <pc:chgData name="Hậu Lv" userId="055cb2cbb9ae5c91" providerId="LiveId" clId="{D28E299D-9262-4571-9A62-D37E45C70406}" dt="2020-07-06T06:16:01.386" v="7991" actId="1076"/>
        <pc:sldMkLst>
          <pc:docMk/>
          <pc:sldMk cId="445157515" sldId="269"/>
        </pc:sldMkLst>
        <pc:spChg chg="add mod">
          <ac:chgData name="Hậu Lv" userId="055cb2cbb9ae5c91" providerId="LiveId" clId="{D28E299D-9262-4571-9A62-D37E45C70406}" dt="2020-07-06T06:08:59.474" v="7959" actId="1076"/>
          <ac:spMkLst>
            <pc:docMk/>
            <pc:sldMk cId="445157515" sldId="269"/>
            <ac:spMk id="2" creationId="{F258FF20-D43A-4E6D-9B1E-F9E239E08174}"/>
          </ac:spMkLst>
        </pc:spChg>
        <pc:spChg chg="mod">
          <ac:chgData name="Hậu Lv" userId="055cb2cbb9ae5c91" providerId="LiveId" clId="{D28E299D-9262-4571-9A62-D37E45C70406}" dt="2020-07-06T06:16:01.386" v="7991" actId="1076"/>
          <ac:spMkLst>
            <pc:docMk/>
            <pc:sldMk cId="445157515" sldId="269"/>
            <ac:spMk id="3" creationId="{258BF294-FBB4-46FF-B470-998D4A1A84C5}"/>
          </ac:spMkLst>
        </pc:spChg>
        <pc:spChg chg="del">
          <ac:chgData name="Hậu Lv" userId="055cb2cbb9ae5c91" providerId="LiveId" clId="{D28E299D-9262-4571-9A62-D37E45C70406}" dt="2020-07-06T02:30:28.744" v="4443" actId="478"/>
          <ac:spMkLst>
            <pc:docMk/>
            <pc:sldMk cId="445157515" sldId="269"/>
            <ac:spMk id="4" creationId="{68C7B794-83AE-465A-900B-854D5DAA3ADD}"/>
          </ac:spMkLst>
        </pc:spChg>
        <pc:spChg chg="del">
          <ac:chgData name="Hậu Lv" userId="055cb2cbb9ae5c91" providerId="LiveId" clId="{D28E299D-9262-4571-9A62-D37E45C70406}" dt="2020-07-06T02:30:28.744" v="4443" actId="478"/>
          <ac:spMkLst>
            <pc:docMk/>
            <pc:sldMk cId="445157515" sldId="269"/>
            <ac:spMk id="5" creationId="{9458E92B-A4CA-4DDC-9CB5-8E2C4DFC3C69}"/>
          </ac:spMkLst>
        </pc:spChg>
        <pc:picChg chg="add mod">
          <ac:chgData name="Hậu Lv" userId="055cb2cbb9ae5c91" providerId="LiveId" clId="{D28E299D-9262-4571-9A62-D37E45C70406}" dt="2020-07-06T02:30:28.997" v="4444"/>
          <ac:picMkLst>
            <pc:docMk/>
            <pc:sldMk cId="445157515" sldId="269"/>
            <ac:picMk id="8" creationId="{BE2BD076-8458-4496-AEAE-BD99C13B2F89}"/>
          </ac:picMkLst>
        </pc:picChg>
      </pc:sldChg>
      <pc:sldChg chg="addSp delSp modSp mod ord">
        <pc:chgData name="Hậu Lv" userId="055cb2cbb9ae5c91" providerId="LiveId" clId="{D28E299D-9262-4571-9A62-D37E45C70406}" dt="2020-07-06T06:16:49.475" v="8000" actId="1076"/>
        <pc:sldMkLst>
          <pc:docMk/>
          <pc:sldMk cId="4274634257" sldId="270"/>
        </pc:sldMkLst>
        <pc:spChg chg="mod">
          <ac:chgData name="Hậu Lv" userId="055cb2cbb9ae5c91" providerId="LiveId" clId="{D28E299D-9262-4571-9A62-D37E45C70406}" dt="2020-07-06T06:16:49.475" v="8000" actId="1076"/>
          <ac:spMkLst>
            <pc:docMk/>
            <pc:sldMk cId="4274634257" sldId="270"/>
            <ac:spMk id="3" creationId="{258BF294-FBB4-46FF-B470-998D4A1A84C5}"/>
          </ac:spMkLst>
        </pc:spChg>
        <pc:spChg chg="del">
          <ac:chgData name="Hậu Lv" userId="055cb2cbb9ae5c91" providerId="LiveId" clId="{D28E299D-9262-4571-9A62-D37E45C70406}" dt="2020-07-06T02:30:32.082" v="4445" actId="478"/>
          <ac:spMkLst>
            <pc:docMk/>
            <pc:sldMk cId="4274634257" sldId="270"/>
            <ac:spMk id="4" creationId="{68C7B794-83AE-465A-900B-854D5DAA3ADD}"/>
          </ac:spMkLst>
        </pc:spChg>
        <pc:spChg chg="del">
          <ac:chgData name="Hậu Lv" userId="055cb2cbb9ae5c91" providerId="LiveId" clId="{D28E299D-9262-4571-9A62-D37E45C70406}" dt="2020-07-06T02:30:32.082" v="4445" actId="478"/>
          <ac:spMkLst>
            <pc:docMk/>
            <pc:sldMk cId="4274634257" sldId="270"/>
            <ac:spMk id="5" creationId="{9458E92B-A4CA-4DDC-9CB5-8E2C4DFC3C69}"/>
          </ac:spMkLst>
        </pc:spChg>
        <pc:picChg chg="add mod">
          <ac:chgData name="Hậu Lv" userId="055cb2cbb9ae5c91" providerId="LiveId" clId="{D28E299D-9262-4571-9A62-D37E45C70406}" dt="2020-07-06T02:30:32.352" v="4446"/>
          <ac:picMkLst>
            <pc:docMk/>
            <pc:sldMk cId="4274634257" sldId="270"/>
            <ac:picMk id="8" creationId="{5B2BE2DE-E06B-48B8-B55C-988E7335FC9F}"/>
          </ac:picMkLst>
        </pc:picChg>
      </pc:sldChg>
      <pc:sldChg chg="addSp delSp modSp mod">
        <pc:chgData name="Hậu Lv" userId="055cb2cbb9ae5c91" providerId="LiveId" clId="{D28E299D-9262-4571-9A62-D37E45C70406}" dt="2020-07-06T06:16:28.286" v="7999" actId="1076"/>
        <pc:sldMkLst>
          <pc:docMk/>
          <pc:sldMk cId="4132998580" sldId="271"/>
        </pc:sldMkLst>
        <pc:spChg chg="mod">
          <ac:chgData name="Hậu Lv" userId="055cb2cbb9ae5c91" providerId="LiveId" clId="{D28E299D-9262-4571-9A62-D37E45C70406}" dt="2020-07-06T06:16:28.286" v="7999" actId="1076"/>
          <ac:spMkLst>
            <pc:docMk/>
            <pc:sldMk cId="4132998580" sldId="271"/>
            <ac:spMk id="3" creationId="{258BF294-FBB4-46FF-B470-998D4A1A84C5}"/>
          </ac:spMkLst>
        </pc:spChg>
        <pc:spChg chg="del">
          <ac:chgData name="Hậu Lv" userId="055cb2cbb9ae5c91" providerId="LiveId" clId="{D28E299D-9262-4571-9A62-D37E45C70406}" dt="2020-07-06T02:30:35.517" v="4447" actId="478"/>
          <ac:spMkLst>
            <pc:docMk/>
            <pc:sldMk cId="4132998580" sldId="271"/>
            <ac:spMk id="4" creationId="{68C7B794-83AE-465A-900B-854D5DAA3ADD}"/>
          </ac:spMkLst>
        </pc:spChg>
        <pc:spChg chg="del">
          <ac:chgData name="Hậu Lv" userId="055cb2cbb9ae5c91" providerId="LiveId" clId="{D28E299D-9262-4571-9A62-D37E45C70406}" dt="2020-07-06T02:30:35.517" v="4447" actId="478"/>
          <ac:spMkLst>
            <pc:docMk/>
            <pc:sldMk cId="4132998580" sldId="271"/>
            <ac:spMk id="5" creationId="{9458E92B-A4CA-4DDC-9CB5-8E2C4DFC3C69}"/>
          </ac:spMkLst>
        </pc:spChg>
        <pc:picChg chg="add mod">
          <ac:chgData name="Hậu Lv" userId="055cb2cbb9ae5c91" providerId="LiveId" clId="{D28E299D-9262-4571-9A62-D37E45C70406}" dt="2020-07-06T02:30:35.757" v="4448"/>
          <ac:picMkLst>
            <pc:docMk/>
            <pc:sldMk cId="4132998580" sldId="271"/>
            <ac:picMk id="7" creationId="{EE4CE8A3-81EA-4F50-86B8-5A3C25C1E663}"/>
          </ac:picMkLst>
        </pc:picChg>
      </pc:sldChg>
      <pc:sldChg chg="addSp delSp modSp del mod ord">
        <pc:chgData name="Hậu Lv" userId="055cb2cbb9ae5c91" providerId="LiveId" clId="{D28E299D-9262-4571-9A62-D37E45C70406}" dt="2020-07-06T07:47:05.491" v="8121" actId="47"/>
        <pc:sldMkLst>
          <pc:docMk/>
          <pc:sldMk cId="1180124422" sldId="272"/>
        </pc:sldMkLst>
        <pc:spChg chg="del">
          <ac:chgData name="Hậu Lv" userId="055cb2cbb9ae5c91" providerId="LiveId" clId="{D28E299D-9262-4571-9A62-D37E45C70406}" dt="2020-07-06T02:30:39.584" v="4449" actId="478"/>
          <ac:spMkLst>
            <pc:docMk/>
            <pc:sldMk cId="1180124422" sldId="272"/>
            <ac:spMk id="4" creationId="{68C7B794-83AE-465A-900B-854D5DAA3ADD}"/>
          </ac:spMkLst>
        </pc:spChg>
        <pc:spChg chg="del">
          <ac:chgData name="Hậu Lv" userId="055cb2cbb9ae5c91" providerId="LiveId" clId="{D28E299D-9262-4571-9A62-D37E45C70406}" dt="2020-07-06T02:30:39.584" v="4449" actId="478"/>
          <ac:spMkLst>
            <pc:docMk/>
            <pc:sldMk cId="1180124422" sldId="272"/>
            <ac:spMk id="5" creationId="{9458E92B-A4CA-4DDC-9CB5-8E2C4DFC3C69}"/>
          </ac:spMkLst>
        </pc:spChg>
        <pc:spChg chg="add del mod">
          <ac:chgData name="Hậu Lv" userId="055cb2cbb9ae5c91" providerId="LiveId" clId="{D28E299D-9262-4571-9A62-D37E45C70406}" dt="2020-07-05T13:48:08.232" v="2252"/>
          <ac:spMkLst>
            <pc:docMk/>
            <pc:sldMk cId="1180124422" sldId="272"/>
            <ac:spMk id="8" creationId="{94E3FBCB-BECA-44E4-963E-E7986B22867C}"/>
          </ac:spMkLst>
        </pc:spChg>
        <pc:picChg chg="add mod">
          <ac:chgData name="Hậu Lv" userId="055cb2cbb9ae5c91" providerId="LiveId" clId="{D28E299D-9262-4571-9A62-D37E45C70406}" dt="2020-07-06T02:30:39.859" v="4450"/>
          <ac:picMkLst>
            <pc:docMk/>
            <pc:sldMk cId="1180124422" sldId="272"/>
            <ac:picMk id="8" creationId="{9A734C8A-DB58-4955-A672-AF946722B1D5}"/>
          </ac:picMkLst>
        </pc:picChg>
      </pc:sldChg>
      <pc:sldChg chg="addSp delSp modSp del mod ord">
        <pc:chgData name="Hậu Lv" userId="055cb2cbb9ae5c91" providerId="LiveId" clId="{D28E299D-9262-4571-9A62-D37E45C70406}" dt="2020-07-06T07:47:05.491" v="8121" actId="47"/>
        <pc:sldMkLst>
          <pc:docMk/>
          <pc:sldMk cId="3836288797" sldId="273"/>
        </pc:sldMkLst>
        <pc:spChg chg="del">
          <ac:chgData name="Hậu Lv" userId="055cb2cbb9ae5c91" providerId="LiveId" clId="{D28E299D-9262-4571-9A62-D37E45C70406}" dt="2020-07-06T02:30:46.814" v="4451" actId="478"/>
          <ac:spMkLst>
            <pc:docMk/>
            <pc:sldMk cId="3836288797" sldId="273"/>
            <ac:spMk id="4" creationId="{68C7B794-83AE-465A-900B-854D5DAA3ADD}"/>
          </ac:spMkLst>
        </pc:spChg>
        <pc:spChg chg="del">
          <ac:chgData name="Hậu Lv" userId="055cb2cbb9ae5c91" providerId="LiveId" clId="{D28E299D-9262-4571-9A62-D37E45C70406}" dt="2020-07-06T02:30:46.814" v="4451" actId="478"/>
          <ac:spMkLst>
            <pc:docMk/>
            <pc:sldMk cId="3836288797" sldId="273"/>
            <ac:spMk id="5" creationId="{9458E92B-A4CA-4DDC-9CB5-8E2C4DFC3C69}"/>
          </ac:spMkLst>
        </pc:spChg>
        <pc:picChg chg="add mod">
          <ac:chgData name="Hậu Lv" userId="055cb2cbb9ae5c91" providerId="LiveId" clId="{D28E299D-9262-4571-9A62-D37E45C70406}" dt="2020-07-06T02:30:47.102" v="4452"/>
          <ac:picMkLst>
            <pc:docMk/>
            <pc:sldMk cId="3836288797" sldId="273"/>
            <ac:picMk id="9" creationId="{2467A98F-80AE-4DF3-A4E6-FF1E766DF23C}"/>
          </ac:picMkLst>
        </pc:picChg>
      </pc:sldChg>
      <pc:sldChg chg="addSp delSp modSp del mod">
        <pc:chgData name="Hậu Lv" userId="055cb2cbb9ae5c91" providerId="LiveId" clId="{D28E299D-9262-4571-9A62-D37E45C70406}" dt="2020-07-06T04:47:39.002" v="7182" actId="2696"/>
        <pc:sldMkLst>
          <pc:docMk/>
          <pc:sldMk cId="1378799915" sldId="274"/>
        </pc:sldMkLst>
        <pc:spChg chg="del">
          <ac:chgData name="Hậu Lv" userId="055cb2cbb9ae5c91" providerId="LiveId" clId="{D28E299D-9262-4571-9A62-D37E45C70406}" dt="2020-07-06T02:30:50.592" v="4453" actId="478"/>
          <ac:spMkLst>
            <pc:docMk/>
            <pc:sldMk cId="1378799915" sldId="274"/>
            <ac:spMk id="4" creationId="{68C7B794-83AE-465A-900B-854D5DAA3ADD}"/>
          </ac:spMkLst>
        </pc:spChg>
        <pc:spChg chg="del">
          <ac:chgData name="Hậu Lv" userId="055cb2cbb9ae5c91" providerId="LiveId" clId="{D28E299D-9262-4571-9A62-D37E45C70406}" dt="2020-07-06T02:30:50.592" v="4453" actId="478"/>
          <ac:spMkLst>
            <pc:docMk/>
            <pc:sldMk cId="1378799915" sldId="274"/>
            <ac:spMk id="5" creationId="{9458E92B-A4CA-4DDC-9CB5-8E2C4DFC3C69}"/>
          </ac:spMkLst>
        </pc:spChg>
        <pc:picChg chg="add mod">
          <ac:chgData name="Hậu Lv" userId="055cb2cbb9ae5c91" providerId="LiveId" clId="{D28E299D-9262-4571-9A62-D37E45C70406}" dt="2020-07-06T02:30:51.212" v="4454"/>
          <ac:picMkLst>
            <pc:docMk/>
            <pc:sldMk cId="1378799915" sldId="274"/>
            <ac:picMk id="8" creationId="{7F46D489-F4D8-4055-9819-181D6655B8C2}"/>
          </ac:picMkLst>
        </pc:picChg>
      </pc:sldChg>
      <pc:sldChg chg="addSp delSp modSp del mod">
        <pc:chgData name="Hậu Lv" userId="055cb2cbb9ae5c91" providerId="LiveId" clId="{D28E299D-9262-4571-9A62-D37E45C70406}" dt="2020-07-06T04:47:34.692" v="7181" actId="2696"/>
        <pc:sldMkLst>
          <pc:docMk/>
          <pc:sldMk cId="2263161114" sldId="275"/>
        </pc:sldMkLst>
        <pc:spChg chg="del">
          <ac:chgData name="Hậu Lv" userId="055cb2cbb9ae5c91" providerId="LiveId" clId="{D28E299D-9262-4571-9A62-D37E45C70406}" dt="2020-07-06T02:30:58.702" v="4456" actId="478"/>
          <ac:spMkLst>
            <pc:docMk/>
            <pc:sldMk cId="2263161114" sldId="275"/>
            <ac:spMk id="4" creationId="{68C7B794-83AE-465A-900B-854D5DAA3ADD}"/>
          </ac:spMkLst>
        </pc:spChg>
        <pc:spChg chg="del">
          <ac:chgData name="Hậu Lv" userId="055cb2cbb9ae5c91" providerId="LiveId" clId="{D28E299D-9262-4571-9A62-D37E45C70406}" dt="2020-07-06T02:31:00.473" v="4457" actId="478"/>
          <ac:spMkLst>
            <pc:docMk/>
            <pc:sldMk cId="2263161114" sldId="275"/>
            <ac:spMk id="5" creationId="{9458E92B-A4CA-4DDC-9CB5-8E2C4DFC3C69}"/>
          </ac:spMkLst>
        </pc:spChg>
        <pc:picChg chg="add mod">
          <ac:chgData name="Hậu Lv" userId="055cb2cbb9ae5c91" providerId="LiveId" clId="{D28E299D-9262-4571-9A62-D37E45C70406}" dt="2020-07-06T02:30:54.392" v="4455"/>
          <ac:picMkLst>
            <pc:docMk/>
            <pc:sldMk cId="2263161114" sldId="275"/>
            <ac:picMk id="8" creationId="{2A8F3714-C7BB-4033-8930-2F6436C6E88B}"/>
          </ac:picMkLst>
        </pc:picChg>
      </pc:sldChg>
      <pc:sldChg chg="addSp delSp modSp mod setBg">
        <pc:chgData name="Hậu Lv" userId="055cb2cbb9ae5c91" providerId="LiveId" clId="{D28E299D-9262-4571-9A62-D37E45C70406}" dt="2020-07-06T06:35:11.992" v="8070" actId="20577"/>
        <pc:sldMkLst>
          <pc:docMk/>
          <pc:sldMk cId="234731014" sldId="276"/>
        </pc:sldMkLst>
        <pc:spChg chg="add mod">
          <ac:chgData name="Hậu Lv" userId="055cb2cbb9ae5c91" providerId="LiveId" clId="{D28E299D-9262-4571-9A62-D37E45C70406}" dt="2020-07-06T05:59:20.958" v="7461" actId="1076"/>
          <ac:spMkLst>
            <pc:docMk/>
            <pc:sldMk cId="234731014" sldId="276"/>
            <ac:spMk id="2" creationId="{CD7DBBF3-594C-4135-AB2D-A5BDC70BFD13}"/>
          </ac:spMkLst>
        </pc:spChg>
        <pc:spChg chg="mod">
          <ac:chgData name="Hậu Lv" userId="055cb2cbb9ae5c91" providerId="LiveId" clId="{D28E299D-9262-4571-9A62-D37E45C70406}" dt="2020-07-06T06:35:11.992" v="8070" actId="20577"/>
          <ac:spMkLst>
            <pc:docMk/>
            <pc:sldMk cId="234731014" sldId="276"/>
            <ac:spMk id="3" creationId="{258BF294-FBB4-46FF-B470-998D4A1A84C5}"/>
          </ac:spMkLst>
        </pc:spChg>
        <pc:spChg chg="del">
          <ac:chgData name="Hậu Lv" userId="055cb2cbb9ae5c91" providerId="LiveId" clId="{D28E299D-9262-4571-9A62-D37E45C70406}" dt="2020-07-06T02:31:05.117" v="4458" actId="478"/>
          <ac:spMkLst>
            <pc:docMk/>
            <pc:sldMk cId="234731014" sldId="276"/>
            <ac:spMk id="4" creationId="{68C7B794-83AE-465A-900B-854D5DAA3ADD}"/>
          </ac:spMkLst>
        </pc:spChg>
        <pc:spChg chg="del">
          <ac:chgData name="Hậu Lv" userId="055cb2cbb9ae5c91" providerId="LiveId" clId="{D28E299D-9262-4571-9A62-D37E45C70406}" dt="2020-07-06T02:31:05.117" v="4458" actId="478"/>
          <ac:spMkLst>
            <pc:docMk/>
            <pc:sldMk cId="234731014" sldId="276"/>
            <ac:spMk id="5" creationId="{9458E92B-A4CA-4DDC-9CB5-8E2C4DFC3C69}"/>
          </ac:spMkLst>
        </pc:spChg>
        <pc:picChg chg="add mod">
          <ac:chgData name="Hậu Lv" userId="055cb2cbb9ae5c91" providerId="LiveId" clId="{D28E299D-9262-4571-9A62-D37E45C70406}" dt="2020-07-06T02:31:05.362" v="4459"/>
          <ac:picMkLst>
            <pc:docMk/>
            <pc:sldMk cId="234731014" sldId="276"/>
            <ac:picMk id="8" creationId="{9568CFEA-C753-4D7A-AF11-BD8A37F7DFAA}"/>
          </ac:picMkLst>
        </pc:picChg>
      </pc:sldChg>
      <pc:sldChg chg="addSp delSp modSp mod setBg">
        <pc:chgData name="Hậu Lv" userId="055cb2cbb9ae5c91" providerId="LiveId" clId="{D28E299D-9262-4571-9A62-D37E45C70406}" dt="2020-07-06T06:01:33.288" v="7518" actId="1076"/>
        <pc:sldMkLst>
          <pc:docMk/>
          <pc:sldMk cId="2521779252" sldId="277"/>
        </pc:sldMkLst>
        <pc:spChg chg="add mod">
          <ac:chgData name="Hậu Lv" userId="055cb2cbb9ae5c91" providerId="LiveId" clId="{D28E299D-9262-4571-9A62-D37E45C70406}" dt="2020-07-06T06:01:30.674" v="7517" actId="1076"/>
          <ac:spMkLst>
            <pc:docMk/>
            <pc:sldMk cId="2521779252" sldId="277"/>
            <ac:spMk id="2" creationId="{6DDA4FCE-B186-4FE0-900F-7CF292930F46}"/>
          </ac:spMkLst>
        </pc:spChg>
        <pc:spChg chg="del mod">
          <ac:chgData name="Hậu Lv" userId="055cb2cbb9ae5c91" providerId="LiveId" clId="{D28E299D-9262-4571-9A62-D37E45C70406}" dt="2020-07-06T06:00:30.362" v="7473" actId="478"/>
          <ac:spMkLst>
            <pc:docMk/>
            <pc:sldMk cId="2521779252" sldId="277"/>
            <ac:spMk id="3" creationId="{258BF294-FBB4-46FF-B470-998D4A1A84C5}"/>
          </ac:spMkLst>
        </pc:spChg>
        <pc:spChg chg="del">
          <ac:chgData name="Hậu Lv" userId="055cb2cbb9ae5c91" providerId="LiveId" clId="{D28E299D-9262-4571-9A62-D37E45C70406}" dt="2020-07-06T02:31:10.992" v="4460" actId="478"/>
          <ac:spMkLst>
            <pc:docMk/>
            <pc:sldMk cId="2521779252" sldId="277"/>
            <ac:spMk id="4" creationId="{68C7B794-83AE-465A-900B-854D5DAA3ADD}"/>
          </ac:spMkLst>
        </pc:spChg>
        <pc:spChg chg="del">
          <ac:chgData name="Hậu Lv" userId="055cb2cbb9ae5c91" providerId="LiveId" clId="{D28E299D-9262-4571-9A62-D37E45C70406}" dt="2020-07-06T02:31:10.992" v="4460" actId="478"/>
          <ac:spMkLst>
            <pc:docMk/>
            <pc:sldMk cId="2521779252" sldId="277"/>
            <ac:spMk id="5" creationId="{9458E92B-A4CA-4DDC-9CB5-8E2C4DFC3C69}"/>
          </ac:spMkLst>
        </pc:spChg>
        <pc:picChg chg="mod">
          <ac:chgData name="Hậu Lv" userId="055cb2cbb9ae5c91" providerId="LiveId" clId="{D28E299D-9262-4571-9A62-D37E45C70406}" dt="2020-07-06T06:01:33.288" v="7518" actId="1076"/>
          <ac:picMkLst>
            <pc:docMk/>
            <pc:sldMk cId="2521779252" sldId="277"/>
            <ac:picMk id="9" creationId="{187F4131-4BE5-4FC7-8F4B-0C8B981D825F}"/>
          </ac:picMkLst>
        </pc:picChg>
      </pc:sldChg>
      <pc:sldChg chg="addSp delSp modSp del mod">
        <pc:chgData name="Hậu Lv" userId="055cb2cbb9ae5c91" providerId="LiveId" clId="{D28E299D-9262-4571-9A62-D37E45C70406}" dt="2020-07-06T06:01:49.023" v="7519" actId="2696"/>
        <pc:sldMkLst>
          <pc:docMk/>
          <pc:sldMk cId="4140601151" sldId="278"/>
        </pc:sldMkLst>
        <pc:spChg chg="del">
          <ac:chgData name="Hậu Lv" userId="055cb2cbb9ae5c91" providerId="LiveId" clId="{D28E299D-9262-4571-9A62-D37E45C70406}" dt="2020-07-06T02:31:16.552" v="4461" actId="478"/>
          <ac:spMkLst>
            <pc:docMk/>
            <pc:sldMk cId="4140601151" sldId="278"/>
            <ac:spMk id="4" creationId="{68C7B794-83AE-465A-900B-854D5DAA3ADD}"/>
          </ac:spMkLst>
        </pc:spChg>
        <pc:spChg chg="del">
          <ac:chgData name="Hậu Lv" userId="055cb2cbb9ae5c91" providerId="LiveId" clId="{D28E299D-9262-4571-9A62-D37E45C70406}" dt="2020-07-06T02:31:16.552" v="4461" actId="478"/>
          <ac:spMkLst>
            <pc:docMk/>
            <pc:sldMk cId="4140601151" sldId="278"/>
            <ac:spMk id="5" creationId="{9458E92B-A4CA-4DDC-9CB5-8E2C4DFC3C69}"/>
          </ac:spMkLst>
        </pc:spChg>
        <pc:picChg chg="add mod">
          <ac:chgData name="Hậu Lv" userId="055cb2cbb9ae5c91" providerId="LiveId" clId="{D28E299D-9262-4571-9A62-D37E45C70406}" dt="2020-07-06T02:31:16.952" v="4462"/>
          <ac:picMkLst>
            <pc:docMk/>
            <pc:sldMk cId="4140601151" sldId="278"/>
            <ac:picMk id="9" creationId="{75ED9F01-4922-45F8-83D5-54685EB5E93D}"/>
          </ac:picMkLst>
        </pc:picChg>
      </pc:sldChg>
      <pc:sldChg chg="addSp delSp modSp mod">
        <pc:chgData name="Hậu Lv" userId="055cb2cbb9ae5c91" providerId="LiveId" clId="{D28E299D-9262-4571-9A62-D37E45C70406}" dt="2020-07-06T06:02:44.188" v="7559" actId="1076"/>
        <pc:sldMkLst>
          <pc:docMk/>
          <pc:sldMk cId="842227043" sldId="283"/>
        </pc:sldMkLst>
        <pc:spChg chg="del">
          <ac:chgData name="Hậu Lv" userId="055cb2cbb9ae5c91" providerId="LiveId" clId="{D28E299D-9262-4571-9A62-D37E45C70406}" dt="2020-07-06T06:01:55.702" v="7520" actId="478"/>
          <ac:spMkLst>
            <pc:docMk/>
            <pc:sldMk cId="842227043" sldId="283"/>
            <ac:spMk id="3" creationId="{258BF294-FBB4-46FF-B470-998D4A1A84C5}"/>
          </ac:spMkLst>
        </pc:spChg>
        <pc:spChg chg="add del mod">
          <ac:chgData name="Hậu Lv" userId="055cb2cbb9ae5c91" providerId="LiveId" clId="{D28E299D-9262-4571-9A62-D37E45C70406}" dt="2020-07-06T06:01:59.185" v="7521" actId="478"/>
          <ac:spMkLst>
            <pc:docMk/>
            <pc:sldMk cId="842227043" sldId="283"/>
            <ac:spMk id="4" creationId="{53B511B7-53CB-4D83-AA46-FEC13F3F3209}"/>
          </ac:spMkLst>
        </pc:spChg>
        <pc:spChg chg="del">
          <ac:chgData name="Hậu Lv" userId="055cb2cbb9ae5c91" providerId="LiveId" clId="{D28E299D-9262-4571-9A62-D37E45C70406}" dt="2020-07-06T02:31:20.882" v="4463" actId="478"/>
          <ac:spMkLst>
            <pc:docMk/>
            <pc:sldMk cId="842227043" sldId="283"/>
            <ac:spMk id="4" creationId="{68C7B794-83AE-465A-900B-854D5DAA3ADD}"/>
          </ac:spMkLst>
        </pc:spChg>
        <pc:spChg chg="del">
          <ac:chgData name="Hậu Lv" userId="055cb2cbb9ae5c91" providerId="LiveId" clId="{D28E299D-9262-4571-9A62-D37E45C70406}" dt="2020-07-06T02:31:20.882" v="4463" actId="478"/>
          <ac:spMkLst>
            <pc:docMk/>
            <pc:sldMk cId="842227043" sldId="283"/>
            <ac:spMk id="5" creationId="{9458E92B-A4CA-4DDC-9CB5-8E2C4DFC3C69}"/>
          </ac:spMkLst>
        </pc:spChg>
        <pc:spChg chg="add mod">
          <ac:chgData name="Hậu Lv" userId="055cb2cbb9ae5c91" providerId="LiveId" clId="{D28E299D-9262-4571-9A62-D37E45C70406}" dt="2020-07-06T06:02:39.397" v="7556" actId="1076"/>
          <ac:spMkLst>
            <pc:docMk/>
            <pc:sldMk cId="842227043" sldId="283"/>
            <ac:spMk id="5" creationId="{D3B158F8-6C6C-4991-A451-2791D5BF272D}"/>
          </ac:spMkLst>
        </pc:spChg>
        <pc:picChg chg="mod">
          <ac:chgData name="Hậu Lv" userId="055cb2cbb9ae5c91" providerId="LiveId" clId="{D28E299D-9262-4571-9A62-D37E45C70406}" dt="2020-07-06T06:02:44.188" v="7559" actId="1076"/>
          <ac:picMkLst>
            <pc:docMk/>
            <pc:sldMk cId="842227043" sldId="283"/>
            <ac:picMk id="8" creationId="{D5F892F8-77C7-4D4D-A907-07671D9195B8}"/>
          </ac:picMkLst>
        </pc:picChg>
        <pc:picChg chg="add mod">
          <ac:chgData name="Hậu Lv" userId="055cb2cbb9ae5c91" providerId="LiveId" clId="{D28E299D-9262-4571-9A62-D37E45C70406}" dt="2020-07-06T02:31:21.136" v="4464"/>
          <ac:picMkLst>
            <pc:docMk/>
            <pc:sldMk cId="842227043" sldId="283"/>
            <ac:picMk id="9" creationId="{9FD1506A-47A8-46B7-AD1B-89F60CE3FCF7}"/>
          </ac:picMkLst>
        </pc:picChg>
      </pc:sldChg>
      <pc:sldChg chg="addSp delSp modSp mod">
        <pc:chgData name="Hậu Lv" userId="055cb2cbb9ae5c91" providerId="LiveId" clId="{D28E299D-9262-4571-9A62-D37E45C70406}" dt="2020-07-06T06:03:33.878" v="7609" actId="1076"/>
        <pc:sldMkLst>
          <pc:docMk/>
          <pc:sldMk cId="413293887" sldId="284"/>
        </pc:sldMkLst>
        <pc:spChg chg="del">
          <ac:chgData name="Hậu Lv" userId="055cb2cbb9ae5c91" providerId="LiveId" clId="{D28E299D-9262-4571-9A62-D37E45C70406}" dt="2020-07-06T06:02:54.905" v="7560" actId="478"/>
          <ac:spMkLst>
            <pc:docMk/>
            <pc:sldMk cId="413293887" sldId="284"/>
            <ac:spMk id="3" creationId="{258BF294-FBB4-46FF-B470-998D4A1A84C5}"/>
          </ac:spMkLst>
        </pc:spChg>
        <pc:spChg chg="del">
          <ac:chgData name="Hậu Lv" userId="055cb2cbb9ae5c91" providerId="LiveId" clId="{D28E299D-9262-4571-9A62-D37E45C70406}" dt="2020-07-06T02:31:25.372" v="4465" actId="478"/>
          <ac:spMkLst>
            <pc:docMk/>
            <pc:sldMk cId="413293887" sldId="284"/>
            <ac:spMk id="4" creationId="{68C7B794-83AE-465A-900B-854D5DAA3ADD}"/>
          </ac:spMkLst>
        </pc:spChg>
        <pc:spChg chg="add del mod">
          <ac:chgData name="Hậu Lv" userId="055cb2cbb9ae5c91" providerId="LiveId" clId="{D28E299D-9262-4571-9A62-D37E45C70406}" dt="2020-07-06T06:02:56.747" v="7561" actId="478"/>
          <ac:spMkLst>
            <pc:docMk/>
            <pc:sldMk cId="413293887" sldId="284"/>
            <ac:spMk id="4" creationId="{B4AAD5D2-018C-470F-BD94-CF7BBAEFB27E}"/>
          </ac:spMkLst>
        </pc:spChg>
        <pc:spChg chg="del">
          <ac:chgData name="Hậu Lv" userId="055cb2cbb9ae5c91" providerId="LiveId" clId="{D28E299D-9262-4571-9A62-D37E45C70406}" dt="2020-07-06T02:31:28.242" v="4467" actId="478"/>
          <ac:spMkLst>
            <pc:docMk/>
            <pc:sldMk cId="413293887" sldId="284"/>
            <ac:spMk id="5" creationId="{9458E92B-A4CA-4DDC-9CB5-8E2C4DFC3C69}"/>
          </ac:spMkLst>
        </pc:spChg>
        <pc:spChg chg="add mod">
          <ac:chgData name="Hậu Lv" userId="055cb2cbb9ae5c91" providerId="LiveId" clId="{D28E299D-9262-4571-9A62-D37E45C70406}" dt="2020-07-06T06:03:33.878" v="7609" actId="1076"/>
          <ac:spMkLst>
            <pc:docMk/>
            <pc:sldMk cId="413293887" sldId="284"/>
            <ac:spMk id="10" creationId="{9819DFCF-5D39-4226-8C9B-BBC8BD344138}"/>
          </ac:spMkLst>
        </pc:spChg>
        <pc:picChg chg="mod">
          <ac:chgData name="Hậu Lv" userId="055cb2cbb9ae5c91" providerId="LiveId" clId="{D28E299D-9262-4571-9A62-D37E45C70406}" dt="2020-07-06T06:03:16.538" v="7586" actId="1076"/>
          <ac:picMkLst>
            <pc:docMk/>
            <pc:sldMk cId="413293887" sldId="284"/>
            <ac:picMk id="8" creationId="{EDA06A60-2EF6-44CF-8547-62137284F6CE}"/>
          </ac:picMkLst>
        </pc:picChg>
        <pc:picChg chg="add mod">
          <ac:chgData name="Hậu Lv" userId="055cb2cbb9ae5c91" providerId="LiveId" clId="{D28E299D-9262-4571-9A62-D37E45C70406}" dt="2020-07-06T02:31:25.672" v="4466"/>
          <ac:picMkLst>
            <pc:docMk/>
            <pc:sldMk cId="413293887" sldId="284"/>
            <ac:picMk id="9" creationId="{6A3AA0F2-DA52-4B9F-85DD-3BD0D54DF5AB}"/>
          </ac:picMkLst>
        </pc:picChg>
      </pc:sldChg>
      <pc:sldChg chg="addSp delSp modSp new mod setBg">
        <pc:chgData name="Hậu Lv" userId="055cb2cbb9ae5c91" providerId="LiveId" clId="{D28E299D-9262-4571-9A62-D37E45C70406}" dt="2020-07-07T08:50:06.589" v="8545" actId="1076"/>
        <pc:sldMkLst>
          <pc:docMk/>
          <pc:sldMk cId="65246690" sldId="285"/>
        </pc:sldMkLst>
        <pc:spChg chg="add del mod">
          <ac:chgData name="Hậu Lv" userId="055cb2cbb9ae5c91" providerId="LiveId" clId="{D28E299D-9262-4571-9A62-D37E45C70406}" dt="2020-07-05T13:02:05.958" v="1997" actId="20577"/>
          <ac:spMkLst>
            <pc:docMk/>
            <pc:sldMk cId="65246690" sldId="285"/>
            <ac:spMk id="2" creationId="{9F659841-979D-4530-B1E7-42C520D1FA87}"/>
          </ac:spMkLst>
        </pc:spChg>
        <pc:spChg chg="del">
          <ac:chgData name="Hậu Lv" userId="055cb2cbb9ae5c91" providerId="LiveId" clId="{D28E299D-9262-4571-9A62-D37E45C70406}" dt="2020-07-05T10:48:20.075" v="696" actId="478"/>
          <ac:spMkLst>
            <pc:docMk/>
            <pc:sldMk cId="65246690" sldId="285"/>
            <ac:spMk id="3" creationId="{71D9A236-7435-413E-8E05-F25A0F23EBDF}"/>
          </ac:spMkLst>
        </pc:spChg>
        <pc:spChg chg="add del mod ord">
          <ac:chgData name="Hậu Lv" userId="055cb2cbb9ae5c91" providerId="LiveId" clId="{D28E299D-9262-4571-9A62-D37E45C70406}" dt="2020-07-05T15:07:17.793" v="3943" actId="11529"/>
          <ac:spMkLst>
            <pc:docMk/>
            <pc:sldMk cId="65246690" sldId="285"/>
            <ac:spMk id="3" creationId="{A7D08DC6-DF1A-48E1-BDBB-670CC62E606E}"/>
          </ac:spMkLst>
        </pc:spChg>
        <pc:spChg chg="add mod">
          <ac:chgData name="Hậu Lv" userId="055cb2cbb9ae5c91" providerId="LiveId" clId="{D28E299D-9262-4571-9A62-D37E45C70406}" dt="2020-07-06T02:18:56.908" v="4402" actId="1076"/>
          <ac:spMkLst>
            <pc:docMk/>
            <pc:sldMk cId="65246690" sldId="285"/>
            <ac:spMk id="6" creationId="{56920F37-2BE9-4882-8A4F-BBCF6016C987}"/>
          </ac:spMkLst>
        </pc:spChg>
        <pc:spChg chg="add mod">
          <ac:chgData name="Hậu Lv" userId="055cb2cbb9ae5c91" providerId="LiveId" clId="{D28E299D-9262-4571-9A62-D37E45C70406}" dt="2020-07-07T08:49:43.065" v="8544" actId="20577"/>
          <ac:spMkLst>
            <pc:docMk/>
            <pc:sldMk cId="65246690" sldId="285"/>
            <ac:spMk id="7" creationId="{F70F9B3D-77C1-459A-86EF-462DEBF469E9}"/>
          </ac:spMkLst>
        </pc:spChg>
        <pc:spChg chg="add del mod">
          <ac:chgData name="Hậu Lv" userId="055cb2cbb9ae5c91" providerId="LiveId" clId="{D28E299D-9262-4571-9A62-D37E45C70406}" dt="2020-07-05T13:08:59.950" v="2041" actId="478"/>
          <ac:spMkLst>
            <pc:docMk/>
            <pc:sldMk cId="65246690" sldId="285"/>
            <ac:spMk id="8" creationId="{724030BC-CC8E-494D-ADD2-A37B7142F0C7}"/>
          </ac:spMkLst>
        </pc:spChg>
        <pc:spChg chg="add del mod">
          <ac:chgData name="Hậu Lv" userId="055cb2cbb9ae5c91" providerId="LiveId" clId="{D28E299D-9262-4571-9A62-D37E45C70406}" dt="2020-07-05T13:08:59.950" v="2041" actId="478"/>
          <ac:spMkLst>
            <pc:docMk/>
            <pc:sldMk cId="65246690" sldId="285"/>
            <ac:spMk id="9" creationId="{117E73EA-3DF3-4694-AE7B-958C9E410643}"/>
          </ac:spMkLst>
        </pc:spChg>
        <pc:spChg chg="add del">
          <ac:chgData name="Hậu Lv" userId="055cb2cbb9ae5c91" providerId="LiveId" clId="{D28E299D-9262-4571-9A62-D37E45C70406}" dt="2020-07-05T11:48:29.695" v="1071" actId="11529"/>
          <ac:spMkLst>
            <pc:docMk/>
            <pc:sldMk cId="65246690" sldId="285"/>
            <ac:spMk id="10" creationId="{9B9FED1D-6611-425A-BD7A-796C7E6D29E8}"/>
          </ac:spMkLst>
        </pc:spChg>
        <pc:spChg chg="add del">
          <ac:chgData name="Hậu Lv" userId="055cb2cbb9ae5c91" providerId="LiveId" clId="{D28E299D-9262-4571-9A62-D37E45C70406}" dt="2020-07-05T11:49:05.051" v="1073" actId="11529"/>
          <ac:spMkLst>
            <pc:docMk/>
            <pc:sldMk cId="65246690" sldId="285"/>
            <ac:spMk id="11" creationId="{4425DDFC-B7E6-411F-BCF2-3EE4AB0B752F}"/>
          </ac:spMkLst>
        </pc:spChg>
        <pc:spChg chg="add mod">
          <ac:chgData name="Hậu Lv" userId="055cb2cbb9ae5c91" providerId="LiveId" clId="{D28E299D-9262-4571-9A62-D37E45C70406}" dt="2020-07-07T08:50:06.589" v="8545" actId="1076"/>
          <ac:spMkLst>
            <pc:docMk/>
            <pc:sldMk cId="65246690" sldId="285"/>
            <ac:spMk id="14" creationId="{8F499C70-B509-4BA0-93B7-6D00BE4B2289}"/>
          </ac:spMkLst>
        </pc:spChg>
        <pc:spChg chg="add mod">
          <ac:chgData name="Hậu Lv" userId="055cb2cbb9ae5c91" providerId="LiveId" clId="{D28E299D-9262-4571-9A62-D37E45C70406}" dt="2020-07-07T08:50:06.589" v="8545" actId="1076"/>
          <ac:spMkLst>
            <pc:docMk/>
            <pc:sldMk cId="65246690" sldId="285"/>
            <ac:spMk id="15" creationId="{14DEDFB4-D084-468D-AC74-75A7A65EDAB0}"/>
          </ac:spMkLst>
        </pc:spChg>
        <pc:spChg chg="mod">
          <ac:chgData name="Hậu Lv" userId="055cb2cbb9ae5c91" providerId="LiveId" clId="{D28E299D-9262-4571-9A62-D37E45C70406}" dt="2020-07-05T13:09:00.533" v="2042"/>
          <ac:spMkLst>
            <pc:docMk/>
            <pc:sldMk cId="65246690" sldId="285"/>
            <ac:spMk id="18" creationId="{0DA16C0E-0CD3-40FA-A049-24EC137C2AAA}"/>
          </ac:spMkLst>
        </pc:spChg>
        <pc:spChg chg="mod">
          <ac:chgData name="Hậu Lv" userId="055cb2cbb9ae5c91" providerId="LiveId" clId="{D28E299D-9262-4571-9A62-D37E45C70406}" dt="2020-07-05T13:09:00.533" v="2042"/>
          <ac:spMkLst>
            <pc:docMk/>
            <pc:sldMk cId="65246690" sldId="285"/>
            <ac:spMk id="19" creationId="{FBE082B6-B148-437C-84B3-4AF14CFC3B7F}"/>
          </ac:spMkLst>
        </pc:spChg>
        <pc:spChg chg="mod">
          <ac:chgData name="Hậu Lv" userId="055cb2cbb9ae5c91" providerId="LiveId" clId="{D28E299D-9262-4571-9A62-D37E45C70406}" dt="2020-07-05T13:09:00.533" v="2042"/>
          <ac:spMkLst>
            <pc:docMk/>
            <pc:sldMk cId="65246690" sldId="285"/>
            <ac:spMk id="20" creationId="{5ECABC2E-7DF8-4863-A5BF-9707B400F032}"/>
          </ac:spMkLst>
        </pc:spChg>
        <pc:spChg chg="mod">
          <ac:chgData name="Hậu Lv" userId="055cb2cbb9ae5c91" providerId="LiveId" clId="{D28E299D-9262-4571-9A62-D37E45C70406}" dt="2020-07-05T13:19:19.947" v="2085"/>
          <ac:spMkLst>
            <pc:docMk/>
            <pc:sldMk cId="65246690" sldId="285"/>
            <ac:spMk id="23" creationId="{678483A5-CF02-4696-BC07-E8D82F27C2DD}"/>
          </ac:spMkLst>
        </pc:spChg>
        <pc:spChg chg="mod">
          <ac:chgData name="Hậu Lv" userId="055cb2cbb9ae5c91" providerId="LiveId" clId="{D28E299D-9262-4571-9A62-D37E45C70406}" dt="2020-07-05T13:19:19.947" v="2085"/>
          <ac:spMkLst>
            <pc:docMk/>
            <pc:sldMk cId="65246690" sldId="285"/>
            <ac:spMk id="24" creationId="{78701741-FEC7-4376-90FE-31F0C10C9992}"/>
          </ac:spMkLst>
        </pc:spChg>
        <pc:spChg chg="mod">
          <ac:chgData name="Hậu Lv" userId="055cb2cbb9ae5c91" providerId="LiveId" clId="{D28E299D-9262-4571-9A62-D37E45C70406}" dt="2020-07-05T13:19:19.947" v="2085"/>
          <ac:spMkLst>
            <pc:docMk/>
            <pc:sldMk cId="65246690" sldId="285"/>
            <ac:spMk id="25" creationId="{1F0789BE-D644-4E39-B17F-C19E1AFA5644}"/>
          </ac:spMkLst>
        </pc:spChg>
        <pc:grpChg chg="add del mod">
          <ac:chgData name="Hậu Lv" userId="055cb2cbb9ae5c91" providerId="LiveId" clId="{D28E299D-9262-4571-9A62-D37E45C70406}" dt="2020-07-05T13:19:19.696" v="2084" actId="478"/>
          <ac:grpSpMkLst>
            <pc:docMk/>
            <pc:sldMk cId="65246690" sldId="285"/>
            <ac:grpSpMk id="12" creationId="{CA4AB227-4F38-43D7-9FC6-D8D0B03ED54D}"/>
          </ac:grpSpMkLst>
        </pc:grpChg>
        <pc:grpChg chg="mod">
          <ac:chgData name="Hậu Lv" userId="055cb2cbb9ae5c91" providerId="LiveId" clId="{D28E299D-9262-4571-9A62-D37E45C70406}" dt="2020-07-05T13:09:00.533" v="2042"/>
          <ac:grpSpMkLst>
            <pc:docMk/>
            <pc:sldMk cId="65246690" sldId="285"/>
            <ac:grpSpMk id="16" creationId="{E2AE8FAA-A42E-43E3-959D-15FD20672F14}"/>
          </ac:grpSpMkLst>
        </pc:grpChg>
        <pc:grpChg chg="add del mod">
          <ac:chgData name="Hậu Lv" userId="055cb2cbb9ae5c91" providerId="LiveId" clId="{D28E299D-9262-4571-9A62-D37E45C70406}" dt="2020-07-05T15:23:50.009" v="3981" actId="478"/>
          <ac:grpSpMkLst>
            <pc:docMk/>
            <pc:sldMk cId="65246690" sldId="285"/>
            <ac:grpSpMk id="21" creationId="{EEC3E9A0-3BEB-4AFE-9135-11A29ED42BAC}"/>
          </ac:grpSpMkLst>
        </pc:grpChg>
        <pc:grpChg chg="mod">
          <ac:chgData name="Hậu Lv" userId="055cb2cbb9ae5c91" providerId="LiveId" clId="{D28E299D-9262-4571-9A62-D37E45C70406}" dt="2020-07-05T13:19:19.947" v="2085"/>
          <ac:grpSpMkLst>
            <pc:docMk/>
            <pc:sldMk cId="65246690" sldId="285"/>
            <ac:grpSpMk id="22" creationId="{929C770C-CCA3-453C-8457-90B2DCEA8A18}"/>
          </ac:grpSpMkLst>
        </pc:grpChg>
        <pc:picChg chg="add mod">
          <ac:chgData name="Hậu Lv" userId="055cb2cbb9ae5c91" providerId="LiveId" clId="{D28E299D-9262-4571-9A62-D37E45C70406}" dt="2020-07-05T15:14:02.764" v="3946" actId="1076"/>
          <ac:picMkLst>
            <pc:docMk/>
            <pc:sldMk cId="65246690" sldId="285"/>
            <ac:picMk id="5" creationId="{D314C56E-5AC4-47FF-BCAE-5B5520CBFC92}"/>
          </ac:picMkLst>
        </pc:picChg>
        <pc:picChg chg="add mod">
          <ac:chgData name="Hậu Lv" userId="055cb2cbb9ae5c91" providerId="LiveId" clId="{D28E299D-9262-4571-9A62-D37E45C70406}" dt="2020-07-07T08:50:06.589" v="8545" actId="1076"/>
          <ac:picMkLst>
            <pc:docMk/>
            <pc:sldMk cId="65246690" sldId="285"/>
            <ac:picMk id="13" creationId="{E431DD58-B19C-4533-A7EB-E8DE8ECDCF13}"/>
          </ac:picMkLst>
        </pc:picChg>
        <pc:picChg chg="add mod">
          <ac:chgData name="Hậu Lv" userId="055cb2cbb9ae5c91" providerId="LiveId" clId="{D28E299D-9262-4571-9A62-D37E45C70406}" dt="2020-07-05T11:59:01.474" v="1907" actId="571"/>
          <ac:picMkLst>
            <pc:docMk/>
            <pc:sldMk cId="65246690" sldId="285"/>
            <ac:picMk id="16" creationId="{7EB37C90-DAA5-41EC-BD8E-9FF5D21C9DB6}"/>
          </ac:picMkLst>
        </pc:picChg>
        <pc:picChg chg="add mod">
          <ac:chgData name="Hậu Lv" userId="055cb2cbb9ae5c91" providerId="LiveId" clId="{D28E299D-9262-4571-9A62-D37E45C70406}" dt="2020-07-05T13:10:53.426" v="2071" actId="1076"/>
          <ac:picMkLst>
            <pc:docMk/>
            <pc:sldMk cId="65246690" sldId="285"/>
            <ac:picMk id="17" creationId="{333385FB-A217-45DE-BE02-82CED69B0878}"/>
          </ac:picMkLst>
        </pc:picChg>
        <pc:picChg chg="add mod">
          <ac:chgData name="Hậu Lv" userId="055cb2cbb9ae5c91" providerId="LiveId" clId="{D28E299D-9262-4571-9A62-D37E45C70406}" dt="2020-07-05T15:23:50.281" v="3982"/>
          <ac:picMkLst>
            <pc:docMk/>
            <pc:sldMk cId="65246690" sldId="285"/>
            <ac:picMk id="26" creationId="{7CB7CB19-E9BD-4CAE-9903-369544886B9B}"/>
          </ac:picMkLst>
        </pc:picChg>
      </pc:sldChg>
      <pc:sldChg chg="addSp delSp modSp new del mod setBg">
        <pc:chgData name="Hậu Lv" userId="055cb2cbb9ae5c91" providerId="LiveId" clId="{D28E299D-9262-4571-9A62-D37E45C70406}" dt="2020-07-05T10:17:00.584" v="681" actId="2696"/>
        <pc:sldMkLst>
          <pc:docMk/>
          <pc:sldMk cId="196108242" sldId="285"/>
        </pc:sldMkLst>
        <pc:spChg chg="del">
          <ac:chgData name="Hậu Lv" userId="055cb2cbb9ae5c91" providerId="LiveId" clId="{D28E299D-9262-4571-9A62-D37E45C70406}" dt="2020-07-05T09:25:29.416" v="376" actId="478"/>
          <ac:spMkLst>
            <pc:docMk/>
            <pc:sldMk cId="196108242" sldId="285"/>
            <ac:spMk id="2" creationId="{639F87DD-472B-4159-8E2B-BDC9D19410F2}"/>
          </ac:spMkLst>
        </pc:spChg>
        <pc:spChg chg="del">
          <ac:chgData name="Hậu Lv" userId="055cb2cbb9ae5c91" providerId="LiveId" clId="{D28E299D-9262-4571-9A62-D37E45C70406}" dt="2020-07-05T09:25:30.653" v="377" actId="478"/>
          <ac:spMkLst>
            <pc:docMk/>
            <pc:sldMk cId="196108242" sldId="285"/>
            <ac:spMk id="3" creationId="{5C2ECB08-462D-417A-8E51-0ABD89938372}"/>
          </ac:spMkLst>
        </pc:spChg>
        <pc:spChg chg="add del mod">
          <ac:chgData name="Hậu Lv" userId="055cb2cbb9ae5c91" providerId="LiveId" clId="{D28E299D-9262-4571-9A62-D37E45C70406}" dt="2020-07-05T09:25:59.259" v="384" actId="478"/>
          <ac:spMkLst>
            <pc:docMk/>
            <pc:sldMk cId="196108242" sldId="285"/>
            <ac:spMk id="4" creationId="{28787C3A-7344-4D13-91E8-260CB85BB2C4}"/>
          </ac:spMkLst>
        </pc:spChg>
        <pc:spChg chg="add del mod">
          <ac:chgData name="Hậu Lv" userId="055cb2cbb9ae5c91" providerId="LiveId" clId="{D28E299D-9262-4571-9A62-D37E45C70406}" dt="2020-07-05T09:25:59.839" v="385" actId="478"/>
          <ac:spMkLst>
            <pc:docMk/>
            <pc:sldMk cId="196108242" sldId="285"/>
            <ac:spMk id="5" creationId="{0AA12AD4-BDCE-4A15-BE5C-CB9FCF026D65}"/>
          </ac:spMkLst>
        </pc:spChg>
        <pc:spChg chg="add mod ord">
          <ac:chgData name="Hậu Lv" userId="055cb2cbb9ae5c91" providerId="LiveId" clId="{D28E299D-9262-4571-9A62-D37E45C70406}" dt="2020-07-05T09:29:07.542" v="402" actId="171"/>
          <ac:spMkLst>
            <pc:docMk/>
            <pc:sldMk cId="196108242" sldId="285"/>
            <ac:spMk id="6" creationId="{2EF07854-116E-46A2-AF46-B635779BD1DB}"/>
          </ac:spMkLst>
        </pc:spChg>
        <pc:spChg chg="add mod">
          <ac:chgData name="Hậu Lv" userId="055cb2cbb9ae5c91" providerId="LiveId" clId="{D28E299D-9262-4571-9A62-D37E45C70406}" dt="2020-07-05T09:27:55.793" v="395" actId="207"/>
          <ac:spMkLst>
            <pc:docMk/>
            <pc:sldMk cId="196108242" sldId="285"/>
            <ac:spMk id="7" creationId="{72DDD433-ABCF-4A42-A25F-BDB2E6AD21B1}"/>
          </ac:spMkLst>
        </pc:spChg>
        <pc:spChg chg="add mod ord">
          <ac:chgData name="Hậu Lv" userId="055cb2cbb9ae5c91" providerId="LiveId" clId="{D28E299D-9262-4571-9A62-D37E45C70406}" dt="2020-07-05T09:29:15.621" v="404" actId="207"/>
          <ac:spMkLst>
            <pc:docMk/>
            <pc:sldMk cId="196108242" sldId="285"/>
            <ac:spMk id="8" creationId="{FBB74664-6AE6-4F68-9207-99688D2D8646}"/>
          </ac:spMkLst>
        </pc:spChg>
      </pc:sldChg>
      <pc:sldChg chg="add del">
        <pc:chgData name="Hậu Lv" userId="055cb2cbb9ae5c91" providerId="LiveId" clId="{D28E299D-9262-4571-9A62-D37E45C70406}" dt="2020-07-04T16:17:05.456" v="26" actId="47"/>
        <pc:sldMkLst>
          <pc:docMk/>
          <pc:sldMk cId="441818403" sldId="285"/>
        </pc:sldMkLst>
      </pc:sldChg>
      <pc:sldChg chg="new del">
        <pc:chgData name="Hậu Lv" userId="055cb2cbb9ae5c91" providerId="LiveId" clId="{D28E299D-9262-4571-9A62-D37E45C70406}" dt="2020-07-04T16:25:26.434" v="64" actId="2696"/>
        <pc:sldMkLst>
          <pc:docMk/>
          <pc:sldMk cId="2385066699" sldId="285"/>
        </pc:sldMkLst>
      </pc:sldChg>
      <pc:sldChg chg="add del">
        <pc:chgData name="Hậu Lv" userId="055cb2cbb9ae5c91" providerId="LiveId" clId="{D28E299D-9262-4571-9A62-D37E45C70406}" dt="2020-07-04T16:25:31.273" v="65" actId="2696"/>
        <pc:sldMkLst>
          <pc:docMk/>
          <pc:sldMk cId="441818403" sldId="286"/>
        </pc:sldMkLst>
      </pc:sldChg>
      <pc:sldChg chg="addSp delSp modSp new del mod">
        <pc:chgData name="Hậu Lv" userId="055cb2cbb9ae5c91" providerId="LiveId" clId="{D28E299D-9262-4571-9A62-D37E45C70406}" dt="2020-07-05T10:16:41.882" v="678" actId="2696"/>
        <pc:sldMkLst>
          <pc:docMk/>
          <pc:sldMk cId="478193977" sldId="286"/>
        </pc:sldMkLst>
        <pc:spChg chg="del">
          <ac:chgData name="Hậu Lv" userId="055cb2cbb9ae5c91" providerId="LiveId" clId="{D28E299D-9262-4571-9A62-D37E45C70406}" dt="2020-07-05T09:58:07.404" v="407" actId="478"/>
          <ac:spMkLst>
            <pc:docMk/>
            <pc:sldMk cId="478193977" sldId="286"/>
            <ac:spMk id="2" creationId="{9CBD0DC9-DC95-4C9B-8083-C82ADAF59FE5}"/>
          </ac:spMkLst>
        </pc:spChg>
        <pc:spChg chg="del">
          <ac:chgData name="Hậu Lv" userId="055cb2cbb9ae5c91" providerId="LiveId" clId="{D28E299D-9262-4571-9A62-D37E45C70406}" dt="2020-07-05T09:58:06.306" v="406" actId="478"/>
          <ac:spMkLst>
            <pc:docMk/>
            <pc:sldMk cId="478193977" sldId="286"/>
            <ac:spMk id="3" creationId="{1180A5A8-1512-4843-9D3C-A4E848CC8AE6}"/>
          </ac:spMkLst>
        </pc:spChg>
        <pc:spChg chg="add del mod">
          <ac:chgData name="Hậu Lv" userId="055cb2cbb9ae5c91" providerId="LiveId" clId="{D28E299D-9262-4571-9A62-D37E45C70406}" dt="2020-07-05T09:58:31.376" v="413"/>
          <ac:spMkLst>
            <pc:docMk/>
            <pc:sldMk cId="478193977" sldId="286"/>
            <ac:spMk id="4" creationId="{59DFE035-27B5-449C-ACD7-5DF49A43D862}"/>
          </ac:spMkLst>
        </pc:spChg>
        <pc:spChg chg="add del mod">
          <ac:chgData name="Hậu Lv" userId="055cb2cbb9ae5c91" providerId="LiveId" clId="{D28E299D-9262-4571-9A62-D37E45C70406}" dt="2020-07-05T09:58:31.376" v="413"/>
          <ac:spMkLst>
            <pc:docMk/>
            <pc:sldMk cId="478193977" sldId="286"/>
            <ac:spMk id="5" creationId="{EFB75D88-3E16-4F8B-8A6C-CE8A85E7E65D}"/>
          </ac:spMkLst>
        </pc:spChg>
        <pc:grpChg chg="add mod">
          <ac:chgData name="Hậu Lv" userId="055cb2cbb9ae5c91" providerId="LiveId" clId="{D28E299D-9262-4571-9A62-D37E45C70406}" dt="2020-07-05T09:58:30.865" v="412" actId="164"/>
          <ac:grpSpMkLst>
            <pc:docMk/>
            <pc:sldMk cId="478193977" sldId="286"/>
            <ac:grpSpMk id="6" creationId="{B0D8FCE3-9F4B-4045-A6E9-7517318D6B8B}"/>
          </ac:grpSpMkLst>
        </pc:grpChg>
        <pc:graphicFrameChg chg="add mod modGraphic">
          <ac:chgData name="Hậu Lv" userId="055cb2cbb9ae5c91" providerId="LiveId" clId="{D28E299D-9262-4571-9A62-D37E45C70406}" dt="2020-07-05T09:59:02.501" v="416" actId="12269"/>
          <ac:graphicFrameMkLst>
            <pc:docMk/>
            <pc:sldMk cId="478193977" sldId="286"/>
            <ac:graphicFrameMk id="7" creationId="{4FAEF404-D0D6-4667-A479-A32410F43055}"/>
          </ac:graphicFrameMkLst>
        </pc:graphicFrameChg>
      </pc:sldChg>
      <pc:sldChg chg="new del">
        <pc:chgData name="Hậu Lv" userId="055cb2cbb9ae5c91" providerId="LiveId" clId="{D28E299D-9262-4571-9A62-D37E45C70406}" dt="2020-07-05T14:38:14.656" v="2983" actId="680"/>
        <pc:sldMkLst>
          <pc:docMk/>
          <pc:sldMk cId="729514646" sldId="286"/>
        </pc:sldMkLst>
      </pc:sldChg>
      <pc:sldChg chg="addSp delSp modSp add mod setBg">
        <pc:chgData name="Hậu Lv" userId="055cb2cbb9ae5c91" providerId="LiveId" clId="{D28E299D-9262-4571-9A62-D37E45C70406}" dt="2020-07-06T06:00:19.530" v="7470"/>
        <pc:sldMkLst>
          <pc:docMk/>
          <pc:sldMk cId="813455987" sldId="286"/>
        </pc:sldMkLst>
        <pc:spChg chg="add mod">
          <ac:chgData name="Hậu Lv" userId="055cb2cbb9ae5c91" providerId="LiveId" clId="{D28E299D-9262-4571-9A62-D37E45C70406}" dt="2020-07-05T15:04:02.451" v="3929" actId="1076"/>
          <ac:spMkLst>
            <pc:docMk/>
            <pc:sldMk cId="813455987" sldId="286"/>
            <ac:spMk id="5" creationId="{25FB603E-B816-42FD-B1BD-8217A303376E}"/>
          </ac:spMkLst>
        </pc:spChg>
        <pc:spChg chg="del">
          <ac:chgData name="Hậu Lv" userId="055cb2cbb9ae5c91" providerId="LiveId" clId="{D28E299D-9262-4571-9A62-D37E45C70406}" dt="2020-07-05T14:38:58.778" v="3031" actId="478"/>
          <ac:spMkLst>
            <pc:docMk/>
            <pc:sldMk cId="813455987" sldId="286"/>
            <ac:spMk id="11" creationId="{341F960F-8DCF-4D2A-88ED-75DD24521027}"/>
          </ac:spMkLst>
        </pc:spChg>
        <pc:spChg chg="del">
          <ac:chgData name="Hậu Lv" userId="055cb2cbb9ae5c91" providerId="LiveId" clId="{D28E299D-9262-4571-9A62-D37E45C70406}" dt="2020-07-05T14:38:59.798" v="3033" actId="478"/>
          <ac:spMkLst>
            <pc:docMk/>
            <pc:sldMk cId="813455987" sldId="286"/>
            <ac:spMk id="13" creationId="{D224B87B-BEB0-464B-BFF8-E65053F5F252}"/>
          </ac:spMkLst>
        </pc:spChg>
        <pc:spChg chg="del">
          <ac:chgData name="Hậu Lv" userId="055cb2cbb9ae5c91" providerId="LiveId" clId="{D28E299D-9262-4571-9A62-D37E45C70406}" dt="2020-07-05T14:39:01.278" v="3035" actId="478"/>
          <ac:spMkLst>
            <pc:docMk/>
            <pc:sldMk cId="813455987" sldId="286"/>
            <ac:spMk id="14" creationId="{B1EA15C7-07F6-44DA-985E-603943D18608}"/>
          </ac:spMkLst>
        </pc:spChg>
        <pc:spChg chg="mod">
          <ac:chgData name="Hậu Lv" userId="055cb2cbb9ae5c91" providerId="LiveId" clId="{D28E299D-9262-4571-9A62-D37E45C70406}" dt="2020-07-06T03:13:42.874" v="4650" actId="1076"/>
          <ac:spMkLst>
            <pc:docMk/>
            <pc:sldMk cId="813455987" sldId="286"/>
            <ac:spMk id="18" creationId="{65EC9759-CE8C-455A-9991-17104145A5CB}"/>
          </ac:spMkLst>
        </pc:spChg>
        <pc:spChg chg="add mod">
          <ac:chgData name="Hậu Lv" userId="055cb2cbb9ae5c91" providerId="LiveId" clId="{D28E299D-9262-4571-9A62-D37E45C70406}" dt="2020-07-05T15:03:28.694" v="3913" actId="20577"/>
          <ac:spMkLst>
            <pc:docMk/>
            <pc:sldMk cId="813455987" sldId="286"/>
            <ac:spMk id="19" creationId="{DDB6B794-5DF0-40AB-8CE6-BDFBDCF11637}"/>
          </ac:spMkLst>
        </pc:spChg>
        <pc:graphicFrameChg chg="add mod">
          <ac:chgData name="Hậu Lv" userId="055cb2cbb9ae5c91" providerId="LiveId" clId="{D28E299D-9262-4571-9A62-D37E45C70406}" dt="2020-07-05T15:04:00.233" v="3928" actId="1076"/>
          <ac:graphicFrameMkLst>
            <pc:docMk/>
            <pc:sldMk cId="813455987" sldId="286"/>
            <ac:graphicFrameMk id="4" creationId="{E8DB415F-D7E8-4FFA-8D28-06FD5D7EAC87}"/>
          </ac:graphicFrameMkLst>
        </pc:graphicFrameChg>
        <pc:picChg chg="del">
          <ac:chgData name="Hậu Lv" userId="055cb2cbb9ae5c91" providerId="LiveId" clId="{D28E299D-9262-4571-9A62-D37E45C70406}" dt="2020-07-05T15:24:06.987" v="3987" actId="478"/>
          <ac:picMkLst>
            <pc:docMk/>
            <pc:sldMk cId="813455987" sldId="286"/>
            <ac:picMk id="6" creationId="{669FA0B5-59CB-42D5-9309-373A324BECA6}"/>
          </ac:picMkLst>
        </pc:picChg>
        <pc:picChg chg="del mod">
          <ac:chgData name="Hậu Lv" userId="055cb2cbb9ae5c91" providerId="LiveId" clId="{D28E299D-9262-4571-9A62-D37E45C70406}" dt="2020-07-05T14:44:04.680" v="3103" actId="478"/>
          <ac:picMkLst>
            <pc:docMk/>
            <pc:sldMk cId="813455987" sldId="286"/>
            <ac:picMk id="10" creationId="{5E5FACAD-0FB7-4269-8AC5-87426AA19A7C}"/>
          </ac:picMkLst>
        </pc:picChg>
        <pc:picChg chg="del">
          <ac:chgData name="Hậu Lv" userId="055cb2cbb9ae5c91" providerId="LiveId" clId="{D28E299D-9262-4571-9A62-D37E45C70406}" dt="2020-07-05T14:38:59.298" v="3032" actId="478"/>
          <ac:picMkLst>
            <pc:docMk/>
            <pc:sldMk cId="813455987" sldId="286"/>
            <ac:picMk id="17" creationId="{D526BECF-9B1B-4D6F-8CBA-7FD7DB863CF7}"/>
          </ac:picMkLst>
        </pc:picChg>
        <pc:picChg chg="del">
          <ac:chgData name="Hậu Lv" userId="055cb2cbb9ae5c91" providerId="LiveId" clId="{D28E299D-9262-4571-9A62-D37E45C70406}" dt="2020-07-05T14:39:01.661" v="3036" actId="478"/>
          <ac:picMkLst>
            <pc:docMk/>
            <pc:sldMk cId="813455987" sldId="286"/>
            <ac:picMk id="20" creationId="{FCF7B012-C4F7-4BFC-A908-3CECDEC4576E}"/>
          </ac:picMkLst>
        </pc:picChg>
        <pc:picChg chg="del">
          <ac:chgData name="Hậu Lv" userId="055cb2cbb9ae5c91" providerId="LiveId" clId="{D28E299D-9262-4571-9A62-D37E45C70406}" dt="2020-07-05T14:39:00.297" v="3034" actId="478"/>
          <ac:picMkLst>
            <pc:docMk/>
            <pc:sldMk cId="813455987" sldId="286"/>
            <ac:picMk id="22" creationId="{92C326FF-9071-4CD9-B7C3-656903C7EE22}"/>
          </ac:picMkLst>
        </pc:picChg>
        <pc:picChg chg="add mod">
          <ac:chgData name="Hậu Lv" userId="055cb2cbb9ae5c91" providerId="LiveId" clId="{D28E299D-9262-4571-9A62-D37E45C70406}" dt="2020-07-05T15:24:07.265" v="3988"/>
          <ac:picMkLst>
            <pc:docMk/>
            <pc:sldMk cId="813455987" sldId="286"/>
            <ac:picMk id="23" creationId="{258EF6E3-6772-40C8-9FDA-9F1D555987BB}"/>
          </ac:picMkLst>
        </pc:picChg>
        <pc:cxnChg chg="add mod">
          <ac:chgData name="Hậu Lv" userId="055cb2cbb9ae5c91" providerId="LiveId" clId="{D28E299D-9262-4571-9A62-D37E45C70406}" dt="2020-07-05T15:17:14.336" v="3956" actId="14100"/>
          <ac:cxnSpMkLst>
            <pc:docMk/>
            <pc:sldMk cId="813455987" sldId="286"/>
            <ac:cxnSpMk id="12" creationId="{BC7B374E-175A-41E8-91DD-95987ABFA1D6}"/>
          </ac:cxnSpMkLst>
        </pc:cxnChg>
        <pc:cxnChg chg="add mod">
          <ac:chgData name="Hậu Lv" userId="055cb2cbb9ae5c91" providerId="LiveId" clId="{D28E299D-9262-4571-9A62-D37E45C70406}" dt="2020-07-05T15:17:47.070" v="3959" actId="208"/>
          <ac:cxnSpMkLst>
            <pc:docMk/>
            <pc:sldMk cId="813455987" sldId="286"/>
            <ac:cxnSpMk id="16" creationId="{35820586-7242-4EAD-BB33-E25B06CF5314}"/>
          </ac:cxnSpMkLst>
        </pc:cxnChg>
      </pc:sldChg>
      <pc:sldChg chg="new del">
        <pc:chgData name="Hậu Lv" userId="055cb2cbb9ae5c91" providerId="LiveId" clId="{D28E299D-9262-4571-9A62-D37E45C70406}" dt="2020-07-05T13:25:36.784" v="2103" actId="2696"/>
        <pc:sldMkLst>
          <pc:docMk/>
          <pc:sldMk cId="3536133327" sldId="286"/>
        </pc:sldMkLst>
      </pc:sldChg>
      <pc:sldChg chg="addSp delSp modSp mod">
        <pc:chgData name="Hậu Lv" userId="055cb2cbb9ae5c91" providerId="LiveId" clId="{D28E299D-9262-4571-9A62-D37E45C70406}" dt="2020-07-06T06:04:14.010" v="7661" actId="1076"/>
        <pc:sldMkLst>
          <pc:docMk/>
          <pc:sldMk cId="1100615445" sldId="287"/>
        </pc:sldMkLst>
        <pc:spChg chg="del">
          <ac:chgData name="Hậu Lv" userId="055cb2cbb9ae5c91" providerId="LiveId" clId="{D28E299D-9262-4571-9A62-D37E45C70406}" dt="2020-07-06T06:03:40.579" v="7611" actId="478"/>
          <ac:spMkLst>
            <pc:docMk/>
            <pc:sldMk cId="1100615445" sldId="287"/>
            <ac:spMk id="3" creationId="{258BF294-FBB4-46FF-B470-998D4A1A84C5}"/>
          </ac:spMkLst>
        </pc:spChg>
        <pc:spChg chg="del">
          <ac:chgData name="Hậu Lv" userId="055cb2cbb9ae5c91" providerId="LiveId" clId="{D28E299D-9262-4571-9A62-D37E45C70406}" dt="2020-07-06T02:31:31.842" v="4468" actId="478"/>
          <ac:spMkLst>
            <pc:docMk/>
            <pc:sldMk cId="1100615445" sldId="287"/>
            <ac:spMk id="4" creationId="{68C7B794-83AE-465A-900B-854D5DAA3ADD}"/>
          </ac:spMkLst>
        </pc:spChg>
        <pc:spChg chg="add del mod">
          <ac:chgData name="Hậu Lv" userId="055cb2cbb9ae5c91" providerId="LiveId" clId="{D28E299D-9262-4571-9A62-D37E45C70406}" dt="2020-07-06T06:03:42.813" v="7612" actId="478"/>
          <ac:spMkLst>
            <pc:docMk/>
            <pc:sldMk cId="1100615445" sldId="287"/>
            <ac:spMk id="4" creationId="{E9E540EF-8AB9-4CB2-AF07-1E9A608E4612}"/>
          </ac:spMkLst>
        </pc:spChg>
        <pc:spChg chg="del">
          <ac:chgData name="Hậu Lv" userId="055cb2cbb9ae5c91" providerId="LiveId" clId="{D28E299D-9262-4571-9A62-D37E45C70406}" dt="2020-07-06T02:31:31.842" v="4468" actId="478"/>
          <ac:spMkLst>
            <pc:docMk/>
            <pc:sldMk cId="1100615445" sldId="287"/>
            <ac:spMk id="5" creationId="{9458E92B-A4CA-4DDC-9CB5-8E2C4DFC3C69}"/>
          </ac:spMkLst>
        </pc:spChg>
        <pc:spChg chg="add mod">
          <ac:chgData name="Hậu Lv" userId="055cb2cbb9ae5c91" providerId="LiveId" clId="{D28E299D-9262-4571-9A62-D37E45C70406}" dt="2020-07-06T06:04:08.139" v="7658" actId="1076"/>
          <ac:spMkLst>
            <pc:docMk/>
            <pc:sldMk cId="1100615445" sldId="287"/>
            <ac:spMk id="10" creationId="{CB2B9D0B-A465-41FB-A610-FB0D0A5D9ACE}"/>
          </ac:spMkLst>
        </pc:spChg>
        <pc:picChg chg="mod">
          <ac:chgData name="Hậu Lv" userId="055cb2cbb9ae5c91" providerId="LiveId" clId="{D28E299D-9262-4571-9A62-D37E45C70406}" dt="2020-07-06T06:04:14.010" v="7661" actId="1076"/>
          <ac:picMkLst>
            <pc:docMk/>
            <pc:sldMk cId="1100615445" sldId="287"/>
            <ac:picMk id="8" creationId="{A72F4BBE-85E8-4861-B566-04C4376335B8}"/>
          </ac:picMkLst>
        </pc:picChg>
        <pc:picChg chg="add mod">
          <ac:chgData name="Hậu Lv" userId="055cb2cbb9ae5c91" providerId="LiveId" clId="{D28E299D-9262-4571-9A62-D37E45C70406}" dt="2020-07-06T02:31:32.121" v="4469"/>
          <ac:picMkLst>
            <pc:docMk/>
            <pc:sldMk cId="1100615445" sldId="287"/>
            <ac:picMk id="9" creationId="{043F6E76-098D-41B3-863E-4B2CABB49A0F}"/>
          </ac:picMkLst>
        </pc:picChg>
      </pc:sldChg>
      <pc:sldChg chg="addSp delSp modSp mod">
        <pc:chgData name="Hậu Lv" userId="055cb2cbb9ae5c91" providerId="LiveId" clId="{D28E299D-9262-4571-9A62-D37E45C70406}" dt="2020-07-06T06:07:24.467" v="7866" actId="1076"/>
        <pc:sldMkLst>
          <pc:docMk/>
          <pc:sldMk cId="47961382" sldId="288"/>
        </pc:sldMkLst>
        <pc:spChg chg="del">
          <ac:chgData name="Hậu Lv" userId="055cb2cbb9ae5c91" providerId="LiveId" clId="{D28E299D-9262-4571-9A62-D37E45C70406}" dt="2020-07-06T06:04:39.899" v="7724" actId="478"/>
          <ac:spMkLst>
            <pc:docMk/>
            <pc:sldMk cId="47961382" sldId="288"/>
            <ac:spMk id="3" creationId="{258BF294-FBB4-46FF-B470-998D4A1A84C5}"/>
          </ac:spMkLst>
        </pc:spChg>
        <pc:spChg chg="del">
          <ac:chgData name="Hậu Lv" userId="055cb2cbb9ae5c91" providerId="LiveId" clId="{D28E299D-9262-4571-9A62-D37E45C70406}" dt="2020-07-06T02:31:36.169" v="4470" actId="478"/>
          <ac:spMkLst>
            <pc:docMk/>
            <pc:sldMk cId="47961382" sldId="288"/>
            <ac:spMk id="4" creationId="{68C7B794-83AE-465A-900B-854D5DAA3ADD}"/>
          </ac:spMkLst>
        </pc:spChg>
        <pc:spChg chg="add del mod">
          <ac:chgData name="Hậu Lv" userId="055cb2cbb9ae5c91" providerId="LiveId" clId="{D28E299D-9262-4571-9A62-D37E45C70406}" dt="2020-07-06T06:04:41.606" v="7725" actId="478"/>
          <ac:spMkLst>
            <pc:docMk/>
            <pc:sldMk cId="47961382" sldId="288"/>
            <ac:spMk id="4" creationId="{BD1D40B2-65D5-464F-BBD3-597B62765628}"/>
          </ac:spMkLst>
        </pc:spChg>
        <pc:spChg chg="del">
          <ac:chgData name="Hậu Lv" userId="055cb2cbb9ae5c91" providerId="LiveId" clId="{D28E299D-9262-4571-9A62-D37E45C70406}" dt="2020-07-06T02:31:36.169" v="4470" actId="478"/>
          <ac:spMkLst>
            <pc:docMk/>
            <pc:sldMk cId="47961382" sldId="288"/>
            <ac:spMk id="5" creationId="{9458E92B-A4CA-4DDC-9CB5-8E2C4DFC3C69}"/>
          </ac:spMkLst>
        </pc:spChg>
        <pc:spChg chg="add mod">
          <ac:chgData name="Hậu Lv" userId="055cb2cbb9ae5c91" providerId="LiveId" clId="{D28E299D-9262-4571-9A62-D37E45C70406}" dt="2020-07-06T06:04:48.876" v="7729" actId="1076"/>
          <ac:spMkLst>
            <pc:docMk/>
            <pc:sldMk cId="47961382" sldId="288"/>
            <ac:spMk id="10" creationId="{7FDB9656-4EEA-499E-B19D-BB10E527A733}"/>
          </ac:spMkLst>
        </pc:spChg>
        <pc:picChg chg="mod">
          <ac:chgData name="Hậu Lv" userId="055cb2cbb9ae5c91" providerId="LiveId" clId="{D28E299D-9262-4571-9A62-D37E45C70406}" dt="2020-07-06T06:07:24.467" v="7866" actId="1076"/>
          <ac:picMkLst>
            <pc:docMk/>
            <pc:sldMk cId="47961382" sldId="288"/>
            <ac:picMk id="8" creationId="{50F783ED-63D2-45D7-B55D-CBB26F2D669B}"/>
          </ac:picMkLst>
        </pc:picChg>
        <pc:picChg chg="add mod">
          <ac:chgData name="Hậu Lv" userId="055cb2cbb9ae5c91" providerId="LiveId" clId="{D28E299D-9262-4571-9A62-D37E45C70406}" dt="2020-07-06T02:31:36.449" v="4471"/>
          <ac:picMkLst>
            <pc:docMk/>
            <pc:sldMk cId="47961382" sldId="288"/>
            <ac:picMk id="9" creationId="{B60DB051-97B9-4B97-92B8-9615AFF410C7}"/>
          </ac:picMkLst>
        </pc:picChg>
      </pc:sldChg>
      <pc:sldChg chg="addSp delSp modSp mod">
        <pc:chgData name="Hậu Lv" userId="055cb2cbb9ae5c91" providerId="LiveId" clId="{D28E299D-9262-4571-9A62-D37E45C70406}" dt="2020-07-06T06:05:58.142" v="7795" actId="1076"/>
        <pc:sldMkLst>
          <pc:docMk/>
          <pc:sldMk cId="753232541" sldId="289"/>
        </pc:sldMkLst>
        <pc:spChg chg="del">
          <ac:chgData name="Hậu Lv" userId="055cb2cbb9ae5c91" providerId="LiveId" clId="{D28E299D-9262-4571-9A62-D37E45C70406}" dt="2020-07-06T06:05:26.973" v="7732" actId="478"/>
          <ac:spMkLst>
            <pc:docMk/>
            <pc:sldMk cId="753232541" sldId="289"/>
            <ac:spMk id="3" creationId="{258BF294-FBB4-46FF-B470-998D4A1A84C5}"/>
          </ac:spMkLst>
        </pc:spChg>
        <pc:spChg chg="add del mod">
          <ac:chgData name="Hậu Lv" userId="055cb2cbb9ae5c91" providerId="LiveId" clId="{D28E299D-9262-4571-9A62-D37E45C70406}" dt="2020-07-06T06:05:28.744" v="7733" actId="478"/>
          <ac:spMkLst>
            <pc:docMk/>
            <pc:sldMk cId="753232541" sldId="289"/>
            <ac:spMk id="4" creationId="{52832A8F-05C7-440B-A03A-F6214C4A76EC}"/>
          </ac:spMkLst>
        </pc:spChg>
        <pc:spChg chg="del">
          <ac:chgData name="Hậu Lv" userId="055cb2cbb9ae5c91" providerId="LiveId" clId="{D28E299D-9262-4571-9A62-D37E45C70406}" dt="2020-07-06T02:31:39.841" v="4472" actId="478"/>
          <ac:spMkLst>
            <pc:docMk/>
            <pc:sldMk cId="753232541" sldId="289"/>
            <ac:spMk id="4" creationId="{68C7B794-83AE-465A-900B-854D5DAA3ADD}"/>
          </ac:spMkLst>
        </pc:spChg>
        <pc:spChg chg="del">
          <ac:chgData name="Hậu Lv" userId="055cb2cbb9ae5c91" providerId="LiveId" clId="{D28E299D-9262-4571-9A62-D37E45C70406}" dt="2020-07-06T02:31:39.841" v="4472" actId="478"/>
          <ac:spMkLst>
            <pc:docMk/>
            <pc:sldMk cId="753232541" sldId="289"/>
            <ac:spMk id="5" creationId="{9458E92B-A4CA-4DDC-9CB5-8E2C4DFC3C69}"/>
          </ac:spMkLst>
        </pc:spChg>
        <pc:spChg chg="add mod">
          <ac:chgData name="Hậu Lv" userId="055cb2cbb9ae5c91" providerId="LiveId" clId="{D28E299D-9262-4571-9A62-D37E45C70406}" dt="2020-07-06T06:05:56.755" v="7794" actId="1076"/>
          <ac:spMkLst>
            <pc:docMk/>
            <pc:sldMk cId="753232541" sldId="289"/>
            <ac:spMk id="10" creationId="{26D4FBF8-3FB8-4AE0-928E-BFE95D9301AF}"/>
          </ac:spMkLst>
        </pc:spChg>
        <pc:picChg chg="mod">
          <ac:chgData name="Hậu Lv" userId="055cb2cbb9ae5c91" providerId="LiveId" clId="{D28E299D-9262-4571-9A62-D37E45C70406}" dt="2020-07-06T06:05:58.142" v="7795" actId="1076"/>
          <ac:picMkLst>
            <pc:docMk/>
            <pc:sldMk cId="753232541" sldId="289"/>
            <ac:picMk id="8" creationId="{5D29B09D-64CE-4815-B083-A15033E6A708}"/>
          </ac:picMkLst>
        </pc:picChg>
        <pc:picChg chg="add mod">
          <ac:chgData name="Hậu Lv" userId="055cb2cbb9ae5c91" providerId="LiveId" clId="{D28E299D-9262-4571-9A62-D37E45C70406}" dt="2020-07-06T02:31:40.232" v="4473"/>
          <ac:picMkLst>
            <pc:docMk/>
            <pc:sldMk cId="753232541" sldId="289"/>
            <ac:picMk id="9" creationId="{B13A33A2-6E69-46D6-BB41-F9D72D9E263D}"/>
          </ac:picMkLst>
        </pc:picChg>
      </pc:sldChg>
      <pc:sldChg chg="addSp delSp modSp mod setBg setClrOvrMap">
        <pc:chgData name="Hậu Lv" userId="055cb2cbb9ae5c91" providerId="LiveId" clId="{D28E299D-9262-4571-9A62-D37E45C70406}" dt="2020-07-07T08:44:17.139" v="8123" actId="20577"/>
        <pc:sldMkLst>
          <pc:docMk/>
          <pc:sldMk cId="4160487866" sldId="290"/>
        </pc:sldMkLst>
        <pc:spChg chg="mod ord">
          <ac:chgData name="Hậu Lv" userId="055cb2cbb9ae5c91" providerId="LiveId" clId="{D28E299D-9262-4571-9A62-D37E45C70406}" dt="2020-07-07T08:44:17.139" v="8123" actId="20577"/>
          <ac:spMkLst>
            <pc:docMk/>
            <pc:sldMk cId="4160487866" sldId="290"/>
            <ac:spMk id="2" creationId="{D42D124C-FF21-4408-AD98-A3CD55702A9C}"/>
          </ac:spMkLst>
        </pc:spChg>
        <pc:spChg chg="add del">
          <ac:chgData name="Hậu Lv" userId="055cb2cbb9ae5c91" providerId="LiveId" clId="{D28E299D-9262-4571-9A62-D37E45C70406}" dt="2020-07-06T06:20:08.126" v="8006" actId="26606"/>
          <ac:spMkLst>
            <pc:docMk/>
            <pc:sldMk cId="4160487866" sldId="290"/>
            <ac:spMk id="9" creationId="{0671A8AE-40A1-4631-A6B8-581AFF065482}"/>
          </ac:spMkLst>
        </pc:spChg>
        <pc:spChg chg="add del">
          <ac:chgData name="Hậu Lv" userId="055cb2cbb9ae5c91" providerId="LiveId" clId="{D28E299D-9262-4571-9A62-D37E45C70406}" dt="2020-07-06T06:20:08.126" v="8006" actId="26606"/>
          <ac:spMkLst>
            <pc:docMk/>
            <pc:sldMk cId="4160487866" sldId="290"/>
            <ac:spMk id="11" creationId="{AB58EF07-17C2-48CF-ABB0-EEF1F17CB8F0}"/>
          </ac:spMkLst>
        </pc:spChg>
        <pc:spChg chg="add del">
          <ac:chgData name="Hậu Lv" userId="055cb2cbb9ae5c91" providerId="LiveId" clId="{D28E299D-9262-4571-9A62-D37E45C70406}" dt="2020-07-06T06:20:08.126" v="8006" actId="26606"/>
          <ac:spMkLst>
            <pc:docMk/>
            <pc:sldMk cId="4160487866" sldId="290"/>
            <ac:spMk id="13" creationId="{AF2F604E-43BE-4DC3-B983-E071523364F8}"/>
          </ac:spMkLst>
        </pc:spChg>
        <pc:spChg chg="add del">
          <ac:chgData name="Hậu Lv" userId="055cb2cbb9ae5c91" providerId="LiveId" clId="{D28E299D-9262-4571-9A62-D37E45C70406}" dt="2020-07-06T06:20:08.126" v="8006" actId="26606"/>
          <ac:spMkLst>
            <pc:docMk/>
            <pc:sldMk cId="4160487866" sldId="290"/>
            <ac:spMk id="15" creationId="{08C9B587-E65E-4B52-B37C-ABEBB6E87928}"/>
          </ac:spMkLst>
        </pc:spChg>
        <pc:spChg chg="add del">
          <ac:chgData name="Hậu Lv" userId="055cb2cbb9ae5c91" providerId="LiveId" clId="{D28E299D-9262-4571-9A62-D37E45C70406}" dt="2020-07-06T06:20:12.628" v="8008" actId="26606"/>
          <ac:spMkLst>
            <pc:docMk/>
            <pc:sldMk cId="4160487866" sldId="290"/>
            <ac:spMk id="17" creationId="{37C89E4B-3C9F-44B9-8B86-D9E3D112D8EC}"/>
          </ac:spMkLst>
        </pc:spChg>
        <pc:spChg chg="add del">
          <ac:chgData name="Hậu Lv" userId="055cb2cbb9ae5c91" providerId="LiveId" clId="{D28E299D-9262-4571-9A62-D37E45C70406}" dt="2020-07-06T06:20:45.435" v="8026" actId="26606"/>
          <ac:spMkLst>
            <pc:docMk/>
            <pc:sldMk cId="4160487866" sldId="290"/>
            <ac:spMk id="21" creationId="{87CC2527-562A-4F69-B487-4371E5B243E7}"/>
          </ac:spMkLst>
        </pc:spChg>
        <pc:spChg chg="add del">
          <ac:chgData name="Hậu Lv" userId="055cb2cbb9ae5c91" providerId="LiveId" clId="{D28E299D-9262-4571-9A62-D37E45C70406}" dt="2020-07-06T06:20:29.963" v="8015" actId="26606"/>
          <ac:spMkLst>
            <pc:docMk/>
            <pc:sldMk cId="4160487866" sldId="290"/>
            <ac:spMk id="24" creationId="{5A59F003-E00A-43F9-91DC-CC54E3B87466}"/>
          </ac:spMkLst>
        </pc:spChg>
        <pc:spChg chg="add del">
          <ac:chgData name="Hậu Lv" userId="055cb2cbb9ae5c91" providerId="LiveId" clId="{D28E299D-9262-4571-9A62-D37E45C70406}" dt="2020-07-06T06:20:23.267" v="8011" actId="26606"/>
          <ac:spMkLst>
            <pc:docMk/>
            <pc:sldMk cId="4160487866" sldId="290"/>
            <ac:spMk id="27" creationId="{1707FC24-6981-43D9-B525-C7832BA22463}"/>
          </ac:spMkLst>
        </pc:spChg>
        <pc:spChg chg="add del">
          <ac:chgData name="Hậu Lv" userId="055cb2cbb9ae5c91" providerId="LiveId" clId="{D28E299D-9262-4571-9A62-D37E45C70406}" dt="2020-07-06T06:20:29.963" v="8015" actId="26606"/>
          <ac:spMkLst>
            <pc:docMk/>
            <pc:sldMk cId="4160487866" sldId="290"/>
            <ac:spMk id="29" creationId="{D74A4382-E3AD-430A-9A1F-DFA3E0E77A7D}"/>
          </ac:spMkLst>
        </pc:spChg>
        <pc:spChg chg="add del">
          <ac:chgData name="Hậu Lv" userId="055cb2cbb9ae5c91" providerId="LiveId" clId="{D28E299D-9262-4571-9A62-D37E45C70406}" dt="2020-07-06T06:20:29.963" v="8015" actId="26606"/>
          <ac:spMkLst>
            <pc:docMk/>
            <pc:sldMk cId="4160487866" sldId="290"/>
            <ac:spMk id="31" creationId="{79F40191-0F44-4FD1-82CC-ACB507C14BE6}"/>
          </ac:spMkLst>
        </pc:spChg>
        <pc:spChg chg="add del">
          <ac:chgData name="Hậu Lv" userId="055cb2cbb9ae5c91" providerId="LiveId" clId="{D28E299D-9262-4571-9A62-D37E45C70406}" dt="2020-07-06T06:20:32.160" v="8017" actId="26606"/>
          <ac:spMkLst>
            <pc:docMk/>
            <pc:sldMk cId="4160487866" sldId="290"/>
            <ac:spMk id="33" creationId="{187FA1DC-8600-449C-B5C8-3CF8BF99B2F1}"/>
          </ac:spMkLst>
        </pc:spChg>
        <pc:spChg chg="add del">
          <ac:chgData name="Hậu Lv" userId="055cb2cbb9ae5c91" providerId="LiveId" clId="{D28E299D-9262-4571-9A62-D37E45C70406}" dt="2020-07-06T06:20:32.160" v="8017" actId="26606"/>
          <ac:spMkLst>
            <pc:docMk/>
            <pc:sldMk cId="4160487866" sldId="290"/>
            <ac:spMk id="34" creationId="{477F13EE-E3C3-40EE-BB83-16A97DA195ED}"/>
          </ac:spMkLst>
        </pc:spChg>
        <pc:spChg chg="add del">
          <ac:chgData name="Hậu Lv" userId="055cb2cbb9ae5c91" providerId="LiveId" clId="{D28E299D-9262-4571-9A62-D37E45C70406}" dt="2020-07-06T06:20:32.160" v="8017" actId="26606"/>
          <ac:spMkLst>
            <pc:docMk/>
            <pc:sldMk cId="4160487866" sldId="290"/>
            <ac:spMk id="35" creationId="{0671A8AE-40A1-4631-A6B8-581AFF065482}"/>
          </ac:spMkLst>
        </pc:spChg>
        <pc:spChg chg="add del">
          <ac:chgData name="Hậu Lv" userId="055cb2cbb9ae5c91" providerId="LiveId" clId="{D28E299D-9262-4571-9A62-D37E45C70406}" dt="2020-07-06T06:20:32.160" v="8017" actId="26606"/>
          <ac:spMkLst>
            <pc:docMk/>
            <pc:sldMk cId="4160487866" sldId="290"/>
            <ac:spMk id="36" creationId="{A44CD100-6267-4E62-AA64-2182A3A6A1C0}"/>
          </ac:spMkLst>
        </pc:spChg>
        <pc:spChg chg="add del">
          <ac:chgData name="Hậu Lv" userId="055cb2cbb9ae5c91" providerId="LiveId" clId="{D28E299D-9262-4571-9A62-D37E45C70406}" dt="2020-07-06T06:20:34.123" v="8019" actId="26606"/>
          <ac:spMkLst>
            <pc:docMk/>
            <pc:sldMk cId="4160487866" sldId="290"/>
            <ac:spMk id="38" creationId="{71B2258F-86CA-4D4D-8270-BC05FCDEBFB3}"/>
          </ac:spMkLst>
        </pc:spChg>
        <pc:spChg chg="add del">
          <ac:chgData name="Hậu Lv" userId="055cb2cbb9ae5c91" providerId="LiveId" clId="{D28E299D-9262-4571-9A62-D37E45C70406}" dt="2020-07-06T06:20:35.014" v="8021" actId="26606"/>
          <ac:spMkLst>
            <pc:docMk/>
            <pc:sldMk cId="4160487866" sldId="290"/>
            <ac:spMk id="40" creationId="{0671A8AE-40A1-4631-A6B8-581AFF065482}"/>
          </ac:spMkLst>
        </pc:spChg>
        <pc:spChg chg="add del">
          <ac:chgData name="Hậu Lv" userId="055cb2cbb9ae5c91" providerId="LiveId" clId="{D28E299D-9262-4571-9A62-D37E45C70406}" dt="2020-07-06T06:20:35.014" v="8021" actId="26606"/>
          <ac:spMkLst>
            <pc:docMk/>
            <pc:sldMk cId="4160487866" sldId="290"/>
            <ac:spMk id="41" creationId="{AB58EF07-17C2-48CF-ABB0-EEF1F17CB8F0}"/>
          </ac:spMkLst>
        </pc:spChg>
        <pc:spChg chg="add del">
          <ac:chgData name="Hậu Lv" userId="055cb2cbb9ae5c91" providerId="LiveId" clId="{D28E299D-9262-4571-9A62-D37E45C70406}" dt="2020-07-06T06:20:35.014" v="8021" actId="26606"/>
          <ac:spMkLst>
            <pc:docMk/>
            <pc:sldMk cId="4160487866" sldId="290"/>
            <ac:spMk id="42" creationId="{AF2F604E-43BE-4DC3-B983-E071523364F8}"/>
          </ac:spMkLst>
        </pc:spChg>
        <pc:spChg chg="add del">
          <ac:chgData name="Hậu Lv" userId="055cb2cbb9ae5c91" providerId="LiveId" clId="{D28E299D-9262-4571-9A62-D37E45C70406}" dt="2020-07-06T06:20:35.014" v="8021" actId="26606"/>
          <ac:spMkLst>
            <pc:docMk/>
            <pc:sldMk cId="4160487866" sldId="290"/>
            <ac:spMk id="43" creationId="{08C9B587-E65E-4B52-B37C-ABEBB6E87928}"/>
          </ac:spMkLst>
        </pc:spChg>
        <pc:spChg chg="add del">
          <ac:chgData name="Hậu Lv" userId="055cb2cbb9ae5c91" providerId="LiveId" clId="{D28E299D-9262-4571-9A62-D37E45C70406}" dt="2020-07-06T06:20:37.616" v="8023" actId="26606"/>
          <ac:spMkLst>
            <pc:docMk/>
            <pc:sldMk cId="4160487866" sldId="290"/>
            <ac:spMk id="45" creationId="{37C89E4B-3C9F-44B9-8B86-D9E3D112D8EC}"/>
          </ac:spMkLst>
        </pc:spChg>
        <pc:spChg chg="add del">
          <ac:chgData name="Hậu Lv" userId="055cb2cbb9ae5c91" providerId="LiveId" clId="{D28E299D-9262-4571-9A62-D37E45C70406}" dt="2020-07-06T06:20:45.435" v="8025" actId="26606"/>
          <ac:spMkLst>
            <pc:docMk/>
            <pc:sldMk cId="4160487866" sldId="290"/>
            <ac:spMk id="49" creationId="{87CC2527-562A-4F69-B487-4371E5B243E7}"/>
          </ac:spMkLst>
        </pc:spChg>
        <pc:spChg chg="add">
          <ac:chgData name="Hậu Lv" userId="055cb2cbb9ae5c91" providerId="LiveId" clId="{D28E299D-9262-4571-9A62-D37E45C70406}" dt="2020-07-06T06:20:45.435" v="8026" actId="26606"/>
          <ac:spMkLst>
            <pc:docMk/>
            <pc:sldMk cId="4160487866" sldId="290"/>
            <ac:spMk id="52" creationId="{B4916930-E76E-4100-9DCF-4981566A372A}"/>
          </ac:spMkLst>
        </pc:spChg>
        <pc:picChg chg="add mod ord">
          <ac:chgData name="Hậu Lv" userId="055cb2cbb9ae5c91" providerId="LiveId" clId="{D28E299D-9262-4571-9A62-D37E45C70406}" dt="2020-07-06T06:20:35.014" v="8021" actId="26606"/>
          <ac:picMkLst>
            <pc:docMk/>
            <pc:sldMk cId="4160487866" sldId="290"/>
            <ac:picMk id="4" creationId="{21AEA218-AEFD-4F53-8D31-204BE9BE5B1D}"/>
          </ac:picMkLst>
        </pc:picChg>
        <pc:cxnChg chg="add del">
          <ac:chgData name="Hậu Lv" userId="055cb2cbb9ae5c91" providerId="LiveId" clId="{D28E299D-9262-4571-9A62-D37E45C70406}" dt="2020-07-06T06:20:12.628" v="8008" actId="26606"/>
          <ac:cxnSpMkLst>
            <pc:docMk/>
            <pc:sldMk cId="4160487866" sldId="290"/>
            <ac:cxnSpMk id="18" creationId="{AA2EAA10-076F-46BD-8F0F-B9A2FB77A85C}"/>
          </ac:cxnSpMkLst>
        </pc:cxnChg>
        <pc:cxnChg chg="add del">
          <ac:chgData name="Hậu Lv" userId="055cb2cbb9ae5c91" providerId="LiveId" clId="{D28E299D-9262-4571-9A62-D37E45C70406}" dt="2020-07-06T06:20:12.628" v="8008" actId="26606"/>
          <ac:cxnSpMkLst>
            <pc:docMk/>
            <pc:sldMk cId="4160487866" sldId="290"/>
            <ac:cxnSpMk id="19" creationId="{D891E407-403B-4764-86C9-33A56D3BCAA3}"/>
          </ac:cxnSpMkLst>
        </pc:cxnChg>
        <pc:cxnChg chg="add del">
          <ac:chgData name="Hậu Lv" userId="055cb2cbb9ae5c91" providerId="LiveId" clId="{D28E299D-9262-4571-9A62-D37E45C70406}" dt="2020-07-06T06:20:45.435" v="8026" actId="26606"/>
          <ac:cxnSpMkLst>
            <pc:docMk/>
            <pc:sldMk cId="4160487866" sldId="290"/>
            <ac:cxnSpMk id="22" creationId="{BCDAEC91-5BCE-4B55-9CC0-43EF94CB734B}"/>
          </ac:cxnSpMkLst>
        </pc:cxnChg>
        <pc:cxnChg chg="add del">
          <ac:chgData name="Hậu Lv" userId="055cb2cbb9ae5c91" providerId="LiveId" clId="{D28E299D-9262-4571-9A62-D37E45C70406}" dt="2020-07-06T06:20:37.616" v="8023" actId="26606"/>
          <ac:cxnSpMkLst>
            <pc:docMk/>
            <pc:sldMk cId="4160487866" sldId="290"/>
            <ac:cxnSpMk id="46" creationId="{AA2EAA10-076F-46BD-8F0F-B9A2FB77A85C}"/>
          </ac:cxnSpMkLst>
        </pc:cxnChg>
        <pc:cxnChg chg="add del">
          <ac:chgData name="Hậu Lv" userId="055cb2cbb9ae5c91" providerId="LiveId" clId="{D28E299D-9262-4571-9A62-D37E45C70406}" dt="2020-07-06T06:20:37.616" v="8023" actId="26606"/>
          <ac:cxnSpMkLst>
            <pc:docMk/>
            <pc:sldMk cId="4160487866" sldId="290"/>
            <ac:cxnSpMk id="47" creationId="{D891E407-403B-4764-86C9-33A56D3BCAA3}"/>
          </ac:cxnSpMkLst>
        </pc:cxnChg>
        <pc:cxnChg chg="add del">
          <ac:chgData name="Hậu Lv" userId="055cb2cbb9ae5c91" providerId="LiveId" clId="{D28E299D-9262-4571-9A62-D37E45C70406}" dt="2020-07-06T06:20:45.435" v="8025" actId="26606"/>
          <ac:cxnSpMkLst>
            <pc:docMk/>
            <pc:sldMk cId="4160487866" sldId="290"/>
            <ac:cxnSpMk id="50" creationId="{BCDAEC91-5BCE-4B55-9CC0-43EF94CB734B}"/>
          </ac:cxnSpMkLst>
        </pc:cxnChg>
      </pc:sldChg>
      <pc:sldChg chg="addSp delSp modSp mod">
        <pc:chgData name="Hậu Lv" userId="055cb2cbb9ae5c91" providerId="LiveId" clId="{D28E299D-9262-4571-9A62-D37E45C70406}" dt="2020-07-06T06:07:12.140" v="7863" actId="1076"/>
        <pc:sldMkLst>
          <pc:docMk/>
          <pc:sldMk cId="2997628276" sldId="291"/>
        </pc:sldMkLst>
        <pc:spChg chg="del mod">
          <ac:chgData name="Hậu Lv" userId="055cb2cbb9ae5c91" providerId="LiveId" clId="{D28E299D-9262-4571-9A62-D37E45C70406}" dt="2020-07-06T06:06:24.416" v="7853" actId="478"/>
          <ac:spMkLst>
            <pc:docMk/>
            <pc:sldMk cId="2997628276" sldId="291"/>
            <ac:spMk id="3" creationId="{258BF294-FBB4-46FF-B470-998D4A1A84C5}"/>
          </ac:spMkLst>
        </pc:spChg>
        <pc:spChg chg="del">
          <ac:chgData name="Hậu Lv" userId="055cb2cbb9ae5c91" providerId="LiveId" clId="{D28E299D-9262-4571-9A62-D37E45C70406}" dt="2020-07-06T02:31:44.387" v="4474" actId="478"/>
          <ac:spMkLst>
            <pc:docMk/>
            <pc:sldMk cId="2997628276" sldId="291"/>
            <ac:spMk id="4" creationId="{68C7B794-83AE-465A-900B-854D5DAA3ADD}"/>
          </ac:spMkLst>
        </pc:spChg>
        <pc:spChg chg="add del mod">
          <ac:chgData name="Hậu Lv" userId="055cb2cbb9ae5c91" providerId="LiveId" clId="{D28E299D-9262-4571-9A62-D37E45C70406}" dt="2020-07-06T06:06:28.261" v="7854" actId="478"/>
          <ac:spMkLst>
            <pc:docMk/>
            <pc:sldMk cId="2997628276" sldId="291"/>
            <ac:spMk id="4" creationId="{C64CBE37-23B2-4F01-90A8-BD2A0A9EF9FB}"/>
          </ac:spMkLst>
        </pc:spChg>
        <pc:spChg chg="del">
          <ac:chgData name="Hậu Lv" userId="055cb2cbb9ae5c91" providerId="LiveId" clId="{D28E299D-9262-4571-9A62-D37E45C70406}" dt="2020-07-06T02:31:44.387" v="4474" actId="478"/>
          <ac:spMkLst>
            <pc:docMk/>
            <pc:sldMk cId="2997628276" sldId="291"/>
            <ac:spMk id="5" creationId="{9458E92B-A4CA-4DDC-9CB5-8E2C4DFC3C69}"/>
          </ac:spMkLst>
        </pc:spChg>
        <pc:spChg chg="add mod">
          <ac:chgData name="Hậu Lv" userId="055cb2cbb9ae5c91" providerId="LiveId" clId="{D28E299D-9262-4571-9A62-D37E45C70406}" dt="2020-07-06T06:06:33.889" v="7855" actId="1076"/>
          <ac:spMkLst>
            <pc:docMk/>
            <pc:sldMk cId="2997628276" sldId="291"/>
            <ac:spMk id="10" creationId="{51D4DC37-5E84-4E72-B98C-F148CC19B40D}"/>
          </ac:spMkLst>
        </pc:spChg>
        <pc:picChg chg="add mod">
          <ac:chgData name="Hậu Lv" userId="055cb2cbb9ae5c91" providerId="LiveId" clId="{D28E299D-9262-4571-9A62-D37E45C70406}" dt="2020-07-06T02:31:44.650" v="4475"/>
          <ac:picMkLst>
            <pc:docMk/>
            <pc:sldMk cId="2997628276" sldId="291"/>
            <ac:picMk id="8" creationId="{3572B343-A2B9-4221-95A1-9B630D74A84A}"/>
          </ac:picMkLst>
        </pc:picChg>
        <pc:picChg chg="mod">
          <ac:chgData name="Hậu Lv" userId="055cb2cbb9ae5c91" providerId="LiveId" clId="{D28E299D-9262-4571-9A62-D37E45C70406}" dt="2020-07-06T06:07:12.140" v="7863" actId="1076"/>
          <ac:picMkLst>
            <pc:docMk/>
            <pc:sldMk cId="2997628276" sldId="291"/>
            <ac:picMk id="9" creationId="{440210E2-7466-49ED-824B-29902B933F52}"/>
          </ac:picMkLst>
        </pc:picChg>
      </pc:sldChg>
      <pc:sldChg chg="addSp delSp modSp new mod setBg">
        <pc:chgData name="Hậu Lv" userId="055cb2cbb9ae5c91" providerId="LiveId" clId="{D28E299D-9262-4571-9A62-D37E45C70406}" dt="2020-07-06T06:33:07.530" v="8032" actId="20577"/>
        <pc:sldMkLst>
          <pc:docMk/>
          <pc:sldMk cId="4216656266" sldId="292"/>
        </pc:sldMkLst>
        <pc:spChg chg="del">
          <ac:chgData name="Hậu Lv" userId="055cb2cbb9ae5c91" providerId="LiveId" clId="{D28E299D-9262-4571-9A62-D37E45C70406}" dt="2020-07-06T04:27:29.051" v="6052" actId="478"/>
          <ac:spMkLst>
            <pc:docMk/>
            <pc:sldMk cId="4216656266" sldId="292"/>
            <ac:spMk id="2" creationId="{3EA9573E-CC0E-4D9A-8053-C46783404F56}"/>
          </ac:spMkLst>
        </pc:spChg>
        <pc:spChg chg="del">
          <ac:chgData name="Hậu Lv" userId="055cb2cbb9ae5c91" providerId="LiveId" clId="{D28E299D-9262-4571-9A62-D37E45C70406}" dt="2020-07-06T04:27:28.297" v="6051" actId="478"/>
          <ac:spMkLst>
            <pc:docMk/>
            <pc:sldMk cId="4216656266" sldId="292"/>
            <ac:spMk id="3" creationId="{FEE2DEB4-4EAE-4721-B35D-F38203902E85}"/>
          </ac:spMkLst>
        </pc:spChg>
        <pc:spChg chg="add mod">
          <ac:chgData name="Hậu Lv" userId="055cb2cbb9ae5c91" providerId="LiveId" clId="{D28E299D-9262-4571-9A62-D37E45C70406}" dt="2020-07-06T04:27:35.625" v="6053"/>
          <ac:spMkLst>
            <pc:docMk/>
            <pc:sldMk cId="4216656266" sldId="292"/>
            <ac:spMk id="5" creationId="{0517BB7B-2E8E-496F-ADEE-55FE9EA4EBF4}"/>
          </ac:spMkLst>
        </pc:spChg>
        <pc:spChg chg="add del mod">
          <ac:chgData name="Hậu Lv" userId="055cb2cbb9ae5c91" providerId="LiveId" clId="{D28E299D-9262-4571-9A62-D37E45C70406}" dt="2020-07-06T04:29:11.966" v="6083" actId="478"/>
          <ac:spMkLst>
            <pc:docMk/>
            <pc:sldMk cId="4216656266" sldId="292"/>
            <ac:spMk id="10" creationId="{B72DB238-D4EB-4CF7-8B30-1BBE838FDE3C}"/>
          </ac:spMkLst>
        </pc:spChg>
        <pc:spChg chg="add mod">
          <ac:chgData name="Hậu Lv" userId="055cb2cbb9ae5c91" providerId="LiveId" clId="{D28E299D-9262-4571-9A62-D37E45C70406}" dt="2020-07-06T04:47:06.658" v="7178" actId="120"/>
          <ac:spMkLst>
            <pc:docMk/>
            <pc:sldMk cId="4216656266" sldId="292"/>
            <ac:spMk id="11" creationId="{17AF7B21-2104-4AC7-9BAD-615C8E4D648C}"/>
          </ac:spMkLst>
        </pc:spChg>
        <pc:spChg chg="add mod">
          <ac:chgData name="Hậu Lv" userId="055cb2cbb9ae5c91" providerId="LiveId" clId="{D28E299D-9262-4571-9A62-D37E45C70406}" dt="2020-07-06T04:39:54.813" v="6820" actId="20577"/>
          <ac:spMkLst>
            <pc:docMk/>
            <pc:sldMk cId="4216656266" sldId="292"/>
            <ac:spMk id="14" creationId="{91D63FA6-90D7-4388-BB1B-439DD37750F9}"/>
          </ac:spMkLst>
        </pc:spChg>
        <pc:spChg chg="add mod">
          <ac:chgData name="Hậu Lv" userId="055cb2cbb9ae5c91" providerId="LiveId" clId="{D28E299D-9262-4571-9A62-D37E45C70406}" dt="2020-07-06T04:43:47.427" v="7009" actId="1076"/>
          <ac:spMkLst>
            <pc:docMk/>
            <pc:sldMk cId="4216656266" sldId="292"/>
            <ac:spMk id="15" creationId="{F32E336D-65C9-4301-91F9-EFA75EE574D8}"/>
          </ac:spMkLst>
        </pc:spChg>
        <pc:spChg chg="add del mod">
          <ac:chgData name="Hậu Lv" userId="055cb2cbb9ae5c91" providerId="LiveId" clId="{D28E299D-9262-4571-9A62-D37E45C70406}" dt="2020-07-06T04:44:03.150" v="7012" actId="21"/>
          <ac:spMkLst>
            <pc:docMk/>
            <pc:sldMk cId="4216656266" sldId="292"/>
            <ac:spMk id="16" creationId="{C0AA2D78-2CF9-483F-8C4F-06484E718255}"/>
          </ac:spMkLst>
        </pc:spChg>
        <pc:spChg chg="add mod">
          <ac:chgData name="Hậu Lv" userId="055cb2cbb9ae5c91" providerId="LiveId" clId="{D28E299D-9262-4571-9A62-D37E45C70406}" dt="2020-07-06T04:34:50.674" v="6388" actId="1076"/>
          <ac:spMkLst>
            <pc:docMk/>
            <pc:sldMk cId="4216656266" sldId="292"/>
            <ac:spMk id="19" creationId="{EFA53F56-0D84-41A7-9955-7129F9FC6415}"/>
          </ac:spMkLst>
        </pc:spChg>
        <pc:spChg chg="add mod">
          <ac:chgData name="Hậu Lv" userId="055cb2cbb9ae5c91" providerId="LiveId" clId="{D28E299D-9262-4571-9A62-D37E45C70406}" dt="2020-07-06T04:47:22.115" v="7180" actId="20577"/>
          <ac:spMkLst>
            <pc:docMk/>
            <pc:sldMk cId="4216656266" sldId="292"/>
            <ac:spMk id="21" creationId="{BF26CE65-EDC5-4F45-98AA-EB833E24B4F8}"/>
          </ac:spMkLst>
        </pc:spChg>
        <pc:spChg chg="add mod">
          <ac:chgData name="Hậu Lv" userId="055cb2cbb9ae5c91" providerId="LiveId" clId="{D28E299D-9262-4571-9A62-D37E45C70406}" dt="2020-07-06T06:33:07.530" v="8032" actId="20577"/>
          <ac:spMkLst>
            <pc:docMk/>
            <pc:sldMk cId="4216656266" sldId="292"/>
            <ac:spMk id="22" creationId="{C37B0A6E-070D-4D3F-A1A1-131D2C95FD10}"/>
          </ac:spMkLst>
        </pc:spChg>
        <pc:picChg chg="add mod">
          <ac:chgData name="Hậu Lv" userId="055cb2cbb9ae5c91" providerId="LiveId" clId="{D28E299D-9262-4571-9A62-D37E45C70406}" dt="2020-07-06T04:27:35.625" v="6053"/>
          <ac:picMkLst>
            <pc:docMk/>
            <pc:sldMk cId="4216656266" sldId="292"/>
            <ac:picMk id="4" creationId="{0FF29A50-4F74-4F4F-A0A0-1A733E9ACF89}"/>
          </ac:picMkLst>
        </pc:picChg>
        <pc:picChg chg="add mod">
          <ac:chgData name="Hậu Lv" userId="055cb2cbb9ae5c91" providerId="LiveId" clId="{D28E299D-9262-4571-9A62-D37E45C70406}" dt="2020-07-06T04:33:43.827" v="6297" actId="1076"/>
          <ac:picMkLst>
            <pc:docMk/>
            <pc:sldMk cId="4216656266" sldId="292"/>
            <ac:picMk id="7" creationId="{2389F7A6-0A83-4FDE-A9E4-E71F84ABE0FD}"/>
          </ac:picMkLst>
        </pc:picChg>
        <pc:picChg chg="add mod">
          <ac:chgData name="Hậu Lv" userId="055cb2cbb9ae5c91" providerId="LiveId" clId="{D28E299D-9262-4571-9A62-D37E45C70406}" dt="2020-07-06T04:44:08.468" v="7014" actId="1076"/>
          <ac:picMkLst>
            <pc:docMk/>
            <pc:sldMk cId="4216656266" sldId="292"/>
            <ac:picMk id="9" creationId="{7841A8BA-5568-4291-A445-1A32FD8C69CF}"/>
          </ac:picMkLst>
        </pc:picChg>
        <pc:picChg chg="add mod">
          <ac:chgData name="Hậu Lv" userId="055cb2cbb9ae5c91" providerId="LiveId" clId="{D28E299D-9262-4571-9A62-D37E45C70406}" dt="2020-07-06T04:43:47.427" v="7009" actId="1076"/>
          <ac:picMkLst>
            <pc:docMk/>
            <pc:sldMk cId="4216656266" sldId="292"/>
            <ac:picMk id="13" creationId="{6D014D9C-E4E5-4B8A-A98E-D2D9A89B91D2}"/>
          </ac:picMkLst>
        </pc:picChg>
        <pc:picChg chg="add mod">
          <ac:chgData name="Hậu Lv" userId="055cb2cbb9ae5c91" providerId="LiveId" clId="{D28E299D-9262-4571-9A62-D37E45C70406}" dt="2020-07-06T04:43:47.427" v="7009" actId="1076"/>
          <ac:picMkLst>
            <pc:docMk/>
            <pc:sldMk cId="4216656266" sldId="292"/>
            <ac:picMk id="18" creationId="{2087565A-5B8F-4312-B8DD-962020BEB5F2}"/>
          </ac:picMkLst>
        </pc:picChg>
        <pc:picChg chg="add mod">
          <ac:chgData name="Hậu Lv" userId="055cb2cbb9ae5c91" providerId="LiveId" clId="{D28E299D-9262-4571-9A62-D37E45C70406}" dt="2020-07-06T04:44:08.468" v="7014" actId="1076"/>
          <ac:picMkLst>
            <pc:docMk/>
            <pc:sldMk cId="4216656266" sldId="292"/>
            <ac:picMk id="20" creationId="{3A623A9F-AFCB-48A5-8F17-CADFB7F502CA}"/>
          </ac:picMkLst>
        </pc:picChg>
        <pc:picChg chg="add mod">
          <ac:chgData name="Hậu Lv" userId="055cb2cbb9ae5c91" providerId="LiveId" clId="{D28E299D-9262-4571-9A62-D37E45C70406}" dt="2020-07-06T04:44:08.468" v="7014" actId="1076"/>
          <ac:picMkLst>
            <pc:docMk/>
            <pc:sldMk cId="4216656266" sldId="292"/>
            <ac:picMk id="23" creationId="{F4C8B204-09BC-4878-B7B6-684F136791F1}"/>
          </ac:picMkLst>
        </pc:picChg>
      </pc:sldChg>
      <pc:sldChg chg="new del">
        <pc:chgData name="Hậu Lv" userId="055cb2cbb9ae5c91" providerId="LiveId" clId="{D28E299D-9262-4571-9A62-D37E45C70406}" dt="2020-07-06T04:40:40.640" v="6822" actId="2696"/>
        <pc:sldMkLst>
          <pc:docMk/>
          <pc:sldMk cId="3317006811" sldId="293"/>
        </pc:sldMkLst>
      </pc:sldChg>
      <pc:sldChg chg="addSp delSp modSp add mod setBg">
        <pc:chgData name="Hậu Lv" userId="055cb2cbb9ae5c91" providerId="LiveId" clId="{D28E299D-9262-4571-9A62-D37E45C70406}" dt="2020-07-06T06:00:19.530" v="7470"/>
        <pc:sldMkLst>
          <pc:docMk/>
          <pc:sldMk cId="3880887300" sldId="293"/>
        </pc:sldMkLst>
        <pc:spChg chg="mod">
          <ac:chgData name="Hậu Lv" userId="055cb2cbb9ae5c91" providerId="LiveId" clId="{D28E299D-9262-4571-9A62-D37E45C70406}" dt="2020-07-06T04:44:30.277" v="7015" actId="20577"/>
          <ac:spMkLst>
            <pc:docMk/>
            <pc:sldMk cId="3880887300" sldId="293"/>
            <ac:spMk id="11" creationId="{17AF7B21-2104-4AC7-9BAD-615C8E4D648C}"/>
          </ac:spMkLst>
        </pc:spChg>
        <pc:spChg chg="mod">
          <ac:chgData name="Hậu Lv" userId="055cb2cbb9ae5c91" providerId="LiveId" clId="{D28E299D-9262-4571-9A62-D37E45C70406}" dt="2020-07-06T04:42:45.220" v="7007" actId="1076"/>
          <ac:spMkLst>
            <pc:docMk/>
            <pc:sldMk cId="3880887300" sldId="293"/>
            <ac:spMk id="14" creationId="{91D63FA6-90D7-4388-BB1B-439DD37750F9}"/>
          </ac:spMkLst>
        </pc:spChg>
        <pc:spChg chg="mod">
          <ac:chgData name="Hậu Lv" userId="055cb2cbb9ae5c91" providerId="LiveId" clId="{D28E299D-9262-4571-9A62-D37E45C70406}" dt="2020-07-06T04:44:34.689" v="7016" actId="20577"/>
          <ac:spMkLst>
            <pc:docMk/>
            <pc:sldMk cId="3880887300" sldId="293"/>
            <ac:spMk id="15" creationId="{F32E336D-65C9-4301-91F9-EFA75EE574D8}"/>
          </ac:spMkLst>
        </pc:spChg>
        <pc:spChg chg="mod">
          <ac:chgData name="Hậu Lv" userId="055cb2cbb9ae5c91" providerId="LiveId" clId="{D28E299D-9262-4571-9A62-D37E45C70406}" dt="2020-07-06T04:45:02.864" v="7131" actId="20577"/>
          <ac:spMkLst>
            <pc:docMk/>
            <pc:sldMk cId="3880887300" sldId="293"/>
            <ac:spMk id="16" creationId="{C0AA2D78-2CF9-483F-8C4F-06484E718255}"/>
          </ac:spMkLst>
        </pc:spChg>
        <pc:picChg chg="add mod">
          <ac:chgData name="Hậu Lv" userId="055cb2cbb9ae5c91" providerId="LiveId" clId="{D28E299D-9262-4571-9A62-D37E45C70406}" dt="2020-07-06T04:42:47.971" v="7008" actId="1076"/>
          <ac:picMkLst>
            <pc:docMk/>
            <pc:sldMk cId="3880887300" sldId="293"/>
            <ac:picMk id="3" creationId="{81BEFA4A-A37C-477C-956B-799F610BBC6E}"/>
          </ac:picMkLst>
        </pc:picChg>
        <pc:picChg chg="del">
          <ac:chgData name="Hậu Lv" userId="055cb2cbb9ae5c91" providerId="LiveId" clId="{D28E299D-9262-4571-9A62-D37E45C70406}" dt="2020-07-06T04:41:13.738" v="6837" actId="478"/>
          <ac:picMkLst>
            <pc:docMk/>
            <pc:sldMk cId="3880887300" sldId="293"/>
            <ac:picMk id="7" creationId="{2389F7A6-0A83-4FDE-A9E4-E71F84ABE0FD}"/>
          </ac:picMkLst>
        </pc:picChg>
        <pc:picChg chg="mod">
          <ac:chgData name="Hậu Lv" userId="055cb2cbb9ae5c91" providerId="LiveId" clId="{D28E299D-9262-4571-9A62-D37E45C70406}" dt="2020-07-06T04:42:32.100" v="7004" actId="1076"/>
          <ac:picMkLst>
            <pc:docMk/>
            <pc:sldMk cId="3880887300" sldId="293"/>
            <ac:picMk id="9" creationId="{7841A8BA-5568-4291-A445-1A32FD8C69CF}"/>
          </ac:picMkLst>
        </pc:picChg>
        <pc:picChg chg="mod">
          <ac:chgData name="Hậu Lv" userId="055cb2cbb9ae5c91" providerId="LiveId" clId="{D28E299D-9262-4571-9A62-D37E45C70406}" dt="2020-07-06T04:42:32.100" v="7004" actId="1076"/>
          <ac:picMkLst>
            <pc:docMk/>
            <pc:sldMk cId="3880887300" sldId="293"/>
            <ac:picMk id="13" creationId="{6D014D9C-E4E5-4B8A-A98E-D2D9A89B91D2}"/>
          </ac:picMkLst>
        </pc:picChg>
        <pc:picChg chg="mod">
          <ac:chgData name="Hậu Lv" userId="055cb2cbb9ae5c91" providerId="LiveId" clId="{D28E299D-9262-4571-9A62-D37E45C70406}" dt="2020-07-06T04:42:32.100" v="7004" actId="1076"/>
          <ac:picMkLst>
            <pc:docMk/>
            <pc:sldMk cId="3880887300" sldId="293"/>
            <ac:picMk id="18" creationId="{2087565A-5B8F-4312-B8DD-962020BEB5F2}"/>
          </ac:picMkLst>
        </pc:picChg>
      </pc:sldChg>
      <pc:sldChg chg="addSp delSp modSp add mod setBg">
        <pc:chgData name="Hậu Lv" userId="055cb2cbb9ae5c91" providerId="LiveId" clId="{D28E299D-9262-4571-9A62-D37E45C70406}" dt="2020-07-06T07:43:05.692" v="8120" actId="20577"/>
        <pc:sldMkLst>
          <pc:docMk/>
          <pc:sldMk cId="1146726198" sldId="294"/>
        </pc:sldMkLst>
        <pc:spChg chg="mod">
          <ac:chgData name="Hậu Lv" userId="055cb2cbb9ae5c91" providerId="LiveId" clId="{D28E299D-9262-4571-9A62-D37E45C70406}" dt="2020-07-06T07:43:05.692" v="8120" actId="20577"/>
          <ac:spMkLst>
            <pc:docMk/>
            <pc:sldMk cId="1146726198" sldId="294"/>
            <ac:spMk id="11" creationId="{17AF7B21-2104-4AC7-9BAD-615C8E4D648C}"/>
          </ac:spMkLst>
        </pc:spChg>
        <pc:spChg chg="mod">
          <ac:chgData name="Hậu Lv" userId="055cb2cbb9ae5c91" providerId="LiveId" clId="{D28E299D-9262-4571-9A62-D37E45C70406}" dt="2020-07-06T04:46:23.604" v="7151" actId="1076"/>
          <ac:spMkLst>
            <pc:docMk/>
            <pc:sldMk cId="1146726198" sldId="294"/>
            <ac:spMk id="14" creationId="{91D63FA6-90D7-4388-BB1B-439DD37750F9}"/>
          </ac:spMkLst>
        </pc:spChg>
        <pc:picChg chg="del">
          <ac:chgData name="Hậu Lv" userId="055cb2cbb9ae5c91" providerId="LiveId" clId="{D28E299D-9262-4571-9A62-D37E45C70406}" dt="2020-07-06T04:45:56.979" v="7142" actId="478"/>
          <ac:picMkLst>
            <pc:docMk/>
            <pc:sldMk cId="1146726198" sldId="294"/>
            <ac:picMk id="3" creationId="{81BEFA4A-A37C-477C-956B-799F610BBC6E}"/>
          </ac:picMkLst>
        </pc:picChg>
        <pc:picChg chg="add mod">
          <ac:chgData name="Hậu Lv" userId="055cb2cbb9ae5c91" providerId="LiveId" clId="{D28E299D-9262-4571-9A62-D37E45C70406}" dt="2020-07-06T04:46:17.181" v="7149" actId="1076"/>
          <ac:picMkLst>
            <pc:docMk/>
            <pc:sldMk cId="1146726198" sldId="294"/>
            <ac:picMk id="6" creationId="{E812E87B-2AB8-43BF-AC32-A645AE194C09}"/>
          </ac:picMkLst>
        </pc:picChg>
      </pc:sldChg>
      <pc:sldMasterChg chg="setBg modSldLayout">
        <pc:chgData name="Hậu Lv" userId="055cb2cbb9ae5c91" providerId="LiveId" clId="{D28E299D-9262-4571-9A62-D37E45C70406}" dt="2020-07-06T06:00:19.530" v="7470"/>
        <pc:sldMasterMkLst>
          <pc:docMk/>
          <pc:sldMasterMk cId="1062969807" sldId="2147483648"/>
        </pc:sldMasterMkLst>
        <pc:sldLayoutChg chg="setBg">
          <pc:chgData name="Hậu Lv" userId="055cb2cbb9ae5c91" providerId="LiveId" clId="{D28E299D-9262-4571-9A62-D37E45C70406}" dt="2020-07-06T06:00:19.530" v="7470"/>
          <pc:sldLayoutMkLst>
            <pc:docMk/>
            <pc:sldMasterMk cId="1062969807" sldId="2147483648"/>
            <pc:sldLayoutMk cId="2095895186" sldId="2147483649"/>
          </pc:sldLayoutMkLst>
        </pc:sldLayoutChg>
        <pc:sldLayoutChg chg="setBg">
          <pc:chgData name="Hậu Lv" userId="055cb2cbb9ae5c91" providerId="LiveId" clId="{D28E299D-9262-4571-9A62-D37E45C70406}" dt="2020-07-06T06:00:19.530" v="7470"/>
          <pc:sldLayoutMkLst>
            <pc:docMk/>
            <pc:sldMasterMk cId="1062969807" sldId="2147483648"/>
            <pc:sldLayoutMk cId="3575063631" sldId="2147483650"/>
          </pc:sldLayoutMkLst>
        </pc:sldLayoutChg>
        <pc:sldLayoutChg chg="setBg">
          <pc:chgData name="Hậu Lv" userId="055cb2cbb9ae5c91" providerId="LiveId" clId="{D28E299D-9262-4571-9A62-D37E45C70406}" dt="2020-07-06T06:00:19.530" v="7470"/>
          <pc:sldLayoutMkLst>
            <pc:docMk/>
            <pc:sldMasterMk cId="1062969807" sldId="2147483648"/>
            <pc:sldLayoutMk cId="2470339522" sldId="2147483651"/>
          </pc:sldLayoutMkLst>
        </pc:sldLayoutChg>
        <pc:sldLayoutChg chg="setBg">
          <pc:chgData name="Hậu Lv" userId="055cb2cbb9ae5c91" providerId="LiveId" clId="{D28E299D-9262-4571-9A62-D37E45C70406}" dt="2020-07-06T06:00:19.530" v="7470"/>
          <pc:sldLayoutMkLst>
            <pc:docMk/>
            <pc:sldMasterMk cId="1062969807" sldId="2147483648"/>
            <pc:sldLayoutMk cId="2180071956" sldId="2147483652"/>
          </pc:sldLayoutMkLst>
        </pc:sldLayoutChg>
        <pc:sldLayoutChg chg="setBg">
          <pc:chgData name="Hậu Lv" userId="055cb2cbb9ae5c91" providerId="LiveId" clId="{D28E299D-9262-4571-9A62-D37E45C70406}" dt="2020-07-06T06:00:19.530" v="7470"/>
          <pc:sldLayoutMkLst>
            <pc:docMk/>
            <pc:sldMasterMk cId="1062969807" sldId="2147483648"/>
            <pc:sldLayoutMk cId="1706115280" sldId="2147483653"/>
          </pc:sldLayoutMkLst>
        </pc:sldLayoutChg>
        <pc:sldLayoutChg chg="setBg">
          <pc:chgData name="Hậu Lv" userId="055cb2cbb9ae5c91" providerId="LiveId" clId="{D28E299D-9262-4571-9A62-D37E45C70406}" dt="2020-07-06T06:00:19.530" v="7470"/>
          <pc:sldLayoutMkLst>
            <pc:docMk/>
            <pc:sldMasterMk cId="1062969807" sldId="2147483648"/>
            <pc:sldLayoutMk cId="2679366687" sldId="2147483654"/>
          </pc:sldLayoutMkLst>
        </pc:sldLayoutChg>
        <pc:sldLayoutChg chg="setBg">
          <pc:chgData name="Hậu Lv" userId="055cb2cbb9ae5c91" providerId="LiveId" clId="{D28E299D-9262-4571-9A62-D37E45C70406}" dt="2020-07-06T06:00:19.530" v="7470"/>
          <pc:sldLayoutMkLst>
            <pc:docMk/>
            <pc:sldMasterMk cId="1062969807" sldId="2147483648"/>
            <pc:sldLayoutMk cId="2820621916" sldId="2147483655"/>
          </pc:sldLayoutMkLst>
        </pc:sldLayoutChg>
        <pc:sldLayoutChg chg="setBg">
          <pc:chgData name="Hậu Lv" userId="055cb2cbb9ae5c91" providerId="LiveId" clId="{D28E299D-9262-4571-9A62-D37E45C70406}" dt="2020-07-06T06:00:19.530" v="7470"/>
          <pc:sldLayoutMkLst>
            <pc:docMk/>
            <pc:sldMasterMk cId="1062969807" sldId="2147483648"/>
            <pc:sldLayoutMk cId="1898442264" sldId="2147483656"/>
          </pc:sldLayoutMkLst>
        </pc:sldLayoutChg>
        <pc:sldLayoutChg chg="setBg">
          <pc:chgData name="Hậu Lv" userId="055cb2cbb9ae5c91" providerId="LiveId" clId="{D28E299D-9262-4571-9A62-D37E45C70406}" dt="2020-07-06T06:00:19.530" v="7470"/>
          <pc:sldLayoutMkLst>
            <pc:docMk/>
            <pc:sldMasterMk cId="1062969807" sldId="2147483648"/>
            <pc:sldLayoutMk cId="1041395338" sldId="2147483657"/>
          </pc:sldLayoutMkLst>
        </pc:sldLayoutChg>
        <pc:sldLayoutChg chg="setBg">
          <pc:chgData name="Hậu Lv" userId="055cb2cbb9ae5c91" providerId="LiveId" clId="{D28E299D-9262-4571-9A62-D37E45C70406}" dt="2020-07-06T06:00:19.530" v="7470"/>
          <pc:sldLayoutMkLst>
            <pc:docMk/>
            <pc:sldMasterMk cId="1062969807" sldId="2147483648"/>
            <pc:sldLayoutMk cId="3798760784" sldId="2147483658"/>
          </pc:sldLayoutMkLst>
        </pc:sldLayoutChg>
        <pc:sldLayoutChg chg="setBg">
          <pc:chgData name="Hậu Lv" userId="055cb2cbb9ae5c91" providerId="LiveId" clId="{D28E299D-9262-4571-9A62-D37E45C70406}" dt="2020-07-06T06:00:19.530" v="7470"/>
          <pc:sldLayoutMkLst>
            <pc:docMk/>
            <pc:sldMasterMk cId="1062969807" sldId="2147483648"/>
            <pc:sldLayoutMk cId="2817658620" sldId="2147483659"/>
          </pc:sldLayoutMkLst>
        </pc:sldLayoutChg>
      </pc:sldMasterChg>
      <pc:sldMasterChg chg="del delSldLayout">
        <pc:chgData name="Hậu Lv" userId="055cb2cbb9ae5c91" providerId="LiveId" clId="{D28E299D-9262-4571-9A62-D37E45C70406}" dt="2020-07-04T16:17:22.134" v="30" actId="2696"/>
        <pc:sldMasterMkLst>
          <pc:docMk/>
          <pc:sldMasterMk cId="20294524" sldId="2147483660"/>
        </pc:sldMasterMkLst>
        <pc:sldLayoutChg chg="del">
          <pc:chgData name="Hậu Lv" userId="055cb2cbb9ae5c91" providerId="LiveId" clId="{D28E299D-9262-4571-9A62-D37E45C70406}" dt="2020-07-04T16:17:22.134" v="30" actId="2696"/>
          <pc:sldLayoutMkLst>
            <pc:docMk/>
            <pc:sldMasterMk cId="20294524" sldId="2147483660"/>
            <pc:sldLayoutMk cId="3879540848" sldId="2147483661"/>
          </pc:sldLayoutMkLst>
        </pc:sldLayoutChg>
        <pc:sldLayoutChg chg="del">
          <pc:chgData name="Hậu Lv" userId="055cb2cbb9ae5c91" providerId="LiveId" clId="{D28E299D-9262-4571-9A62-D37E45C70406}" dt="2020-07-04T16:17:22.134" v="30" actId="2696"/>
          <pc:sldLayoutMkLst>
            <pc:docMk/>
            <pc:sldMasterMk cId="20294524" sldId="2147483660"/>
            <pc:sldLayoutMk cId="1994109876" sldId="2147483662"/>
          </pc:sldLayoutMkLst>
        </pc:sldLayoutChg>
        <pc:sldLayoutChg chg="del">
          <pc:chgData name="Hậu Lv" userId="055cb2cbb9ae5c91" providerId="LiveId" clId="{D28E299D-9262-4571-9A62-D37E45C70406}" dt="2020-07-04T16:17:22.134" v="30" actId="2696"/>
          <pc:sldLayoutMkLst>
            <pc:docMk/>
            <pc:sldMasterMk cId="20294524" sldId="2147483660"/>
            <pc:sldLayoutMk cId="1115044024" sldId="2147483663"/>
          </pc:sldLayoutMkLst>
        </pc:sldLayoutChg>
      </pc:sldMasterChg>
      <pc:sldMasterChg chg="del delSldLayout">
        <pc:chgData name="Hậu Lv" userId="055cb2cbb9ae5c91" providerId="LiveId" clId="{D28E299D-9262-4571-9A62-D37E45C70406}" dt="2020-07-04T16:25:31.273" v="65" actId="2696"/>
        <pc:sldMasterMkLst>
          <pc:docMk/>
          <pc:sldMasterMk cId="3176135918" sldId="2147483660"/>
        </pc:sldMasterMkLst>
        <pc:sldLayoutChg chg="del">
          <pc:chgData name="Hậu Lv" userId="055cb2cbb9ae5c91" providerId="LiveId" clId="{D28E299D-9262-4571-9A62-D37E45C70406}" dt="2020-07-04T16:25:31.273" v="65" actId="2696"/>
          <pc:sldLayoutMkLst>
            <pc:docMk/>
            <pc:sldMasterMk cId="3176135918" sldId="2147483660"/>
            <pc:sldLayoutMk cId="1111194725" sldId="2147483661"/>
          </pc:sldLayoutMkLst>
        </pc:sldLayoutChg>
        <pc:sldLayoutChg chg="del">
          <pc:chgData name="Hậu Lv" userId="055cb2cbb9ae5c91" providerId="LiveId" clId="{D28E299D-9262-4571-9A62-D37E45C70406}" dt="2020-07-04T16:25:31.273" v="65" actId="2696"/>
          <pc:sldLayoutMkLst>
            <pc:docMk/>
            <pc:sldMasterMk cId="3176135918" sldId="2147483660"/>
            <pc:sldLayoutMk cId="4062430295" sldId="2147483662"/>
          </pc:sldLayoutMkLst>
        </pc:sldLayoutChg>
        <pc:sldLayoutChg chg="del">
          <pc:chgData name="Hậu Lv" userId="055cb2cbb9ae5c91" providerId="LiveId" clId="{D28E299D-9262-4571-9A62-D37E45C70406}" dt="2020-07-04T16:25:31.273" v="65" actId="2696"/>
          <pc:sldLayoutMkLst>
            <pc:docMk/>
            <pc:sldMasterMk cId="3176135918" sldId="2147483660"/>
            <pc:sldLayoutMk cId="280343380" sldId="2147483663"/>
          </pc:sldLayoutMkLst>
        </pc:sldLayoutChg>
      </pc:sldMasterChg>
    </pc:docChg>
  </pc:docChgLst>
  <pc:docChgLst>
    <pc:chgData name="Hậu Lv" userId="055cb2cbb9ae5c91" providerId="LiveId" clId="{C7ECF0F7-E62A-4E7C-859D-B6B6879F0668}"/>
    <pc:docChg chg="undo custSel addSld delSld modSld">
      <pc:chgData name="Hậu Lv" userId="055cb2cbb9ae5c91" providerId="LiveId" clId="{C7ECF0F7-E62A-4E7C-859D-B6B6879F0668}" dt="2020-07-14T15:11:18.071" v="778"/>
      <pc:docMkLst>
        <pc:docMk/>
      </pc:docMkLst>
      <pc:sldChg chg="modSp mod">
        <pc:chgData name="Hậu Lv" userId="055cb2cbb9ae5c91" providerId="LiveId" clId="{C7ECF0F7-E62A-4E7C-859D-B6B6879F0668}" dt="2020-07-14T14:28:10.140" v="519" actId="1076"/>
        <pc:sldMkLst>
          <pc:docMk/>
          <pc:sldMk cId="3011039796" sldId="260"/>
        </pc:sldMkLst>
        <pc:spChg chg="mod">
          <ac:chgData name="Hậu Lv" userId="055cb2cbb9ae5c91" providerId="LiveId" clId="{C7ECF0F7-E62A-4E7C-859D-B6B6879F0668}" dt="2020-07-14T14:28:10.140" v="519" actId="1076"/>
          <ac:spMkLst>
            <pc:docMk/>
            <pc:sldMk cId="3011039796" sldId="260"/>
            <ac:spMk id="18" creationId="{65EC9759-CE8C-455A-9991-17104145A5CB}"/>
          </ac:spMkLst>
        </pc:spChg>
      </pc:sldChg>
      <pc:sldChg chg="modSp mod">
        <pc:chgData name="Hậu Lv" userId="055cb2cbb9ae5c91" providerId="LiveId" clId="{C7ECF0F7-E62A-4E7C-859D-B6B6879F0668}" dt="2020-07-14T14:28:24.228" v="523" actId="1076"/>
        <pc:sldMkLst>
          <pc:docMk/>
          <pc:sldMk cId="4028915730" sldId="263"/>
        </pc:sldMkLst>
        <pc:spChg chg="mod">
          <ac:chgData name="Hậu Lv" userId="055cb2cbb9ae5c91" providerId="LiveId" clId="{C7ECF0F7-E62A-4E7C-859D-B6B6879F0668}" dt="2020-07-14T14:28:24.228" v="523" actId="1076"/>
          <ac:spMkLst>
            <pc:docMk/>
            <pc:sldMk cId="4028915730" sldId="263"/>
            <ac:spMk id="11" creationId="{EF8C096D-D27F-48D0-80B8-6A61E6E9CFCC}"/>
          </ac:spMkLst>
        </pc:spChg>
        <pc:spChg chg="mod">
          <ac:chgData name="Hậu Lv" userId="055cb2cbb9ae5c91" providerId="LiveId" clId="{C7ECF0F7-E62A-4E7C-859D-B6B6879F0668}" dt="2020-07-14T14:18:22.147" v="513" actId="20577"/>
          <ac:spMkLst>
            <pc:docMk/>
            <pc:sldMk cId="4028915730" sldId="263"/>
            <ac:spMk id="13" creationId="{7E997A51-0865-42E7-A925-972BB91D3D60}"/>
          </ac:spMkLst>
        </pc:spChg>
      </pc:sldChg>
      <pc:sldChg chg="modSp mod">
        <pc:chgData name="Hậu Lv" userId="055cb2cbb9ae5c91" providerId="LiveId" clId="{C7ECF0F7-E62A-4E7C-859D-B6B6879F0668}" dt="2020-07-14T14:28:32.131" v="525" actId="1076"/>
        <pc:sldMkLst>
          <pc:docMk/>
          <pc:sldMk cId="860859658" sldId="267"/>
        </pc:sldMkLst>
        <pc:spChg chg="mod">
          <ac:chgData name="Hậu Lv" userId="055cb2cbb9ae5c91" providerId="LiveId" clId="{C7ECF0F7-E62A-4E7C-859D-B6B6879F0668}" dt="2020-07-14T14:28:32.131" v="525" actId="1076"/>
          <ac:spMkLst>
            <pc:docMk/>
            <pc:sldMk cId="860859658" sldId="267"/>
            <ac:spMk id="2" creationId="{46FE9BC6-F96C-494B-8996-D7A313C14355}"/>
          </ac:spMkLst>
        </pc:spChg>
      </pc:sldChg>
      <pc:sldChg chg="addSp delSp modSp mod">
        <pc:chgData name="Hậu Lv" userId="055cb2cbb9ae5c91" providerId="LiveId" clId="{C7ECF0F7-E62A-4E7C-859D-B6B6879F0668}" dt="2020-07-14T15:09:06.052" v="748" actId="1076"/>
        <pc:sldMkLst>
          <pc:docMk/>
          <pc:sldMk cId="445157515" sldId="269"/>
        </pc:sldMkLst>
        <pc:spChg chg="mod">
          <ac:chgData name="Hậu Lv" userId="055cb2cbb9ae5c91" providerId="LiveId" clId="{C7ECF0F7-E62A-4E7C-859D-B6B6879F0668}" dt="2020-07-14T15:02:58.070" v="601" actId="1076"/>
          <ac:spMkLst>
            <pc:docMk/>
            <pc:sldMk cId="445157515" sldId="269"/>
            <ac:spMk id="2" creationId="{F258FF20-D43A-4E6D-9B1E-F9E239E08174}"/>
          </ac:spMkLst>
        </pc:spChg>
        <pc:spChg chg="del mod">
          <ac:chgData name="Hậu Lv" userId="055cb2cbb9ae5c91" providerId="LiveId" clId="{C7ECF0F7-E62A-4E7C-859D-B6B6879F0668}" dt="2020-07-14T15:03:09.363" v="604" actId="478"/>
          <ac:spMkLst>
            <pc:docMk/>
            <pc:sldMk cId="445157515" sldId="269"/>
            <ac:spMk id="3" creationId="{258BF294-FBB4-46FF-B470-998D4A1A84C5}"/>
          </ac:spMkLst>
        </pc:spChg>
        <pc:spChg chg="add del mod">
          <ac:chgData name="Hậu Lv" userId="055cb2cbb9ae5c91" providerId="LiveId" clId="{C7ECF0F7-E62A-4E7C-859D-B6B6879F0668}" dt="2020-07-14T15:03:10.776" v="605" actId="478"/>
          <ac:spMkLst>
            <pc:docMk/>
            <pc:sldMk cId="445157515" sldId="269"/>
            <ac:spMk id="5" creationId="{9A2276F5-0BBD-470B-BF01-F5ED607599D7}"/>
          </ac:spMkLst>
        </pc:spChg>
        <pc:spChg chg="add mod">
          <ac:chgData name="Hậu Lv" userId="055cb2cbb9ae5c91" providerId="LiveId" clId="{C7ECF0F7-E62A-4E7C-859D-B6B6879F0668}" dt="2020-07-14T15:05:25.773" v="716" actId="1076"/>
          <ac:spMkLst>
            <pc:docMk/>
            <pc:sldMk cId="445157515" sldId="269"/>
            <ac:spMk id="9" creationId="{6E9E6ABE-AEB1-40A5-B2E9-71C89D10253C}"/>
          </ac:spMkLst>
        </pc:spChg>
        <pc:spChg chg="add mod">
          <ac:chgData name="Hậu Lv" userId="055cb2cbb9ae5c91" providerId="LiveId" clId="{C7ECF0F7-E62A-4E7C-859D-B6B6879F0668}" dt="2020-07-14T15:05:00.278" v="711" actId="1076"/>
          <ac:spMkLst>
            <pc:docMk/>
            <pc:sldMk cId="445157515" sldId="269"/>
            <ac:spMk id="11" creationId="{33E4785E-5FB9-4D63-893B-162BA07BE716}"/>
          </ac:spMkLst>
        </pc:spChg>
        <pc:spChg chg="add mod">
          <ac:chgData name="Hậu Lv" userId="055cb2cbb9ae5c91" providerId="LiveId" clId="{C7ECF0F7-E62A-4E7C-859D-B6B6879F0668}" dt="2020-07-14T15:05:03.053" v="712" actId="1076"/>
          <ac:spMkLst>
            <pc:docMk/>
            <pc:sldMk cId="445157515" sldId="269"/>
            <ac:spMk id="12" creationId="{66375518-4D19-4854-AD0B-5FD8744E4E93}"/>
          </ac:spMkLst>
        </pc:spChg>
        <pc:spChg chg="add mod">
          <ac:chgData name="Hậu Lv" userId="055cb2cbb9ae5c91" providerId="LiveId" clId="{C7ECF0F7-E62A-4E7C-859D-B6B6879F0668}" dt="2020-07-14T15:09:06.052" v="748" actId="1076"/>
          <ac:spMkLst>
            <pc:docMk/>
            <pc:sldMk cId="445157515" sldId="269"/>
            <ac:spMk id="14" creationId="{D9484DF4-581C-48E3-AD6C-AE305FD322B8}"/>
          </ac:spMkLst>
        </pc:spChg>
        <pc:picChg chg="add mod">
          <ac:chgData name="Hậu Lv" userId="055cb2cbb9ae5c91" providerId="LiveId" clId="{C7ECF0F7-E62A-4E7C-859D-B6B6879F0668}" dt="2020-07-14T15:04:58.038" v="710" actId="1076"/>
          <ac:picMkLst>
            <pc:docMk/>
            <pc:sldMk cId="445157515" sldId="269"/>
            <ac:picMk id="10" creationId="{239DE6A8-F7E0-404D-BB95-C0206757953D}"/>
          </ac:picMkLst>
        </pc:picChg>
        <pc:picChg chg="add mod">
          <ac:chgData name="Hậu Lv" userId="055cb2cbb9ae5c91" providerId="LiveId" clId="{C7ECF0F7-E62A-4E7C-859D-B6B6879F0668}" dt="2020-07-14T15:04:21.166" v="704" actId="1076"/>
          <ac:picMkLst>
            <pc:docMk/>
            <pc:sldMk cId="445157515" sldId="269"/>
            <ac:picMk id="13" creationId="{9AE265D9-09AB-4FC9-9525-819D082E13AC}"/>
          </ac:picMkLst>
        </pc:picChg>
        <pc:picChg chg="add mod">
          <ac:chgData name="Hậu Lv" userId="055cb2cbb9ae5c91" providerId="LiveId" clId="{C7ECF0F7-E62A-4E7C-859D-B6B6879F0668}" dt="2020-07-14T15:04:51.310" v="709" actId="1076"/>
          <ac:picMkLst>
            <pc:docMk/>
            <pc:sldMk cId="445157515" sldId="269"/>
            <ac:picMk id="15" creationId="{2BEF8323-B6FA-431F-B652-3F03F5E44577}"/>
          </ac:picMkLst>
        </pc:picChg>
      </pc:sldChg>
      <pc:sldChg chg="addSp delSp modSp mod">
        <pc:chgData name="Hậu Lv" userId="055cb2cbb9ae5c91" providerId="LiveId" clId="{C7ECF0F7-E62A-4E7C-859D-B6B6879F0668}" dt="2020-07-14T15:11:01.508" v="776" actId="1076"/>
        <pc:sldMkLst>
          <pc:docMk/>
          <pc:sldMk cId="4274634257" sldId="270"/>
        </pc:sldMkLst>
        <pc:spChg chg="add del mod">
          <ac:chgData name="Hậu Lv" userId="055cb2cbb9ae5c91" providerId="LiveId" clId="{C7ECF0F7-E62A-4E7C-859D-B6B6879F0668}" dt="2020-07-14T15:07:11.677" v="731" actId="478"/>
          <ac:spMkLst>
            <pc:docMk/>
            <pc:sldMk cId="4274634257" sldId="270"/>
            <ac:spMk id="2" creationId="{EC33A774-3DF2-420E-99A1-CE049CCA498A}"/>
          </ac:spMkLst>
        </pc:spChg>
        <pc:spChg chg="mod">
          <ac:chgData name="Hậu Lv" userId="055cb2cbb9ae5c91" providerId="LiveId" clId="{C7ECF0F7-E62A-4E7C-859D-B6B6879F0668}" dt="2020-07-14T15:10:56.764" v="775" actId="1076"/>
          <ac:spMkLst>
            <pc:docMk/>
            <pc:sldMk cId="4274634257" sldId="270"/>
            <ac:spMk id="3" creationId="{258BF294-FBB4-46FF-B470-998D4A1A84C5}"/>
          </ac:spMkLst>
        </pc:spChg>
        <pc:spChg chg="add del mod">
          <ac:chgData name="Hậu Lv" userId="055cb2cbb9ae5c91" providerId="LiveId" clId="{C7ECF0F7-E62A-4E7C-859D-B6B6879F0668}" dt="2020-07-14T15:07:13.664" v="732" actId="478"/>
          <ac:spMkLst>
            <pc:docMk/>
            <pc:sldMk cId="4274634257" sldId="270"/>
            <ac:spMk id="4" creationId="{651C470D-E3C5-4E33-81A4-059DEF71A3D7}"/>
          </ac:spMkLst>
        </pc:spChg>
        <pc:spChg chg="add mod">
          <ac:chgData name="Hậu Lv" userId="055cb2cbb9ae5c91" providerId="LiveId" clId="{C7ECF0F7-E62A-4E7C-859D-B6B6879F0668}" dt="2020-07-14T15:05:41.977" v="717"/>
          <ac:spMkLst>
            <pc:docMk/>
            <pc:sldMk cId="4274634257" sldId="270"/>
            <ac:spMk id="9" creationId="{B0B9198A-1669-49FA-AED6-E765734E537F}"/>
          </ac:spMkLst>
        </pc:spChg>
        <pc:spChg chg="add mod">
          <ac:chgData name="Hậu Lv" userId="055cb2cbb9ae5c91" providerId="LiveId" clId="{C7ECF0F7-E62A-4E7C-859D-B6B6879F0668}" dt="2020-07-14T15:11:01.508" v="776" actId="1076"/>
          <ac:spMkLst>
            <pc:docMk/>
            <pc:sldMk cId="4274634257" sldId="270"/>
            <ac:spMk id="11" creationId="{E4F34B0C-F4B6-4DE1-900B-713C6DC02A03}"/>
          </ac:spMkLst>
        </pc:spChg>
        <pc:spChg chg="add del mod">
          <ac:chgData name="Hậu Lv" userId="055cb2cbb9ae5c91" providerId="LiveId" clId="{C7ECF0F7-E62A-4E7C-859D-B6B6879F0668}" dt="2020-07-14T15:06:31.609" v="724" actId="478"/>
          <ac:spMkLst>
            <pc:docMk/>
            <pc:sldMk cId="4274634257" sldId="270"/>
            <ac:spMk id="12" creationId="{BE67BC5B-4E60-4702-926E-E9AF47CF2D1F}"/>
          </ac:spMkLst>
        </pc:spChg>
        <pc:picChg chg="add mod">
          <ac:chgData name="Hậu Lv" userId="055cb2cbb9ae5c91" providerId="LiveId" clId="{C7ECF0F7-E62A-4E7C-859D-B6B6879F0668}" dt="2020-07-14T15:11:01.508" v="776" actId="1076"/>
          <ac:picMkLst>
            <pc:docMk/>
            <pc:sldMk cId="4274634257" sldId="270"/>
            <ac:picMk id="10" creationId="{1BB23030-652D-4220-A744-49F669C028CE}"/>
          </ac:picMkLst>
        </pc:picChg>
      </pc:sldChg>
      <pc:sldChg chg="addSp delSp modSp mod">
        <pc:chgData name="Hậu Lv" userId="055cb2cbb9ae5c91" providerId="LiveId" clId="{C7ECF0F7-E62A-4E7C-859D-B6B6879F0668}" dt="2020-07-14T15:11:16.761" v="777"/>
        <pc:sldMkLst>
          <pc:docMk/>
          <pc:sldMk cId="4132998580" sldId="271"/>
        </pc:sldMkLst>
        <pc:spChg chg="add mod">
          <ac:chgData name="Hậu Lv" userId="055cb2cbb9ae5c91" providerId="LiveId" clId="{C7ECF0F7-E62A-4E7C-859D-B6B6879F0668}" dt="2020-07-14T15:10:39.813" v="772" actId="1076"/>
          <ac:spMkLst>
            <pc:docMk/>
            <pc:sldMk cId="4132998580" sldId="271"/>
            <ac:spMk id="2" creationId="{E5EA44AB-C052-4047-9895-02E723ADBB38}"/>
          </ac:spMkLst>
        </pc:spChg>
        <pc:spChg chg="del">
          <ac:chgData name="Hậu Lv" userId="055cb2cbb9ae5c91" providerId="LiveId" clId="{C7ECF0F7-E62A-4E7C-859D-B6B6879F0668}" dt="2020-07-14T15:10:18.523" v="768" actId="478"/>
          <ac:spMkLst>
            <pc:docMk/>
            <pc:sldMk cId="4132998580" sldId="271"/>
            <ac:spMk id="3" creationId="{258BF294-FBB4-46FF-B470-998D4A1A84C5}"/>
          </ac:spMkLst>
        </pc:spChg>
        <pc:spChg chg="add del mod">
          <ac:chgData name="Hậu Lv" userId="055cb2cbb9ae5c91" providerId="LiveId" clId="{C7ECF0F7-E62A-4E7C-859D-B6B6879F0668}" dt="2020-07-14T15:10:21.785" v="769" actId="478"/>
          <ac:spMkLst>
            <pc:docMk/>
            <pc:sldMk cId="4132998580" sldId="271"/>
            <ac:spMk id="5" creationId="{3F45188B-91C4-4171-BF08-BE65177DCCFB}"/>
          </ac:spMkLst>
        </pc:spChg>
        <pc:spChg chg="add mod">
          <ac:chgData name="Hậu Lv" userId="055cb2cbb9ae5c91" providerId="LiveId" clId="{C7ECF0F7-E62A-4E7C-859D-B6B6879F0668}" dt="2020-07-14T15:10:37.381" v="771" actId="1076"/>
          <ac:spMkLst>
            <pc:docMk/>
            <pc:sldMk cId="4132998580" sldId="271"/>
            <ac:spMk id="9" creationId="{B53D64F3-68EF-47E0-94B9-91C430AB9293}"/>
          </ac:spMkLst>
        </pc:spChg>
        <pc:spChg chg="add mod">
          <ac:chgData name="Hậu Lv" userId="055cb2cbb9ae5c91" providerId="LiveId" clId="{C7ECF0F7-E62A-4E7C-859D-B6B6879F0668}" dt="2020-07-14T15:11:16.761" v="777"/>
          <ac:spMkLst>
            <pc:docMk/>
            <pc:sldMk cId="4132998580" sldId="271"/>
            <ac:spMk id="11" creationId="{0B0957F2-3F04-4C46-BF01-A7CD79FD8D65}"/>
          </ac:spMkLst>
        </pc:spChg>
        <pc:picChg chg="add mod">
          <ac:chgData name="Hậu Lv" userId="055cb2cbb9ae5c91" providerId="LiveId" clId="{C7ECF0F7-E62A-4E7C-859D-B6B6879F0668}" dt="2020-07-14T15:10:37.381" v="771" actId="1076"/>
          <ac:picMkLst>
            <pc:docMk/>
            <pc:sldMk cId="4132998580" sldId="271"/>
            <ac:picMk id="10" creationId="{1D5EA92A-9EC6-4DFB-969F-472DC4E3E1D4}"/>
          </ac:picMkLst>
        </pc:picChg>
      </pc:sldChg>
      <pc:sldChg chg="addSp delSp modSp del mod">
        <pc:chgData name="Hậu Lv" userId="055cb2cbb9ae5c91" providerId="LiveId" clId="{C7ECF0F7-E62A-4E7C-859D-B6B6879F0668}" dt="2020-07-14T14:47:32.528" v="570" actId="2696"/>
        <pc:sldMkLst>
          <pc:docMk/>
          <pc:sldMk cId="234731014" sldId="276"/>
        </pc:sldMkLst>
        <pc:spChg chg="del">
          <ac:chgData name="Hậu Lv" userId="055cb2cbb9ae5c91" providerId="LiveId" clId="{C7ECF0F7-E62A-4E7C-859D-B6B6879F0668}" dt="2020-07-14T14:38:22.237" v="560" actId="478"/>
          <ac:spMkLst>
            <pc:docMk/>
            <pc:sldMk cId="234731014" sldId="276"/>
            <ac:spMk id="7" creationId="{84D774B1-FCBD-41DB-AE1A-8EEC5A3D5CFF}"/>
          </ac:spMkLst>
        </pc:spChg>
        <pc:spChg chg="add mod">
          <ac:chgData name="Hậu Lv" userId="055cb2cbb9ae5c91" providerId="LiveId" clId="{C7ECF0F7-E62A-4E7C-859D-B6B6879F0668}" dt="2020-07-14T14:38:22.501" v="561"/>
          <ac:spMkLst>
            <pc:docMk/>
            <pc:sldMk cId="234731014" sldId="276"/>
            <ac:spMk id="9" creationId="{C144A3BD-652B-4BC4-A550-7407EC4D0987}"/>
          </ac:spMkLst>
        </pc:spChg>
      </pc:sldChg>
      <pc:sldChg chg="addSp delSp modSp mod">
        <pc:chgData name="Hậu Lv" userId="055cb2cbb9ae5c91" providerId="LiveId" clId="{C7ECF0F7-E62A-4E7C-859D-B6B6879F0668}" dt="2020-07-14T14:38:26.434" v="563"/>
        <pc:sldMkLst>
          <pc:docMk/>
          <pc:sldMk cId="2521779252" sldId="277"/>
        </pc:sldMkLst>
        <pc:spChg chg="del">
          <ac:chgData name="Hậu Lv" userId="055cb2cbb9ae5c91" providerId="LiveId" clId="{C7ECF0F7-E62A-4E7C-859D-B6B6879F0668}" dt="2020-07-14T14:38:26.156" v="562" actId="478"/>
          <ac:spMkLst>
            <pc:docMk/>
            <pc:sldMk cId="2521779252" sldId="277"/>
            <ac:spMk id="7" creationId="{873A14EE-DC59-4D8B-BFDF-E2663F9C63A2}"/>
          </ac:spMkLst>
        </pc:spChg>
        <pc:spChg chg="add mod">
          <ac:chgData name="Hậu Lv" userId="055cb2cbb9ae5c91" providerId="LiveId" clId="{C7ECF0F7-E62A-4E7C-859D-B6B6879F0668}" dt="2020-07-14T14:38:26.434" v="563"/>
          <ac:spMkLst>
            <pc:docMk/>
            <pc:sldMk cId="2521779252" sldId="277"/>
            <ac:spMk id="8" creationId="{76C3BC8A-F789-4B18-9EF9-AA5B4AC62E2C}"/>
          </ac:spMkLst>
        </pc:spChg>
      </pc:sldChg>
      <pc:sldChg chg="addSp delSp modSp mod">
        <pc:chgData name="Hậu Lv" userId="055cb2cbb9ae5c91" providerId="LiveId" clId="{C7ECF0F7-E62A-4E7C-859D-B6B6879F0668}" dt="2020-07-14T14:38:42.555" v="569"/>
        <pc:sldMkLst>
          <pc:docMk/>
          <pc:sldMk cId="842227043" sldId="283"/>
        </pc:sldMkLst>
        <pc:spChg chg="del">
          <ac:chgData name="Hậu Lv" userId="055cb2cbb9ae5c91" providerId="LiveId" clId="{C7ECF0F7-E62A-4E7C-859D-B6B6879F0668}" dt="2020-07-14T14:38:42.313" v="568" actId="478"/>
          <ac:spMkLst>
            <pc:docMk/>
            <pc:sldMk cId="842227043" sldId="283"/>
            <ac:spMk id="7" creationId="{F20A4B59-317F-4341-9EF9-79956EDC6A6D}"/>
          </ac:spMkLst>
        </pc:spChg>
        <pc:spChg chg="add mod">
          <ac:chgData name="Hậu Lv" userId="055cb2cbb9ae5c91" providerId="LiveId" clId="{C7ECF0F7-E62A-4E7C-859D-B6B6879F0668}" dt="2020-07-14T14:38:42.555" v="569"/>
          <ac:spMkLst>
            <pc:docMk/>
            <pc:sldMk cId="842227043" sldId="283"/>
            <ac:spMk id="10" creationId="{C262CB25-7E4E-4958-8403-D6C816EC30F7}"/>
          </ac:spMkLst>
        </pc:spChg>
      </pc:sldChg>
      <pc:sldChg chg="addSp delSp modSp mod">
        <pc:chgData name="Hậu Lv" userId="055cb2cbb9ae5c91" providerId="LiveId" clId="{C7ECF0F7-E62A-4E7C-859D-B6B6879F0668}" dt="2020-07-14T14:38:30.205" v="565"/>
        <pc:sldMkLst>
          <pc:docMk/>
          <pc:sldMk cId="413293887" sldId="284"/>
        </pc:sldMkLst>
        <pc:spChg chg="del">
          <ac:chgData name="Hậu Lv" userId="055cb2cbb9ae5c91" providerId="LiveId" clId="{C7ECF0F7-E62A-4E7C-859D-B6B6879F0668}" dt="2020-07-14T14:38:29.926" v="564" actId="478"/>
          <ac:spMkLst>
            <pc:docMk/>
            <pc:sldMk cId="413293887" sldId="284"/>
            <ac:spMk id="7" creationId="{AE191F23-760E-4257-9E90-A68F95E3BC5D}"/>
          </ac:spMkLst>
        </pc:spChg>
        <pc:spChg chg="add mod">
          <ac:chgData name="Hậu Lv" userId="055cb2cbb9ae5c91" providerId="LiveId" clId="{C7ECF0F7-E62A-4E7C-859D-B6B6879F0668}" dt="2020-07-14T14:38:30.205" v="565"/>
          <ac:spMkLst>
            <pc:docMk/>
            <pc:sldMk cId="413293887" sldId="284"/>
            <ac:spMk id="11" creationId="{30756F6B-1BE4-475B-824B-64A30D4590E1}"/>
          </ac:spMkLst>
        </pc:spChg>
      </pc:sldChg>
      <pc:sldChg chg="modSp mod">
        <pc:chgData name="Hậu Lv" userId="055cb2cbb9ae5c91" providerId="LiveId" clId="{C7ECF0F7-E62A-4E7C-859D-B6B6879F0668}" dt="2020-07-14T14:15:11.070" v="67" actId="1076"/>
        <pc:sldMkLst>
          <pc:docMk/>
          <pc:sldMk cId="65246690" sldId="285"/>
        </pc:sldMkLst>
        <pc:spChg chg="mod">
          <ac:chgData name="Hậu Lv" userId="055cb2cbb9ae5c91" providerId="LiveId" clId="{C7ECF0F7-E62A-4E7C-859D-B6B6879F0668}" dt="2020-07-14T14:15:11.070" v="67" actId="1076"/>
          <ac:spMkLst>
            <pc:docMk/>
            <pc:sldMk cId="65246690" sldId="285"/>
            <ac:spMk id="7" creationId="{F70F9B3D-77C1-459A-86EF-462DEBF469E9}"/>
          </ac:spMkLst>
        </pc:spChg>
        <pc:spChg chg="mod">
          <ac:chgData name="Hậu Lv" userId="055cb2cbb9ae5c91" providerId="LiveId" clId="{C7ECF0F7-E62A-4E7C-859D-B6B6879F0668}" dt="2020-07-14T14:14:42.807" v="55" actId="1076"/>
          <ac:spMkLst>
            <pc:docMk/>
            <pc:sldMk cId="65246690" sldId="285"/>
            <ac:spMk id="15" creationId="{14DEDFB4-D084-468D-AC74-75A7A65EDAB0}"/>
          </ac:spMkLst>
        </pc:spChg>
      </pc:sldChg>
      <pc:sldChg chg="modSp mod">
        <pc:chgData name="Hậu Lv" userId="055cb2cbb9ae5c91" providerId="LiveId" clId="{C7ECF0F7-E62A-4E7C-859D-B6B6879F0668}" dt="2020-07-14T14:28:17.476" v="521" actId="1076"/>
        <pc:sldMkLst>
          <pc:docMk/>
          <pc:sldMk cId="813455987" sldId="286"/>
        </pc:sldMkLst>
        <pc:spChg chg="mod">
          <ac:chgData name="Hậu Lv" userId="055cb2cbb9ae5c91" providerId="LiveId" clId="{C7ECF0F7-E62A-4E7C-859D-B6B6879F0668}" dt="2020-07-14T14:28:17.476" v="521" actId="1076"/>
          <ac:spMkLst>
            <pc:docMk/>
            <pc:sldMk cId="813455987" sldId="286"/>
            <ac:spMk id="18" creationId="{65EC9759-CE8C-455A-9991-17104145A5CB}"/>
          </ac:spMkLst>
        </pc:spChg>
      </pc:sldChg>
      <pc:sldChg chg="addSp delSp modSp mod">
        <pc:chgData name="Hậu Lv" userId="055cb2cbb9ae5c91" providerId="LiveId" clId="{C7ECF0F7-E62A-4E7C-859D-B6B6879F0668}" dt="2020-07-14T14:38:35.102" v="567"/>
        <pc:sldMkLst>
          <pc:docMk/>
          <pc:sldMk cId="1100615445" sldId="287"/>
        </pc:sldMkLst>
        <pc:spChg chg="del">
          <ac:chgData name="Hậu Lv" userId="055cb2cbb9ae5c91" providerId="LiveId" clId="{C7ECF0F7-E62A-4E7C-859D-B6B6879F0668}" dt="2020-07-14T14:38:34.850" v="566" actId="478"/>
          <ac:spMkLst>
            <pc:docMk/>
            <pc:sldMk cId="1100615445" sldId="287"/>
            <ac:spMk id="7" creationId="{A22A30B0-4B6E-4339-9DFE-10F3D70BE3CB}"/>
          </ac:spMkLst>
        </pc:spChg>
        <pc:spChg chg="add mod">
          <ac:chgData name="Hậu Lv" userId="055cb2cbb9ae5c91" providerId="LiveId" clId="{C7ECF0F7-E62A-4E7C-859D-B6B6879F0668}" dt="2020-07-14T14:38:35.102" v="567"/>
          <ac:spMkLst>
            <pc:docMk/>
            <pc:sldMk cId="1100615445" sldId="287"/>
            <ac:spMk id="11" creationId="{9116BD2A-16C2-4C16-8C66-A4A0540C967B}"/>
          </ac:spMkLst>
        </pc:spChg>
      </pc:sldChg>
      <pc:sldChg chg="modSp mod">
        <pc:chgData name="Hậu Lv" userId="055cb2cbb9ae5c91" providerId="LiveId" clId="{C7ECF0F7-E62A-4E7C-859D-B6B6879F0668}" dt="2020-07-14T14:38:10.969" v="555" actId="1076"/>
        <pc:sldMkLst>
          <pc:docMk/>
          <pc:sldMk cId="4216656266" sldId="292"/>
        </pc:sldMkLst>
        <pc:spChg chg="mod">
          <ac:chgData name="Hậu Lv" userId="055cb2cbb9ae5c91" providerId="LiveId" clId="{C7ECF0F7-E62A-4E7C-859D-B6B6879F0668}" dt="2020-07-14T14:38:10.969" v="555" actId="1076"/>
          <ac:spMkLst>
            <pc:docMk/>
            <pc:sldMk cId="4216656266" sldId="292"/>
            <ac:spMk id="5" creationId="{0517BB7B-2E8E-496F-ADEE-55FE9EA4EBF4}"/>
          </ac:spMkLst>
        </pc:spChg>
        <pc:spChg chg="mod">
          <ac:chgData name="Hậu Lv" userId="055cb2cbb9ae5c91" providerId="LiveId" clId="{C7ECF0F7-E62A-4E7C-859D-B6B6879F0668}" dt="2020-07-14T14:37:30.586" v="529" actId="1076"/>
          <ac:spMkLst>
            <pc:docMk/>
            <pc:sldMk cId="4216656266" sldId="292"/>
            <ac:spMk id="19" creationId="{EFA53F56-0D84-41A7-9955-7129F9FC6415}"/>
          </ac:spMkLst>
        </pc:spChg>
      </pc:sldChg>
      <pc:sldChg chg="addSp delSp modSp mod">
        <pc:chgData name="Hậu Lv" userId="055cb2cbb9ae5c91" providerId="LiveId" clId="{C7ECF0F7-E62A-4E7C-859D-B6B6879F0668}" dt="2020-07-14T14:38:15.005" v="557"/>
        <pc:sldMkLst>
          <pc:docMk/>
          <pc:sldMk cId="3880887300" sldId="293"/>
        </pc:sldMkLst>
        <pc:spChg chg="del">
          <ac:chgData name="Hậu Lv" userId="055cb2cbb9ae5c91" providerId="LiveId" clId="{C7ECF0F7-E62A-4E7C-859D-B6B6879F0668}" dt="2020-07-14T14:38:14.662" v="556" actId="478"/>
          <ac:spMkLst>
            <pc:docMk/>
            <pc:sldMk cId="3880887300" sldId="293"/>
            <ac:spMk id="5" creationId="{0517BB7B-2E8E-496F-ADEE-55FE9EA4EBF4}"/>
          </ac:spMkLst>
        </pc:spChg>
        <pc:spChg chg="add mod">
          <ac:chgData name="Hậu Lv" userId="055cb2cbb9ae5c91" providerId="LiveId" clId="{C7ECF0F7-E62A-4E7C-859D-B6B6879F0668}" dt="2020-07-14T14:38:15.005" v="557"/>
          <ac:spMkLst>
            <pc:docMk/>
            <pc:sldMk cId="3880887300" sldId="293"/>
            <ac:spMk id="17" creationId="{CFC65446-90D2-4EA9-BC80-A4DEB1A034E5}"/>
          </ac:spMkLst>
        </pc:spChg>
        <pc:spChg chg="mod">
          <ac:chgData name="Hậu Lv" userId="055cb2cbb9ae5c91" providerId="LiveId" clId="{C7ECF0F7-E62A-4E7C-859D-B6B6879F0668}" dt="2020-07-14T14:37:40.002" v="531" actId="1076"/>
          <ac:spMkLst>
            <pc:docMk/>
            <pc:sldMk cId="3880887300" sldId="293"/>
            <ac:spMk id="19" creationId="{EFA53F56-0D84-41A7-9955-7129F9FC6415}"/>
          </ac:spMkLst>
        </pc:spChg>
      </pc:sldChg>
      <pc:sldChg chg="addSp delSp modSp mod">
        <pc:chgData name="Hậu Lv" userId="055cb2cbb9ae5c91" providerId="LiveId" clId="{C7ECF0F7-E62A-4E7C-859D-B6B6879F0668}" dt="2020-07-14T14:38:18.905" v="559"/>
        <pc:sldMkLst>
          <pc:docMk/>
          <pc:sldMk cId="1146726198" sldId="294"/>
        </pc:sldMkLst>
        <pc:spChg chg="del">
          <ac:chgData name="Hậu Lv" userId="055cb2cbb9ae5c91" providerId="LiveId" clId="{C7ECF0F7-E62A-4E7C-859D-B6B6879F0668}" dt="2020-07-14T14:38:18.642" v="558" actId="478"/>
          <ac:spMkLst>
            <pc:docMk/>
            <pc:sldMk cId="1146726198" sldId="294"/>
            <ac:spMk id="5" creationId="{0517BB7B-2E8E-496F-ADEE-55FE9EA4EBF4}"/>
          </ac:spMkLst>
        </pc:spChg>
        <pc:spChg chg="add mod">
          <ac:chgData name="Hậu Lv" userId="055cb2cbb9ae5c91" providerId="LiveId" clId="{C7ECF0F7-E62A-4E7C-859D-B6B6879F0668}" dt="2020-07-14T14:38:18.905" v="559"/>
          <ac:spMkLst>
            <pc:docMk/>
            <pc:sldMk cId="1146726198" sldId="294"/>
            <ac:spMk id="17" creationId="{3DEFAB80-D332-463E-8FAD-7E7B8EEBBDCF}"/>
          </ac:spMkLst>
        </pc:spChg>
        <pc:spChg chg="mod">
          <ac:chgData name="Hậu Lv" userId="055cb2cbb9ae5c91" providerId="LiveId" clId="{C7ECF0F7-E62A-4E7C-859D-B6B6879F0668}" dt="2020-07-14T14:37:48.897" v="533" actId="1076"/>
          <ac:spMkLst>
            <pc:docMk/>
            <pc:sldMk cId="1146726198" sldId="294"/>
            <ac:spMk id="19" creationId="{EFA53F56-0D84-41A7-9955-7129F9FC6415}"/>
          </ac:spMkLst>
        </pc:spChg>
      </pc:sldChg>
      <pc:sldChg chg="new del">
        <pc:chgData name="Hậu Lv" userId="055cb2cbb9ae5c91" providerId="LiveId" clId="{C7ECF0F7-E62A-4E7C-859D-B6B6879F0668}" dt="2020-07-14T15:09:12.157" v="750" actId="680"/>
        <pc:sldMkLst>
          <pc:docMk/>
          <pc:sldMk cId="672935786" sldId="295"/>
        </pc:sldMkLst>
      </pc:sldChg>
      <pc:sldChg chg="addSp delSp modSp add mod">
        <pc:chgData name="Hậu Lv" userId="055cb2cbb9ae5c91" providerId="LiveId" clId="{C7ECF0F7-E62A-4E7C-859D-B6B6879F0668}" dt="2020-07-14T15:11:18.071" v="778"/>
        <pc:sldMkLst>
          <pc:docMk/>
          <pc:sldMk cId="2401438780" sldId="295"/>
        </pc:sldMkLst>
        <pc:spChg chg="del">
          <ac:chgData name="Hậu Lv" userId="055cb2cbb9ae5c91" providerId="LiveId" clId="{C7ECF0F7-E62A-4E7C-859D-B6B6879F0668}" dt="2020-07-14T15:09:53.976" v="762" actId="478"/>
          <ac:spMkLst>
            <pc:docMk/>
            <pc:sldMk cId="2401438780" sldId="295"/>
            <ac:spMk id="2" creationId="{E5EA44AB-C052-4047-9895-02E723ADBB38}"/>
          </ac:spMkLst>
        </pc:spChg>
        <pc:spChg chg="del">
          <ac:chgData name="Hậu Lv" userId="055cb2cbb9ae5c91" providerId="LiveId" clId="{C7ECF0F7-E62A-4E7C-859D-B6B6879F0668}" dt="2020-07-14T15:09:52.603" v="761" actId="478"/>
          <ac:spMkLst>
            <pc:docMk/>
            <pc:sldMk cId="2401438780" sldId="295"/>
            <ac:spMk id="3" creationId="{258BF294-FBB4-46FF-B470-998D4A1A84C5}"/>
          </ac:spMkLst>
        </pc:spChg>
        <pc:spChg chg="add mod">
          <ac:chgData name="Hậu Lv" userId="055cb2cbb9ae5c91" providerId="LiveId" clId="{C7ECF0F7-E62A-4E7C-859D-B6B6879F0668}" dt="2020-07-14T15:10:44.917" v="773" actId="1076"/>
          <ac:spMkLst>
            <pc:docMk/>
            <pc:sldMk cId="2401438780" sldId="295"/>
            <ac:spMk id="4" creationId="{728F132B-7D55-4084-8427-BE9C31502295}"/>
          </ac:spMkLst>
        </pc:spChg>
        <pc:spChg chg="del mod">
          <ac:chgData name="Hậu Lv" userId="055cb2cbb9ae5c91" providerId="LiveId" clId="{C7ECF0F7-E62A-4E7C-859D-B6B6879F0668}" dt="2020-07-14T15:09:22.331" v="754" actId="478"/>
          <ac:spMkLst>
            <pc:docMk/>
            <pc:sldMk cId="2401438780" sldId="295"/>
            <ac:spMk id="9" creationId="{B53D64F3-68EF-47E0-94B9-91C430AB9293}"/>
          </ac:spMkLst>
        </pc:spChg>
        <pc:spChg chg="add mod">
          <ac:chgData name="Hậu Lv" userId="055cb2cbb9ae5c91" providerId="LiveId" clId="{C7ECF0F7-E62A-4E7C-859D-B6B6879F0668}" dt="2020-07-14T15:10:07.645" v="766" actId="1076"/>
          <ac:spMkLst>
            <pc:docMk/>
            <pc:sldMk cId="2401438780" sldId="295"/>
            <ac:spMk id="11" creationId="{280A2A45-6D79-4D97-82B4-11A8C4B0405F}"/>
          </ac:spMkLst>
        </pc:spChg>
        <pc:spChg chg="add del mod">
          <ac:chgData name="Hậu Lv" userId="055cb2cbb9ae5c91" providerId="LiveId" clId="{C7ECF0F7-E62A-4E7C-859D-B6B6879F0668}" dt="2020-07-14T15:09:54.947" v="763" actId="478"/>
          <ac:spMkLst>
            <pc:docMk/>
            <pc:sldMk cId="2401438780" sldId="295"/>
            <ac:spMk id="13" creationId="{699F9213-8F26-4CF4-BACE-C0A9985E319F}"/>
          </ac:spMkLst>
        </pc:spChg>
        <pc:spChg chg="add mod">
          <ac:chgData name="Hậu Lv" userId="055cb2cbb9ae5c91" providerId="LiveId" clId="{C7ECF0F7-E62A-4E7C-859D-B6B6879F0668}" dt="2020-07-14T15:11:18.071" v="778"/>
          <ac:spMkLst>
            <pc:docMk/>
            <pc:sldMk cId="2401438780" sldId="295"/>
            <ac:spMk id="14" creationId="{1E8C2029-0503-4771-9BEF-48CFFC3CD223}"/>
          </ac:spMkLst>
        </pc:spChg>
        <pc:picChg chg="del">
          <ac:chgData name="Hậu Lv" userId="055cb2cbb9ae5c91" providerId="LiveId" clId="{C7ECF0F7-E62A-4E7C-859D-B6B6879F0668}" dt="2020-07-14T15:09:18.062" v="752" actId="478"/>
          <ac:picMkLst>
            <pc:docMk/>
            <pc:sldMk cId="2401438780" sldId="295"/>
            <ac:picMk id="10" creationId="{1D5EA92A-9EC6-4DFB-969F-472DC4E3E1D4}"/>
          </ac:picMkLst>
        </pc:picChg>
        <pc:picChg chg="add mod">
          <ac:chgData name="Hậu Lv" userId="055cb2cbb9ae5c91" providerId="LiveId" clId="{C7ECF0F7-E62A-4E7C-859D-B6B6879F0668}" dt="2020-07-14T15:10:07.645" v="766" actId="1076"/>
          <ac:picMkLst>
            <pc:docMk/>
            <pc:sldMk cId="2401438780" sldId="295"/>
            <ac:picMk id="12" creationId="{1F55438C-30D5-4944-AA24-9F6FB94C7A3A}"/>
          </ac:picMkLst>
        </pc:picChg>
      </pc:sldChg>
    </pc:docChg>
  </pc:docChgLst>
  <pc:docChgLst>
    <pc:chgData name="Người dùng Khách" providerId="Windows Live" clId="Web-{5CAD5DAF-F205-496B-B649-86130934005A}"/>
    <pc:docChg chg="modSld">
      <pc:chgData name="Người dùng Khách" userId="" providerId="Windows Live" clId="Web-{5CAD5DAF-F205-496B-B649-86130934005A}" dt="2020-07-06T02:47:22.271" v="17" actId="20577"/>
      <pc:docMkLst>
        <pc:docMk/>
      </pc:docMkLst>
      <pc:sldChg chg="modSp">
        <pc:chgData name="Người dùng Khách" userId="" providerId="Windows Live" clId="Web-{5CAD5DAF-F205-496B-B649-86130934005A}" dt="2020-07-06T02:47:22.255" v="16" actId="20577"/>
        <pc:sldMkLst>
          <pc:docMk/>
          <pc:sldMk cId="860859658" sldId="267"/>
        </pc:sldMkLst>
        <pc:spChg chg="mod">
          <ac:chgData name="Người dùng Khách" userId="" providerId="Windows Live" clId="Web-{5CAD5DAF-F205-496B-B649-86130934005A}" dt="2020-07-06T02:47:22.255" v="16" actId="20577"/>
          <ac:spMkLst>
            <pc:docMk/>
            <pc:sldMk cId="860859658" sldId="267"/>
            <ac:spMk id="3" creationId="{258BF294-FBB4-46FF-B470-998D4A1A84C5}"/>
          </ac:spMkLst>
        </pc:spChg>
      </pc:sldChg>
    </pc:docChg>
  </pc:docChgLst>
  <pc:docChgLst>
    <pc:chgData name="Người dùng Khách" providerId="Windows Live" clId="Web-{AFB74AE8-A360-4D16-A691-1FEF9ACC3C2D}"/>
    <pc:docChg chg="modSld">
      <pc:chgData name="Người dùng Khách" userId="" providerId="Windows Live" clId="Web-{AFB74AE8-A360-4D16-A691-1FEF9ACC3C2D}" dt="2020-07-06T05:35:54.740" v="257" actId="20577"/>
      <pc:docMkLst>
        <pc:docMk/>
      </pc:docMkLst>
      <pc:sldChg chg="modSp">
        <pc:chgData name="Người dùng Khách" userId="" providerId="Windows Live" clId="Web-{AFB74AE8-A360-4D16-A691-1FEF9ACC3C2D}" dt="2020-07-06T05:35:54.740" v="257" actId="20577"/>
        <pc:sldMkLst>
          <pc:docMk/>
          <pc:sldMk cId="4028915730" sldId="263"/>
        </pc:sldMkLst>
        <pc:spChg chg="mod">
          <ac:chgData name="Người dùng Khách" userId="" providerId="Windows Live" clId="Web-{AFB74AE8-A360-4D16-A691-1FEF9ACC3C2D}" dt="2020-07-06T05:35:54.740" v="257" actId="20577"/>
          <ac:spMkLst>
            <pc:docMk/>
            <pc:sldMk cId="4028915730" sldId="263"/>
            <ac:spMk id="13" creationId="{7E997A51-0865-42E7-A925-972BB91D3D60}"/>
          </ac:spMkLst>
        </pc:spChg>
      </pc:sldChg>
    </pc:docChg>
  </pc:docChgLst>
  <pc:docChgLst>
    <pc:chgData name="Hậu Lv" userId="055cb2cbb9ae5c91" providerId="Windows Live" clId="Web-{14DC905B-3114-48DE-BC3A-03AEF80885F8}"/>
    <pc:docChg chg="modSld sldOrd">
      <pc:chgData name="Hậu Lv" userId="055cb2cbb9ae5c91" providerId="Windows Live" clId="Web-{14DC905B-3114-48DE-BC3A-03AEF80885F8}" dt="2020-07-05T15:53:11.442" v="6"/>
      <pc:docMkLst>
        <pc:docMk/>
      </pc:docMkLst>
      <pc:sldChg chg="modSp">
        <pc:chgData name="Hậu Lv" userId="055cb2cbb9ae5c91" providerId="Windows Live" clId="Web-{14DC905B-3114-48DE-BC3A-03AEF80885F8}" dt="2020-07-05T15:46:46.253" v="4" actId="1076"/>
        <pc:sldMkLst>
          <pc:docMk/>
          <pc:sldMk cId="2521779252" sldId="277"/>
        </pc:sldMkLst>
        <pc:picChg chg="mod">
          <ac:chgData name="Hậu Lv" userId="055cb2cbb9ae5c91" providerId="Windows Live" clId="Web-{14DC905B-3114-48DE-BC3A-03AEF80885F8}" dt="2020-07-05T14:46:11.138" v="1" actId="1076"/>
          <ac:picMkLst>
            <pc:docMk/>
            <pc:sldMk cId="2521779252" sldId="277"/>
            <ac:picMk id="8" creationId="{BB725DCD-4BA3-4FA6-8F54-D554F646D48F}"/>
          </ac:picMkLst>
        </pc:picChg>
        <pc:picChg chg="mod">
          <ac:chgData name="Hậu Lv" userId="055cb2cbb9ae5c91" providerId="Windows Live" clId="Web-{14DC905B-3114-48DE-BC3A-03AEF80885F8}" dt="2020-07-05T15:46:46.253" v="4" actId="1076"/>
          <ac:picMkLst>
            <pc:docMk/>
            <pc:sldMk cId="2521779252" sldId="277"/>
            <ac:picMk id="9" creationId="{187F4131-4BE5-4FC7-8F4B-0C8B981D825F}"/>
          </ac:picMkLst>
        </pc:picChg>
      </pc:sldChg>
      <pc:sldChg chg="ord">
        <pc:chgData name="Hậu Lv" userId="055cb2cbb9ae5c91" providerId="Windows Live" clId="Web-{14DC905B-3114-48DE-BC3A-03AEF80885F8}" dt="2020-07-05T15:53:04.989" v="5"/>
        <pc:sldMkLst>
          <pc:docMk/>
          <pc:sldMk cId="4160487866" sldId="290"/>
        </pc:sldMkLst>
      </pc:sldChg>
      <pc:sldChg chg="ord">
        <pc:chgData name="Hậu Lv" userId="055cb2cbb9ae5c91" providerId="Windows Live" clId="Web-{14DC905B-3114-48DE-BC3A-03AEF80885F8}" dt="2020-07-05T15:53:11.442" v="6"/>
        <pc:sldMkLst>
          <pc:docMk/>
          <pc:sldMk cId="2997628276" sldId="291"/>
        </pc:sldMkLst>
      </pc:sldChg>
    </pc:docChg>
  </pc:docChgLst>
  <pc:docChgLst>
    <pc:chgData name="Lưu Hưng" userId="268d69326f130684" providerId="LiveId" clId="{7E1E9C66-8788-4922-82A1-A3995D723490}"/>
    <pc:docChg chg="undo custSel modSld">
      <pc:chgData name="Lưu Hưng" userId="268d69326f130684" providerId="LiveId" clId="{7E1E9C66-8788-4922-82A1-A3995D723490}" dt="2021-02-23T10:23:07.367" v="318" actId="20577"/>
      <pc:docMkLst>
        <pc:docMk/>
      </pc:docMkLst>
      <pc:sldChg chg="modSp mod">
        <pc:chgData name="Lưu Hưng" userId="268d69326f130684" providerId="LiveId" clId="{7E1E9C66-8788-4922-82A1-A3995D723490}" dt="2021-02-23T10:23:07.367" v="318" actId="20577"/>
        <pc:sldMkLst>
          <pc:docMk/>
          <pc:sldMk cId="65246690" sldId="285"/>
        </pc:sldMkLst>
        <pc:spChg chg="mod">
          <ac:chgData name="Lưu Hưng" userId="268d69326f130684" providerId="LiveId" clId="{7E1E9C66-8788-4922-82A1-A3995D723490}" dt="2021-02-23T10:23:07.367" v="318" actId="20577"/>
          <ac:spMkLst>
            <pc:docMk/>
            <pc:sldMk cId="65246690" sldId="285"/>
            <ac:spMk id="7" creationId="{F70F9B3D-77C1-459A-86EF-462DEBF469E9}"/>
          </ac:spMkLst>
        </pc:spChg>
        <pc:spChg chg="mod">
          <ac:chgData name="Lưu Hưng" userId="268d69326f130684" providerId="LiveId" clId="{7E1E9C66-8788-4922-82A1-A3995D723490}" dt="2021-02-23T10:22:35.791" v="307" actId="1038"/>
          <ac:spMkLst>
            <pc:docMk/>
            <pc:sldMk cId="65246690" sldId="285"/>
            <ac:spMk id="14" creationId="{8F499C70-B509-4BA0-93B7-6D00BE4B2289}"/>
          </ac:spMkLst>
        </pc:spChg>
        <pc:spChg chg="mod">
          <ac:chgData name="Lưu Hưng" userId="268d69326f130684" providerId="LiveId" clId="{7E1E9C66-8788-4922-82A1-A3995D723490}" dt="2021-02-23T10:22:53.022" v="311" actId="20577"/>
          <ac:spMkLst>
            <pc:docMk/>
            <pc:sldMk cId="65246690" sldId="285"/>
            <ac:spMk id="15" creationId="{14DEDFB4-D084-468D-AC74-75A7A65EDAB0}"/>
          </ac:spMkLst>
        </pc:spChg>
        <pc:picChg chg="mod">
          <ac:chgData name="Lưu Hưng" userId="268d69326f130684" providerId="LiveId" clId="{7E1E9C66-8788-4922-82A1-A3995D723490}" dt="2021-02-23T10:22:35.791" v="307" actId="1038"/>
          <ac:picMkLst>
            <pc:docMk/>
            <pc:sldMk cId="65246690" sldId="285"/>
            <ac:picMk id="13" creationId="{E431DD58-B19C-4533-A7EB-E8DE8ECDCF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5D1F8-9CB6-47B1-80C1-EC264CE2DF41}"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BD98E-0E04-470C-8776-1278EF9235A6}" type="slidenum">
              <a:rPr lang="en-US" smtClean="0"/>
              <a:t>‹#›</a:t>
            </a:fld>
            <a:endParaRPr lang="en-US"/>
          </a:p>
        </p:txBody>
      </p:sp>
    </p:spTree>
    <p:extLst>
      <p:ext uri="{BB962C8B-B14F-4D97-AF65-F5344CB8AC3E}">
        <p14:creationId xmlns:p14="http://schemas.microsoft.com/office/powerpoint/2010/main" val="46901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0BD98E-0E04-470C-8776-1278EF9235A6}" type="slidenum">
              <a:rPr lang="en-US" smtClean="0"/>
              <a:t>5</a:t>
            </a:fld>
            <a:endParaRPr lang="en-US"/>
          </a:p>
        </p:txBody>
      </p:sp>
    </p:spTree>
    <p:extLst>
      <p:ext uri="{BB962C8B-B14F-4D97-AF65-F5344CB8AC3E}">
        <p14:creationId xmlns:p14="http://schemas.microsoft.com/office/powerpoint/2010/main" val="387526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0BD98E-0E04-470C-8776-1278EF9235A6}" type="slidenum">
              <a:rPr lang="en-US" smtClean="0"/>
              <a:t>10</a:t>
            </a:fld>
            <a:endParaRPr lang="en-US"/>
          </a:p>
        </p:txBody>
      </p:sp>
    </p:spTree>
    <p:extLst>
      <p:ext uri="{BB962C8B-B14F-4D97-AF65-F5344CB8AC3E}">
        <p14:creationId xmlns:p14="http://schemas.microsoft.com/office/powerpoint/2010/main" val="227666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540A8-EC0A-48B4-BC43-FD20D6B4F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E0EBB6B-4A7D-4054-AB6A-639C1819C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6EA3724-1FA3-40C1-AF70-C7412D520257}"/>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5" name="Footer Placeholder 4">
            <a:extLst>
              <a:ext uri="{FF2B5EF4-FFF2-40B4-BE49-F238E27FC236}">
                <a16:creationId xmlns:a16="http://schemas.microsoft.com/office/drawing/2014/main" xmlns="" id="{9C5A1616-9F75-4689-9E55-B4D7E338D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CC1449-976C-4D12-9F36-358A81C9B5C3}"/>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209589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664ED-F6D1-4DE5-9527-384D1A0A47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76E0342-5A3A-4886-9FE0-83FA55266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84C8F53-FF9F-4767-AC5E-7DFC19BC511A}"/>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5" name="Footer Placeholder 4">
            <a:extLst>
              <a:ext uri="{FF2B5EF4-FFF2-40B4-BE49-F238E27FC236}">
                <a16:creationId xmlns:a16="http://schemas.microsoft.com/office/drawing/2014/main" xmlns="" id="{35D85B54-38EA-44B6-9B8A-19B11F9AB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97AF186-639B-4270-90E7-D90FF4993526}"/>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3798760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90A6B67-71D5-45F5-8B55-E698039E4E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37BBC55-7EA4-45FB-A9FE-0CEA84AE58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FEBCEE2-4898-4A17-83B6-2F38B06B0050}"/>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5" name="Footer Placeholder 4">
            <a:extLst>
              <a:ext uri="{FF2B5EF4-FFF2-40B4-BE49-F238E27FC236}">
                <a16:creationId xmlns:a16="http://schemas.microsoft.com/office/drawing/2014/main" xmlns="" id="{CE200ED8-1FE7-4088-8298-1967D17DD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EF70CFF-3A96-41D7-A039-C4976D79E123}"/>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28176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09671-2FBA-490B-A584-38B5E788E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75AF883-6532-419F-8169-5BAE84D1BF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78B63C-16D9-49B7-A57D-FFB031437D09}"/>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5" name="Footer Placeholder 4">
            <a:extLst>
              <a:ext uri="{FF2B5EF4-FFF2-40B4-BE49-F238E27FC236}">
                <a16:creationId xmlns:a16="http://schemas.microsoft.com/office/drawing/2014/main" xmlns="" id="{65AA12E2-7153-4AB5-8E60-6477E9653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2549A8-F5DF-480C-A206-AA682101B4FD}"/>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357506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A9410-DA3B-4EEA-BBB1-0386F8C2E6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7498A99-2195-45FC-A94A-60BA38FE2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037B13E-2BF9-42CC-B6B7-EB76FA381294}"/>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5" name="Footer Placeholder 4">
            <a:extLst>
              <a:ext uri="{FF2B5EF4-FFF2-40B4-BE49-F238E27FC236}">
                <a16:creationId xmlns:a16="http://schemas.microsoft.com/office/drawing/2014/main" xmlns="" id="{0845EE7F-52C9-44E9-B9F0-C6B57719B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E6E44F-A9E3-4F69-B388-2EA9B0A49B05}"/>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247033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1E80B2-1487-4C21-9D6E-963B5E177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EDD3799-66F8-4F93-A2AD-8FE14787D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EAE0910-9892-4648-AF5E-6B98ED1A3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31AE539-5EE1-430D-B3DA-D04B86F3BF0F}"/>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6" name="Footer Placeholder 5">
            <a:extLst>
              <a:ext uri="{FF2B5EF4-FFF2-40B4-BE49-F238E27FC236}">
                <a16:creationId xmlns:a16="http://schemas.microsoft.com/office/drawing/2014/main" xmlns="" id="{9B283056-E83F-461A-8599-A0772FE74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DE40B5C-9B72-4DC2-BE1B-92FB2DD5E952}"/>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218007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97FEE-5CA3-4187-804A-2886FC103F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F24F4FF-54F8-4E0D-A520-272B08EC6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B1C65E1-F36F-4BE3-9100-86F4CB079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53A0FC2-0482-48A6-8315-AD8FBACBA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0204D57-3D37-404C-BDE8-25894A4E14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A722BF7-C1F2-4E99-92F1-40724C2DBF93}"/>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8" name="Footer Placeholder 7">
            <a:extLst>
              <a:ext uri="{FF2B5EF4-FFF2-40B4-BE49-F238E27FC236}">
                <a16:creationId xmlns:a16="http://schemas.microsoft.com/office/drawing/2014/main" xmlns="" id="{6014C639-21FE-4245-A38E-2D69D36B78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16B63BC-F2E8-4419-9E9C-D9ACD6FB1518}"/>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170611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960BB-F9FC-4302-85CA-42141308D0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48B3028-B225-46AD-9D90-2C2448409EF9}"/>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4" name="Footer Placeholder 3">
            <a:extLst>
              <a:ext uri="{FF2B5EF4-FFF2-40B4-BE49-F238E27FC236}">
                <a16:creationId xmlns:a16="http://schemas.microsoft.com/office/drawing/2014/main" xmlns="" id="{D6749A11-29F8-42DE-A12A-866DE721B6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EAE93A5-749C-4B0A-A79F-88226B6015A3}"/>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267936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FAA2DB-AD3A-46B7-98A0-E8E59E4978F9}"/>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3" name="Footer Placeholder 2">
            <a:extLst>
              <a:ext uri="{FF2B5EF4-FFF2-40B4-BE49-F238E27FC236}">
                <a16:creationId xmlns:a16="http://schemas.microsoft.com/office/drawing/2014/main" xmlns="" id="{2E7FEFA4-0BDC-41A4-B815-989BC3D35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B7905AE-10B6-4C93-9E2B-070BB0A08FD3}"/>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282062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E17758-DF3D-4FD1-A9DD-1285A48D3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6B06563-834A-483C-A9B8-477160998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C65382A-4A5B-4F5B-81E2-121E14215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F1F72A-6DE6-4590-8951-EA064F66BCA0}"/>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6" name="Footer Placeholder 5">
            <a:extLst>
              <a:ext uri="{FF2B5EF4-FFF2-40B4-BE49-F238E27FC236}">
                <a16:creationId xmlns:a16="http://schemas.microsoft.com/office/drawing/2014/main" xmlns="" id="{1D8C7E0D-A64A-45BC-B2FF-17020F6A8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C4DF6C4-042E-4F5D-9ACC-589BEB34C749}"/>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189844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A1D0A-5535-4C0B-BC29-981A3C6CF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9F7E4A7-6BB4-4A64-80CB-133E6A089C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5A63286-FC74-4D37-9151-6D3E1B87F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3C5ABB7-A384-4152-8E6A-B26E3112D836}"/>
              </a:ext>
            </a:extLst>
          </p:cNvPr>
          <p:cNvSpPr>
            <a:spLocks noGrp="1"/>
          </p:cNvSpPr>
          <p:nvPr>
            <p:ph type="dt" sz="half" idx="10"/>
          </p:nvPr>
        </p:nvSpPr>
        <p:spPr/>
        <p:txBody>
          <a:bodyPr/>
          <a:lstStyle/>
          <a:p>
            <a:fld id="{D6C56569-73EF-423A-9A5E-2E0028A13479}" type="datetimeFigureOut">
              <a:rPr lang="en-US" smtClean="0"/>
              <a:t>3/25/2022</a:t>
            </a:fld>
            <a:endParaRPr lang="en-US"/>
          </a:p>
        </p:txBody>
      </p:sp>
      <p:sp>
        <p:nvSpPr>
          <p:cNvPr id="6" name="Footer Placeholder 5">
            <a:extLst>
              <a:ext uri="{FF2B5EF4-FFF2-40B4-BE49-F238E27FC236}">
                <a16:creationId xmlns:a16="http://schemas.microsoft.com/office/drawing/2014/main" xmlns="" id="{60E0F1A9-29FF-4CCA-A805-D8CD192DF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AD6E0F-9690-4F50-9CBD-E346C6CCFC92}"/>
              </a:ext>
            </a:extLst>
          </p:cNvPr>
          <p:cNvSpPr>
            <a:spLocks noGrp="1"/>
          </p:cNvSpPr>
          <p:nvPr>
            <p:ph type="sldNum" sz="quarter" idx="12"/>
          </p:nvPr>
        </p:nvSpPr>
        <p:spPr/>
        <p:txBody>
          <a:bodyPr/>
          <a:lstStyle/>
          <a:p>
            <a:fld id="{6DCC279D-CFCF-4C3F-A46C-F5A164151932}" type="slidenum">
              <a:rPr lang="en-US" smtClean="0"/>
              <a:t>‹#›</a:t>
            </a:fld>
            <a:endParaRPr lang="en-US"/>
          </a:p>
        </p:txBody>
      </p:sp>
    </p:spTree>
    <p:extLst>
      <p:ext uri="{BB962C8B-B14F-4D97-AF65-F5344CB8AC3E}">
        <p14:creationId xmlns:p14="http://schemas.microsoft.com/office/powerpoint/2010/main" val="104139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69717C7-42F4-4505-BAD5-E9B5F0447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7A08997-82EB-4DEA-8B2D-2685EE688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26C6EB1-1948-4822-9730-C0123000A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56569-73EF-423A-9A5E-2E0028A13479}" type="datetimeFigureOut">
              <a:rPr lang="en-US" smtClean="0"/>
              <a:t>3/25/2022</a:t>
            </a:fld>
            <a:endParaRPr lang="en-US"/>
          </a:p>
        </p:txBody>
      </p:sp>
      <p:sp>
        <p:nvSpPr>
          <p:cNvPr id="5" name="Footer Placeholder 4">
            <a:extLst>
              <a:ext uri="{FF2B5EF4-FFF2-40B4-BE49-F238E27FC236}">
                <a16:creationId xmlns:a16="http://schemas.microsoft.com/office/drawing/2014/main" xmlns="" id="{C755F311-2D9D-4580-A165-12E74DA86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2CAA444-F591-44DD-9E1C-B4FD2EF6A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C279D-CFCF-4C3F-A46C-F5A164151932}" type="slidenum">
              <a:rPr lang="en-US" smtClean="0"/>
              <a:t>‹#›</a:t>
            </a:fld>
            <a:endParaRPr lang="en-US"/>
          </a:p>
        </p:txBody>
      </p:sp>
    </p:spTree>
    <p:extLst>
      <p:ext uri="{BB962C8B-B14F-4D97-AF65-F5344CB8AC3E}">
        <p14:creationId xmlns:p14="http://schemas.microsoft.com/office/powerpoint/2010/main" val="106296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58BF294-FBB4-46FF-B470-998D4A1A84C5}"/>
              </a:ext>
            </a:extLst>
          </p:cNvPr>
          <p:cNvSpPr>
            <a:spLocks noGrp="1"/>
          </p:cNvSpPr>
          <p:nvPr>
            <p:ph type="subTitle" idx="1"/>
          </p:nvPr>
        </p:nvSpPr>
        <p:spPr>
          <a:xfrm>
            <a:off x="1523994" y="3560250"/>
            <a:ext cx="9144000" cy="1056953"/>
          </a:xfrm>
        </p:spPr>
        <p:txBody>
          <a:bodyPr/>
          <a:lstStyle/>
          <a:p>
            <a:r>
              <a:rPr lang="vi-VN" sz="3300" b="1" dirty="0">
                <a:latin typeface="Times New Roman" panose="02020603050405020304" pitchFamily="18" charset="0"/>
                <a:cs typeface="Times New Roman" panose="02020603050405020304" pitchFamily="18" charset="0"/>
              </a:rPr>
              <a:t>Đề tài:</a:t>
            </a:r>
            <a:r>
              <a:rPr lang="en-US" sz="3300" b="1" dirty="0">
                <a:latin typeface="Times New Roman" panose="02020603050405020304" pitchFamily="18" charset="0"/>
                <a:cs typeface="Times New Roman" panose="02020603050405020304" pitchFamily="18" charset="0"/>
              </a:rPr>
              <a:t> </a:t>
            </a:r>
            <a:r>
              <a:rPr lang="vi-VN" sz="3300" b="1" dirty="0" smtClean="0">
                <a:latin typeface="Times New Roman" panose="02020603050405020304" pitchFamily="18" charset="0"/>
                <a:cs typeface="Times New Roman" panose="02020603050405020304" pitchFamily="18" charset="0"/>
              </a:rPr>
              <a:t>Ứng dụng công nghệ Angular để xây dựng website đọc sách online</a:t>
            </a:r>
            <a:endParaRPr lang="vi-VN" sz="3300" b="1" i="1" u="sng" dirty="0">
              <a:latin typeface="Times New Roman" panose="02020603050405020304" pitchFamily="18" charset="0"/>
              <a:cs typeface="Times New Roman" panose="02020603050405020304" pitchFamily="18" charset="0"/>
            </a:endParaRPr>
          </a:p>
          <a:p>
            <a:pPr algn="l"/>
            <a:endParaRPr lang="en-US" dirty="0"/>
          </a:p>
        </p:txBody>
      </p:sp>
      <p:sp>
        <p:nvSpPr>
          <p:cNvPr id="10" name="Rectangle 9">
            <a:extLst>
              <a:ext uri="{FF2B5EF4-FFF2-40B4-BE49-F238E27FC236}">
                <a16:creationId xmlns:a16="http://schemas.microsoft.com/office/drawing/2014/main" xmlns="" id="{7114BC0C-A14B-48FA-A1FE-FD708E824199}"/>
              </a:ext>
            </a:extLst>
          </p:cNvPr>
          <p:cNvSpPr/>
          <p:nvPr/>
        </p:nvSpPr>
        <p:spPr>
          <a:xfrm>
            <a:off x="2413276" y="1703551"/>
            <a:ext cx="7365478" cy="830997"/>
          </a:xfrm>
          <a:prstGeom prst="rect">
            <a:avLst/>
          </a:prstGeom>
        </p:spPr>
        <p:txBody>
          <a:bodyPr wrap="none">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BÁO CÁO </a:t>
            </a:r>
            <a:r>
              <a:rPr lang="vi-VN" sz="3200" b="1" dirty="0" smtClean="0">
                <a:latin typeface="Times New Roman" panose="02020603050405020304" pitchFamily="18" charset="0"/>
                <a:cs typeface="Times New Roman" panose="02020603050405020304" pitchFamily="18" charset="0"/>
              </a:rPr>
              <a:t>KHÓA LUẬN TỐT NGHIỆP</a:t>
            </a:r>
            <a:endParaRPr lang="en-US" sz="3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6586C42C-91B1-4B5D-95A2-CEF27DD144A8}"/>
              </a:ext>
            </a:extLst>
          </p:cNvPr>
          <p:cNvPicPr>
            <a:picLocks noChangeAspect="1"/>
          </p:cNvPicPr>
          <p:nvPr/>
        </p:nvPicPr>
        <p:blipFill>
          <a:blip r:embed="rId2"/>
          <a:stretch>
            <a:fillRect/>
          </a:stretch>
        </p:blipFill>
        <p:spPr>
          <a:xfrm>
            <a:off x="1743078" y="2519154"/>
            <a:ext cx="8705843" cy="109738"/>
          </a:xfrm>
          <a:prstGeom prst="rect">
            <a:avLst/>
          </a:prstGeom>
        </p:spPr>
      </p:pic>
      <p:pic>
        <p:nvPicPr>
          <p:cNvPr id="8" name="Picture 7">
            <a:extLst>
              <a:ext uri="{FF2B5EF4-FFF2-40B4-BE49-F238E27FC236}">
                <a16:creationId xmlns:a16="http://schemas.microsoft.com/office/drawing/2014/main" xmlns="" id="{DB4C4B06-68B1-4057-8805-E746DC841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2" y="1228"/>
            <a:ext cx="12037325" cy="1381139"/>
          </a:xfrm>
          <a:prstGeom prst="rect">
            <a:avLst/>
          </a:prstGeom>
        </p:spPr>
      </p:pic>
      <p:grpSp>
        <p:nvGrpSpPr>
          <p:cNvPr id="6" name="Group 5">
            <a:extLst>
              <a:ext uri="{FF2B5EF4-FFF2-40B4-BE49-F238E27FC236}">
                <a16:creationId xmlns:a16="http://schemas.microsoft.com/office/drawing/2014/main" xmlns="" id="{738D2135-05AA-415B-B61C-7CC1D778BF5C}"/>
              </a:ext>
            </a:extLst>
          </p:cNvPr>
          <p:cNvGrpSpPr/>
          <p:nvPr/>
        </p:nvGrpSpPr>
        <p:grpSpPr>
          <a:xfrm>
            <a:off x="-5" y="6605516"/>
            <a:ext cx="12192005" cy="252483"/>
            <a:chOff x="-5" y="6495222"/>
            <a:chExt cx="12192005" cy="362777"/>
          </a:xfrm>
        </p:grpSpPr>
        <p:grpSp>
          <p:nvGrpSpPr>
            <p:cNvPr id="2" name="Group 1">
              <a:extLst>
                <a:ext uri="{FF2B5EF4-FFF2-40B4-BE49-F238E27FC236}">
                  <a16:creationId xmlns:a16="http://schemas.microsoft.com/office/drawing/2014/main" xmlns="" id="{0E50AC4F-9B95-43AA-9059-6427173F38C8}"/>
                </a:ext>
              </a:extLst>
            </p:cNvPr>
            <p:cNvGrpSpPr/>
            <p:nvPr/>
          </p:nvGrpSpPr>
          <p:grpSpPr>
            <a:xfrm>
              <a:off x="0" y="6495222"/>
              <a:ext cx="12192000" cy="266330"/>
              <a:chOff x="0" y="6495222"/>
              <a:chExt cx="12192000" cy="266330"/>
            </a:xfrm>
          </p:grpSpPr>
          <p:sp>
            <p:nvSpPr>
              <p:cNvPr id="5" name="Rectangle 4">
                <a:extLst>
                  <a:ext uri="{FF2B5EF4-FFF2-40B4-BE49-F238E27FC236}">
                    <a16:creationId xmlns:a16="http://schemas.microsoft.com/office/drawing/2014/main" xmlns="" id="{9458E92B-A4CA-4DDC-9CB5-8E2C4DFC3C69}"/>
                  </a:ext>
                </a:extLst>
              </p:cNvPr>
              <p:cNvSpPr/>
              <p:nvPr/>
            </p:nvSpPr>
            <p:spPr>
              <a:xfrm>
                <a:off x="0" y="6495222"/>
                <a:ext cx="12192000" cy="133165"/>
              </a:xfrm>
              <a:prstGeom prst="rect">
                <a:avLst/>
              </a:prstGeom>
              <a:solidFill>
                <a:srgbClr val="FDBD3F"/>
              </a:solidFill>
              <a:ln>
                <a:solidFill>
                  <a:srgbClr val="FDBD3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5">
                      <a:lumMod val="20000"/>
                      <a:lumOff val="80000"/>
                    </a:schemeClr>
                  </a:solidFill>
                </a:endParaRPr>
              </a:p>
            </p:txBody>
          </p:sp>
          <p:sp>
            <p:nvSpPr>
              <p:cNvPr id="9" name="Rectangle 8">
                <a:extLst>
                  <a:ext uri="{FF2B5EF4-FFF2-40B4-BE49-F238E27FC236}">
                    <a16:creationId xmlns:a16="http://schemas.microsoft.com/office/drawing/2014/main" xmlns="" id="{0E2647DC-5CF0-41D6-B3B4-57F4E3AE6577}"/>
                  </a:ext>
                </a:extLst>
              </p:cNvPr>
              <p:cNvSpPr/>
              <p:nvPr/>
            </p:nvSpPr>
            <p:spPr>
              <a:xfrm>
                <a:off x="0" y="6628387"/>
                <a:ext cx="12192000" cy="133165"/>
              </a:xfrm>
              <a:prstGeom prst="rect">
                <a:avLst/>
              </a:prstGeom>
              <a:solidFill>
                <a:srgbClr val="007A48"/>
              </a:solidFill>
              <a:ln>
                <a:solidFill>
                  <a:srgbClr val="007A48"/>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5">
                      <a:lumMod val="20000"/>
                      <a:lumOff val="80000"/>
                    </a:schemeClr>
                  </a:solidFill>
                </a:endParaRPr>
              </a:p>
            </p:txBody>
          </p:sp>
        </p:grpSp>
        <p:sp>
          <p:nvSpPr>
            <p:cNvPr id="12" name="Rectangle 11">
              <a:extLst>
                <a:ext uri="{FF2B5EF4-FFF2-40B4-BE49-F238E27FC236}">
                  <a16:creationId xmlns:a16="http://schemas.microsoft.com/office/drawing/2014/main" xmlns="" id="{5BD097B6-B783-4F45-A91B-A002938E680A}"/>
                </a:ext>
              </a:extLst>
            </p:cNvPr>
            <p:cNvSpPr/>
            <p:nvPr/>
          </p:nvSpPr>
          <p:spPr>
            <a:xfrm>
              <a:off x="-5" y="6724834"/>
              <a:ext cx="12192000" cy="133165"/>
            </a:xfrm>
            <a:prstGeom prst="rect">
              <a:avLst/>
            </a:prstGeom>
            <a:solidFill>
              <a:srgbClr val="583F3B"/>
            </a:solidFill>
            <a:ln>
              <a:solidFill>
                <a:srgbClr val="583F3B"/>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5">
                    <a:lumMod val="20000"/>
                    <a:lumOff val="80000"/>
                  </a:schemeClr>
                </a:solidFill>
              </a:endParaRPr>
            </a:p>
          </p:txBody>
        </p:sp>
      </p:grpSp>
      <p:sp>
        <p:nvSpPr>
          <p:cNvPr id="13" name="TextBox 12">
            <a:extLst>
              <a:ext uri="{FF2B5EF4-FFF2-40B4-BE49-F238E27FC236}">
                <a16:creationId xmlns:a16="http://schemas.microsoft.com/office/drawing/2014/main" xmlns="" id="{7E5662A8-106D-4745-9825-F0C4B70D09EF}"/>
              </a:ext>
            </a:extLst>
          </p:cNvPr>
          <p:cNvSpPr txBox="1"/>
          <p:nvPr/>
        </p:nvSpPr>
        <p:spPr>
          <a:xfrm>
            <a:off x="7299959" y="5133062"/>
            <a:ext cx="4434099" cy="892552"/>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GVHD: </a:t>
            </a:r>
            <a:r>
              <a:rPr lang="vi-VN" sz="2800" b="1" dirty="0" smtClean="0">
                <a:latin typeface="Times New Roman" panose="02020603050405020304" pitchFamily="18" charset="0"/>
                <a:cs typeface="Times New Roman" panose="02020603050405020304" pitchFamily="18" charset="0"/>
              </a:rPr>
              <a:t>Th</a:t>
            </a:r>
            <a:r>
              <a:rPr lang="en-US" sz="2800" b="1" dirty="0" smtClean="0">
                <a:latin typeface="Times New Roman" panose="02020603050405020304" pitchFamily="18" charset="0"/>
                <a:cs typeface="Times New Roman" panose="02020603050405020304" pitchFamily="18" charset="0"/>
              </a:rPr>
              <a:t>S. </a:t>
            </a:r>
            <a:r>
              <a:rPr lang="vi-VN" sz="2800" b="1" dirty="0" smtClean="0">
                <a:latin typeface="Times New Roman" panose="02020603050405020304" pitchFamily="18" charset="0"/>
                <a:cs typeface="Times New Roman" panose="02020603050405020304" pitchFamily="18" charset="0"/>
              </a:rPr>
              <a:t>Lê Thị Nhung</a:t>
            </a:r>
            <a:endParaRPr lang="en-US" sz="2800" b="1"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475592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DBF60-0D8D-42EB-93D3-C01D012D6C03}"/>
              </a:ext>
            </a:extLst>
          </p:cNvPr>
          <p:cNvSpPr>
            <a:spLocks noGrp="1"/>
          </p:cNvSpPr>
          <p:nvPr>
            <p:ph type="title"/>
          </p:nvPr>
        </p:nvSpPr>
        <p:spPr>
          <a:xfrm>
            <a:off x="2729133" y="45712"/>
            <a:ext cx="7343336" cy="1325563"/>
          </a:xfrm>
        </p:spPr>
        <p:txBody>
          <a:bodyPr>
            <a:noAutofit/>
          </a:bodyPr>
          <a:lstStyle/>
          <a:p>
            <a:pPr algn="ctr"/>
            <a:r>
              <a:rPr lang="en-US" sz="2800" b="1" dirty="0">
                <a:latin typeface="Times New Roman" panose="02020603050405020304" pitchFamily="18" charset="0"/>
                <a:cs typeface="Times New Roman" panose="02020603050405020304" pitchFamily="18" charset="0"/>
              </a:rPr>
              <a:t>GIỚI THIỆU CÁC CHỨC </a:t>
            </a:r>
            <a:r>
              <a:rPr lang="en-US" sz="2800" b="1">
                <a:latin typeface="Times New Roman" panose="02020603050405020304" pitchFamily="18" charset="0"/>
                <a:cs typeface="Times New Roman" panose="02020603050405020304" pitchFamily="18" charset="0"/>
              </a:rPr>
              <a:t>NĂNG </a:t>
            </a:r>
            <a:endParaRPr lang="en-US" sz="28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xmlns="" id="{51B01F21-2150-4228-B7F6-72D759DBAE7C}"/>
              </a:ext>
            </a:extLst>
          </p:cNvPr>
          <p:cNvSpPr>
            <a:spLocks noGrp="1"/>
          </p:cNvSpPr>
          <p:nvPr>
            <p:ph type="body" idx="1"/>
          </p:nvPr>
        </p:nvSpPr>
        <p:spPr>
          <a:xfrm>
            <a:off x="1260765" y="1483267"/>
            <a:ext cx="3510246" cy="608920"/>
          </a:xfrm>
        </p:spPr>
        <p:txBody>
          <a:bodyPr>
            <a:normAutofit/>
          </a:bodyPr>
          <a:lstStyle/>
          <a:p>
            <a:pPr algn="ctr"/>
            <a:r>
              <a:rPr lang="en-US" sz="2200" b="0" dirty="0">
                <a:latin typeface="Times New Roman" panose="02020603050405020304" pitchFamily="18" charset="0"/>
                <a:cs typeface="Times New Roman" panose="02020603050405020304" pitchFamily="18" charset="0"/>
              </a:rPr>
              <a:t>Khách </a:t>
            </a:r>
            <a:r>
              <a:rPr lang="en-US" sz="2200" b="0" dirty="0" smtClean="0">
                <a:latin typeface="Times New Roman" panose="02020603050405020304" pitchFamily="18" charset="0"/>
                <a:cs typeface="Times New Roman" panose="02020603050405020304" pitchFamily="18" charset="0"/>
              </a:rPr>
              <a:t>hàng:</a:t>
            </a:r>
            <a:endParaRPr lang="en-US" sz="2200" b="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8E01294-B684-4E65-8EF2-DB3E464C498F}"/>
              </a:ext>
            </a:extLst>
          </p:cNvPr>
          <p:cNvSpPr>
            <a:spLocks noGrp="1"/>
          </p:cNvSpPr>
          <p:nvPr>
            <p:ph sz="half" idx="2"/>
          </p:nvPr>
        </p:nvSpPr>
        <p:spPr>
          <a:xfrm>
            <a:off x="1126596" y="2225712"/>
            <a:ext cx="4432517" cy="4097476"/>
          </a:xfrm>
        </p:spPr>
        <p:txBody>
          <a:bodyPr>
            <a:noAutofit/>
          </a:bodyPr>
          <a:lstStyle/>
          <a:p>
            <a:pPr marL="0" indent="0" algn="just">
              <a:buNone/>
            </a:pPr>
            <a:r>
              <a:rPr lang="en-US" sz="2200" dirty="0">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Đ</a:t>
            </a:r>
            <a:r>
              <a:rPr lang="en-US" sz="2200" dirty="0">
                <a:latin typeface="Times New Roman" panose="02020603050405020304" pitchFamily="18" charset="0"/>
                <a:ea typeface="Times New Roman" panose="02020603050405020304" pitchFamily="18" charset="0"/>
              </a:rPr>
              <a:t>ăng </a:t>
            </a:r>
            <a:r>
              <a:rPr lang="en-US" sz="2200" dirty="0" smtClean="0">
                <a:latin typeface="Times New Roman" panose="02020603050405020304" pitchFamily="18" charset="0"/>
                <a:ea typeface="Times New Roman" panose="02020603050405020304" pitchFamily="18" charset="0"/>
              </a:rPr>
              <a:t>ký, đăng nhập, đăng xuất</a:t>
            </a:r>
            <a:endParaRPr lang="en-US" sz="2200" dirty="0">
              <a:latin typeface="Times New Roman" panose="02020603050405020304" pitchFamily="18" charset="0"/>
              <a:ea typeface="Times New Roman" panose="02020603050405020304" pitchFamily="18" charset="0"/>
            </a:endParaRPr>
          </a:p>
          <a:p>
            <a:pPr algn="just">
              <a:buFontTx/>
              <a:buChar char="-"/>
            </a:pPr>
            <a:r>
              <a:rPr lang="en-US" sz="2200" dirty="0">
                <a:effectLst/>
                <a:latin typeface="Times New Roman" panose="02020603050405020304" pitchFamily="18" charset="0"/>
                <a:ea typeface="Times New Roman" panose="02020603050405020304" pitchFamily="18" charset="0"/>
              </a:rPr>
              <a:t>Tìm </a:t>
            </a:r>
            <a:r>
              <a:rPr lang="en-US" sz="2200" dirty="0" smtClean="0">
                <a:effectLst/>
                <a:latin typeface="Times New Roman" panose="02020603050405020304" pitchFamily="18" charset="0"/>
                <a:ea typeface="Times New Roman" panose="02020603050405020304" pitchFamily="18" charset="0"/>
              </a:rPr>
              <a:t>kiếm</a:t>
            </a:r>
            <a:r>
              <a:rPr lang="en-US" sz="2200" dirty="0" smtClean="0">
                <a:latin typeface="Times New Roman" panose="02020603050405020304" pitchFamily="18" charset="0"/>
                <a:ea typeface="Times New Roman" panose="02020603050405020304" pitchFamily="18" charset="0"/>
              </a:rPr>
              <a:t>, </a:t>
            </a:r>
            <a:r>
              <a:rPr lang="vi-VN" sz="2200" dirty="0" smtClean="0">
                <a:latin typeface="Times New Roman" panose="02020603050405020304" pitchFamily="18" charset="0"/>
                <a:ea typeface="Times New Roman" panose="02020603050405020304" pitchFamily="18" charset="0"/>
              </a:rPr>
              <a:t>tìm kiếm nâng cao</a:t>
            </a:r>
            <a:endParaRPr lang="en-US" sz="2200" dirty="0">
              <a:effectLst/>
              <a:latin typeface="Times New Roman" panose="02020603050405020304" pitchFamily="18" charset="0"/>
              <a:ea typeface="Times New Roman" panose="02020603050405020304" pitchFamily="18" charset="0"/>
            </a:endParaRPr>
          </a:p>
          <a:p>
            <a:pPr algn="just">
              <a:buFontTx/>
              <a:buChar char="-"/>
            </a:pPr>
            <a:r>
              <a:rPr lang="vi-VN" sz="2200" dirty="0" smtClean="0">
                <a:latin typeface="Times New Roman" panose="02020603050405020304" pitchFamily="18" charset="0"/>
                <a:ea typeface="Times New Roman" panose="02020603050405020304" pitchFamily="18" charset="0"/>
              </a:rPr>
              <a:t>Đọc sách</a:t>
            </a:r>
            <a:endParaRPr lang="en-US" sz="2200" dirty="0">
              <a:effectLst/>
              <a:latin typeface="Times New Roman" panose="02020603050405020304" pitchFamily="18" charset="0"/>
              <a:ea typeface="Times New Roman" panose="02020603050405020304" pitchFamily="18" charset="0"/>
            </a:endParaRPr>
          </a:p>
          <a:p>
            <a:pPr algn="just">
              <a:buFontTx/>
              <a:buChar char="-"/>
            </a:pPr>
            <a:r>
              <a:rPr lang="en-US" sz="2200" dirty="0" smtClean="0">
                <a:latin typeface="Times New Roman" panose="02020603050405020304" pitchFamily="18" charset="0"/>
                <a:ea typeface="Times New Roman" panose="02020603050405020304" pitchFamily="18" charset="0"/>
              </a:rPr>
              <a:t>Bình luận</a:t>
            </a:r>
            <a:r>
              <a:rPr lang="vi-VN" sz="2200" dirty="0" smtClean="0">
                <a:latin typeface="Times New Roman" panose="02020603050405020304" pitchFamily="18" charset="0"/>
                <a:ea typeface="Times New Roman" panose="02020603050405020304" pitchFamily="18" charset="0"/>
              </a:rPr>
              <a:t>, đánh giá</a:t>
            </a:r>
            <a:endParaRPr lang="en-US" sz="2200" dirty="0" smtClean="0">
              <a:latin typeface="Times New Roman" panose="02020603050405020304" pitchFamily="18" charset="0"/>
              <a:ea typeface="Times New Roman" panose="02020603050405020304" pitchFamily="18" charset="0"/>
            </a:endParaRPr>
          </a:p>
          <a:p>
            <a:pPr algn="just">
              <a:buFontTx/>
              <a:buChar char="-"/>
            </a:pPr>
            <a:r>
              <a:rPr lang="en-US" sz="2200" dirty="0" smtClean="0">
                <a:effectLst/>
                <a:latin typeface="Times New Roman" panose="02020603050405020304" pitchFamily="18" charset="0"/>
                <a:ea typeface="Times New Roman" panose="02020603050405020304" pitchFamily="18" charset="0"/>
              </a:rPr>
              <a:t>Quản lý thông tin cá nhân</a:t>
            </a:r>
            <a:endParaRPr lang="vi-VN" sz="2200" dirty="0" smtClean="0">
              <a:effectLst/>
              <a:latin typeface="Times New Roman" panose="02020603050405020304" pitchFamily="18" charset="0"/>
              <a:ea typeface="Times New Roman" panose="02020603050405020304" pitchFamily="18" charset="0"/>
            </a:endParaRPr>
          </a:p>
          <a:p>
            <a:pPr algn="just">
              <a:buFontTx/>
              <a:buChar char="-"/>
            </a:pPr>
            <a:r>
              <a:rPr lang="vi-VN" sz="2200" dirty="0" smtClean="0">
                <a:latin typeface="Times New Roman" panose="02020603050405020304" pitchFamily="18" charset="0"/>
                <a:ea typeface="Times New Roman" panose="02020603050405020304" pitchFamily="18" charset="0"/>
              </a:rPr>
              <a:t>Đăng ký gói VIP</a:t>
            </a:r>
          </a:p>
          <a:p>
            <a:pPr algn="just">
              <a:buFontTx/>
              <a:buChar char="-"/>
            </a:pPr>
            <a:r>
              <a:rPr lang="vi-VN" sz="2200" dirty="0" smtClean="0">
                <a:effectLst/>
                <a:latin typeface="Times New Roman" panose="02020603050405020304" pitchFamily="18" charset="0"/>
                <a:ea typeface="Times New Roman" panose="02020603050405020304" pitchFamily="18" charset="0"/>
              </a:rPr>
              <a:t>Tải sách</a:t>
            </a:r>
          </a:p>
          <a:p>
            <a:pPr algn="just">
              <a:buFontTx/>
              <a:buChar char="-"/>
            </a:pPr>
            <a:r>
              <a:rPr lang="vi-VN" sz="2200" dirty="0" smtClean="0">
                <a:latin typeface="Times New Roman" panose="02020603050405020304" pitchFamily="18" charset="0"/>
                <a:ea typeface="Times New Roman" panose="02020603050405020304" pitchFamily="18" charset="0"/>
              </a:rPr>
              <a:t>Xem lịch sử đọc sách</a:t>
            </a:r>
            <a:endParaRPr lang="en-US" sz="22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xmlns="" id="{F5EB7770-F183-4125-A454-D44CB653AF64}"/>
              </a:ext>
            </a:extLst>
          </p:cNvPr>
          <p:cNvSpPr>
            <a:spLocks noGrp="1"/>
          </p:cNvSpPr>
          <p:nvPr>
            <p:ph type="body" sz="quarter" idx="3"/>
          </p:nvPr>
        </p:nvSpPr>
        <p:spPr>
          <a:xfrm>
            <a:off x="7143148" y="1603616"/>
            <a:ext cx="3087303" cy="505918"/>
          </a:xfrm>
        </p:spPr>
        <p:txBody>
          <a:bodyPr>
            <a:normAutofit/>
          </a:bodyPr>
          <a:lstStyle/>
          <a:p>
            <a:pPr algn="ctr"/>
            <a:r>
              <a:rPr lang="en-US" sz="2200" b="0" dirty="0" smtClean="0">
                <a:latin typeface="Times New Roman" panose="02020603050405020304" pitchFamily="18" charset="0"/>
                <a:cs typeface="Times New Roman" panose="02020603050405020304" pitchFamily="18" charset="0"/>
              </a:rPr>
              <a:t>Admin:</a:t>
            </a:r>
            <a:endParaRPr lang="en-US" sz="2200" b="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xmlns="" id="{F5E71B39-2F1E-432E-8EC3-13930D2CD8B9}"/>
              </a:ext>
            </a:extLst>
          </p:cNvPr>
          <p:cNvSpPr>
            <a:spLocks noGrp="1"/>
          </p:cNvSpPr>
          <p:nvPr>
            <p:ph sz="quarter" idx="4"/>
          </p:nvPr>
        </p:nvSpPr>
        <p:spPr>
          <a:xfrm>
            <a:off x="6516304" y="2225712"/>
            <a:ext cx="4340993" cy="3994474"/>
          </a:xfrm>
        </p:spPr>
        <p:txBody>
          <a:bodyPr>
            <a:normAutofit/>
          </a:bodyPr>
          <a:lstStyle/>
          <a:p>
            <a:pPr algn="just">
              <a:buFontTx/>
              <a:buChar char="-"/>
            </a:pPr>
            <a:r>
              <a:rPr lang="en-US" sz="2200" dirty="0" smtClean="0">
                <a:latin typeface="Times New Roman" panose="02020603050405020304" pitchFamily="18" charset="0"/>
                <a:cs typeface="Times New Roman" panose="02020603050405020304" pitchFamily="18" charset="0"/>
              </a:rPr>
              <a:t>Quản lý người dùng</a:t>
            </a:r>
          </a:p>
          <a:p>
            <a:pPr algn="just">
              <a:buFontTx/>
              <a:buChar char="-"/>
            </a:pPr>
            <a:r>
              <a:rPr lang="en-US" sz="2200" dirty="0" smtClean="0">
                <a:latin typeface="Times New Roman" panose="02020603050405020304" pitchFamily="18" charset="0"/>
                <a:cs typeface="Times New Roman" panose="02020603050405020304" pitchFamily="18" charset="0"/>
              </a:rPr>
              <a:t>Báo cáo thống kê</a:t>
            </a:r>
            <a:endParaRPr lang="vi-VN" sz="2200" dirty="0" smtClean="0">
              <a:latin typeface="Times New Roman" panose="02020603050405020304" pitchFamily="18" charset="0"/>
              <a:cs typeface="Times New Roman" panose="02020603050405020304" pitchFamily="18" charset="0"/>
            </a:endParaRPr>
          </a:p>
          <a:p>
            <a:pPr algn="just">
              <a:buFontTx/>
              <a:buChar char="-"/>
            </a:pPr>
            <a:r>
              <a:rPr lang="vi-VN" sz="2200" dirty="0" smtClean="0">
                <a:latin typeface="Times New Roman" panose="02020603050405020304" pitchFamily="18" charset="0"/>
                <a:cs typeface="Times New Roman" panose="02020603050405020304" pitchFamily="18" charset="0"/>
              </a:rPr>
              <a:t>Đăng sách</a:t>
            </a:r>
          </a:p>
          <a:p>
            <a:pPr algn="just">
              <a:buFontTx/>
              <a:buChar char="-"/>
            </a:pPr>
            <a:r>
              <a:rPr lang="vi-VN" sz="2200" dirty="0" smtClean="0">
                <a:latin typeface="Times New Roman" panose="02020603050405020304" pitchFamily="18" charset="0"/>
                <a:cs typeface="Times New Roman" panose="02020603050405020304" pitchFamily="18" charset="0"/>
              </a:rPr>
              <a:t>Quản lý bình luận</a:t>
            </a:r>
            <a:endParaRPr lang="vi-VN" sz="2200" dirty="0">
              <a:latin typeface="Times New Roman" panose="02020603050405020304" pitchFamily="18" charset="0"/>
              <a:cs typeface="Times New Roman" panose="02020603050405020304" pitchFamily="18" charset="0"/>
            </a:endParaRPr>
          </a:p>
          <a:p>
            <a:pPr marL="0" indent="0" algn="ctr">
              <a:buNone/>
            </a:pPr>
            <a:r>
              <a:rPr lang="vi-VN" sz="2200" dirty="0" smtClean="0">
                <a:latin typeface="Times New Roman" panose="02020603050405020304" pitchFamily="18" charset="0"/>
                <a:cs typeface="Times New Roman" panose="02020603050405020304" pitchFamily="18" charset="0"/>
              </a:rPr>
              <a:t>Quản trị viên:</a:t>
            </a:r>
            <a:endParaRPr lang="vi-VN" sz="2200" dirty="0">
              <a:latin typeface="Times New Roman" panose="02020603050405020304" pitchFamily="18" charset="0"/>
              <a:cs typeface="Times New Roman" panose="02020603050405020304" pitchFamily="18" charset="0"/>
            </a:endParaRPr>
          </a:p>
          <a:p>
            <a:r>
              <a:rPr lang="vi-VN" sz="2200" dirty="0" smtClean="0">
                <a:latin typeface="Times New Roman" panose="02020603050405020304" pitchFamily="18" charset="0"/>
                <a:cs typeface="Times New Roman" panose="02020603050405020304" pitchFamily="18" charset="0"/>
              </a:rPr>
              <a:t>Duyệt sách</a:t>
            </a:r>
          </a:p>
          <a:p>
            <a:r>
              <a:rPr lang="vi-VN" sz="2200" dirty="0" smtClean="0">
                <a:latin typeface="Times New Roman" panose="02020603050405020304" pitchFamily="18" charset="0"/>
                <a:cs typeface="Times New Roman" panose="02020603050405020304" pitchFamily="18" charset="0"/>
              </a:rPr>
              <a:t>Quản lý sách</a:t>
            </a:r>
          </a:p>
          <a:p>
            <a:r>
              <a:rPr lang="vi-VN" sz="2200" dirty="0" smtClean="0">
                <a:latin typeface="Times New Roman" panose="02020603050405020304" pitchFamily="18" charset="0"/>
                <a:cs typeface="Times New Roman" panose="02020603050405020304" pitchFamily="18" charset="0"/>
              </a:rPr>
              <a:t>Quản lý thể loại</a:t>
            </a:r>
            <a:endParaRPr lang="vi-V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ADB0803-44FD-4148-B6FD-CBDC4E38B159}"/>
              </a:ext>
            </a:extLst>
          </p:cNvPr>
          <p:cNvPicPr>
            <a:picLocks noChangeAspect="1"/>
          </p:cNvPicPr>
          <p:nvPr/>
        </p:nvPicPr>
        <p:blipFill>
          <a:blip r:embed="rId3"/>
          <a:stretch>
            <a:fillRect/>
          </a:stretch>
        </p:blipFill>
        <p:spPr>
          <a:xfrm>
            <a:off x="1743078" y="951650"/>
            <a:ext cx="8705843" cy="109738"/>
          </a:xfrm>
          <a:prstGeom prst="rect">
            <a:avLst/>
          </a:prstGeom>
        </p:spPr>
      </p:pic>
      <p:pic>
        <p:nvPicPr>
          <p:cNvPr id="7" name="Picture 6">
            <a:extLst>
              <a:ext uri="{FF2B5EF4-FFF2-40B4-BE49-F238E27FC236}">
                <a16:creationId xmlns:a16="http://schemas.microsoft.com/office/drawing/2014/main" xmlns="" id="{629A053D-DFC2-433B-B312-0ED9A773D80D}"/>
              </a:ext>
            </a:extLst>
          </p:cNvPr>
          <p:cNvPicPr>
            <a:picLocks noChangeAspect="1"/>
          </p:cNvPicPr>
          <p:nvPr/>
        </p:nvPicPr>
        <p:blipFill>
          <a:blip r:embed="rId4"/>
          <a:stretch>
            <a:fillRect/>
          </a:stretch>
        </p:blipFill>
        <p:spPr>
          <a:xfrm>
            <a:off x="0" y="6555545"/>
            <a:ext cx="12192000" cy="325305"/>
          </a:xfrm>
          <a:prstGeom prst="rect">
            <a:avLst/>
          </a:prstGeom>
        </p:spPr>
      </p:pic>
      <p:sp>
        <p:nvSpPr>
          <p:cNvPr id="9" name="TextBox 8">
            <a:extLst>
              <a:ext uri="{FF2B5EF4-FFF2-40B4-BE49-F238E27FC236}">
                <a16:creationId xmlns:a16="http://schemas.microsoft.com/office/drawing/2014/main" xmlns="" id="{E55F7EDB-D164-43FC-A40A-4EE7FF2231C4}"/>
              </a:ext>
            </a:extLst>
          </p:cNvPr>
          <p:cNvSpPr txBox="1"/>
          <p:nvPr/>
        </p:nvSpPr>
        <p:spPr>
          <a:xfrm>
            <a:off x="669304" y="1186609"/>
            <a:ext cx="9779618" cy="430887"/>
          </a:xfrm>
          <a:prstGeom prst="rect">
            <a:avLst/>
          </a:prstGeom>
          <a:noFill/>
        </p:spPr>
        <p:txBody>
          <a:bodyPr wrap="square" rtlCol="0">
            <a:spAutoFit/>
          </a:bodyPr>
          <a:lstStyle/>
          <a:p>
            <a:pPr marL="342900" indent="-342900" algn="just">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Các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hiện</a:t>
            </a:r>
            <a:r>
              <a:rPr lang="en-US" sz="2200" dirty="0">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xmlns="" id="{83E17F8E-4CB4-4596-AC56-5264F4D71A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530171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59841-979D-4530-B1E7-42C520D1FA87}"/>
              </a:ext>
            </a:extLst>
          </p:cNvPr>
          <p:cNvSpPr>
            <a:spLocks noGrp="1"/>
          </p:cNvSpPr>
          <p:nvPr>
            <p:ph type="title"/>
          </p:nvPr>
        </p:nvSpPr>
        <p:spPr>
          <a:xfrm>
            <a:off x="838200" y="-56913"/>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KHÁCH HÀNG</a:t>
            </a:r>
          </a:p>
        </p:txBody>
      </p:sp>
      <p:sp>
        <p:nvSpPr>
          <p:cNvPr id="3" name="Content Placeholder 2">
            <a:extLst>
              <a:ext uri="{FF2B5EF4-FFF2-40B4-BE49-F238E27FC236}">
                <a16:creationId xmlns:a16="http://schemas.microsoft.com/office/drawing/2014/main" xmlns="" id="{6EAD5B40-6F71-47EF-B8D7-6ACC0C97E6FE}"/>
              </a:ext>
            </a:extLst>
          </p:cNvPr>
          <p:cNvSpPr>
            <a:spLocks noGrp="1"/>
          </p:cNvSpPr>
          <p:nvPr>
            <p:ph idx="1"/>
          </p:nvPr>
        </p:nvSpPr>
        <p:spPr>
          <a:xfrm>
            <a:off x="838200" y="1605763"/>
            <a:ext cx="10515600" cy="4603241"/>
          </a:xfrm>
        </p:spPr>
        <p:txBody>
          <a:bodyPr>
            <a:normAutofit/>
          </a:bodyPr>
          <a:lstStyle/>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Khách hàng đã đăng ký tài khoản và đăng nhập vào hệ thống website để xem thông tin chi tiết </a:t>
            </a:r>
            <a:r>
              <a:rPr lang="vi-VN" sz="2200" dirty="0" smtClean="0">
                <a:latin typeface="Times New Roman" panose="02020603050405020304" pitchFamily="18" charset="0"/>
                <a:cs typeface="Times New Roman" panose="02020603050405020304" pitchFamily="18" charset="0"/>
              </a:rPr>
              <a:t>sách</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bình luận </a:t>
            </a:r>
            <a:r>
              <a:rPr lang="en-US" sz="2200" dirty="0" smtClean="0">
                <a:latin typeface="Times New Roman" panose="02020603050405020304" pitchFamily="18" charset="0"/>
                <a:cs typeface="Times New Roman" panose="02020603050405020304" pitchFamily="18" charset="0"/>
              </a:rPr>
              <a:t>và </a:t>
            </a:r>
            <a:r>
              <a:rPr lang="vi-VN" sz="2200" dirty="0" smtClean="0">
                <a:latin typeface="Times New Roman" panose="02020603050405020304" pitchFamily="18" charset="0"/>
                <a:cs typeface="Times New Roman" panose="02020603050405020304" pitchFamily="18" charset="0"/>
              </a:rPr>
              <a:t>đánh giá</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tìm kiếm và </a:t>
            </a:r>
            <a:r>
              <a:rPr lang="vi-VN" sz="2200" dirty="0" smtClean="0">
                <a:latin typeface="Times New Roman" panose="02020603050405020304" pitchFamily="18" charset="0"/>
                <a:cs typeface="Times New Roman" panose="02020603050405020304" pitchFamily="18" charset="0"/>
              </a:rPr>
              <a:t>tìm kiếm nâng cao để tìm sách mong muốn.</a:t>
            </a:r>
          </a:p>
          <a:p>
            <a:pPr marL="0" indent="0" algn="just">
              <a:buNone/>
            </a:pPr>
            <a:endParaRPr lang="vi-VN"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vi-VN" sz="2200" dirty="0" smtClean="0">
                <a:latin typeface="Times New Roman" panose="02020603050405020304" pitchFamily="18" charset="0"/>
                <a:cs typeface="Times New Roman" panose="02020603050405020304" pitchFamily="18" charset="0"/>
              </a:rPr>
              <a:t>Khách hàng có thể thay đổi thông tin cá nhân, xem lịch sử giao dịch, danh sách đã đọc.</a:t>
            </a:r>
          </a:p>
          <a:p>
            <a:pPr algn="just">
              <a:buFont typeface="Wingdings" panose="05000000000000000000" pitchFamily="2" charset="2"/>
              <a:buChar char="§"/>
            </a:pPr>
            <a:endParaRPr lang="vi-V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Khách hàng</a:t>
            </a:r>
            <a:r>
              <a:rPr lang="vi-VN" sz="2200" dirty="0" smtClean="0">
                <a:latin typeface="Times New Roman" panose="02020603050405020304" pitchFamily="18" charset="0"/>
                <a:cs typeface="Times New Roman" panose="02020603050405020304" pitchFamily="18" charset="0"/>
              </a:rPr>
              <a:t> có thể đăng ký các gói VIP trên website và thanh toán thông qua paypal</a:t>
            </a:r>
          </a:p>
          <a:p>
            <a:pPr algn="just">
              <a:buFont typeface="Wingdings" panose="05000000000000000000" pitchFamily="2" charset="2"/>
              <a:buChar char="§"/>
            </a:pPr>
            <a:endParaRPr lang="vi-VN"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vi-VN" sz="2200" dirty="0" smtClean="0">
                <a:latin typeface="Times New Roman" panose="02020603050405020304" pitchFamily="18" charset="0"/>
                <a:cs typeface="Times New Roman" panose="02020603050405020304" pitchFamily="18" charset="0"/>
              </a:rPr>
              <a:t>Khác hàng có thể tải sách nhưng phải đăng ký gói VIP của website</a:t>
            </a:r>
            <a:endParaRPr lang="en-US" sz="22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xmlns="" id="{333385FB-A217-45DE-BE02-82CED69B0878}"/>
              </a:ext>
            </a:extLst>
          </p:cNvPr>
          <p:cNvPicPr>
            <a:picLocks noChangeAspect="1"/>
          </p:cNvPicPr>
          <p:nvPr/>
        </p:nvPicPr>
        <p:blipFill>
          <a:blip r:embed="rId2"/>
          <a:stretch>
            <a:fillRect/>
          </a:stretch>
        </p:blipFill>
        <p:spPr>
          <a:xfrm>
            <a:off x="1743073" y="887933"/>
            <a:ext cx="8705843" cy="109738"/>
          </a:xfrm>
          <a:prstGeom prst="rect">
            <a:avLst/>
          </a:prstGeom>
        </p:spPr>
      </p:pic>
      <p:pic>
        <p:nvPicPr>
          <p:cNvPr id="26" name="Picture 25">
            <a:extLst>
              <a:ext uri="{FF2B5EF4-FFF2-40B4-BE49-F238E27FC236}">
                <a16:creationId xmlns:a16="http://schemas.microsoft.com/office/drawing/2014/main" xmlns="" id="{7CB7CB19-E9BD-4CAE-9903-369544886B9B}"/>
              </a:ext>
            </a:extLst>
          </p:cNvPr>
          <p:cNvPicPr>
            <a:picLocks noChangeAspect="1"/>
          </p:cNvPicPr>
          <p:nvPr/>
        </p:nvPicPr>
        <p:blipFill>
          <a:blip r:embed="rId3"/>
          <a:stretch>
            <a:fillRect/>
          </a:stretch>
        </p:blipFill>
        <p:spPr>
          <a:xfrm>
            <a:off x="0" y="6546118"/>
            <a:ext cx="12192000" cy="325305"/>
          </a:xfrm>
          <a:prstGeom prst="rect">
            <a:avLst/>
          </a:prstGeom>
        </p:spPr>
      </p:pic>
      <p:pic>
        <p:nvPicPr>
          <p:cNvPr id="8" name="Picture 7">
            <a:extLst>
              <a:ext uri="{FF2B5EF4-FFF2-40B4-BE49-F238E27FC236}">
                <a16:creationId xmlns:a16="http://schemas.microsoft.com/office/drawing/2014/main" xmlns="" id="{83E17F8E-4CB4-4596-AC56-5264F4D71A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1604712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59841-979D-4530-B1E7-42C520D1FA87}"/>
              </a:ext>
            </a:extLst>
          </p:cNvPr>
          <p:cNvSpPr>
            <a:spLocks noGrp="1"/>
          </p:cNvSpPr>
          <p:nvPr>
            <p:ph type="title"/>
          </p:nvPr>
        </p:nvSpPr>
        <p:spPr>
          <a:xfrm>
            <a:off x="838200" y="-56913"/>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ADMIN</a:t>
            </a:r>
          </a:p>
        </p:txBody>
      </p:sp>
      <p:sp>
        <p:nvSpPr>
          <p:cNvPr id="3" name="Content Placeholder 2">
            <a:extLst>
              <a:ext uri="{FF2B5EF4-FFF2-40B4-BE49-F238E27FC236}">
                <a16:creationId xmlns:a16="http://schemas.microsoft.com/office/drawing/2014/main" xmlns="" id="{6EAD5B40-6F71-47EF-B8D7-6ACC0C97E6FE}"/>
              </a:ext>
            </a:extLst>
          </p:cNvPr>
          <p:cNvSpPr>
            <a:spLocks noGrp="1"/>
          </p:cNvSpPr>
          <p:nvPr>
            <p:ph idx="1"/>
          </p:nvPr>
        </p:nvSpPr>
        <p:spPr>
          <a:xfrm>
            <a:off x="804858" y="1451519"/>
            <a:ext cx="10515600" cy="4603241"/>
          </a:xfrm>
        </p:spPr>
        <p:txBody>
          <a:bodyPr>
            <a:normAutofit/>
          </a:bodyPr>
          <a:lstStyle/>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Quản lý người dùng: xem danh sách người dùng, xem thông tin người dùng, xóa người dùng</a:t>
            </a:r>
            <a:r>
              <a:rPr lang="vi-VN" sz="2200" dirty="0" smtClean="0">
                <a:latin typeface="Times New Roman" panose="02020603050405020304" pitchFamily="18" charset="0"/>
                <a:cs typeface="Times New Roman" panose="02020603050405020304" pitchFamily="18" charset="0"/>
              </a:rPr>
              <a:t>, tìm kiếm.</a:t>
            </a:r>
          </a:p>
          <a:p>
            <a:pPr algn="just">
              <a:buFont typeface="Wingdings" panose="05000000000000000000" pitchFamily="2" charset="2"/>
              <a:buChar char="§"/>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Báo cáo thống kê: </a:t>
            </a:r>
            <a:r>
              <a:rPr lang="vi-VN" sz="2200" dirty="0" smtClean="0">
                <a:latin typeface="Times New Roman" panose="02020603050405020304" pitchFamily="18" charset="0"/>
                <a:cs typeface="Times New Roman" panose="02020603050405020304" pitchFamily="18" charset="0"/>
              </a:rPr>
              <a:t>lập biểu đồ sách</a:t>
            </a:r>
            <a:r>
              <a:rPr lang="en-US" sz="2200" dirty="0" smtClean="0">
                <a:latin typeface="Times New Roman" panose="02020603050405020304" pitchFamily="18" charset="0"/>
                <a:cs typeface="Times New Roman" panose="02020603050405020304" pitchFamily="18" charset="0"/>
              </a:rPr>
              <a:t>, khách hàng, doanh thu</a:t>
            </a:r>
            <a:r>
              <a:rPr lang="vi-VN" sz="2200" dirty="0" smtClean="0">
                <a:latin typeface="Times New Roman" panose="02020603050405020304" pitchFamily="18" charset="0"/>
                <a:cs typeface="Times New Roman" panose="02020603050405020304" pitchFamily="18" charset="0"/>
              </a:rPr>
              <a:t> từ lúc website hoạt động</a:t>
            </a:r>
            <a:r>
              <a:rPr lang="en-US" sz="2200" dirty="0" smtClean="0">
                <a:latin typeface="Times New Roman" panose="02020603050405020304" pitchFamily="18" charset="0"/>
                <a:cs typeface="Times New Roman" panose="02020603050405020304" pitchFamily="18" charset="0"/>
              </a:rPr>
              <a:t>,</a:t>
            </a:r>
            <a:r>
              <a:rPr lang="vi-VN" sz="2200" dirty="0" smtClean="0">
                <a:latin typeface="Times New Roman" panose="02020603050405020304" pitchFamily="18" charset="0"/>
                <a:cs typeface="Times New Roman" panose="02020603050405020304" pitchFamily="18" charset="0"/>
              </a:rPr>
              <a:t> thống kê danh thu, người đăng ký VIP, danh sách sách tải, ngườ tải theo ngày và theo khoảng</a:t>
            </a:r>
            <a:r>
              <a:rPr lang="en-US" sz="2200" dirty="0" smtClean="0">
                <a:latin typeface="Times New Roman" panose="02020603050405020304" pitchFamily="18" charset="0"/>
                <a:cs typeface="Times New Roman" panose="02020603050405020304" pitchFamily="18" charset="0"/>
              </a:rPr>
              <a:t> từ đó tổng hợp được danh sách khách hàng tiềm năng danh sách </a:t>
            </a:r>
            <a:r>
              <a:rPr lang="vi-VN" sz="2200" dirty="0" smtClean="0">
                <a:latin typeface="Times New Roman" panose="02020603050405020304" pitchFamily="18" charset="0"/>
                <a:cs typeface="Times New Roman" panose="02020603050405020304" pitchFamily="18" charset="0"/>
              </a:rPr>
              <a:t>sách yêu thích.</a:t>
            </a:r>
          </a:p>
          <a:p>
            <a:pPr algn="just">
              <a:buFont typeface="Wingdings" panose="05000000000000000000" pitchFamily="2" charset="2"/>
              <a:buChar char="§"/>
            </a:pPr>
            <a:endParaRPr lang="vi-VN"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vi-VN" sz="2200" dirty="0" smtClean="0">
                <a:latin typeface="Times New Roman" panose="02020603050405020304" pitchFamily="18" charset="0"/>
                <a:cs typeface="Times New Roman" panose="02020603050405020304" pitchFamily="18" charset="0"/>
              </a:rPr>
              <a:t>Đăng sách: Điền thông tin liên quan đến sách lên hệ thống để quản trị viên duyệt.</a:t>
            </a:r>
            <a:endParaRPr lang="en-US" sz="22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xmlns="" id="{333385FB-A217-45DE-BE02-82CED69B0878}"/>
              </a:ext>
            </a:extLst>
          </p:cNvPr>
          <p:cNvPicPr>
            <a:picLocks noChangeAspect="1"/>
          </p:cNvPicPr>
          <p:nvPr/>
        </p:nvPicPr>
        <p:blipFill>
          <a:blip r:embed="rId2"/>
          <a:stretch>
            <a:fillRect/>
          </a:stretch>
        </p:blipFill>
        <p:spPr>
          <a:xfrm>
            <a:off x="1743073" y="887933"/>
            <a:ext cx="8705843" cy="109738"/>
          </a:xfrm>
          <a:prstGeom prst="rect">
            <a:avLst/>
          </a:prstGeom>
        </p:spPr>
      </p:pic>
      <p:pic>
        <p:nvPicPr>
          <p:cNvPr id="26" name="Picture 25">
            <a:extLst>
              <a:ext uri="{FF2B5EF4-FFF2-40B4-BE49-F238E27FC236}">
                <a16:creationId xmlns:a16="http://schemas.microsoft.com/office/drawing/2014/main" xmlns="" id="{7CB7CB19-E9BD-4CAE-9903-369544886B9B}"/>
              </a:ext>
            </a:extLst>
          </p:cNvPr>
          <p:cNvPicPr>
            <a:picLocks noChangeAspect="1"/>
          </p:cNvPicPr>
          <p:nvPr/>
        </p:nvPicPr>
        <p:blipFill>
          <a:blip r:embed="rId3"/>
          <a:stretch>
            <a:fillRect/>
          </a:stretch>
        </p:blipFill>
        <p:spPr>
          <a:xfrm>
            <a:off x="0" y="6546118"/>
            <a:ext cx="12192000" cy="325305"/>
          </a:xfrm>
          <a:prstGeom prst="rect">
            <a:avLst/>
          </a:prstGeom>
        </p:spPr>
      </p:pic>
      <p:pic>
        <p:nvPicPr>
          <p:cNvPr id="8" name="Picture 7">
            <a:extLst>
              <a:ext uri="{FF2B5EF4-FFF2-40B4-BE49-F238E27FC236}">
                <a16:creationId xmlns:a16="http://schemas.microsoft.com/office/drawing/2014/main" xmlns="" id="{83E17F8E-4CB4-4596-AC56-5264F4D71A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1639065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2800" b="1" dirty="0" smtClean="0"/>
              <a:t>QUẢN TRỊ VIÊN</a:t>
            </a:r>
            <a:endParaRPr lang="en-US" sz="2800" b="1" dirty="0"/>
          </a:p>
        </p:txBody>
      </p:sp>
      <p:sp>
        <p:nvSpPr>
          <p:cNvPr id="3" name="Content Placeholder 2"/>
          <p:cNvSpPr>
            <a:spLocks noGrp="1"/>
          </p:cNvSpPr>
          <p:nvPr>
            <p:ph idx="1"/>
          </p:nvPr>
        </p:nvSpPr>
        <p:spPr/>
        <p:txBody>
          <a:bodyPr>
            <a:normAutofit/>
          </a:bodyPr>
          <a:lstStyle/>
          <a:p>
            <a:r>
              <a:rPr lang="vi-VN" sz="2200" dirty="0" smtClean="0">
                <a:latin typeface="Times New Roman" pitchFamily="18" charset="0"/>
                <a:cs typeface="Times New Roman" pitchFamily="18" charset="0"/>
              </a:rPr>
              <a:t>Duyệt sách: Duyệt sách do admin thêm vào vào hệ thống</a:t>
            </a:r>
          </a:p>
          <a:p>
            <a:endParaRPr lang="vi-VN" sz="2200" dirty="0" smtClean="0">
              <a:latin typeface="Times New Roman" pitchFamily="18" charset="0"/>
              <a:cs typeface="Times New Roman" pitchFamily="18" charset="0"/>
            </a:endParaRPr>
          </a:p>
          <a:p>
            <a:r>
              <a:rPr lang="vi-VN" sz="2200" dirty="0" smtClean="0">
                <a:latin typeface="Times New Roman" pitchFamily="18" charset="0"/>
                <a:cs typeface="Times New Roman" pitchFamily="18" charset="0"/>
              </a:rPr>
              <a:t>Quản lý thông tin sách: xem thông tin sách, chỉnh sửa trạng thái, chỉnh sửa thông tin sách, xóa sách, tìm kiếm thông tin.</a:t>
            </a:r>
          </a:p>
          <a:p>
            <a:endParaRPr lang="vi-VN" sz="2200" dirty="0" smtClean="0">
              <a:latin typeface="Times New Roman" pitchFamily="18" charset="0"/>
              <a:cs typeface="Times New Roman" pitchFamily="18" charset="0"/>
            </a:endParaRPr>
          </a:p>
          <a:p>
            <a:r>
              <a:rPr lang="vi-VN" sz="2200" dirty="0" smtClean="0">
                <a:latin typeface="Times New Roman" pitchFamily="18" charset="0"/>
                <a:cs typeface="Times New Roman" pitchFamily="18" charset="0"/>
              </a:rPr>
              <a:t>Quản lý thể loại: xem thông tin thể loại và phân loại, thêm, sửa thể loại và phân loại, tìm kiếm thông tin.</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146414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659841-979D-4530-B1E7-42C520D1FA87}"/>
              </a:ext>
            </a:extLst>
          </p:cNvPr>
          <p:cNvSpPr>
            <a:spLocks noGrp="1"/>
          </p:cNvSpPr>
          <p:nvPr>
            <p:ph type="title"/>
          </p:nvPr>
        </p:nvSpPr>
        <p:spPr>
          <a:xfrm>
            <a:off x="838200" y="-56913"/>
            <a:ext cx="10515600" cy="1325563"/>
          </a:xfrm>
        </p:spPr>
        <p:txBody>
          <a:bodyPr>
            <a:normAutofit/>
          </a:bodyPr>
          <a:lstStyle/>
          <a:p>
            <a:pPr algn="ctr"/>
            <a:r>
              <a:rPr lang="en-US" sz="2800" b="1" smtClean="0">
                <a:latin typeface="Times New Roman" panose="02020603050405020304" pitchFamily="18" charset="0"/>
                <a:cs typeface="Times New Roman" panose="02020603050405020304" pitchFamily="18" charset="0"/>
              </a:rPr>
              <a:t>CÔNG NGHỆ SỬ DỤNG VÀ CÀI ĐẶT HỆ THỐNG</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EAD5B40-6F71-47EF-B8D7-6ACC0C97E6FE}"/>
              </a:ext>
            </a:extLst>
          </p:cNvPr>
          <p:cNvSpPr>
            <a:spLocks noGrp="1"/>
          </p:cNvSpPr>
          <p:nvPr>
            <p:ph idx="1"/>
          </p:nvPr>
        </p:nvSpPr>
        <p:spPr>
          <a:xfrm>
            <a:off x="944079" y="1541682"/>
            <a:ext cx="10515600" cy="4679131"/>
          </a:xfrm>
        </p:spPr>
        <p:txBody>
          <a:bodyPr>
            <a:noAutofit/>
          </a:bodyPr>
          <a:lstStyle/>
          <a:p>
            <a:pPr algn="just">
              <a:lnSpc>
                <a:spcPct val="120000"/>
              </a:lnSpc>
              <a:spcBef>
                <a:spcPts val="300"/>
              </a:spcBef>
              <a:spcAft>
                <a:spcPts val="300"/>
              </a:spcAft>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Với các công nghệ được sử dụng trong đề </a:t>
            </a:r>
            <a:r>
              <a:rPr lang="vi-VN" sz="2200" dirty="0">
                <a:latin typeface="Times New Roman" panose="02020603050405020304" pitchFamily="18" charset="0"/>
                <a:ea typeface="Times New Roman" panose="02020603050405020304" pitchFamily="18" charset="0"/>
              </a:rPr>
              <a:t>tài </a:t>
            </a:r>
            <a:r>
              <a:rPr lang="vi-VN" sz="2200" dirty="0" smtClean="0">
                <a:latin typeface="Times New Roman" panose="02020603050405020304" pitchFamily="18" charset="0"/>
                <a:ea typeface="Times New Roman" panose="02020603050405020304" pitchFamily="18" charset="0"/>
              </a:rPr>
              <a:t>“Ứng dụng công nghệ Angular để xây dựng webstie đọc sách online”</a:t>
            </a:r>
            <a:r>
              <a:rPr lang="en-US" sz="2200" dirty="0" smtClean="0">
                <a:latin typeface="Times New Roman" panose="02020603050405020304" pitchFamily="18" charset="0"/>
                <a:ea typeface="Times New Roman" panose="02020603050405020304" pitchFamily="18" charset="0"/>
              </a:rPr>
              <a:t>:</a:t>
            </a:r>
          </a:p>
          <a:p>
            <a:pPr lvl="1" algn="just">
              <a:lnSpc>
                <a:spcPct val="120000"/>
              </a:lnSpc>
              <a:spcBef>
                <a:spcPts val="300"/>
              </a:spcBef>
              <a:spcAft>
                <a:spcPts val="300"/>
              </a:spcAft>
            </a:pPr>
            <a:r>
              <a:rPr lang="en-US" sz="2200" dirty="0" smtClean="0">
                <a:latin typeface="Times New Roman" panose="02020603050405020304" pitchFamily="18" charset="0"/>
                <a:ea typeface="Times New Roman" panose="02020603050405020304" pitchFamily="18" charset="0"/>
              </a:rPr>
              <a:t>Công nghệ lập trình phía Front-end: sử dụng kết hợp HTML, CSS, Javascript</a:t>
            </a:r>
            <a:r>
              <a:rPr lang="vi-VN" sz="2200" dirty="0" smtClean="0">
                <a:latin typeface="Times New Roman" panose="02020603050405020304" pitchFamily="18" charset="0"/>
                <a:ea typeface="Times New Roman" panose="02020603050405020304" pitchFamily="18" charset="0"/>
              </a:rPr>
              <a:t>, Bootstrap, Angular</a:t>
            </a:r>
            <a:endParaRPr lang="en-US" sz="2200" dirty="0" smtClean="0">
              <a:latin typeface="Times New Roman" panose="02020603050405020304" pitchFamily="18" charset="0"/>
              <a:ea typeface="Times New Roman" panose="02020603050405020304" pitchFamily="18" charset="0"/>
            </a:endParaRPr>
          </a:p>
          <a:p>
            <a:pPr lvl="1" algn="just">
              <a:lnSpc>
                <a:spcPct val="120000"/>
              </a:lnSpc>
              <a:spcBef>
                <a:spcPts val="300"/>
              </a:spcBef>
              <a:spcAft>
                <a:spcPts val="300"/>
              </a:spcAft>
            </a:pPr>
            <a:r>
              <a:rPr lang="en-US" sz="2200" dirty="0" smtClean="0">
                <a:latin typeface="Times New Roman" panose="02020603050405020304" pitchFamily="18" charset="0"/>
                <a:ea typeface="Times New Roman" panose="02020603050405020304" pitchFamily="18" charset="0"/>
              </a:rPr>
              <a:t>Công nghệ lập trình phía Back-end: sử dụng framework </a:t>
            </a:r>
            <a:r>
              <a:rPr lang="vi-VN" sz="2200" dirty="0" smtClean="0">
                <a:latin typeface="Times New Roman" panose="02020603050405020304" pitchFamily="18" charset="0"/>
                <a:ea typeface="Times New Roman" panose="02020603050405020304" pitchFamily="18" charset="0"/>
              </a:rPr>
              <a:t>N</a:t>
            </a:r>
            <a:r>
              <a:rPr lang="en-US" sz="2200" dirty="0" smtClean="0">
                <a:latin typeface="Times New Roman" panose="02020603050405020304" pitchFamily="18" charset="0"/>
                <a:ea typeface="Times New Roman" panose="02020603050405020304" pitchFamily="18" charset="0"/>
              </a:rPr>
              <a:t>ode </a:t>
            </a:r>
            <a:r>
              <a:rPr lang="vi-VN" sz="2200" dirty="0" smtClean="0">
                <a:latin typeface="Times New Roman" panose="02020603050405020304" pitchFamily="18" charset="0"/>
                <a:ea typeface="Times New Roman" panose="02020603050405020304" pitchFamily="18" charset="0"/>
              </a:rPr>
              <a:t>JS</a:t>
            </a:r>
            <a:r>
              <a:rPr lang="en-US" sz="2200" dirty="0" smtClean="0">
                <a:latin typeface="Times New Roman" panose="02020603050405020304" pitchFamily="18" charset="0"/>
                <a:ea typeface="Times New Roman" panose="02020603050405020304" pitchFamily="18" charset="0"/>
              </a:rPr>
              <a:t>, </a:t>
            </a:r>
            <a:r>
              <a:rPr lang="vi-VN" sz="2200" dirty="0" smtClean="0">
                <a:latin typeface="Times New Roman" panose="02020603050405020304" pitchFamily="18" charset="0"/>
                <a:ea typeface="Times New Roman" panose="02020603050405020304" pitchFamily="18" charset="0"/>
              </a:rPr>
              <a:t>CSDL MongoDB</a:t>
            </a:r>
            <a:endParaRPr lang="en-US" sz="2200" dirty="0" smtClean="0">
              <a:latin typeface="Times New Roman" panose="02020603050405020304" pitchFamily="18" charset="0"/>
              <a:ea typeface="Times New Roman" panose="02020603050405020304" pitchFamily="18" charset="0"/>
            </a:endParaRPr>
          </a:p>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Cài đặt hệ thống:</a:t>
            </a:r>
          </a:p>
          <a:p>
            <a:pPr lvl="1" algn="just"/>
            <a:r>
              <a:rPr lang="en-US" sz="2200" dirty="0" smtClean="0">
                <a:latin typeface="Times New Roman" panose="02020603050405020304" pitchFamily="18" charset="0"/>
                <a:cs typeface="Times New Roman" panose="02020603050405020304" pitchFamily="18" charset="0"/>
              </a:rPr>
              <a:t>Yêu cầu hệ thống: </a:t>
            </a:r>
            <a:r>
              <a:rPr lang="en-US" sz="2200" dirty="0">
                <a:latin typeface="Times New Roman" panose="02020603050405020304" pitchFamily="18" charset="0"/>
                <a:cs typeface="Times New Roman" panose="02020603050405020304" pitchFamily="18" charset="0"/>
              </a:rPr>
              <a:t>Thiết bị mạng có kết nối mạng </a:t>
            </a:r>
            <a:r>
              <a:rPr lang="en-US" sz="2200" dirty="0" smtClean="0">
                <a:latin typeface="Times New Roman" panose="02020603050405020304" pitchFamily="18" charset="0"/>
                <a:cs typeface="Times New Roman" panose="02020603050405020304" pitchFamily="18" charset="0"/>
              </a:rPr>
              <a:t>và </a:t>
            </a:r>
            <a:r>
              <a:rPr lang="en-US" sz="2200" dirty="0">
                <a:latin typeface="Times New Roman" panose="02020603050405020304" pitchFamily="18" charset="0"/>
                <a:cs typeface="Times New Roman" panose="02020603050405020304" pitchFamily="18" charset="0"/>
              </a:rPr>
              <a:t>có trình duyệt web</a:t>
            </a:r>
            <a:endParaRPr lang="en-US" sz="2200" dirty="0" smtClean="0">
              <a:latin typeface="Times New Roman" panose="02020603050405020304" pitchFamily="18" charset="0"/>
              <a:cs typeface="Times New Roman" panose="02020603050405020304" pitchFamily="18" charset="0"/>
            </a:endParaRPr>
          </a:p>
          <a:p>
            <a:pPr marL="457200" lvl="1" indent="0" algn="just">
              <a:buNone/>
            </a:pPr>
            <a:endParaRPr lang="en-US" sz="2200" dirty="0" smtClean="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 xmlns:a16="http://schemas.microsoft.com/office/drawing/2014/main" id="{333385FB-A217-45DE-BE02-82CED69B0878}"/>
              </a:ext>
            </a:extLst>
          </p:cNvPr>
          <p:cNvPicPr>
            <a:picLocks noChangeAspect="1"/>
          </p:cNvPicPr>
          <p:nvPr/>
        </p:nvPicPr>
        <p:blipFill>
          <a:blip r:embed="rId2"/>
          <a:stretch>
            <a:fillRect/>
          </a:stretch>
        </p:blipFill>
        <p:spPr>
          <a:xfrm>
            <a:off x="1743073" y="887933"/>
            <a:ext cx="8705843" cy="109738"/>
          </a:xfrm>
          <a:prstGeom prst="rect">
            <a:avLst/>
          </a:prstGeom>
        </p:spPr>
      </p:pic>
      <p:pic>
        <p:nvPicPr>
          <p:cNvPr id="26" name="Picture 25">
            <a:extLst>
              <a:ext uri="{FF2B5EF4-FFF2-40B4-BE49-F238E27FC236}">
                <a16:creationId xmlns="" xmlns:a16="http://schemas.microsoft.com/office/drawing/2014/main" id="{7CB7CB19-E9BD-4CAE-9903-369544886B9B}"/>
              </a:ext>
            </a:extLst>
          </p:cNvPr>
          <p:cNvPicPr>
            <a:picLocks noChangeAspect="1"/>
          </p:cNvPicPr>
          <p:nvPr/>
        </p:nvPicPr>
        <p:blipFill>
          <a:blip r:embed="rId3"/>
          <a:stretch>
            <a:fillRect/>
          </a:stretch>
        </p:blipFill>
        <p:spPr>
          <a:xfrm>
            <a:off x="0" y="6546118"/>
            <a:ext cx="12192000" cy="325305"/>
          </a:xfrm>
          <a:prstGeom prst="rect">
            <a:avLst/>
          </a:prstGeom>
        </p:spPr>
      </p:pic>
      <p:pic>
        <p:nvPicPr>
          <p:cNvPr id="7" name="Picture 6">
            <a:extLst>
              <a:ext uri="{FF2B5EF4-FFF2-40B4-BE49-F238E27FC236}">
                <a16:creationId xmlns="" xmlns:a16="http://schemas.microsoft.com/office/drawing/2014/main" id="{83E17F8E-4CB4-4596-AC56-5264F4D71A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289263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59841-979D-4530-B1E7-42C520D1FA87}"/>
              </a:ext>
            </a:extLst>
          </p:cNvPr>
          <p:cNvSpPr>
            <a:spLocks noGrp="1"/>
          </p:cNvSpPr>
          <p:nvPr>
            <p:ph type="title"/>
          </p:nvPr>
        </p:nvSpPr>
        <p:spPr>
          <a:xfrm>
            <a:off x="838200" y="-56913"/>
            <a:ext cx="10515600" cy="1325563"/>
          </a:xfrm>
        </p:spPr>
        <p:txBody>
          <a:bodyPr>
            <a:normAutofit/>
          </a:bodyPr>
          <a:lstStyle/>
          <a:p>
            <a:pPr algn="ctr"/>
            <a:r>
              <a:rPr lang="en-US" sz="2800" b="1" smtClean="0">
                <a:latin typeface="Times New Roman" panose="02020603050405020304" pitchFamily="18" charset="0"/>
                <a:cs typeface="Times New Roman" panose="02020603050405020304" pitchFamily="18" charset="0"/>
              </a:rPr>
              <a:t>KẾT LUẬN VÀ HƯỚNG </a:t>
            </a:r>
            <a:r>
              <a:rPr lang="en-US" sz="2800" b="1" dirty="0">
                <a:latin typeface="Times New Roman" panose="02020603050405020304" pitchFamily="18" charset="0"/>
                <a:cs typeface="Times New Roman" panose="02020603050405020304" pitchFamily="18" charset="0"/>
              </a:rPr>
              <a:t>PHÁT TRIỂN</a:t>
            </a:r>
          </a:p>
        </p:txBody>
      </p:sp>
      <p:sp>
        <p:nvSpPr>
          <p:cNvPr id="3" name="Content Placeholder 2">
            <a:extLst>
              <a:ext uri="{FF2B5EF4-FFF2-40B4-BE49-F238E27FC236}">
                <a16:creationId xmlns:a16="http://schemas.microsoft.com/office/drawing/2014/main" xmlns="" id="{6EAD5B40-6F71-47EF-B8D7-6ACC0C97E6FE}"/>
              </a:ext>
            </a:extLst>
          </p:cNvPr>
          <p:cNvSpPr>
            <a:spLocks noGrp="1"/>
          </p:cNvSpPr>
          <p:nvPr>
            <p:ph idx="1"/>
          </p:nvPr>
        </p:nvSpPr>
        <p:spPr>
          <a:xfrm>
            <a:off x="915203" y="1596007"/>
            <a:ext cx="10515600" cy="4679131"/>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Những điểm đã làm được:</a:t>
            </a:r>
          </a:p>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Hệ thống đáp ứng được các yêu cầu chức năng đề ra, các chức năng của phần mềm đáp ứng được yêu cầu của khách hàng</a:t>
            </a:r>
          </a:p>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Hoàn thành công việc theo đúng thời hạn yêu cầu</a:t>
            </a:r>
          </a:p>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Giao diện được thiết kế đơn giản, màu sắc phù hợp, đầy dủ các chức năng</a:t>
            </a:r>
          </a:p>
        </p:txBody>
      </p:sp>
      <p:pic>
        <p:nvPicPr>
          <p:cNvPr id="17" name="Picture 16">
            <a:extLst>
              <a:ext uri="{FF2B5EF4-FFF2-40B4-BE49-F238E27FC236}">
                <a16:creationId xmlns:a16="http://schemas.microsoft.com/office/drawing/2014/main" xmlns="" id="{333385FB-A217-45DE-BE02-82CED69B0878}"/>
              </a:ext>
            </a:extLst>
          </p:cNvPr>
          <p:cNvPicPr>
            <a:picLocks noChangeAspect="1"/>
          </p:cNvPicPr>
          <p:nvPr/>
        </p:nvPicPr>
        <p:blipFill>
          <a:blip r:embed="rId2"/>
          <a:stretch>
            <a:fillRect/>
          </a:stretch>
        </p:blipFill>
        <p:spPr>
          <a:xfrm>
            <a:off x="1743073" y="887933"/>
            <a:ext cx="8705843" cy="109738"/>
          </a:xfrm>
          <a:prstGeom prst="rect">
            <a:avLst/>
          </a:prstGeom>
        </p:spPr>
      </p:pic>
      <p:pic>
        <p:nvPicPr>
          <p:cNvPr id="26" name="Picture 25">
            <a:extLst>
              <a:ext uri="{FF2B5EF4-FFF2-40B4-BE49-F238E27FC236}">
                <a16:creationId xmlns:a16="http://schemas.microsoft.com/office/drawing/2014/main" xmlns="" id="{7CB7CB19-E9BD-4CAE-9903-369544886B9B}"/>
              </a:ext>
            </a:extLst>
          </p:cNvPr>
          <p:cNvPicPr>
            <a:picLocks noChangeAspect="1"/>
          </p:cNvPicPr>
          <p:nvPr/>
        </p:nvPicPr>
        <p:blipFill>
          <a:blip r:embed="rId3"/>
          <a:stretch>
            <a:fillRect/>
          </a:stretch>
        </p:blipFill>
        <p:spPr>
          <a:xfrm>
            <a:off x="0" y="6546118"/>
            <a:ext cx="12192000" cy="325305"/>
          </a:xfrm>
          <a:prstGeom prst="rect">
            <a:avLst/>
          </a:prstGeom>
        </p:spPr>
      </p:pic>
      <p:pic>
        <p:nvPicPr>
          <p:cNvPr id="7" name="Picture 6">
            <a:extLst>
              <a:ext uri="{FF2B5EF4-FFF2-40B4-BE49-F238E27FC236}">
                <a16:creationId xmlns:a16="http://schemas.microsoft.com/office/drawing/2014/main" xmlns="" id="{83E17F8E-4CB4-4596-AC56-5264F4D71A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3119339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59841-979D-4530-B1E7-42C520D1FA87}"/>
              </a:ext>
            </a:extLst>
          </p:cNvPr>
          <p:cNvSpPr>
            <a:spLocks noGrp="1"/>
          </p:cNvSpPr>
          <p:nvPr>
            <p:ph type="title"/>
          </p:nvPr>
        </p:nvSpPr>
        <p:spPr>
          <a:xfrm>
            <a:off x="838200" y="-56913"/>
            <a:ext cx="10515600" cy="1325563"/>
          </a:xfrm>
        </p:spPr>
        <p:txBody>
          <a:bodyPr>
            <a:normAutofit/>
          </a:bodyPr>
          <a:lstStyle/>
          <a:p>
            <a:pPr algn="ctr"/>
            <a:r>
              <a:rPr lang="en-US" sz="2800" b="1" smtClean="0">
                <a:latin typeface="Times New Roman" panose="02020603050405020304" pitchFamily="18" charset="0"/>
                <a:cs typeface="Times New Roman" panose="02020603050405020304" pitchFamily="18" charset="0"/>
              </a:rPr>
              <a:t>KẾT LUẬN VÀ HƯỚNG </a:t>
            </a:r>
            <a:r>
              <a:rPr lang="en-US" sz="2800" b="1" dirty="0">
                <a:latin typeface="Times New Roman" panose="02020603050405020304" pitchFamily="18" charset="0"/>
                <a:cs typeface="Times New Roman" panose="02020603050405020304" pitchFamily="18" charset="0"/>
              </a:rPr>
              <a:t>PHÁT TRIỂN</a:t>
            </a:r>
          </a:p>
        </p:txBody>
      </p:sp>
      <p:sp>
        <p:nvSpPr>
          <p:cNvPr id="3" name="Content Placeholder 2">
            <a:extLst>
              <a:ext uri="{FF2B5EF4-FFF2-40B4-BE49-F238E27FC236}">
                <a16:creationId xmlns:a16="http://schemas.microsoft.com/office/drawing/2014/main" xmlns="" id="{6EAD5B40-6F71-47EF-B8D7-6ACC0C97E6FE}"/>
              </a:ext>
            </a:extLst>
          </p:cNvPr>
          <p:cNvSpPr>
            <a:spLocks noGrp="1"/>
          </p:cNvSpPr>
          <p:nvPr>
            <p:ph idx="1"/>
          </p:nvPr>
        </p:nvSpPr>
        <p:spPr>
          <a:xfrm>
            <a:off x="915203" y="1596007"/>
            <a:ext cx="10515600" cy="4679131"/>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Những điểm hạn </a:t>
            </a:r>
            <a:r>
              <a:rPr lang="en-US" sz="2200" dirty="0" smtClean="0">
                <a:latin typeface="Times New Roman" panose="02020603050405020304" pitchFamily="18" charset="0"/>
                <a:cs typeface="Times New Roman" panose="02020603050405020304" pitchFamily="18" charset="0"/>
              </a:rPr>
              <a:t>chế: </a:t>
            </a:r>
          </a:p>
          <a:p>
            <a:pPr marL="0" indent="0" algn="just">
              <a:buNone/>
            </a:pPr>
            <a:r>
              <a:rPr lang="en-US" sz="2200" dirty="0" smtClean="0">
                <a:latin typeface="Times New Roman" panose="02020603050405020304" pitchFamily="18" charset="0"/>
                <a:cs typeface="Times New Roman" panose="02020603050405020304" pitchFamily="18" charset="0"/>
              </a:rPr>
              <a:t>Với </a:t>
            </a:r>
            <a:r>
              <a:rPr lang="en-US" sz="2200" dirty="0">
                <a:latin typeface="Times New Roman" panose="02020603050405020304" pitchFamily="18" charset="0"/>
                <a:cs typeface="Times New Roman" panose="02020603050405020304" pitchFamily="18" charset="0"/>
              </a:rPr>
              <a:t>mức độ phức tạp và quy mô ứng dụng, cộng thêm vấn đề thời gian cho nên đề </a:t>
            </a:r>
            <a:r>
              <a:rPr lang="en-US" sz="2200" dirty="0" smtClean="0">
                <a:latin typeface="Times New Roman" panose="02020603050405020304" pitchFamily="18" charset="0"/>
                <a:cs typeface="Times New Roman" panose="02020603050405020304" pitchFamily="18" charset="0"/>
              </a:rPr>
              <a:t>tài còn nhiều thiếu xót</a:t>
            </a:r>
          </a:p>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Hệ thống website mới chỉ giải quyết được những vấn đề cơ bản</a:t>
            </a:r>
          </a:p>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Tốc độ xử lý một số thao tác còn chậm cần tối ưu</a:t>
            </a:r>
            <a:endParaRPr lang="vi-VN"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vi-VN" sz="2200" dirty="0" smtClean="0">
                <a:latin typeface="Times New Roman" panose="02020603050405020304" pitchFamily="18" charset="0"/>
                <a:cs typeface="Times New Roman" panose="02020603050405020304" pitchFamily="18" charset="0"/>
              </a:rPr>
              <a:t>Chưa tích hợp thanh toàn trong </a:t>
            </a:r>
            <a:r>
              <a:rPr lang="vi-VN" sz="2200" dirty="0" smtClean="0">
                <a:latin typeface="Times New Roman" panose="02020603050405020304" pitchFamily="18" charset="0"/>
                <a:cs typeface="Times New Roman" panose="02020603050405020304" pitchFamily="18" charset="0"/>
              </a:rPr>
              <a:t>nước</a:t>
            </a:r>
          </a:p>
          <a:p>
            <a:pPr algn="just">
              <a:buFont typeface="Wingdings" panose="05000000000000000000" pitchFamily="2" charset="2"/>
              <a:buChar char="§"/>
            </a:pPr>
            <a:r>
              <a:rPr lang="vi-VN" sz="2200" smtClean="0">
                <a:latin typeface="Times New Roman" panose="02020603050405020304" pitchFamily="18" charset="0"/>
                <a:cs typeface="Times New Roman" panose="02020603050405020304" pitchFamily="18" charset="0"/>
              </a:rPr>
              <a:t>Chưa tích hợp các banner quản cáo</a:t>
            </a:r>
            <a:endParaRPr lang="en-US" sz="22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xmlns="" id="{333385FB-A217-45DE-BE02-82CED69B0878}"/>
              </a:ext>
            </a:extLst>
          </p:cNvPr>
          <p:cNvPicPr>
            <a:picLocks noChangeAspect="1"/>
          </p:cNvPicPr>
          <p:nvPr/>
        </p:nvPicPr>
        <p:blipFill>
          <a:blip r:embed="rId2"/>
          <a:stretch>
            <a:fillRect/>
          </a:stretch>
        </p:blipFill>
        <p:spPr>
          <a:xfrm>
            <a:off x="1743073" y="887933"/>
            <a:ext cx="8705843" cy="109738"/>
          </a:xfrm>
          <a:prstGeom prst="rect">
            <a:avLst/>
          </a:prstGeom>
        </p:spPr>
      </p:pic>
      <p:pic>
        <p:nvPicPr>
          <p:cNvPr id="26" name="Picture 25">
            <a:extLst>
              <a:ext uri="{FF2B5EF4-FFF2-40B4-BE49-F238E27FC236}">
                <a16:creationId xmlns:a16="http://schemas.microsoft.com/office/drawing/2014/main" xmlns="" id="{7CB7CB19-E9BD-4CAE-9903-369544886B9B}"/>
              </a:ext>
            </a:extLst>
          </p:cNvPr>
          <p:cNvPicPr>
            <a:picLocks noChangeAspect="1"/>
          </p:cNvPicPr>
          <p:nvPr/>
        </p:nvPicPr>
        <p:blipFill>
          <a:blip r:embed="rId3"/>
          <a:stretch>
            <a:fillRect/>
          </a:stretch>
        </p:blipFill>
        <p:spPr>
          <a:xfrm>
            <a:off x="0" y="6546118"/>
            <a:ext cx="12192000" cy="325305"/>
          </a:xfrm>
          <a:prstGeom prst="rect">
            <a:avLst/>
          </a:prstGeom>
        </p:spPr>
      </p:pic>
      <p:pic>
        <p:nvPicPr>
          <p:cNvPr id="7" name="Picture 6">
            <a:extLst>
              <a:ext uri="{FF2B5EF4-FFF2-40B4-BE49-F238E27FC236}">
                <a16:creationId xmlns:a16="http://schemas.microsoft.com/office/drawing/2014/main" xmlns="" id="{83E17F8E-4CB4-4596-AC56-5264F4D71A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777099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59841-979D-4530-B1E7-42C520D1FA87}"/>
              </a:ext>
            </a:extLst>
          </p:cNvPr>
          <p:cNvSpPr>
            <a:spLocks noGrp="1"/>
          </p:cNvSpPr>
          <p:nvPr>
            <p:ph type="title"/>
          </p:nvPr>
        </p:nvSpPr>
        <p:spPr>
          <a:xfrm>
            <a:off x="838200" y="-56913"/>
            <a:ext cx="10515600" cy="1325563"/>
          </a:xfrm>
        </p:spPr>
        <p:txBody>
          <a:bodyPr>
            <a:normAutofit/>
          </a:bodyPr>
          <a:lstStyle/>
          <a:p>
            <a:pPr algn="ctr"/>
            <a:r>
              <a:rPr lang="en-US" sz="2800" b="1" smtClean="0">
                <a:latin typeface="Times New Roman" panose="02020603050405020304" pitchFamily="18" charset="0"/>
                <a:cs typeface="Times New Roman" panose="02020603050405020304" pitchFamily="18" charset="0"/>
              </a:rPr>
              <a:t>KẾT LUẬN VÀ HƯỚNG </a:t>
            </a:r>
            <a:r>
              <a:rPr lang="en-US" sz="2800" b="1" dirty="0">
                <a:latin typeface="Times New Roman" panose="02020603050405020304" pitchFamily="18" charset="0"/>
                <a:cs typeface="Times New Roman" panose="02020603050405020304" pitchFamily="18" charset="0"/>
              </a:rPr>
              <a:t>PHÁT TRIỂN</a:t>
            </a:r>
          </a:p>
        </p:txBody>
      </p:sp>
      <p:sp>
        <p:nvSpPr>
          <p:cNvPr id="3" name="Content Placeholder 2">
            <a:extLst>
              <a:ext uri="{FF2B5EF4-FFF2-40B4-BE49-F238E27FC236}">
                <a16:creationId xmlns:a16="http://schemas.microsoft.com/office/drawing/2014/main" xmlns="" id="{6EAD5B40-6F71-47EF-B8D7-6ACC0C97E6FE}"/>
              </a:ext>
            </a:extLst>
          </p:cNvPr>
          <p:cNvSpPr>
            <a:spLocks noGrp="1"/>
          </p:cNvSpPr>
          <p:nvPr>
            <p:ph idx="1"/>
          </p:nvPr>
        </p:nvSpPr>
        <p:spPr>
          <a:xfrm>
            <a:off x="915203" y="1596007"/>
            <a:ext cx="10515600" cy="4679131"/>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Hướng phát triển trong tương lai:</a:t>
            </a:r>
          </a:p>
          <a:p>
            <a:pPr marL="0" indent="0" algn="just">
              <a:buNone/>
            </a:pPr>
            <a:r>
              <a:rPr lang="en-US" sz="2200" dirty="0" smtClean="0">
                <a:latin typeface="Times New Roman" panose="02020603050405020304" pitchFamily="18" charset="0"/>
                <a:cs typeface="Times New Roman" panose="02020603050405020304" pitchFamily="18" charset="0"/>
              </a:rPr>
              <a:t>Hướng tới mục tiêu trở thành một hệ thống thương mại điện tử hoàn chỉnh, ngoài khắc phục những hạn chế nêu trên, có thể tích hợp mở rộng thêm:</a:t>
            </a:r>
          </a:p>
          <a:p>
            <a:pPr lvl="0"/>
            <a:r>
              <a:rPr lang="en-US" sz="2200" dirty="0">
                <a:latin typeface="Times New Roman" pitchFamily="18" charset="0"/>
                <a:cs typeface="Times New Roman" pitchFamily="18" charset="0"/>
              </a:rPr>
              <a:t>Mở rộng thêm các chức năng tiện ích khác cho hệ thống.</a:t>
            </a:r>
          </a:p>
          <a:p>
            <a:pPr lvl="0"/>
            <a:r>
              <a:rPr lang="en-US" sz="2200" dirty="0">
                <a:latin typeface="Times New Roman" pitchFamily="18" charset="0"/>
                <a:cs typeface="Times New Roman" pitchFamily="18" charset="0"/>
              </a:rPr>
              <a:t>Tối ưu hóa trang quản trị nhằm xử lý dữ liệu nhanh chóng.</a:t>
            </a:r>
          </a:p>
          <a:p>
            <a:pPr lvl="0"/>
            <a:r>
              <a:rPr lang="en-US" sz="2200" dirty="0">
                <a:latin typeface="Times New Roman" pitchFamily="18" charset="0"/>
                <a:cs typeface="Times New Roman" pitchFamily="18" charset="0"/>
              </a:rPr>
              <a:t>Nghiên cứu phát triển hệ thống thành ứng dụng chạy trên các thiết bị thông minh.</a:t>
            </a:r>
          </a:p>
        </p:txBody>
      </p:sp>
      <p:pic>
        <p:nvPicPr>
          <p:cNvPr id="17" name="Picture 16">
            <a:extLst>
              <a:ext uri="{FF2B5EF4-FFF2-40B4-BE49-F238E27FC236}">
                <a16:creationId xmlns:a16="http://schemas.microsoft.com/office/drawing/2014/main" xmlns="" id="{333385FB-A217-45DE-BE02-82CED69B0878}"/>
              </a:ext>
            </a:extLst>
          </p:cNvPr>
          <p:cNvPicPr>
            <a:picLocks noChangeAspect="1"/>
          </p:cNvPicPr>
          <p:nvPr/>
        </p:nvPicPr>
        <p:blipFill>
          <a:blip r:embed="rId2"/>
          <a:stretch>
            <a:fillRect/>
          </a:stretch>
        </p:blipFill>
        <p:spPr>
          <a:xfrm>
            <a:off x="1743073" y="887933"/>
            <a:ext cx="8705843" cy="109738"/>
          </a:xfrm>
          <a:prstGeom prst="rect">
            <a:avLst/>
          </a:prstGeom>
        </p:spPr>
      </p:pic>
      <p:pic>
        <p:nvPicPr>
          <p:cNvPr id="26" name="Picture 25">
            <a:extLst>
              <a:ext uri="{FF2B5EF4-FFF2-40B4-BE49-F238E27FC236}">
                <a16:creationId xmlns:a16="http://schemas.microsoft.com/office/drawing/2014/main" xmlns="" id="{7CB7CB19-E9BD-4CAE-9903-369544886B9B}"/>
              </a:ext>
            </a:extLst>
          </p:cNvPr>
          <p:cNvPicPr>
            <a:picLocks noChangeAspect="1"/>
          </p:cNvPicPr>
          <p:nvPr/>
        </p:nvPicPr>
        <p:blipFill>
          <a:blip r:embed="rId3"/>
          <a:stretch>
            <a:fillRect/>
          </a:stretch>
        </p:blipFill>
        <p:spPr>
          <a:xfrm>
            <a:off x="0" y="6546118"/>
            <a:ext cx="12192000" cy="325305"/>
          </a:xfrm>
          <a:prstGeom prst="rect">
            <a:avLst/>
          </a:prstGeom>
        </p:spPr>
      </p:pic>
      <p:pic>
        <p:nvPicPr>
          <p:cNvPr id="7" name="Picture 6">
            <a:extLst>
              <a:ext uri="{FF2B5EF4-FFF2-40B4-BE49-F238E27FC236}">
                <a16:creationId xmlns:a16="http://schemas.microsoft.com/office/drawing/2014/main" xmlns="" id="{83E17F8E-4CB4-4596-AC56-5264F4D71A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720048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1000" b="-3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2D124C-FF21-4408-AD98-A3CD55702A9C}"/>
              </a:ext>
            </a:extLst>
          </p:cNvPr>
          <p:cNvSpPr>
            <a:spLocks noGrp="1"/>
          </p:cNvSpPr>
          <p:nvPr>
            <p:ph type="title"/>
          </p:nvPr>
        </p:nvSpPr>
        <p:spPr>
          <a:xfrm>
            <a:off x="2276474" y="1434164"/>
            <a:ext cx="7581900" cy="1805338"/>
          </a:xfrm>
          <a:solidFill>
            <a:schemeClr val="accent4">
              <a:lumMod val="60000"/>
              <a:lumOff val="40000"/>
            </a:schemeClr>
          </a:solidFill>
        </p:spPr>
        <p:txBody>
          <a:bodyPr vert="horz" lIns="91440" tIns="45720" rIns="91440" bIns="45720" rtlCol="0" anchor="ctr">
            <a:normAutofit/>
          </a:bodyPr>
          <a:lstStyle/>
          <a:p>
            <a:pPr algn="ctr"/>
            <a:r>
              <a:rPr lang="en-US" sz="6000">
                <a:solidFill>
                  <a:srgbClr val="5D213F"/>
                </a:solidFill>
                <a:latin typeface="Times New Roman" panose="02020603050405020304" pitchFamily="18" charset="0"/>
                <a:cs typeface="Times New Roman" panose="02020603050405020304" pitchFamily="18" charset="0"/>
              </a:rPr>
              <a:t>DEMO </a:t>
            </a:r>
            <a:r>
              <a:rPr lang="en-US" sz="6000" dirty="0">
                <a:solidFill>
                  <a:srgbClr val="5D213F"/>
                </a:solidFill>
                <a:latin typeface="Times New Roman" panose="02020603050405020304" pitchFamily="18" charset="0"/>
                <a:cs typeface="Times New Roman" panose="02020603050405020304" pitchFamily="18" charset="0"/>
              </a:rPr>
              <a:t>SẢN PHẨM</a:t>
            </a:r>
          </a:p>
        </p:txBody>
      </p:sp>
    </p:spTree>
    <p:extLst>
      <p:ext uri="{BB962C8B-B14F-4D97-AF65-F5344CB8AC3E}">
        <p14:creationId xmlns:p14="http://schemas.microsoft.com/office/powerpoint/2010/main" val="4160487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333385FB-A217-45DE-BE02-82CED69B0878}"/>
              </a:ext>
            </a:extLst>
          </p:cNvPr>
          <p:cNvPicPr>
            <a:picLocks noChangeAspect="1"/>
          </p:cNvPicPr>
          <p:nvPr/>
        </p:nvPicPr>
        <p:blipFill>
          <a:blip r:embed="rId2"/>
          <a:stretch>
            <a:fillRect/>
          </a:stretch>
        </p:blipFill>
        <p:spPr>
          <a:xfrm>
            <a:off x="1743078" y="2716733"/>
            <a:ext cx="8705843" cy="109738"/>
          </a:xfrm>
          <a:prstGeom prst="rect">
            <a:avLst/>
          </a:prstGeom>
        </p:spPr>
      </p:pic>
      <p:pic>
        <p:nvPicPr>
          <p:cNvPr id="26" name="Picture 25">
            <a:extLst>
              <a:ext uri="{FF2B5EF4-FFF2-40B4-BE49-F238E27FC236}">
                <a16:creationId xmlns:a16="http://schemas.microsoft.com/office/drawing/2014/main" xmlns="" id="{7CB7CB19-E9BD-4CAE-9903-369544886B9B}"/>
              </a:ext>
            </a:extLst>
          </p:cNvPr>
          <p:cNvPicPr>
            <a:picLocks noChangeAspect="1"/>
          </p:cNvPicPr>
          <p:nvPr/>
        </p:nvPicPr>
        <p:blipFill>
          <a:blip r:embed="rId3"/>
          <a:stretch>
            <a:fillRect/>
          </a:stretch>
        </p:blipFill>
        <p:spPr>
          <a:xfrm>
            <a:off x="0" y="6546118"/>
            <a:ext cx="12192000" cy="325305"/>
          </a:xfrm>
          <a:prstGeom prst="rect">
            <a:avLst/>
          </a:prstGeom>
        </p:spPr>
      </p:pic>
      <p:sp>
        <p:nvSpPr>
          <p:cNvPr id="6" name="TextBox 5"/>
          <p:cNvSpPr txBox="1"/>
          <p:nvPr/>
        </p:nvSpPr>
        <p:spPr>
          <a:xfrm>
            <a:off x="1137590" y="2131958"/>
            <a:ext cx="9916817" cy="584775"/>
          </a:xfrm>
          <a:prstGeom prst="rect">
            <a:avLst/>
          </a:prstGeom>
          <a:noFill/>
        </p:spPr>
        <p:txBody>
          <a:bodyPr wrap="none" rtlCol="0">
            <a:spAutoFit/>
          </a:bodyPr>
          <a:lstStyle/>
          <a:p>
            <a:pPr algn="ctr"/>
            <a:r>
              <a:rPr lang="en-US" sz="3200" b="1" smtClean="0">
                <a:latin typeface="Times New Roman" panose="02020603050405020304" pitchFamily="18" charset="0"/>
                <a:cs typeface="Times New Roman" panose="02020603050405020304" pitchFamily="18" charset="0"/>
              </a:rPr>
              <a:t>CẢM ƠN THẦY CÔ VÀ CÁC BẠN ĐÃ LẮNG NGHE </a:t>
            </a:r>
            <a:endParaRPr lang="en-US" sz="3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642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DBF60-0D8D-42EB-93D3-C01D012D6C03}"/>
              </a:ext>
            </a:extLst>
          </p:cNvPr>
          <p:cNvSpPr>
            <a:spLocks noGrp="1"/>
          </p:cNvSpPr>
          <p:nvPr>
            <p:ph type="ctrTitle"/>
          </p:nvPr>
        </p:nvSpPr>
        <p:spPr>
          <a:xfrm>
            <a:off x="1523998" y="185882"/>
            <a:ext cx="9144000" cy="686117"/>
          </a:xfrm>
        </p:spPr>
        <p:txBody>
          <a:bodyPr>
            <a:no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NỘI DUNG CHÍNH</a:t>
            </a:r>
          </a:p>
        </p:txBody>
      </p:sp>
      <p:pic>
        <p:nvPicPr>
          <p:cNvPr id="6" name="Picture 5">
            <a:extLst>
              <a:ext uri="{FF2B5EF4-FFF2-40B4-BE49-F238E27FC236}">
                <a16:creationId xmlns="" xmlns:a16="http://schemas.microsoft.com/office/drawing/2014/main" id="{68672D40-1EA2-412A-95F4-0E029F5D56D7}"/>
              </a:ext>
            </a:extLst>
          </p:cNvPr>
          <p:cNvPicPr>
            <a:picLocks noChangeAspect="1"/>
          </p:cNvPicPr>
          <p:nvPr/>
        </p:nvPicPr>
        <p:blipFill>
          <a:blip r:embed="rId2"/>
          <a:stretch>
            <a:fillRect/>
          </a:stretch>
        </p:blipFill>
        <p:spPr>
          <a:xfrm>
            <a:off x="1743076" y="1065382"/>
            <a:ext cx="8705843" cy="109738"/>
          </a:xfrm>
          <a:prstGeom prst="rect">
            <a:avLst/>
          </a:prstGeom>
        </p:spPr>
      </p:pic>
      <p:pic>
        <p:nvPicPr>
          <p:cNvPr id="28" name="Picture 27">
            <a:extLst>
              <a:ext uri="{FF2B5EF4-FFF2-40B4-BE49-F238E27FC236}">
                <a16:creationId xmlns="" xmlns:a16="http://schemas.microsoft.com/office/drawing/2014/main" id="{BD50545D-2BED-4869-B069-B2C0A464DF5D}"/>
              </a:ext>
            </a:extLst>
          </p:cNvPr>
          <p:cNvPicPr>
            <a:picLocks noChangeAspect="1"/>
          </p:cNvPicPr>
          <p:nvPr/>
        </p:nvPicPr>
        <p:blipFill>
          <a:blip r:embed="rId3"/>
          <a:stretch>
            <a:fillRect/>
          </a:stretch>
        </p:blipFill>
        <p:spPr>
          <a:xfrm>
            <a:off x="0" y="6555545"/>
            <a:ext cx="12192000" cy="325305"/>
          </a:xfrm>
          <a:prstGeom prst="rect">
            <a:avLst/>
          </a:prstGeom>
        </p:spPr>
      </p:pic>
      <p:sp>
        <p:nvSpPr>
          <p:cNvPr id="20" name="Freeform: Shape 18">
            <a:extLst>
              <a:ext uri="{FF2B5EF4-FFF2-40B4-BE49-F238E27FC236}">
                <a16:creationId xmlns="" xmlns:a16="http://schemas.microsoft.com/office/drawing/2014/main" id="{F7299A72-D5CA-4B7A-9B23-58AB5C688769}"/>
              </a:ext>
            </a:extLst>
          </p:cNvPr>
          <p:cNvSpPr/>
          <p:nvPr/>
        </p:nvSpPr>
        <p:spPr>
          <a:xfrm>
            <a:off x="3297208" y="5666505"/>
            <a:ext cx="6227550" cy="523326"/>
          </a:xfrm>
          <a:custGeom>
            <a:avLst/>
            <a:gdLst>
              <a:gd name="connsiteX0" fmla="*/ 4037782 w 5004556"/>
              <a:gd name="connsiteY0" fmla="*/ 0 h 452437"/>
              <a:gd name="connsiteX1" fmla="*/ 4819202 w 5004556"/>
              <a:gd name="connsiteY1" fmla="*/ 0 h 452437"/>
              <a:gd name="connsiteX2" fmla="*/ 5004556 w 5004556"/>
              <a:gd name="connsiteY2" fmla="*/ 226219 h 452437"/>
              <a:gd name="connsiteX3" fmla="*/ 4819202 w 5004556"/>
              <a:gd name="connsiteY3" fmla="*/ 452437 h 452437"/>
              <a:gd name="connsiteX4" fmla="*/ 4037782 w 5004556"/>
              <a:gd name="connsiteY4" fmla="*/ 452437 h 452437"/>
              <a:gd name="connsiteX5" fmla="*/ 4009538 w 5004556"/>
              <a:gd name="connsiteY5" fmla="*/ 448962 h 452437"/>
              <a:gd name="connsiteX6" fmla="*/ 74248 w 5004556"/>
              <a:gd name="connsiteY6" fmla="*/ 448962 h 452437"/>
              <a:gd name="connsiteX7" fmla="*/ 0 w 5004556"/>
              <a:gd name="connsiteY7" fmla="*/ 374714 h 452437"/>
              <a:gd name="connsiteX8" fmla="*/ 0 w 5004556"/>
              <a:gd name="connsiteY8" fmla="*/ 77722 h 452437"/>
              <a:gd name="connsiteX9" fmla="*/ 74248 w 5004556"/>
              <a:gd name="connsiteY9" fmla="*/ 3474 h 452437"/>
              <a:gd name="connsiteX10" fmla="*/ 4009546 w 5004556"/>
              <a:gd name="connsiteY10" fmla="*/ 3474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4556" h="452437">
                <a:moveTo>
                  <a:pt x="4037782" y="0"/>
                </a:moveTo>
                <a:lnTo>
                  <a:pt x="4819202" y="0"/>
                </a:lnTo>
                <a:cubicBezTo>
                  <a:pt x="4921560" y="0"/>
                  <a:pt x="5004556" y="101275"/>
                  <a:pt x="5004556" y="226219"/>
                </a:cubicBezTo>
                <a:cubicBezTo>
                  <a:pt x="5004556" y="351162"/>
                  <a:pt x="4921560" y="452437"/>
                  <a:pt x="4819202" y="452437"/>
                </a:cubicBezTo>
                <a:lnTo>
                  <a:pt x="4037782" y="452437"/>
                </a:lnTo>
                <a:lnTo>
                  <a:pt x="4009538" y="448962"/>
                </a:lnTo>
                <a:lnTo>
                  <a:pt x="74248" y="448962"/>
                </a:lnTo>
                <a:cubicBezTo>
                  <a:pt x="33242" y="448962"/>
                  <a:pt x="0" y="415720"/>
                  <a:pt x="0" y="374714"/>
                </a:cubicBezTo>
                <a:lnTo>
                  <a:pt x="0" y="77722"/>
                </a:lnTo>
                <a:cubicBezTo>
                  <a:pt x="0" y="36716"/>
                  <a:pt x="33242" y="3474"/>
                  <a:pt x="74248" y="3474"/>
                </a:cubicBezTo>
                <a:lnTo>
                  <a:pt x="4009546" y="3474"/>
                </a:lnTo>
                <a:close/>
              </a:path>
            </a:pathLst>
          </a:cu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DEMO SẢN PHẨM</a:t>
            </a:r>
          </a:p>
        </p:txBody>
      </p:sp>
      <p:sp>
        <p:nvSpPr>
          <p:cNvPr id="23" name="Oval 22">
            <a:extLst>
              <a:ext uri="{FF2B5EF4-FFF2-40B4-BE49-F238E27FC236}">
                <a16:creationId xmlns="" xmlns:a16="http://schemas.microsoft.com/office/drawing/2014/main" id="{C705C4CD-6CE2-4A73-A47C-FAA8D6FDDEB5}"/>
              </a:ext>
            </a:extLst>
          </p:cNvPr>
          <p:cNvSpPr/>
          <p:nvPr/>
        </p:nvSpPr>
        <p:spPr>
          <a:xfrm>
            <a:off x="2193398" y="5615208"/>
            <a:ext cx="713423" cy="543147"/>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7</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9" name="Freeform: Shape 18">
            <a:extLst>
              <a:ext uri="{FF2B5EF4-FFF2-40B4-BE49-F238E27FC236}">
                <a16:creationId xmlns="" xmlns:a16="http://schemas.microsoft.com/office/drawing/2014/main" id="{F7299A72-D5CA-4B7A-9B23-58AB5C688769}"/>
              </a:ext>
            </a:extLst>
          </p:cNvPr>
          <p:cNvSpPr/>
          <p:nvPr/>
        </p:nvSpPr>
        <p:spPr>
          <a:xfrm>
            <a:off x="3297208" y="4939924"/>
            <a:ext cx="6227550" cy="523326"/>
          </a:xfrm>
          <a:custGeom>
            <a:avLst/>
            <a:gdLst>
              <a:gd name="connsiteX0" fmla="*/ 4037782 w 5004556"/>
              <a:gd name="connsiteY0" fmla="*/ 0 h 452437"/>
              <a:gd name="connsiteX1" fmla="*/ 4819202 w 5004556"/>
              <a:gd name="connsiteY1" fmla="*/ 0 h 452437"/>
              <a:gd name="connsiteX2" fmla="*/ 5004556 w 5004556"/>
              <a:gd name="connsiteY2" fmla="*/ 226219 h 452437"/>
              <a:gd name="connsiteX3" fmla="*/ 4819202 w 5004556"/>
              <a:gd name="connsiteY3" fmla="*/ 452437 h 452437"/>
              <a:gd name="connsiteX4" fmla="*/ 4037782 w 5004556"/>
              <a:gd name="connsiteY4" fmla="*/ 452437 h 452437"/>
              <a:gd name="connsiteX5" fmla="*/ 4009538 w 5004556"/>
              <a:gd name="connsiteY5" fmla="*/ 448962 h 452437"/>
              <a:gd name="connsiteX6" fmla="*/ 74248 w 5004556"/>
              <a:gd name="connsiteY6" fmla="*/ 448962 h 452437"/>
              <a:gd name="connsiteX7" fmla="*/ 0 w 5004556"/>
              <a:gd name="connsiteY7" fmla="*/ 374714 h 452437"/>
              <a:gd name="connsiteX8" fmla="*/ 0 w 5004556"/>
              <a:gd name="connsiteY8" fmla="*/ 77722 h 452437"/>
              <a:gd name="connsiteX9" fmla="*/ 74248 w 5004556"/>
              <a:gd name="connsiteY9" fmla="*/ 3474 h 452437"/>
              <a:gd name="connsiteX10" fmla="*/ 4009546 w 5004556"/>
              <a:gd name="connsiteY10" fmla="*/ 3474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4556" h="452437">
                <a:moveTo>
                  <a:pt x="4037782" y="0"/>
                </a:moveTo>
                <a:lnTo>
                  <a:pt x="4819202" y="0"/>
                </a:lnTo>
                <a:cubicBezTo>
                  <a:pt x="4921560" y="0"/>
                  <a:pt x="5004556" y="101275"/>
                  <a:pt x="5004556" y="226219"/>
                </a:cubicBezTo>
                <a:cubicBezTo>
                  <a:pt x="5004556" y="351162"/>
                  <a:pt x="4921560" y="452437"/>
                  <a:pt x="4819202" y="452437"/>
                </a:cubicBezTo>
                <a:lnTo>
                  <a:pt x="4037782" y="452437"/>
                </a:lnTo>
                <a:lnTo>
                  <a:pt x="4009538" y="448962"/>
                </a:lnTo>
                <a:lnTo>
                  <a:pt x="74248" y="448962"/>
                </a:lnTo>
                <a:cubicBezTo>
                  <a:pt x="33242" y="448962"/>
                  <a:pt x="0" y="415720"/>
                  <a:pt x="0" y="374714"/>
                </a:cubicBezTo>
                <a:lnTo>
                  <a:pt x="0" y="77722"/>
                </a:lnTo>
                <a:cubicBezTo>
                  <a:pt x="0" y="36716"/>
                  <a:pt x="33242" y="3474"/>
                  <a:pt x="74248" y="3474"/>
                </a:cubicBezTo>
                <a:lnTo>
                  <a:pt x="4009546" y="3474"/>
                </a:lnTo>
                <a:close/>
              </a:path>
            </a:pathLst>
          </a:cu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000" b="1" smtClean="0">
                <a:solidFill>
                  <a:schemeClr val="tx1"/>
                </a:solidFill>
                <a:latin typeface="Times New Roman" panose="02020603050405020304" pitchFamily="18" charset="0"/>
                <a:cs typeface="Times New Roman" panose="02020603050405020304" pitchFamily="18" charset="0"/>
              </a:rPr>
              <a:t>KẾT LUẬN VÀ HƯỚNG PHÁT TRIỂN</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22" name="Freeform: Shape 18">
            <a:extLst>
              <a:ext uri="{FF2B5EF4-FFF2-40B4-BE49-F238E27FC236}">
                <a16:creationId xmlns="" xmlns:a16="http://schemas.microsoft.com/office/drawing/2014/main" id="{F7299A72-D5CA-4B7A-9B23-58AB5C688769}"/>
              </a:ext>
            </a:extLst>
          </p:cNvPr>
          <p:cNvSpPr/>
          <p:nvPr/>
        </p:nvSpPr>
        <p:spPr>
          <a:xfrm>
            <a:off x="3297209" y="3490869"/>
            <a:ext cx="6227549" cy="523326"/>
          </a:xfrm>
          <a:custGeom>
            <a:avLst/>
            <a:gdLst>
              <a:gd name="connsiteX0" fmla="*/ 4037782 w 5004556"/>
              <a:gd name="connsiteY0" fmla="*/ 0 h 452437"/>
              <a:gd name="connsiteX1" fmla="*/ 4819202 w 5004556"/>
              <a:gd name="connsiteY1" fmla="*/ 0 h 452437"/>
              <a:gd name="connsiteX2" fmla="*/ 5004556 w 5004556"/>
              <a:gd name="connsiteY2" fmla="*/ 226219 h 452437"/>
              <a:gd name="connsiteX3" fmla="*/ 4819202 w 5004556"/>
              <a:gd name="connsiteY3" fmla="*/ 452437 h 452437"/>
              <a:gd name="connsiteX4" fmla="*/ 4037782 w 5004556"/>
              <a:gd name="connsiteY4" fmla="*/ 452437 h 452437"/>
              <a:gd name="connsiteX5" fmla="*/ 4009538 w 5004556"/>
              <a:gd name="connsiteY5" fmla="*/ 448962 h 452437"/>
              <a:gd name="connsiteX6" fmla="*/ 74248 w 5004556"/>
              <a:gd name="connsiteY6" fmla="*/ 448962 h 452437"/>
              <a:gd name="connsiteX7" fmla="*/ 0 w 5004556"/>
              <a:gd name="connsiteY7" fmla="*/ 374714 h 452437"/>
              <a:gd name="connsiteX8" fmla="*/ 0 w 5004556"/>
              <a:gd name="connsiteY8" fmla="*/ 77722 h 452437"/>
              <a:gd name="connsiteX9" fmla="*/ 74248 w 5004556"/>
              <a:gd name="connsiteY9" fmla="*/ 3474 h 452437"/>
              <a:gd name="connsiteX10" fmla="*/ 4009546 w 5004556"/>
              <a:gd name="connsiteY10" fmla="*/ 3474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4556" h="452437">
                <a:moveTo>
                  <a:pt x="4037782" y="0"/>
                </a:moveTo>
                <a:lnTo>
                  <a:pt x="4819202" y="0"/>
                </a:lnTo>
                <a:cubicBezTo>
                  <a:pt x="4921560" y="0"/>
                  <a:pt x="5004556" y="101275"/>
                  <a:pt x="5004556" y="226219"/>
                </a:cubicBezTo>
                <a:cubicBezTo>
                  <a:pt x="5004556" y="351162"/>
                  <a:pt x="4921560" y="452437"/>
                  <a:pt x="4819202" y="452437"/>
                </a:cubicBezTo>
                <a:lnTo>
                  <a:pt x="4037782" y="452437"/>
                </a:lnTo>
                <a:lnTo>
                  <a:pt x="4009538" y="448962"/>
                </a:lnTo>
                <a:lnTo>
                  <a:pt x="74248" y="448962"/>
                </a:lnTo>
                <a:cubicBezTo>
                  <a:pt x="33242" y="448962"/>
                  <a:pt x="0" y="415720"/>
                  <a:pt x="0" y="374714"/>
                </a:cubicBezTo>
                <a:lnTo>
                  <a:pt x="0" y="77722"/>
                </a:lnTo>
                <a:cubicBezTo>
                  <a:pt x="0" y="36716"/>
                  <a:pt x="33242" y="3474"/>
                  <a:pt x="74248" y="3474"/>
                </a:cubicBezTo>
                <a:lnTo>
                  <a:pt x="4009546" y="3474"/>
                </a:lnTo>
                <a:close/>
              </a:path>
            </a:pathLst>
          </a:cu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000" b="1" smtClean="0">
                <a:solidFill>
                  <a:schemeClr val="tx1"/>
                </a:solidFill>
                <a:latin typeface="Times New Roman" panose="02020603050405020304" pitchFamily="18" charset="0"/>
                <a:cs typeface="Times New Roman" panose="02020603050405020304" pitchFamily="18" charset="0"/>
              </a:rPr>
              <a:t>GIỚI THIỆU CÁC CHỨC NĂNG </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26" name="Freeform: Shape 18">
            <a:extLst>
              <a:ext uri="{FF2B5EF4-FFF2-40B4-BE49-F238E27FC236}">
                <a16:creationId xmlns="" xmlns:a16="http://schemas.microsoft.com/office/drawing/2014/main" id="{F7299A72-D5CA-4B7A-9B23-58AB5C688769}"/>
              </a:ext>
            </a:extLst>
          </p:cNvPr>
          <p:cNvSpPr/>
          <p:nvPr/>
        </p:nvSpPr>
        <p:spPr>
          <a:xfrm>
            <a:off x="3297208" y="1445238"/>
            <a:ext cx="6227549" cy="523326"/>
          </a:xfrm>
          <a:custGeom>
            <a:avLst/>
            <a:gdLst>
              <a:gd name="connsiteX0" fmla="*/ 4037782 w 5004556"/>
              <a:gd name="connsiteY0" fmla="*/ 0 h 452437"/>
              <a:gd name="connsiteX1" fmla="*/ 4819202 w 5004556"/>
              <a:gd name="connsiteY1" fmla="*/ 0 h 452437"/>
              <a:gd name="connsiteX2" fmla="*/ 5004556 w 5004556"/>
              <a:gd name="connsiteY2" fmla="*/ 226219 h 452437"/>
              <a:gd name="connsiteX3" fmla="*/ 4819202 w 5004556"/>
              <a:gd name="connsiteY3" fmla="*/ 452437 h 452437"/>
              <a:gd name="connsiteX4" fmla="*/ 4037782 w 5004556"/>
              <a:gd name="connsiteY4" fmla="*/ 452437 h 452437"/>
              <a:gd name="connsiteX5" fmla="*/ 4009538 w 5004556"/>
              <a:gd name="connsiteY5" fmla="*/ 448962 h 452437"/>
              <a:gd name="connsiteX6" fmla="*/ 74248 w 5004556"/>
              <a:gd name="connsiteY6" fmla="*/ 448962 h 452437"/>
              <a:gd name="connsiteX7" fmla="*/ 0 w 5004556"/>
              <a:gd name="connsiteY7" fmla="*/ 374714 h 452437"/>
              <a:gd name="connsiteX8" fmla="*/ 0 w 5004556"/>
              <a:gd name="connsiteY8" fmla="*/ 77722 h 452437"/>
              <a:gd name="connsiteX9" fmla="*/ 74248 w 5004556"/>
              <a:gd name="connsiteY9" fmla="*/ 3474 h 452437"/>
              <a:gd name="connsiteX10" fmla="*/ 4009546 w 5004556"/>
              <a:gd name="connsiteY10" fmla="*/ 3474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4556" h="452437">
                <a:moveTo>
                  <a:pt x="4037782" y="0"/>
                </a:moveTo>
                <a:lnTo>
                  <a:pt x="4819202" y="0"/>
                </a:lnTo>
                <a:cubicBezTo>
                  <a:pt x="4921560" y="0"/>
                  <a:pt x="5004556" y="101275"/>
                  <a:pt x="5004556" y="226219"/>
                </a:cubicBezTo>
                <a:cubicBezTo>
                  <a:pt x="5004556" y="351162"/>
                  <a:pt x="4921560" y="452437"/>
                  <a:pt x="4819202" y="452437"/>
                </a:cubicBezTo>
                <a:lnTo>
                  <a:pt x="4037782" y="452437"/>
                </a:lnTo>
                <a:lnTo>
                  <a:pt x="4009538" y="448962"/>
                </a:lnTo>
                <a:lnTo>
                  <a:pt x="74248" y="448962"/>
                </a:lnTo>
                <a:cubicBezTo>
                  <a:pt x="33242" y="448962"/>
                  <a:pt x="0" y="415720"/>
                  <a:pt x="0" y="374714"/>
                </a:cubicBezTo>
                <a:lnTo>
                  <a:pt x="0" y="77722"/>
                </a:lnTo>
                <a:cubicBezTo>
                  <a:pt x="0" y="36716"/>
                  <a:pt x="33242" y="3474"/>
                  <a:pt x="74248" y="3474"/>
                </a:cubicBezTo>
                <a:lnTo>
                  <a:pt x="4009546" y="3474"/>
                </a:lnTo>
                <a:close/>
              </a:path>
            </a:pathLst>
          </a:cu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000" b="1" smtClean="0">
                <a:solidFill>
                  <a:schemeClr val="tx1"/>
                </a:solidFill>
                <a:latin typeface="Times New Roman" panose="02020603050405020304" pitchFamily="18" charset="0"/>
                <a:cs typeface="Times New Roman" panose="02020603050405020304" pitchFamily="18" charset="0"/>
              </a:rPr>
              <a:t>ĐẶT VẤN ĐỀ VÀ ĐỊNH HƯỚNG ĐỀ TÀI</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 xmlns:a16="http://schemas.microsoft.com/office/drawing/2014/main" id="{C705C4CD-6CE2-4A73-A47C-FAA8D6FDDEB5}"/>
              </a:ext>
            </a:extLst>
          </p:cNvPr>
          <p:cNvSpPr/>
          <p:nvPr/>
        </p:nvSpPr>
        <p:spPr>
          <a:xfrm>
            <a:off x="2193397" y="4899484"/>
            <a:ext cx="713423" cy="543147"/>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6</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 xmlns:a16="http://schemas.microsoft.com/office/drawing/2014/main" id="{C705C4CD-6CE2-4A73-A47C-FAA8D6FDDEB5}"/>
              </a:ext>
            </a:extLst>
          </p:cNvPr>
          <p:cNvSpPr/>
          <p:nvPr/>
        </p:nvSpPr>
        <p:spPr>
          <a:xfrm>
            <a:off x="2193396" y="4187142"/>
            <a:ext cx="713423" cy="543147"/>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5</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 xmlns:a16="http://schemas.microsoft.com/office/drawing/2014/main" id="{C705C4CD-6CE2-4A73-A47C-FAA8D6FDDEB5}"/>
              </a:ext>
            </a:extLst>
          </p:cNvPr>
          <p:cNvSpPr/>
          <p:nvPr/>
        </p:nvSpPr>
        <p:spPr>
          <a:xfrm>
            <a:off x="2193395" y="3452954"/>
            <a:ext cx="713423" cy="543147"/>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4</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 xmlns:a16="http://schemas.microsoft.com/office/drawing/2014/main" id="{C705C4CD-6CE2-4A73-A47C-FAA8D6FDDEB5}"/>
              </a:ext>
            </a:extLst>
          </p:cNvPr>
          <p:cNvSpPr/>
          <p:nvPr/>
        </p:nvSpPr>
        <p:spPr>
          <a:xfrm>
            <a:off x="2193395" y="2754539"/>
            <a:ext cx="713423" cy="543147"/>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3</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 xmlns:a16="http://schemas.microsoft.com/office/drawing/2014/main" id="{C705C4CD-6CE2-4A73-A47C-FAA8D6FDDEB5}"/>
              </a:ext>
            </a:extLst>
          </p:cNvPr>
          <p:cNvSpPr/>
          <p:nvPr/>
        </p:nvSpPr>
        <p:spPr>
          <a:xfrm>
            <a:off x="2193395" y="2108907"/>
            <a:ext cx="713423" cy="543147"/>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2</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 xmlns:a16="http://schemas.microsoft.com/office/drawing/2014/main" id="{C705C4CD-6CE2-4A73-A47C-FAA8D6FDDEB5}"/>
              </a:ext>
            </a:extLst>
          </p:cNvPr>
          <p:cNvSpPr/>
          <p:nvPr/>
        </p:nvSpPr>
        <p:spPr>
          <a:xfrm>
            <a:off x="2193395" y="1443639"/>
            <a:ext cx="713423" cy="543147"/>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1</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5" name="Freeform: Shape 18">
            <a:extLst>
              <a:ext uri="{FF2B5EF4-FFF2-40B4-BE49-F238E27FC236}">
                <a16:creationId xmlns="" xmlns:a16="http://schemas.microsoft.com/office/drawing/2014/main" id="{F7299A72-D5CA-4B7A-9B23-58AB5C688769}"/>
              </a:ext>
            </a:extLst>
          </p:cNvPr>
          <p:cNvSpPr/>
          <p:nvPr/>
        </p:nvSpPr>
        <p:spPr>
          <a:xfrm>
            <a:off x="3297208" y="4197052"/>
            <a:ext cx="6227550" cy="523326"/>
          </a:xfrm>
          <a:custGeom>
            <a:avLst/>
            <a:gdLst>
              <a:gd name="connsiteX0" fmla="*/ 4037782 w 5004556"/>
              <a:gd name="connsiteY0" fmla="*/ 0 h 452437"/>
              <a:gd name="connsiteX1" fmla="*/ 4819202 w 5004556"/>
              <a:gd name="connsiteY1" fmla="*/ 0 h 452437"/>
              <a:gd name="connsiteX2" fmla="*/ 5004556 w 5004556"/>
              <a:gd name="connsiteY2" fmla="*/ 226219 h 452437"/>
              <a:gd name="connsiteX3" fmla="*/ 4819202 w 5004556"/>
              <a:gd name="connsiteY3" fmla="*/ 452437 h 452437"/>
              <a:gd name="connsiteX4" fmla="*/ 4037782 w 5004556"/>
              <a:gd name="connsiteY4" fmla="*/ 452437 h 452437"/>
              <a:gd name="connsiteX5" fmla="*/ 4009538 w 5004556"/>
              <a:gd name="connsiteY5" fmla="*/ 448962 h 452437"/>
              <a:gd name="connsiteX6" fmla="*/ 74248 w 5004556"/>
              <a:gd name="connsiteY6" fmla="*/ 448962 h 452437"/>
              <a:gd name="connsiteX7" fmla="*/ 0 w 5004556"/>
              <a:gd name="connsiteY7" fmla="*/ 374714 h 452437"/>
              <a:gd name="connsiteX8" fmla="*/ 0 w 5004556"/>
              <a:gd name="connsiteY8" fmla="*/ 77722 h 452437"/>
              <a:gd name="connsiteX9" fmla="*/ 74248 w 5004556"/>
              <a:gd name="connsiteY9" fmla="*/ 3474 h 452437"/>
              <a:gd name="connsiteX10" fmla="*/ 4009546 w 5004556"/>
              <a:gd name="connsiteY10" fmla="*/ 3474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4556" h="452437">
                <a:moveTo>
                  <a:pt x="4037782" y="0"/>
                </a:moveTo>
                <a:lnTo>
                  <a:pt x="4819202" y="0"/>
                </a:lnTo>
                <a:cubicBezTo>
                  <a:pt x="4921560" y="0"/>
                  <a:pt x="5004556" y="101275"/>
                  <a:pt x="5004556" y="226219"/>
                </a:cubicBezTo>
                <a:cubicBezTo>
                  <a:pt x="5004556" y="351162"/>
                  <a:pt x="4921560" y="452437"/>
                  <a:pt x="4819202" y="452437"/>
                </a:cubicBezTo>
                <a:lnTo>
                  <a:pt x="4037782" y="452437"/>
                </a:lnTo>
                <a:lnTo>
                  <a:pt x="4009538" y="448962"/>
                </a:lnTo>
                <a:lnTo>
                  <a:pt x="74248" y="448962"/>
                </a:lnTo>
                <a:cubicBezTo>
                  <a:pt x="33242" y="448962"/>
                  <a:pt x="0" y="415720"/>
                  <a:pt x="0" y="374714"/>
                </a:cubicBezTo>
                <a:lnTo>
                  <a:pt x="0" y="77722"/>
                </a:lnTo>
                <a:cubicBezTo>
                  <a:pt x="0" y="36716"/>
                  <a:pt x="33242" y="3474"/>
                  <a:pt x="74248" y="3474"/>
                </a:cubicBezTo>
                <a:lnTo>
                  <a:pt x="4009546" y="3474"/>
                </a:lnTo>
                <a:close/>
              </a:path>
            </a:pathLst>
          </a:cu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000" b="1" smtClean="0">
                <a:solidFill>
                  <a:schemeClr val="tx1"/>
                </a:solidFill>
                <a:latin typeface="Times New Roman" panose="02020603050405020304" pitchFamily="18" charset="0"/>
                <a:cs typeface="Times New Roman" panose="02020603050405020304" pitchFamily="18" charset="0"/>
              </a:rPr>
              <a:t>CÔNG NGHỆ SỬ DỤNG VÀ CÀI ĐẶT HỆ THỐNG</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36" name="Freeform: Shape 18">
            <a:extLst>
              <a:ext uri="{FF2B5EF4-FFF2-40B4-BE49-F238E27FC236}">
                <a16:creationId xmlns="" xmlns:a16="http://schemas.microsoft.com/office/drawing/2014/main" id="{F7299A72-D5CA-4B7A-9B23-58AB5C688769}"/>
              </a:ext>
            </a:extLst>
          </p:cNvPr>
          <p:cNvSpPr/>
          <p:nvPr/>
        </p:nvSpPr>
        <p:spPr>
          <a:xfrm>
            <a:off x="3297207" y="2775639"/>
            <a:ext cx="6227550" cy="523326"/>
          </a:xfrm>
          <a:custGeom>
            <a:avLst/>
            <a:gdLst>
              <a:gd name="connsiteX0" fmla="*/ 4037782 w 5004556"/>
              <a:gd name="connsiteY0" fmla="*/ 0 h 452437"/>
              <a:gd name="connsiteX1" fmla="*/ 4819202 w 5004556"/>
              <a:gd name="connsiteY1" fmla="*/ 0 h 452437"/>
              <a:gd name="connsiteX2" fmla="*/ 5004556 w 5004556"/>
              <a:gd name="connsiteY2" fmla="*/ 226219 h 452437"/>
              <a:gd name="connsiteX3" fmla="*/ 4819202 w 5004556"/>
              <a:gd name="connsiteY3" fmla="*/ 452437 h 452437"/>
              <a:gd name="connsiteX4" fmla="*/ 4037782 w 5004556"/>
              <a:gd name="connsiteY4" fmla="*/ 452437 h 452437"/>
              <a:gd name="connsiteX5" fmla="*/ 4009538 w 5004556"/>
              <a:gd name="connsiteY5" fmla="*/ 448962 h 452437"/>
              <a:gd name="connsiteX6" fmla="*/ 74248 w 5004556"/>
              <a:gd name="connsiteY6" fmla="*/ 448962 h 452437"/>
              <a:gd name="connsiteX7" fmla="*/ 0 w 5004556"/>
              <a:gd name="connsiteY7" fmla="*/ 374714 h 452437"/>
              <a:gd name="connsiteX8" fmla="*/ 0 w 5004556"/>
              <a:gd name="connsiteY8" fmla="*/ 77722 h 452437"/>
              <a:gd name="connsiteX9" fmla="*/ 74248 w 5004556"/>
              <a:gd name="connsiteY9" fmla="*/ 3474 h 452437"/>
              <a:gd name="connsiteX10" fmla="*/ 4009546 w 5004556"/>
              <a:gd name="connsiteY10" fmla="*/ 3474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4556" h="452437">
                <a:moveTo>
                  <a:pt x="4037782" y="0"/>
                </a:moveTo>
                <a:lnTo>
                  <a:pt x="4819202" y="0"/>
                </a:lnTo>
                <a:cubicBezTo>
                  <a:pt x="4921560" y="0"/>
                  <a:pt x="5004556" y="101275"/>
                  <a:pt x="5004556" y="226219"/>
                </a:cubicBezTo>
                <a:cubicBezTo>
                  <a:pt x="5004556" y="351162"/>
                  <a:pt x="4921560" y="452437"/>
                  <a:pt x="4819202" y="452437"/>
                </a:cubicBezTo>
                <a:lnTo>
                  <a:pt x="4037782" y="452437"/>
                </a:lnTo>
                <a:lnTo>
                  <a:pt x="4009538" y="448962"/>
                </a:lnTo>
                <a:lnTo>
                  <a:pt x="74248" y="448962"/>
                </a:lnTo>
                <a:cubicBezTo>
                  <a:pt x="33242" y="448962"/>
                  <a:pt x="0" y="415720"/>
                  <a:pt x="0" y="374714"/>
                </a:cubicBezTo>
                <a:lnTo>
                  <a:pt x="0" y="77722"/>
                </a:lnTo>
                <a:cubicBezTo>
                  <a:pt x="0" y="36716"/>
                  <a:pt x="33242" y="3474"/>
                  <a:pt x="74248" y="3474"/>
                </a:cubicBezTo>
                <a:lnTo>
                  <a:pt x="4009546" y="3474"/>
                </a:lnTo>
                <a:close/>
              </a:path>
            </a:pathLst>
          </a:cu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000" b="1" smtClean="0">
                <a:solidFill>
                  <a:schemeClr val="tx1"/>
                </a:solidFill>
                <a:latin typeface="Times New Roman" panose="02020603050405020304" pitchFamily="18" charset="0"/>
                <a:cs typeface="Times New Roman" panose="02020603050405020304" pitchFamily="18" charset="0"/>
              </a:rPr>
              <a:t>THIẾT KẾ HỆ THỐNG</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24" name="Freeform: Shape 18">
            <a:extLst>
              <a:ext uri="{FF2B5EF4-FFF2-40B4-BE49-F238E27FC236}">
                <a16:creationId xmlns="" xmlns:a16="http://schemas.microsoft.com/office/drawing/2014/main" id="{F7299A72-D5CA-4B7A-9B23-58AB5C688769}"/>
              </a:ext>
            </a:extLst>
          </p:cNvPr>
          <p:cNvSpPr/>
          <p:nvPr/>
        </p:nvSpPr>
        <p:spPr>
          <a:xfrm>
            <a:off x="3297209" y="2118817"/>
            <a:ext cx="6227549" cy="523326"/>
          </a:xfrm>
          <a:custGeom>
            <a:avLst/>
            <a:gdLst>
              <a:gd name="connsiteX0" fmla="*/ 4037782 w 5004556"/>
              <a:gd name="connsiteY0" fmla="*/ 0 h 452437"/>
              <a:gd name="connsiteX1" fmla="*/ 4819202 w 5004556"/>
              <a:gd name="connsiteY1" fmla="*/ 0 h 452437"/>
              <a:gd name="connsiteX2" fmla="*/ 5004556 w 5004556"/>
              <a:gd name="connsiteY2" fmla="*/ 226219 h 452437"/>
              <a:gd name="connsiteX3" fmla="*/ 4819202 w 5004556"/>
              <a:gd name="connsiteY3" fmla="*/ 452437 h 452437"/>
              <a:gd name="connsiteX4" fmla="*/ 4037782 w 5004556"/>
              <a:gd name="connsiteY4" fmla="*/ 452437 h 452437"/>
              <a:gd name="connsiteX5" fmla="*/ 4009538 w 5004556"/>
              <a:gd name="connsiteY5" fmla="*/ 448962 h 452437"/>
              <a:gd name="connsiteX6" fmla="*/ 74248 w 5004556"/>
              <a:gd name="connsiteY6" fmla="*/ 448962 h 452437"/>
              <a:gd name="connsiteX7" fmla="*/ 0 w 5004556"/>
              <a:gd name="connsiteY7" fmla="*/ 374714 h 452437"/>
              <a:gd name="connsiteX8" fmla="*/ 0 w 5004556"/>
              <a:gd name="connsiteY8" fmla="*/ 77722 h 452437"/>
              <a:gd name="connsiteX9" fmla="*/ 74248 w 5004556"/>
              <a:gd name="connsiteY9" fmla="*/ 3474 h 452437"/>
              <a:gd name="connsiteX10" fmla="*/ 4009546 w 5004556"/>
              <a:gd name="connsiteY10" fmla="*/ 3474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4556" h="452437">
                <a:moveTo>
                  <a:pt x="4037782" y="0"/>
                </a:moveTo>
                <a:lnTo>
                  <a:pt x="4819202" y="0"/>
                </a:lnTo>
                <a:cubicBezTo>
                  <a:pt x="4921560" y="0"/>
                  <a:pt x="5004556" y="101275"/>
                  <a:pt x="5004556" y="226219"/>
                </a:cubicBezTo>
                <a:cubicBezTo>
                  <a:pt x="5004556" y="351162"/>
                  <a:pt x="4921560" y="452437"/>
                  <a:pt x="4819202" y="452437"/>
                </a:cubicBezTo>
                <a:lnTo>
                  <a:pt x="4037782" y="452437"/>
                </a:lnTo>
                <a:lnTo>
                  <a:pt x="4009538" y="448962"/>
                </a:lnTo>
                <a:lnTo>
                  <a:pt x="74248" y="448962"/>
                </a:lnTo>
                <a:cubicBezTo>
                  <a:pt x="33242" y="448962"/>
                  <a:pt x="0" y="415720"/>
                  <a:pt x="0" y="374714"/>
                </a:cubicBezTo>
                <a:lnTo>
                  <a:pt x="0" y="77722"/>
                </a:lnTo>
                <a:cubicBezTo>
                  <a:pt x="0" y="36716"/>
                  <a:pt x="33242" y="3474"/>
                  <a:pt x="74248" y="3474"/>
                </a:cubicBezTo>
                <a:lnTo>
                  <a:pt x="4009546" y="3474"/>
                </a:lnTo>
                <a:close/>
              </a:path>
            </a:pathLst>
          </a:cu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000" b="1" smtClean="0">
                <a:solidFill>
                  <a:schemeClr val="tx1"/>
                </a:solidFill>
                <a:latin typeface="Times New Roman" panose="02020603050405020304" pitchFamily="18" charset="0"/>
                <a:cs typeface="Times New Roman" panose="02020603050405020304" pitchFamily="18" charset="0"/>
              </a:rPr>
              <a:t>MỤC ĐÍCH VÀ YÊU CẦU</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416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59841-979D-4530-B1E7-42C520D1FA87}"/>
              </a:ext>
            </a:extLst>
          </p:cNvPr>
          <p:cNvSpPr>
            <a:spLocks noGrp="1"/>
          </p:cNvSpPr>
          <p:nvPr>
            <p:ph type="title"/>
          </p:nvPr>
        </p:nvSpPr>
        <p:spPr>
          <a:xfrm>
            <a:off x="838200" y="-56913"/>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ĐẶT </a:t>
            </a:r>
            <a:r>
              <a:rPr lang="en-US" sz="2800" b="1">
                <a:latin typeface="Times New Roman" panose="02020603050405020304" pitchFamily="18" charset="0"/>
                <a:cs typeface="Times New Roman" panose="02020603050405020304" pitchFamily="18" charset="0"/>
              </a:rPr>
              <a:t>VẤN </a:t>
            </a:r>
            <a:r>
              <a:rPr lang="en-US" sz="2800" b="1" smtClean="0">
                <a:latin typeface="Times New Roman" panose="02020603050405020304" pitchFamily="18" charset="0"/>
                <a:cs typeface="Times New Roman" panose="02020603050405020304" pitchFamily="18" charset="0"/>
              </a:rPr>
              <a:t>ĐỀ VÀ ĐỊNH HƯỚNG ĐỀ TÀI</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EAD5B40-6F71-47EF-B8D7-6ACC0C97E6FE}"/>
              </a:ext>
            </a:extLst>
          </p:cNvPr>
          <p:cNvSpPr>
            <a:spLocks noGrp="1"/>
          </p:cNvSpPr>
          <p:nvPr>
            <p:ph idx="1"/>
          </p:nvPr>
        </p:nvSpPr>
        <p:spPr>
          <a:xfrm>
            <a:off x="838200" y="1596962"/>
            <a:ext cx="10515600" cy="4351338"/>
          </a:xfrm>
        </p:spPr>
        <p:txBody>
          <a:bodyPr>
            <a:normAutofit/>
          </a:bodyPr>
          <a:lstStyle/>
          <a:p>
            <a:r>
              <a:rPr lang="en-US" sz="2200" dirty="0">
                <a:latin typeface="Times New Roman" pitchFamily="18" charset="0"/>
                <a:cs typeface="Times New Roman" pitchFamily="18" charset="0"/>
              </a:rPr>
              <a:t>Việt Nam là một dân tộc yêu sách, yêu tri thức và luôn cầu tiến trên con đường tri thức. Thế nhưng ngày nay, văn hóa đọc của người Việt Nam, đặc biệt là giới trẻ sa sút nghiêm trọng. Ngày càng có ít bạn trẻ thích đọc sách và càng có ít người viết sách. Họ thích giải trí trên các phương tiện nghe, nhìn hơn là cầm sách lên đọc</a:t>
            </a:r>
            <a:r>
              <a:rPr lang="en-US" sz="2200" dirty="0" smtClean="0">
                <a:latin typeface="Times New Roman" pitchFamily="18" charset="0"/>
                <a:cs typeface="Times New Roman" pitchFamily="18" charset="0"/>
              </a:rPr>
              <a:t>.</a:t>
            </a:r>
            <a:endParaRPr lang="vi-VN"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pPr algn="just">
              <a:buFont typeface="Wingdings" panose="05000000000000000000" pitchFamily="2" charset="2"/>
              <a:buChar char="§"/>
            </a:pPr>
            <a:r>
              <a:rPr lang="en-US" sz="2200" dirty="0">
                <a:latin typeface="Times New Roman" pitchFamily="18" charset="0"/>
                <a:cs typeface="Times New Roman" pitchFamily="18" charset="0"/>
              </a:rPr>
              <a:t>Hiện nay, các công nghệ tiên tiến phát triển ngày càng mạnh mẽ và được ứng dụng ngày càng nhiều vào các lĩnh vực kinh tế, sản xuất cũng như đời sống thường nhật của con </a:t>
            </a:r>
            <a:r>
              <a:rPr lang="en-US" sz="2200" dirty="0" smtClean="0">
                <a:latin typeface="Times New Roman" pitchFamily="18" charset="0"/>
                <a:cs typeface="Times New Roman" pitchFamily="18" charset="0"/>
              </a:rPr>
              <a:t>người</a:t>
            </a:r>
            <a:r>
              <a:rPr lang="vi-VN"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Việc </a:t>
            </a:r>
            <a:r>
              <a:rPr lang="en-US" sz="2200" dirty="0">
                <a:latin typeface="Times New Roman" pitchFamily="18" charset="0"/>
                <a:cs typeface="Times New Roman" pitchFamily="18" charset="0"/>
              </a:rPr>
              <a:t>chuyển từ đọc sách in sang đọc online là một xu thế tất yếu. Sách điện tử sẽ là hình thức của sách trong tương lai. Từ sự thay đổi về phương tiên, con người cũng thay đổi về sở thích và thói quen đọc sách. Họ thích sự giản đơn, nhanh chóng và tiện lợi. </a:t>
            </a:r>
            <a:endParaRPr lang="vi-VN" sz="2200" dirty="0" smtClean="0">
              <a:latin typeface="Times New Roman" pitchFamily="18" charset="0"/>
              <a:cs typeface="Times New Roman" pitchFamily="18" charset="0"/>
            </a:endParaRPr>
          </a:p>
        </p:txBody>
      </p:sp>
      <p:pic>
        <p:nvPicPr>
          <p:cNvPr id="17" name="Picture 16">
            <a:extLst>
              <a:ext uri="{FF2B5EF4-FFF2-40B4-BE49-F238E27FC236}">
                <a16:creationId xmlns:a16="http://schemas.microsoft.com/office/drawing/2014/main" xmlns="" id="{333385FB-A217-45DE-BE02-82CED69B0878}"/>
              </a:ext>
            </a:extLst>
          </p:cNvPr>
          <p:cNvPicPr>
            <a:picLocks noChangeAspect="1"/>
          </p:cNvPicPr>
          <p:nvPr/>
        </p:nvPicPr>
        <p:blipFill>
          <a:blip r:embed="rId2"/>
          <a:stretch>
            <a:fillRect/>
          </a:stretch>
        </p:blipFill>
        <p:spPr>
          <a:xfrm>
            <a:off x="1743073" y="887933"/>
            <a:ext cx="8705843" cy="109738"/>
          </a:xfrm>
          <a:prstGeom prst="rect">
            <a:avLst/>
          </a:prstGeom>
        </p:spPr>
      </p:pic>
      <p:pic>
        <p:nvPicPr>
          <p:cNvPr id="26" name="Picture 25">
            <a:extLst>
              <a:ext uri="{FF2B5EF4-FFF2-40B4-BE49-F238E27FC236}">
                <a16:creationId xmlns:a16="http://schemas.microsoft.com/office/drawing/2014/main" xmlns="" id="{7CB7CB19-E9BD-4CAE-9903-369544886B9B}"/>
              </a:ext>
            </a:extLst>
          </p:cNvPr>
          <p:cNvPicPr>
            <a:picLocks noChangeAspect="1"/>
          </p:cNvPicPr>
          <p:nvPr/>
        </p:nvPicPr>
        <p:blipFill>
          <a:blip r:embed="rId3"/>
          <a:stretch>
            <a:fillRect/>
          </a:stretch>
        </p:blipFill>
        <p:spPr>
          <a:xfrm>
            <a:off x="0" y="6546118"/>
            <a:ext cx="12192000" cy="325305"/>
          </a:xfrm>
          <a:prstGeom prst="rect">
            <a:avLst/>
          </a:prstGeom>
        </p:spPr>
      </p:pic>
      <p:pic>
        <p:nvPicPr>
          <p:cNvPr id="12" name="Picture 11">
            <a:extLst>
              <a:ext uri="{FF2B5EF4-FFF2-40B4-BE49-F238E27FC236}">
                <a16:creationId xmlns:a16="http://schemas.microsoft.com/office/drawing/2014/main" xmlns="" id="{83E17F8E-4CB4-4596-AC56-5264F4D71A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65246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59841-979D-4530-B1E7-42C520D1FA87}"/>
              </a:ext>
            </a:extLst>
          </p:cNvPr>
          <p:cNvSpPr>
            <a:spLocks noGrp="1"/>
          </p:cNvSpPr>
          <p:nvPr>
            <p:ph type="title"/>
          </p:nvPr>
        </p:nvSpPr>
        <p:spPr>
          <a:xfrm>
            <a:off x="838200" y="-56913"/>
            <a:ext cx="10515600" cy="1325563"/>
          </a:xfrm>
        </p:spPr>
        <p:txBody>
          <a:bodyPr>
            <a:normAutofit/>
          </a:bodyPr>
          <a:lstStyle/>
          <a:p>
            <a:pPr algn="ctr"/>
            <a:r>
              <a:rPr lang="en-US" sz="2800" b="1">
                <a:latin typeface="Times New Roman" panose="02020603050405020304" pitchFamily="18" charset="0"/>
                <a:cs typeface="Times New Roman" panose="02020603050405020304" pitchFamily="18" charset="0"/>
              </a:rPr>
              <a:t>ĐẶT VẤN ĐỀ VÀ ĐỊNH HƯỚNG ĐỀ TÀI</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EAD5B40-6F71-47EF-B8D7-6ACC0C97E6FE}"/>
              </a:ext>
            </a:extLst>
          </p:cNvPr>
          <p:cNvSpPr>
            <a:spLocks noGrp="1"/>
          </p:cNvSpPr>
          <p:nvPr>
            <p:ph idx="1"/>
          </p:nvPr>
        </p:nvSpPr>
        <p:spPr>
          <a:xfrm>
            <a:off x="838200" y="1458562"/>
            <a:ext cx="10515600" cy="4615449"/>
          </a:xfrm>
        </p:spPr>
        <p:txBody>
          <a:bodyPr>
            <a:noAutofit/>
          </a:bodyPr>
          <a:lstStyle/>
          <a:p>
            <a:pPr algn="just">
              <a:lnSpc>
                <a:spcPct val="120000"/>
              </a:lnSpc>
              <a:spcBef>
                <a:spcPts val="300"/>
              </a:spcBef>
              <a:spcAft>
                <a:spcPts val="300"/>
              </a:spcAft>
              <a:buFont typeface="Wingdings" panose="05000000000000000000" pitchFamily="2" charset="2"/>
              <a:buChar char="§"/>
            </a:pPr>
            <a:endParaRPr lang="vi-VN" sz="2200" dirty="0" smtClean="0">
              <a:latin typeface="Times New Roman" pitchFamily="18" charset="0"/>
              <a:cs typeface="Times New Roman" pitchFamily="18" charset="0"/>
            </a:endParaRPr>
          </a:p>
          <a:p>
            <a:pPr algn="just">
              <a:lnSpc>
                <a:spcPct val="120000"/>
              </a:lnSpc>
              <a:spcBef>
                <a:spcPts val="300"/>
              </a:spcBef>
              <a:spcAft>
                <a:spcPts val="300"/>
              </a:spcAft>
              <a:buFont typeface="Wingdings" panose="05000000000000000000" pitchFamily="2" charset="2"/>
              <a:buChar char="§"/>
            </a:pPr>
            <a:r>
              <a:rPr lang="en-US" sz="2200" dirty="0" smtClean="0">
                <a:latin typeface="Times New Roman" pitchFamily="18" charset="0"/>
                <a:cs typeface="Times New Roman" pitchFamily="18" charset="0"/>
              </a:rPr>
              <a:t>Cùng </a:t>
            </a:r>
            <a:r>
              <a:rPr lang="en-US" sz="2200" dirty="0">
                <a:latin typeface="Times New Roman" pitchFamily="18" charset="0"/>
                <a:cs typeface="Times New Roman" pitchFamily="18" charset="0"/>
              </a:rPr>
              <a:t>với các lý do nêu trên, qua tìm hiểu  việc ứng dụng </a:t>
            </a:r>
            <a:r>
              <a:rPr lang="vi-VN" sz="2200" dirty="0">
                <a:latin typeface="Times New Roman" pitchFamily="18" charset="0"/>
                <a:cs typeface="Times New Roman" pitchFamily="18" charset="0"/>
              </a:rPr>
              <a:t>website đọc sách online </a:t>
            </a:r>
            <a:r>
              <a:rPr lang="en-US" sz="2200" dirty="0">
                <a:latin typeface="Times New Roman" pitchFamily="18" charset="0"/>
                <a:cs typeface="Times New Roman" pitchFamily="18" charset="0"/>
              </a:rPr>
              <a:t>sẽ giúp cho khách hàng giảm bớt được thời gian và công sức phải đến tận cửa hàng để mua</a:t>
            </a:r>
            <a:r>
              <a:rPr lang="vi-VN" sz="2200" dirty="0">
                <a:latin typeface="Times New Roman" pitchFamily="18" charset="0"/>
                <a:cs typeface="Times New Roman" pitchFamily="18" charset="0"/>
              </a:rPr>
              <a:t> và đọc được những quyển sách mọi lúc mọi nơi</a:t>
            </a:r>
            <a:r>
              <a:rPr lang="en-US" sz="2200" dirty="0">
                <a:latin typeface="Times New Roman" pitchFamily="18" charset="0"/>
                <a:cs typeface="Times New Roman" pitchFamily="18" charset="0"/>
              </a:rPr>
              <a:t>. Muốn lựa chọn cho mình </a:t>
            </a:r>
            <a:r>
              <a:rPr lang="vi-VN" sz="2200" dirty="0">
                <a:latin typeface="Times New Roman" pitchFamily="18" charset="0"/>
                <a:cs typeface="Times New Roman" pitchFamily="18" charset="0"/>
              </a:rPr>
              <a:t>quyển sách đọc giả </a:t>
            </a:r>
            <a:r>
              <a:rPr lang="en-US" sz="2200" dirty="0">
                <a:latin typeface="Times New Roman" pitchFamily="18" charset="0"/>
                <a:cs typeface="Times New Roman" pitchFamily="18" charset="0"/>
              </a:rPr>
              <a:t>chỉ cần ngồi bên chiếc máy tính có nối mạng internet là có thế</a:t>
            </a:r>
            <a:r>
              <a:rPr lang="vi-VN" sz="2200" dirty="0">
                <a:latin typeface="Times New Roman" pitchFamily="18" charset="0"/>
                <a:cs typeface="Times New Roman" pitchFamily="18" charset="0"/>
              </a:rPr>
              <a:t> đọc được</a:t>
            </a:r>
            <a:r>
              <a:rPr lang="en-US" sz="2200" dirty="0">
                <a:latin typeface="Times New Roman" pitchFamily="18" charset="0"/>
                <a:cs typeface="Times New Roman" pitchFamily="18" charset="0"/>
              </a:rPr>
              <a:t>.</a:t>
            </a:r>
            <a:r>
              <a:rPr lang="vi-VN" sz="2200" dirty="0">
                <a:latin typeface="Times New Roman" pitchFamily="18" charset="0"/>
                <a:cs typeface="Times New Roman" pitchFamily="18" charset="0"/>
              </a:rPr>
              <a:t>Bên cạnh đó ứng dụng website được xây dựng bằng framework Angular rất phát triển. Từ đó em muốn xây dựng một website bằng Angular. Khi xây dựng thành công website sẽ có một lượng lớn đọc giả có thói quen đọc sách truyền thống sang đọc online từ đó website có thể thu phí của những đọc giả để duy trì.</a:t>
            </a:r>
            <a:endParaRPr lang="en-US" sz="2200" dirty="0">
              <a:latin typeface="Times New Roman" pitchFamily="18" charset="0"/>
              <a:cs typeface="Times New Roman" pitchFamily="18" charset="0"/>
            </a:endParaRPr>
          </a:p>
          <a:p>
            <a:pPr algn="just">
              <a:lnSpc>
                <a:spcPct val="120000"/>
              </a:lnSpc>
              <a:spcBef>
                <a:spcPts val="300"/>
              </a:spcBef>
              <a:spcAft>
                <a:spcPts val="300"/>
              </a:spcAft>
              <a:buFont typeface="Wingdings" panose="05000000000000000000" pitchFamily="2" charset="2"/>
              <a:buChar char="§"/>
            </a:pPr>
            <a:endParaRPr lang="vi-VN" sz="2200" dirty="0" smtClean="0">
              <a:latin typeface="Times New Roman" panose="02020603050405020304" pitchFamily="18" charset="0"/>
              <a:ea typeface="Times New Roman" panose="02020603050405020304" pitchFamily="18" charset="0"/>
            </a:endParaRPr>
          </a:p>
        </p:txBody>
      </p:sp>
      <p:pic>
        <p:nvPicPr>
          <p:cNvPr id="17" name="Picture 16">
            <a:extLst>
              <a:ext uri="{FF2B5EF4-FFF2-40B4-BE49-F238E27FC236}">
                <a16:creationId xmlns:a16="http://schemas.microsoft.com/office/drawing/2014/main" xmlns="" id="{333385FB-A217-45DE-BE02-82CED69B0878}"/>
              </a:ext>
            </a:extLst>
          </p:cNvPr>
          <p:cNvPicPr>
            <a:picLocks noChangeAspect="1"/>
          </p:cNvPicPr>
          <p:nvPr/>
        </p:nvPicPr>
        <p:blipFill>
          <a:blip r:embed="rId2"/>
          <a:stretch>
            <a:fillRect/>
          </a:stretch>
        </p:blipFill>
        <p:spPr>
          <a:xfrm>
            <a:off x="1743073" y="887933"/>
            <a:ext cx="8705843" cy="109738"/>
          </a:xfrm>
          <a:prstGeom prst="rect">
            <a:avLst/>
          </a:prstGeom>
        </p:spPr>
      </p:pic>
      <p:pic>
        <p:nvPicPr>
          <p:cNvPr id="26" name="Picture 25">
            <a:extLst>
              <a:ext uri="{FF2B5EF4-FFF2-40B4-BE49-F238E27FC236}">
                <a16:creationId xmlns:a16="http://schemas.microsoft.com/office/drawing/2014/main" xmlns="" id="{7CB7CB19-E9BD-4CAE-9903-369544886B9B}"/>
              </a:ext>
            </a:extLst>
          </p:cNvPr>
          <p:cNvPicPr>
            <a:picLocks noChangeAspect="1"/>
          </p:cNvPicPr>
          <p:nvPr/>
        </p:nvPicPr>
        <p:blipFill>
          <a:blip r:embed="rId3"/>
          <a:stretch>
            <a:fillRect/>
          </a:stretch>
        </p:blipFill>
        <p:spPr>
          <a:xfrm>
            <a:off x="0" y="6546118"/>
            <a:ext cx="12192000" cy="325305"/>
          </a:xfrm>
          <a:prstGeom prst="rect">
            <a:avLst/>
          </a:prstGeom>
        </p:spPr>
      </p:pic>
      <p:pic>
        <p:nvPicPr>
          <p:cNvPr id="8" name="Picture 7">
            <a:extLst>
              <a:ext uri="{FF2B5EF4-FFF2-40B4-BE49-F238E27FC236}">
                <a16:creationId xmlns:a16="http://schemas.microsoft.com/office/drawing/2014/main" xmlns="" id="{29236AF3-78E8-4BF0-AD62-6BF92D79CF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601903"/>
            <a:ext cx="1743083" cy="944216"/>
          </a:xfrm>
          <a:prstGeom prst="rect">
            <a:avLst/>
          </a:prstGeom>
        </p:spPr>
      </p:pic>
      <p:pic>
        <p:nvPicPr>
          <p:cNvPr id="7" name="Picture 6">
            <a:extLst>
              <a:ext uri="{FF2B5EF4-FFF2-40B4-BE49-F238E27FC236}">
                <a16:creationId xmlns:a16="http://schemas.microsoft.com/office/drawing/2014/main" xmlns="" id="{83E17F8E-4CB4-4596-AC56-5264F4D71A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1272431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59841-979D-4530-B1E7-42C520D1FA87}"/>
              </a:ext>
            </a:extLst>
          </p:cNvPr>
          <p:cNvSpPr>
            <a:spLocks noGrp="1"/>
          </p:cNvSpPr>
          <p:nvPr>
            <p:ph type="title"/>
          </p:nvPr>
        </p:nvSpPr>
        <p:spPr>
          <a:xfrm>
            <a:off x="838200" y="-56913"/>
            <a:ext cx="10515600" cy="1325563"/>
          </a:xfrm>
        </p:spPr>
        <p:txBody>
          <a:bodyPr>
            <a:normAutofit/>
          </a:bodyPr>
          <a:lstStyle/>
          <a:p>
            <a:pPr algn="ctr"/>
            <a:r>
              <a:rPr lang="en-US" sz="2800" b="1" smtClean="0">
                <a:latin typeface="Times New Roman" panose="02020603050405020304" pitchFamily="18" charset="0"/>
                <a:cs typeface="Times New Roman" panose="02020603050405020304" pitchFamily="18" charset="0"/>
              </a:rPr>
              <a:t>MỤC ĐÍCH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EAD5B40-6F71-47EF-B8D7-6ACC0C97E6FE}"/>
              </a:ext>
            </a:extLst>
          </p:cNvPr>
          <p:cNvSpPr>
            <a:spLocks noGrp="1"/>
          </p:cNvSpPr>
          <p:nvPr>
            <p:ph idx="1"/>
          </p:nvPr>
        </p:nvSpPr>
        <p:spPr>
          <a:xfrm>
            <a:off x="915202" y="1458562"/>
            <a:ext cx="10515600" cy="4615449"/>
          </a:xfrm>
        </p:spPr>
        <p:txBody>
          <a:bodyPr>
            <a:noAutofit/>
          </a:bodyPr>
          <a:lstStyle/>
          <a:p>
            <a:pPr lvl="0"/>
            <a:r>
              <a:rPr lang="en-US" sz="2200" dirty="0">
                <a:latin typeface="Times New Roman" pitchFamily="18" charset="0"/>
                <a:cs typeface="Times New Roman" pitchFamily="18" charset="0"/>
              </a:rPr>
              <a:t>Nghiên cứu công nghệ </a:t>
            </a:r>
            <a:r>
              <a:rPr lang="vi-VN" sz="2200" dirty="0">
                <a:latin typeface="Times New Roman" pitchFamily="18" charset="0"/>
                <a:cs typeface="Times New Roman" pitchFamily="18" charset="0"/>
              </a:rPr>
              <a:t>Angular</a:t>
            </a:r>
            <a:r>
              <a:rPr lang="en-US" sz="2200" dirty="0">
                <a:latin typeface="Times New Roman" pitchFamily="18" charset="0"/>
                <a:cs typeface="Times New Roman" pitchFamily="18" charset="0"/>
              </a:rPr>
              <a:t> để ứng dụng xây dựng website </a:t>
            </a:r>
            <a:r>
              <a:rPr lang="vi-VN" sz="2200" dirty="0">
                <a:latin typeface="Times New Roman" pitchFamily="18" charset="0"/>
                <a:cs typeface="Times New Roman" pitchFamily="18" charset="0"/>
              </a:rPr>
              <a:t>đọc sách </a:t>
            </a:r>
            <a:r>
              <a:rPr lang="vi-VN" sz="2200" dirty="0" smtClean="0">
                <a:latin typeface="Times New Roman" pitchFamily="18" charset="0"/>
                <a:cs typeface="Times New Roman" pitchFamily="18" charset="0"/>
              </a:rPr>
              <a:t>online</a:t>
            </a:r>
          </a:p>
          <a:p>
            <a:pPr lvl="0"/>
            <a:endParaRPr lang="en-US" sz="2200" dirty="0">
              <a:latin typeface="Times New Roman" pitchFamily="18" charset="0"/>
              <a:cs typeface="Times New Roman" pitchFamily="18" charset="0"/>
            </a:endParaRPr>
          </a:p>
          <a:p>
            <a:pPr lvl="0"/>
            <a:r>
              <a:rPr lang="vi-VN" sz="2200" dirty="0">
                <a:latin typeface="Times New Roman" pitchFamily="18" charset="0"/>
                <a:cs typeface="Times New Roman" pitchFamily="18" charset="0"/>
              </a:rPr>
              <a:t>Tìm hiểu, phân tích và cách thức xây dựng một website đọc sách </a:t>
            </a:r>
            <a:r>
              <a:rPr lang="vi-VN" sz="2200" dirty="0" smtClean="0">
                <a:latin typeface="Times New Roman" pitchFamily="18" charset="0"/>
                <a:cs typeface="Times New Roman" pitchFamily="18" charset="0"/>
              </a:rPr>
              <a:t>online</a:t>
            </a:r>
          </a:p>
          <a:p>
            <a:pPr lvl="0"/>
            <a:endParaRPr lang="en-US" sz="2200" dirty="0">
              <a:latin typeface="Times New Roman" pitchFamily="18" charset="0"/>
              <a:cs typeface="Times New Roman" pitchFamily="18" charset="0"/>
            </a:endParaRPr>
          </a:p>
          <a:p>
            <a:pPr lvl="0"/>
            <a:r>
              <a:rPr lang="vi-VN" sz="2200" dirty="0" smtClean="0">
                <a:latin typeface="Times New Roman" pitchFamily="18" charset="0"/>
                <a:cs typeface="Times New Roman" pitchFamily="18" charset="0"/>
              </a:rPr>
              <a:t>Xây </a:t>
            </a:r>
            <a:r>
              <a:rPr lang="vi-VN" sz="2200" dirty="0">
                <a:latin typeface="Times New Roman" pitchFamily="18" charset="0"/>
                <a:cs typeface="Times New Roman" pitchFamily="18" charset="0"/>
              </a:rPr>
              <a:t>dựng một website đọc sách online mới cho đọc giả dễ dàng để người đọc có thể đọc sách online</a:t>
            </a:r>
            <a:endParaRPr lang="en-US" sz="2200" dirty="0">
              <a:latin typeface="Times New Roman" pitchFamily="18" charset="0"/>
              <a:cs typeface="Times New Roman" pitchFamily="18" charset="0"/>
            </a:endParaRPr>
          </a:p>
          <a:p>
            <a:pPr marL="0" indent="0" algn="just">
              <a:lnSpc>
                <a:spcPct val="120000"/>
              </a:lnSpc>
              <a:spcBef>
                <a:spcPts val="300"/>
              </a:spcBef>
              <a:spcAft>
                <a:spcPts val="300"/>
              </a:spcAft>
              <a:buNone/>
            </a:pPr>
            <a:endParaRPr lang="en-US" sz="2200" dirty="0" smtClean="0">
              <a:latin typeface="Times New Roman" panose="02020603050405020304" pitchFamily="18" charset="0"/>
              <a:ea typeface="Times New Roman" panose="02020603050405020304" pitchFamily="18" charset="0"/>
            </a:endParaRPr>
          </a:p>
          <a:p>
            <a:pPr algn="just">
              <a:lnSpc>
                <a:spcPct val="120000"/>
              </a:lnSpc>
              <a:spcBef>
                <a:spcPts val="300"/>
              </a:spcBef>
              <a:spcAft>
                <a:spcPts val="300"/>
              </a:spcAft>
              <a:buFont typeface="Wingdings" panose="05000000000000000000" pitchFamily="2" charset="2"/>
              <a:buChar char="§"/>
            </a:pPr>
            <a:endParaRPr lang="en-US" sz="2200" dirty="0">
              <a:latin typeface="Times New Roman" panose="02020603050405020304" pitchFamily="18" charset="0"/>
              <a:ea typeface="Times New Roman" panose="02020603050405020304" pitchFamily="18" charset="0"/>
            </a:endParaRPr>
          </a:p>
          <a:p>
            <a:pPr algn="just">
              <a:lnSpc>
                <a:spcPct val="120000"/>
              </a:lnSpc>
              <a:spcBef>
                <a:spcPts val="300"/>
              </a:spcBef>
              <a:spcAft>
                <a:spcPts val="300"/>
              </a:spcAft>
              <a:buFont typeface="Wingdings" panose="05000000000000000000" pitchFamily="2" charset="2"/>
              <a:buChar char="§"/>
            </a:pPr>
            <a:endParaRPr lang="en-US" sz="2200" dirty="0" smtClean="0">
              <a:latin typeface="Times New Roman" panose="02020603050405020304" pitchFamily="18" charset="0"/>
              <a:ea typeface="Times New Roman" panose="02020603050405020304" pitchFamily="18" charset="0"/>
            </a:endParaRPr>
          </a:p>
        </p:txBody>
      </p:sp>
      <p:pic>
        <p:nvPicPr>
          <p:cNvPr id="17" name="Picture 16">
            <a:extLst>
              <a:ext uri="{FF2B5EF4-FFF2-40B4-BE49-F238E27FC236}">
                <a16:creationId xmlns:a16="http://schemas.microsoft.com/office/drawing/2014/main" xmlns="" id="{333385FB-A217-45DE-BE02-82CED69B0878}"/>
              </a:ext>
            </a:extLst>
          </p:cNvPr>
          <p:cNvPicPr>
            <a:picLocks noChangeAspect="1"/>
          </p:cNvPicPr>
          <p:nvPr/>
        </p:nvPicPr>
        <p:blipFill>
          <a:blip r:embed="rId3"/>
          <a:stretch>
            <a:fillRect/>
          </a:stretch>
        </p:blipFill>
        <p:spPr>
          <a:xfrm>
            <a:off x="1743073" y="887933"/>
            <a:ext cx="8705843" cy="109738"/>
          </a:xfrm>
          <a:prstGeom prst="rect">
            <a:avLst/>
          </a:prstGeom>
        </p:spPr>
      </p:pic>
      <p:pic>
        <p:nvPicPr>
          <p:cNvPr id="26" name="Picture 25">
            <a:extLst>
              <a:ext uri="{FF2B5EF4-FFF2-40B4-BE49-F238E27FC236}">
                <a16:creationId xmlns:a16="http://schemas.microsoft.com/office/drawing/2014/main" xmlns="" id="{7CB7CB19-E9BD-4CAE-9903-369544886B9B}"/>
              </a:ext>
            </a:extLst>
          </p:cNvPr>
          <p:cNvPicPr>
            <a:picLocks noChangeAspect="1"/>
          </p:cNvPicPr>
          <p:nvPr/>
        </p:nvPicPr>
        <p:blipFill>
          <a:blip r:embed="rId4"/>
          <a:stretch>
            <a:fillRect/>
          </a:stretch>
        </p:blipFill>
        <p:spPr>
          <a:xfrm>
            <a:off x="0" y="6546118"/>
            <a:ext cx="12192000" cy="325305"/>
          </a:xfrm>
          <a:prstGeom prst="rect">
            <a:avLst/>
          </a:prstGeom>
        </p:spPr>
      </p:pic>
      <p:pic>
        <p:nvPicPr>
          <p:cNvPr id="8" name="Picture 7">
            <a:extLst>
              <a:ext uri="{FF2B5EF4-FFF2-40B4-BE49-F238E27FC236}">
                <a16:creationId xmlns:a16="http://schemas.microsoft.com/office/drawing/2014/main" xmlns="" id="{29236AF3-78E8-4BF0-AD62-6BF92D79CF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48916" y="5601903"/>
            <a:ext cx="1743083" cy="944216"/>
          </a:xfrm>
          <a:prstGeom prst="rect">
            <a:avLst/>
          </a:prstGeom>
        </p:spPr>
      </p:pic>
      <p:pic>
        <p:nvPicPr>
          <p:cNvPr id="7" name="Picture 6">
            <a:extLst>
              <a:ext uri="{FF2B5EF4-FFF2-40B4-BE49-F238E27FC236}">
                <a16:creationId xmlns:a16="http://schemas.microsoft.com/office/drawing/2014/main" xmlns="" id="{83E17F8E-4CB4-4596-AC56-5264F4D71A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4159253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59841-979D-4530-B1E7-42C520D1FA87}"/>
              </a:ext>
            </a:extLst>
          </p:cNvPr>
          <p:cNvSpPr>
            <a:spLocks noGrp="1"/>
          </p:cNvSpPr>
          <p:nvPr>
            <p:ph type="title"/>
          </p:nvPr>
        </p:nvSpPr>
        <p:spPr>
          <a:xfrm>
            <a:off x="838200" y="-56913"/>
            <a:ext cx="10515600" cy="1325563"/>
          </a:xfrm>
        </p:spPr>
        <p:txBody>
          <a:bodyPr>
            <a:normAutofit/>
          </a:bodyPr>
          <a:lstStyle/>
          <a:p>
            <a:pPr algn="ctr"/>
            <a:r>
              <a:rPr lang="en-US" sz="2800" b="1" smtClean="0">
                <a:latin typeface="Times New Roman" panose="02020603050405020304" pitchFamily="18" charset="0"/>
                <a:cs typeface="Times New Roman" panose="02020603050405020304" pitchFamily="18" charset="0"/>
              </a:rPr>
              <a:t>YÊU CẦU</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EAD5B40-6F71-47EF-B8D7-6ACC0C97E6FE}"/>
              </a:ext>
            </a:extLst>
          </p:cNvPr>
          <p:cNvSpPr>
            <a:spLocks noGrp="1"/>
          </p:cNvSpPr>
          <p:nvPr>
            <p:ph idx="1"/>
          </p:nvPr>
        </p:nvSpPr>
        <p:spPr>
          <a:xfrm>
            <a:off x="992204" y="997671"/>
            <a:ext cx="10515600" cy="5057089"/>
          </a:xfrm>
        </p:spPr>
        <p:txBody>
          <a:bodyPr>
            <a:noAutofit/>
          </a:bodyPr>
          <a:lstStyle/>
          <a:p>
            <a:pPr lvl="0"/>
            <a:r>
              <a:rPr lang="en-US" sz="2200" dirty="0">
                <a:latin typeface="Times New Roman" pitchFamily="18" charset="0"/>
                <a:cs typeface="Times New Roman" pitchFamily="18" charset="0"/>
              </a:rPr>
              <a:t>Tìm hiểu nghiên cứu xây dựng website</a:t>
            </a:r>
            <a:r>
              <a:rPr lang="vi-VN" sz="2200" dirty="0">
                <a:latin typeface="Times New Roman" pitchFamily="18" charset="0"/>
                <a:cs typeface="Times New Roman" pitchFamily="18" charset="0"/>
              </a:rPr>
              <a:t> sử dụng frameword Angular</a:t>
            </a:r>
            <a:endParaRPr lang="en-US" sz="2200" dirty="0">
              <a:latin typeface="Times New Roman" pitchFamily="18" charset="0"/>
              <a:cs typeface="Times New Roman" pitchFamily="18" charset="0"/>
            </a:endParaRPr>
          </a:p>
          <a:p>
            <a:pPr lvl="0"/>
            <a:r>
              <a:rPr lang="vi-VN" sz="2200" dirty="0">
                <a:latin typeface="Times New Roman" pitchFamily="18" charset="0"/>
                <a:cs typeface="Times New Roman" pitchFamily="18" charset="0"/>
              </a:rPr>
              <a:t>Tìm hiểu mọi thông tin liên quan sách</a:t>
            </a:r>
            <a:endParaRPr lang="en-US" sz="2200" dirty="0">
              <a:latin typeface="Times New Roman" pitchFamily="18" charset="0"/>
              <a:cs typeface="Times New Roman" pitchFamily="18" charset="0"/>
            </a:endParaRPr>
          </a:p>
          <a:p>
            <a:pPr lvl="0"/>
            <a:r>
              <a:rPr lang="en-US" sz="2200" dirty="0">
                <a:latin typeface="Times New Roman" pitchFamily="18" charset="0"/>
                <a:cs typeface="Times New Roman" pitchFamily="18" charset="0"/>
              </a:rPr>
              <a:t>Thu thập các yêu cầu từ phía người dùng về bài toán</a:t>
            </a:r>
          </a:p>
          <a:p>
            <a:pPr lvl="0"/>
            <a:r>
              <a:rPr lang="en-US" sz="2200" dirty="0">
                <a:latin typeface="Times New Roman" pitchFamily="18" charset="0"/>
                <a:cs typeface="Times New Roman" pitchFamily="18" charset="0"/>
              </a:rPr>
              <a:t>Đặc tả yêu cầu rõ ràng</a:t>
            </a:r>
          </a:p>
          <a:p>
            <a:pPr lvl="0"/>
            <a:r>
              <a:rPr lang="en-US" sz="2200" dirty="0">
                <a:latin typeface="Times New Roman" pitchFamily="18" charset="0"/>
                <a:cs typeface="Times New Roman" pitchFamily="18" charset="0"/>
              </a:rPr>
              <a:t>Thiết kế đặc tả hệ thống theo hướng đối tượng</a:t>
            </a:r>
          </a:p>
          <a:p>
            <a:pPr lvl="0"/>
            <a:r>
              <a:rPr lang="vi-VN" sz="2200" dirty="0">
                <a:latin typeface="Times New Roman" pitchFamily="18" charset="0"/>
                <a:cs typeface="Times New Roman" pitchFamily="18" charset="0"/>
              </a:rPr>
              <a:t>Xây dựng chức năng đăng nhập, đăng xuất, đổi mật khẩu,đọc sách online... cho khách hàng</a:t>
            </a:r>
            <a:endParaRPr lang="en-US" sz="2200" dirty="0">
              <a:latin typeface="Times New Roman" pitchFamily="18" charset="0"/>
              <a:cs typeface="Times New Roman" pitchFamily="18" charset="0"/>
            </a:endParaRPr>
          </a:p>
          <a:p>
            <a:pPr lvl="0"/>
            <a:r>
              <a:rPr lang="vi-VN" sz="2200" dirty="0">
                <a:latin typeface="Times New Roman" pitchFamily="18" charset="0"/>
                <a:cs typeface="Times New Roman" pitchFamily="18" charset="0"/>
              </a:rPr>
              <a:t>Xây dưng chức năng quản lý tài khoản, quản lý sách,... cho người quản trị</a:t>
            </a:r>
            <a:endParaRPr lang="en-US" sz="2200" dirty="0">
              <a:latin typeface="Times New Roman" pitchFamily="18" charset="0"/>
              <a:cs typeface="Times New Roman" pitchFamily="18" charset="0"/>
            </a:endParaRPr>
          </a:p>
          <a:p>
            <a:pPr lvl="0"/>
            <a:r>
              <a:rPr lang="vi-VN" sz="2200" dirty="0">
                <a:latin typeface="Times New Roman" pitchFamily="18" charset="0"/>
                <a:cs typeface="Times New Roman" pitchFamily="18" charset="0"/>
              </a:rPr>
              <a:t>Website phải có tính bảo mật thông tin đọc giả</a:t>
            </a:r>
            <a:endParaRPr lang="en-US" sz="2200" dirty="0">
              <a:latin typeface="Times New Roman" pitchFamily="18" charset="0"/>
              <a:cs typeface="Times New Roman" pitchFamily="18" charset="0"/>
            </a:endParaRPr>
          </a:p>
          <a:p>
            <a:pPr lvl="0"/>
            <a:r>
              <a:rPr lang="vi-VN" sz="2200" dirty="0">
                <a:latin typeface="Times New Roman" pitchFamily="18" charset="0"/>
                <a:cs typeface="Times New Roman" pitchFamily="18" charset="0"/>
              </a:rPr>
              <a:t>Các thông tin sách phải có tính chính xác, đúng sự </a:t>
            </a:r>
            <a:r>
              <a:rPr lang="vi-VN" sz="2200" dirty="0" smtClean="0">
                <a:latin typeface="Times New Roman" pitchFamily="18" charset="0"/>
                <a:cs typeface="Times New Roman" pitchFamily="18" charset="0"/>
              </a:rPr>
              <a:t>thật</a:t>
            </a:r>
          </a:p>
          <a:p>
            <a:r>
              <a:rPr lang="en-US" sz="2200" dirty="0">
                <a:latin typeface="Times New Roman" pitchFamily="18" charset="0"/>
                <a:cs typeface="Times New Roman" pitchFamily="18" charset="0"/>
              </a:rPr>
              <a:t>Kiểm thử hệ thống đảm bảo đáp ứng đúng yêu cầu bài </a:t>
            </a:r>
            <a:r>
              <a:rPr lang="en-US" sz="2200" dirty="0" smtClean="0">
                <a:latin typeface="Times New Roman" pitchFamily="18" charset="0"/>
                <a:cs typeface="Times New Roman" pitchFamily="18" charset="0"/>
              </a:rPr>
              <a:t>toán</a:t>
            </a:r>
            <a:endParaRPr lang="vi-VN" sz="2200" dirty="0" smtClean="0">
              <a:latin typeface="Times New Roman" pitchFamily="18" charset="0"/>
              <a:cs typeface="Times New Roman" pitchFamily="18" charset="0"/>
            </a:endParaRPr>
          </a:p>
          <a:p>
            <a:pPr lvl="0"/>
            <a:r>
              <a:rPr lang="en-US" sz="2200" dirty="0">
                <a:latin typeface="Times New Roman" pitchFamily="18" charset="0"/>
                <a:cs typeface="Times New Roman" pitchFamily="18" charset="0"/>
              </a:rPr>
              <a:t>Viết báo cáo theo đúng quy trình</a:t>
            </a:r>
          </a:p>
          <a:p>
            <a:endParaRPr lang="en-US" sz="2400" dirty="0"/>
          </a:p>
          <a:p>
            <a:pPr lvl="0"/>
            <a:endParaRPr lang="en-US" sz="2400" dirty="0"/>
          </a:p>
        </p:txBody>
      </p:sp>
      <p:pic>
        <p:nvPicPr>
          <p:cNvPr id="17" name="Picture 16">
            <a:extLst>
              <a:ext uri="{FF2B5EF4-FFF2-40B4-BE49-F238E27FC236}">
                <a16:creationId xmlns:a16="http://schemas.microsoft.com/office/drawing/2014/main" xmlns="" id="{333385FB-A217-45DE-BE02-82CED69B0878}"/>
              </a:ext>
            </a:extLst>
          </p:cNvPr>
          <p:cNvPicPr>
            <a:picLocks noChangeAspect="1"/>
          </p:cNvPicPr>
          <p:nvPr/>
        </p:nvPicPr>
        <p:blipFill>
          <a:blip r:embed="rId2"/>
          <a:stretch>
            <a:fillRect/>
          </a:stretch>
        </p:blipFill>
        <p:spPr>
          <a:xfrm>
            <a:off x="1743073" y="887933"/>
            <a:ext cx="8705843" cy="109738"/>
          </a:xfrm>
          <a:prstGeom prst="rect">
            <a:avLst/>
          </a:prstGeom>
        </p:spPr>
      </p:pic>
      <p:pic>
        <p:nvPicPr>
          <p:cNvPr id="26" name="Picture 25">
            <a:extLst>
              <a:ext uri="{FF2B5EF4-FFF2-40B4-BE49-F238E27FC236}">
                <a16:creationId xmlns:a16="http://schemas.microsoft.com/office/drawing/2014/main" xmlns="" id="{7CB7CB19-E9BD-4CAE-9903-369544886B9B}"/>
              </a:ext>
            </a:extLst>
          </p:cNvPr>
          <p:cNvPicPr>
            <a:picLocks noChangeAspect="1"/>
          </p:cNvPicPr>
          <p:nvPr/>
        </p:nvPicPr>
        <p:blipFill>
          <a:blip r:embed="rId3"/>
          <a:stretch>
            <a:fillRect/>
          </a:stretch>
        </p:blipFill>
        <p:spPr>
          <a:xfrm>
            <a:off x="0" y="6546118"/>
            <a:ext cx="12192000" cy="325305"/>
          </a:xfrm>
          <a:prstGeom prst="rect">
            <a:avLst/>
          </a:prstGeom>
        </p:spPr>
      </p:pic>
      <p:pic>
        <p:nvPicPr>
          <p:cNvPr id="8" name="Picture 7">
            <a:extLst>
              <a:ext uri="{FF2B5EF4-FFF2-40B4-BE49-F238E27FC236}">
                <a16:creationId xmlns:a16="http://schemas.microsoft.com/office/drawing/2014/main" xmlns="" id="{29236AF3-78E8-4BF0-AD62-6BF92D79CF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601903"/>
            <a:ext cx="1743083" cy="944216"/>
          </a:xfrm>
          <a:prstGeom prst="rect">
            <a:avLst/>
          </a:prstGeom>
        </p:spPr>
      </p:pic>
      <p:pic>
        <p:nvPicPr>
          <p:cNvPr id="7" name="Picture 6">
            <a:extLst>
              <a:ext uri="{FF2B5EF4-FFF2-40B4-BE49-F238E27FC236}">
                <a16:creationId xmlns:a16="http://schemas.microsoft.com/office/drawing/2014/main" xmlns="" id="{83E17F8E-4CB4-4596-AC56-5264F4D71A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spTree>
    <p:extLst>
      <p:ext uri="{BB962C8B-B14F-4D97-AF65-F5344CB8AC3E}">
        <p14:creationId xmlns:p14="http://schemas.microsoft.com/office/powerpoint/2010/main" val="3597389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DBF60-0D8D-42EB-93D3-C01D012D6C03}"/>
              </a:ext>
            </a:extLst>
          </p:cNvPr>
          <p:cNvSpPr>
            <a:spLocks noGrp="1"/>
          </p:cNvSpPr>
          <p:nvPr>
            <p:ph type="title"/>
          </p:nvPr>
        </p:nvSpPr>
        <p:spPr>
          <a:xfrm>
            <a:off x="2729133" y="45712"/>
            <a:ext cx="7343336" cy="1325563"/>
          </a:xfrm>
        </p:spPr>
        <p:txBody>
          <a:bodyPr>
            <a:noAutofit/>
          </a:bodyPr>
          <a:lstStyle/>
          <a:p>
            <a:pPr algn="ctr"/>
            <a:r>
              <a:rPr lang="en-US" sz="2800" b="1" smtClean="0">
                <a:latin typeface="Times New Roman" panose="02020603050405020304" pitchFamily="18" charset="0"/>
                <a:cs typeface="Times New Roman" panose="02020603050405020304" pitchFamily="18" charset="0"/>
              </a:rPr>
              <a:t>THIẾT KẾ HỆ THỐNG</a:t>
            </a:r>
            <a:endParaRPr lang="en-US"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BADB0803-44FD-4148-B6FD-CBDC4E38B159}"/>
              </a:ext>
            </a:extLst>
          </p:cNvPr>
          <p:cNvPicPr>
            <a:picLocks noChangeAspect="1"/>
          </p:cNvPicPr>
          <p:nvPr/>
        </p:nvPicPr>
        <p:blipFill>
          <a:blip r:embed="rId2"/>
          <a:stretch>
            <a:fillRect/>
          </a:stretch>
        </p:blipFill>
        <p:spPr>
          <a:xfrm>
            <a:off x="1743078" y="951650"/>
            <a:ext cx="8705843" cy="109738"/>
          </a:xfrm>
          <a:prstGeom prst="rect">
            <a:avLst/>
          </a:prstGeom>
        </p:spPr>
      </p:pic>
      <p:pic>
        <p:nvPicPr>
          <p:cNvPr id="7" name="Picture 6">
            <a:extLst>
              <a:ext uri="{FF2B5EF4-FFF2-40B4-BE49-F238E27FC236}">
                <a16:creationId xmlns="" xmlns:a16="http://schemas.microsoft.com/office/drawing/2014/main" id="{629A053D-DFC2-433B-B312-0ED9A773D80D}"/>
              </a:ext>
            </a:extLst>
          </p:cNvPr>
          <p:cNvPicPr>
            <a:picLocks noChangeAspect="1"/>
          </p:cNvPicPr>
          <p:nvPr/>
        </p:nvPicPr>
        <p:blipFill>
          <a:blip r:embed="rId3"/>
          <a:stretch>
            <a:fillRect/>
          </a:stretch>
        </p:blipFill>
        <p:spPr>
          <a:xfrm>
            <a:off x="0" y="6555545"/>
            <a:ext cx="12192000" cy="325305"/>
          </a:xfrm>
          <a:prstGeom prst="rect">
            <a:avLst/>
          </a:prstGeom>
        </p:spPr>
      </p:pic>
      <p:sp>
        <p:nvSpPr>
          <p:cNvPr id="9" name="TextBox 8">
            <a:extLst>
              <a:ext uri="{FF2B5EF4-FFF2-40B4-BE49-F238E27FC236}">
                <a16:creationId xmlns="" xmlns:a16="http://schemas.microsoft.com/office/drawing/2014/main" id="{E55F7EDB-D164-43FC-A40A-4EE7FF2231C4}"/>
              </a:ext>
            </a:extLst>
          </p:cNvPr>
          <p:cNvSpPr txBox="1"/>
          <p:nvPr/>
        </p:nvSpPr>
        <p:spPr>
          <a:xfrm>
            <a:off x="1140419" y="1183569"/>
            <a:ext cx="9779618" cy="430887"/>
          </a:xfrm>
          <a:prstGeom prst="rect">
            <a:avLst/>
          </a:prstGeom>
          <a:noFill/>
        </p:spPr>
        <p:txBody>
          <a:bodyPr wrap="square" rtlCol="0">
            <a:spAutoFit/>
          </a:bodyPr>
          <a:lstStyle/>
          <a:p>
            <a:pPr marL="342900" indent="-342900" algn="just">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Biểu đồ Use case tổng quát</a:t>
            </a:r>
            <a:endParaRPr lang="en-US" sz="2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 xmlns:a16="http://schemas.microsoft.com/office/drawing/2014/main" id="{83E17F8E-4CB4-4596-AC56-5264F4D71A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pic>
        <p:nvPicPr>
          <p:cNvPr id="8" name="Picture 7"/>
          <p:cNvPicPr/>
          <p:nvPr/>
        </p:nvPicPr>
        <p:blipFill>
          <a:blip r:embed="rId5"/>
          <a:stretch>
            <a:fillRect/>
          </a:stretch>
        </p:blipFill>
        <p:spPr>
          <a:xfrm>
            <a:off x="789709" y="1891347"/>
            <a:ext cx="10530749" cy="4654771"/>
          </a:xfrm>
          <a:prstGeom prst="rect">
            <a:avLst/>
          </a:prstGeom>
        </p:spPr>
      </p:pic>
    </p:spTree>
    <p:extLst>
      <p:ext uri="{BB962C8B-B14F-4D97-AF65-F5344CB8AC3E}">
        <p14:creationId xmlns:p14="http://schemas.microsoft.com/office/powerpoint/2010/main" val="252458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DBF60-0D8D-42EB-93D3-C01D012D6C03}"/>
              </a:ext>
            </a:extLst>
          </p:cNvPr>
          <p:cNvSpPr>
            <a:spLocks noGrp="1"/>
          </p:cNvSpPr>
          <p:nvPr>
            <p:ph type="title"/>
          </p:nvPr>
        </p:nvSpPr>
        <p:spPr>
          <a:xfrm>
            <a:off x="2729133" y="45712"/>
            <a:ext cx="7343336" cy="1325563"/>
          </a:xfrm>
        </p:spPr>
        <p:txBody>
          <a:bodyPr>
            <a:noAutofit/>
          </a:bodyPr>
          <a:lstStyle/>
          <a:p>
            <a:pPr algn="ctr"/>
            <a:r>
              <a:rPr lang="en-US" sz="2800" b="1" smtClean="0">
                <a:latin typeface="Times New Roman" panose="02020603050405020304" pitchFamily="18" charset="0"/>
                <a:cs typeface="Times New Roman" panose="02020603050405020304" pitchFamily="18" charset="0"/>
              </a:rPr>
              <a:t>THIẾT KẾ HỆ THỐNG</a:t>
            </a:r>
            <a:endParaRPr lang="en-US"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BADB0803-44FD-4148-B6FD-CBDC4E38B159}"/>
              </a:ext>
            </a:extLst>
          </p:cNvPr>
          <p:cNvPicPr>
            <a:picLocks noChangeAspect="1"/>
          </p:cNvPicPr>
          <p:nvPr/>
        </p:nvPicPr>
        <p:blipFill>
          <a:blip r:embed="rId2"/>
          <a:stretch>
            <a:fillRect/>
          </a:stretch>
        </p:blipFill>
        <p:spPr>
          <a:xfrm>
            <a:off x="1743078" y="951650"/>
            <a:ext cx="8705843" cy="109738"/>
          </a:xfrm>
          <a:prstGeom prst="rect">
            <a:avLst/>
          </a:prstGeom>
        </p:spPr>
      </p:pic>
      <p:pic>
        <p:nvPicPr>
          <p:cNvPr id="7" name="Picture 6">
            <a:extLst>
              <a:ext uri="{FF2B5EF4-FFF2-40B4-BE49-F238E27FC236}">
                <a16:creationId xmlns="" xmlns:a16="http://schemas.microsoft.com/office/drawing/2014/main" id="{629A053D-DFC2-433B-B312-0ED9A773D80D}"/>
              </a:ext>
            </a:extLst>
          </p:cNvPr>
          <p:cNvPicPr>
            <a:picLocks noChangeAspect="1"/>
          </p:cNvPicPr>
          <p:nvPr/>
        </p:nvPicPr>
        <p:blipFill>
          <a:blip r:embed="rId3"/>
          <a:stretch>
            <a:fillRect/>
          </a:stretch>
        </p:blipFill>
        <p:spPr>
          <a:xfrm>
            <a:off x="0" y="6555545"/>
            <a:ext cx="12192000" cy="325305"/>
          </a:xfrm>
          <a:prstGeom prst="rect">
            <a:avLst/>
          </a:prstGeom>
        </p:spPr>
      </p:pic>
      <p:sp>
        <p:nvSpPr>
          <p:cNvPr id="9" name="TextBox 8">
            <a:extLst>
              <a:ext uri="{FF2B5EF4-FFF2-40B4-BE49-F238E27FC236}">
                <a16:creationId xmlns="" xmlns:a16="http://schemas.microsoft.com/office/drawing/2014/main" id="{E55F7EDB-D164-43FC-A40A-4EE7FF2231C4}"/>
              </a:ext>
            </a:extLst>
          </p:cNvPr>
          <p:cNvSpPr txBox="1"/>
          <p:nvPr/>
        </p:nvSpPr>
        <p:spPr>
          <a:xfrm>
            <a:off x="1206190" y="1194522"/>
            <a:ext cx="9779618" cy="430887"/>
          </a:xfrm>
          <a:prstGeom prst="rect">
            <a:avLst/>
          </a:prstGeom>
          <a:noFill/>
        </p:spPr>
        <p:txBody>
          <a:bodyPr wrap="square" rtlCol="0">
            <a:spAutoFit/>
          </a:bodyPr>
          <a:lstStyle/>
          <a:p>
            <a:pPr marL="342900" indent="-342900" algn="just">
              <a:buFont typeface="Wingdings" panose="05000000000000000000" pitchFamily="2" charset="2"/>
              <a:buChar char="§"/>
            </a:pPr>
            <a:r>
              <a:rPr lang="en-US" sz="2200" smtClean="0">
                <a:latin typeface="Times New Roman" panose="02020603050405020304" pitchFamily="18" charset="0"/>
                <a:cs typeface="Times New Roman" panose="02020603050405020304" pitchFamily="18" charset="0"/>
              </a:rPr>
              <a:t>Bảng cơ sở dữ liệu</a:t>
            </a:r>
            <a:endParaRPr lang="en-US" sz="2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 xmlns:a16="http://schemas.microsoft.com/office/drawing/2014/main" id="{83E17F8E-4CB4-4596-AC56-5264F4D71A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453824147"/>
              </p:ext>
            </p:extLst>
          </p:nvPr>
        </p:nvGraphicFramePr>
        <p:xfrm>
          <a:off x="2157045" y="1723267"/>
          <a:ext cx="7877908" cy="4256009"/>
        </p:xfrm>
        <a:graphic>
          <a:graphicData uri="http://schemas.openxmlformats.org/drawingml/2006/table">
            <a:tbl>
              <a:tblPr firstRow="1" firstCol="1" bandRow="1"/>
              <a:tblGrid>
                <a:gridCol w="696980"/>
                <a:gridCol w="2529113"/>
                <a:gridCol w="4651815"/>
              </a:tblGrid>
              <a:tr h="648210">
                <a:tc>
                  <a:txBody>
                    <a:bodyPr/>
                    <a:lstStyle/>
                    <a:p>
                      <a:pPr marL="0" marR="0" indent="0" algn="just">
                        <a:lnSpc>
                          <a:spcPct val="130000"/>
                        </a:lnSpc>
                        <a:spcBef>
                          <a:spcPts val="600"/>
                        </a:spcBef>
                        <a:spcAft>
                          <a:spcPts val="600"/>
                        </a:spcAft>
                      </a:pPr>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STT</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en-US" sz="2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Tên các bảng</a:t>
                      </a:r>
                      <a:endParaRPr lang="en-US" sz="2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 tả</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992">
                <a:tc>
                  <a:txBody>
                    <a:bodyPr/>
                    <a:lstStyle/>
                    <a:p>
                      <a:pPr marL="0" marR="0" indent="0" algn="ctr">
                        <a:lnSpc>
                          <a:spcPct val="130000"/>
                        </a:lnSpc>
                        <a:spcBef>
                          <a:spcPts val="600"/>
                        </a:spcBef>
                        <a:spcAft>
                          <a:spcPts val="6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vi-VN" sz="1800" kern="1200" dirty="0" smtClean="0">
                          <a:solidFill>
                            <a:schemeClr val="tx1"/>
                          </a:solidFill>
                          <a:effectLst/>
                          <a:latin typeface="Times New Roman" pitchFamily="18" charset="0"/>
                          <a:ea typeface="+mn-ea"/>
                          <a:cs typeface="Times New Roman" pitchFamily="18" charset="0"/>
                        </a:rPr>
                        <a:t>user</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en-US" sz="1800" kern="1200" dirty="0" smtClean="0">
                          <a:solidFill>
                            <a:schemeClr val="tx1"/>
                          </a:solidFill>
                          <a:effectLst/>
                          <a:latin typeface="Times New Roman" pitchFamily="18" charset="0"/>
                          <a:ea typeface="+mn-ea"/>
                          <a:cs typeface="Times New Roman" pitchFamily="18" charset="0"/>
                        </a:rPr>
                        <a:t>Lưu thông tin </a:t>
                      </a:r>
                      <a:r>
                        <a:rPr lang="vi-VN" sz="1800" kern="1200" dirty="0" smtClean="0">
                          <a:solidFill>
                            <a:schemeClr val="tx1"/>
                          </a:solidFill>
                          <a:effectLst/>
                          <a:latin typeface="Times New Roman" pitchFamily="18" charset="0"/>
                          <a:ea typeface="+mn-ea"/>
                          <a:cs typeface="Times New Roman" pitchFamily="18" charset="0"/>
                        </a:rPr>
                        <a:t>người dùng</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097">
                <a:tc>
                  <a:txBody>
                    <a:bodyPr/>
                    <a:lstStyle/>
                    <a:p>
                      <a:pPr marL="0" marR="0" indent="0" algn="ctr">
                        <a:lnSpc>
                          <a:spcPct val="130000"/>
                        </a:lnSpc>
                        <a:spcBef>
                          <a:spcPts val="600"/>
                        </a:spcBef>
                        <a:spcAft>
                          <a:spcPts val="6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vi-VN" sz="1800" kern="1200" dirty="0" smtClean="0">
                          <a:solidFill>
                            <a:schemeClr val="tx1"/>
                          </a:solidFill>
                          <a:effectLst/>
                          <a:latin typeface="Times New Roman" pitchFamily="18" charset="0"/>
                          <a:ea typeface="+mn-ea"/>
                          <a:cs typeface="Times New Roman" pitchFamily="18" charset="0"/>
                        </a:rPr>
                        <a:t>book</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en-US" sz="1800" kern="1200" dirty="0" smtClean="0">
                          <a:solidFill>
                            <a:schemeClr val="tx1"/>
                          </a:solidFill>
                          <a:effectLst/>
                          <a:latin typeface="Times New Roman" pitchFamily="18" charset="0"/>
                          <a:ea typeface="+mn-ea"/>
                          <a:cs typeface="Times New Roman" pitchFamily="18" charset="0"/>
                        </a:rPr>
                        <a:t>Lưu thông tin </a:t>
                      </a:r>
                      <a:r>
                        <a:rPr lang="vi-VN" sz="1800" kern="1200" dirty="0" smtClean="0">
                          <a:solidFill>
                            <a:schemeClr val="tx1"/>
                          </a:solidFill>
                          <a:effectLst/>
                          <a:latin typeface="Times New Roman" pitchFamily="18" charset="0"/>
                          <a:ea typeface="+mn-ea"/>
                          <a:cs typeface="Times New Roman" pitchFamily="18" charset="0"/>
                        </a:rPr>
                        <a:t>sách</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097">
                <a:tc>
                  <a:txBody>
                    <a:bodyPr/>
                    <a:lstStyle/>
                    <a:p>
                      <a:pPr marL="0" marR="0" indent="0" algn="ctr">
                        <a:lnSpc>
                          <a:spcPct val="130000"/>
                        </a:lnSpc>
                        <a:spcBef>
                          <a:spcPts val="600"/>
                        </a:spcBef>
                        <a:spcAft>
                          <a:spcPts val="60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vi-VN" sz="1800" kern="1200" dirty="0" smtClean="0">
                          <a:solidFill>
                            <a:schemeClr val="tx1"/>
                          </a:solidFill>
                          <a:effectLst/>
                          <a:latin typeface="Times New Roman" pitchFamily="18" charset="0"/>
                          <a:ea typeface="+mn-ea"/>
                          <a:cs typeface="Times New Roman" pitchFamily="18" charset="0"/>
                        </a:rPr>
                        <a:t>category</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en-US" sz="1800" kern="1200" dirty="0" smtClean="0">
                          <a:solidFill>
                            <a:schemeClr val="tx1"/>
                          </a:solidFill>
                          <a:effectLst/>
                          <a:latin typeface="Times New Roman" pitchFamily="18" charset="0"/>
                          <a:ea typeface="+mn-ea"/>
                          <a:cs typeface="Times New Roman" pitchFamily="18" charset="0"/>
                        </a:rPr>
                        <a:t>Lưu thông tin </a:t>
                      </a:r>
                      <a:r>
                        <a:rPr lang="vi-VN" sz="1800" kern="1200" dirty="0" smtClean="0">
                          <a:solidFill>
                            <a:schemeClr val="tx1"/>
                          </a:solidFill>
                          <a:effectLst/>
                          <a:latin typeface="Times New Roman" pitchFamily="18" charset="0"/>
                          <a:ea typeface="+mn-ea"/>
                          <a:cs typeface="Times New Roman" pitchFamily="18" charset="0"/>
                        </a:rPr>
                        <a:t>thể loại</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097">
                <a:tc>
                  <a:txBody>
                    <a:bodyPr/>
                    <a:lstStyle/>
                    <a:p>
                      <a:pPr marL="0" marR="0" indent="0" algn="ctr">
                        <a:lnSpc>
                          <a:spcPct val="130000"/>
                        </a:lnSpc>
                        <a:spcBef>
                          <a:spcPts val="600"/>
                        </a:spcBef>
                        <a:spcAft>
                          <a:spcPts val="600"/>
                        </a:spcAft>
                      </a:pPr>
                      <a:r>
                        <a:rPr lang="vi-V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vi-VN" sz="1800" kern="1200" dirty="0" smtClean="0">
                          <a:solidFill>
                            <a:schemeClr val="tx1"/>
                          </a:solidFill>
                          <a:effectLst/>
                          <a:latin typeface="Times New Roman" pitchFamily="18" charset="0"/>
                          <a:ea typeface="+mn-ea"/>
                          <a:cs typeface="Times New Roman" pitchFamily="18" charset="0"/>
                        </a:rPr>
                        <a:t>classCategory</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en-US" sz="1800" kern="1200" dirty="0" smtClean="0">
                          <a:solidFill>
                            <a:schemeClr val="tx1"/>
                          </a:solidFill>
                          <a:effectLst/>
                          <a:latin typeface="Times New Roman" pitchFamily="18" charset="0"/>
                          <a:ea typeface="+mn-ea"/>
                          <a:cs typeface="Times New Roman" pitchFamily="18" charset="0"/>
                        </a:rPr>
                        <a:t>Lưu thông </a:t>
                      </a:r>
                      <a:r>
                        <a:rPr lang="vi-VN" sz="1800" kern="1200" dirty="0" smtClean="0">
                          <a:solidFill>
                            <a:schemeClr val="tx1"/>
                          </a:solidFill>
                          <a:effectLst/>
                          <a:latin typeface="Times New Roman" pitchFamily="18" charset="0"/>
                          <a:ea typeface="+mn-ea"/>
                          <a:cs typeface="Times New Roman" pitchFamily="18" charset="0"/>
                        </a:rPr>
                        <a:t>tin phân loại</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097">
                <a:tc>
                  <a:txBody>
                    <a:bodyPr/>
                    <a:lstStyle/>
                    <a:p>
                      <a:pPr marL="0" marR="0" indent="0" algn="ctr">
                        <a:lnSpc>
                          <a:spcPct val="130000"/>
                        </a:lnSpc>
                        <a:spcBef>
                          <a:spcPts val="600"/>
                        </a:spcBef>
                        <a:spcAft>
                          <a:spcPts val="600"/>
                        </a:spcAft>
                      </a:pPr>
                      <a:r>
                        <a:rPr lang="vi-V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vi-VN" sz="1800" kern="1200" dirty="0" smtClean="0">
                          <a:solidFill>
                            <a:schemeClr val="tx1"/>
                          </a:solidFill>
                          <a:effectLst/>
                          <a:latin typeface="Times New Roman" pitchFamily="18" charset="0"/>
                          <a:ea typeface="+mn-ea"/>
                          <a:cs typeface="Times New Roman" pitchFamily="18" charset="0"/>
                        </a:rPr>
                        <a:t>comment</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en-US" sz="1800" kern="1200" dirty="0" smtClean="0">
                          <a:solidFill>
                            <a:schemeClr val="tx1"/>
                          </a:solidFill>
                          <a:effectLst/>
                          <a:latin typeface="Times New Roman" pitchFamily="18" charset="0"/>
                          <a:ea typeface="+mn-ea"/>
                          <a:cs typeface="Times New Roman" pitchFamily="18" charset="0"/>
                        </a:rPr>
                        <a:t>Lưu thông tin </a:t>
                      </a:r>
                      <a:r>
                        <a:rPr lang="vi-VN" sz="1800" kern="1200" dirty="0" smtClean="0">
                          <a:solidFill>
                            <a:schemeClr val="tx1"/>
                          </a:solidFill>
                          <a:effectLst/>
                          <a:latin typeface="Times New Roman" pitchFamily="18" charset="0"/>
                          <a:ea typeface="+mn-ea"/>
                          <a:cs typeface="Times New Roman" pitchFamily="18" charset="0"/>
                        </a:rPr>
                        <a:t>bình luận</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482">
                <a:tc>
                  <a:txBody>
                    <a:bodyPr/>
                    <a:lstStyle/>
                    <a:p>
                      <a:pPr marL="0" marR="0" indent="0" algn="ctr">
                        <a:lnSpc>
                          <a:spcPct val="130000"/>
                        </a:lnSpc>
                        <a:spcBef>
                          <a:spcPts val="600"/>
                        </a:spcBef>
                        <a:spcAft>
                          <a:spcPts val="600"/>
                        </a:spcAft>
                      </a:pPr>
                      <a:r>
                        <a:rPr lang="vi-VN"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vi-VN" sz="1800" kern="1200" dirty="0" smtClean="0">
                          <a:solidFill>
                            <a:schemeClr val="tx1"/>
                          </a:solidFill>
                          <a:effectLst/>
                          <a:latin typeface="Times New Roman" pitchFamily="18" charset="0"/>
                          <a:ea typeface="+mn-ea"/>
                          <a:cs typeface="Times New Roman" pitchFamily="18" charset="0"/>
                        </a:rPr>
                        <a:t>VIP</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vi-VN" sz="1800" kern="1200" dirty="0" smtClean="0">
                          <a:solidFill>
                            <a:schemeClr val="tx1"/>
                          </a:solidFill>
                          <a:effectLst/>
                          <a:latin typeface="Times New Roman" pitchFamily="18" charset="0"/>
                          <a:ea typeface="+mn-ea"/>
                          <a:cs typeface="Times New Roman" pitchFamily="18" charset="0"/>
                        </a:rPr>
                        <a:t>Lưu thông tin người đăng ký VIP</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482">
                <a:tc>
                  <a:txBody>
                    <a:bodyPr/>
                    <a:lstStyle/>
                    <a:p>
                      <a:pPr marL="0" marR="0" indent="0" algn="ctr">
                        <a:lnSpc>
                          <a:spcPct val="130000"/>
                        </a:lnSpc>
                        <a:spcBef>
                          <a:spcPts val="600"/>
                        </a:spcBef>
                        <a:spcAft>
                          <a:spcPts val="600"/>
                        </a:spcAft>
                      </a:pPr>
                      <a:r>
                        <a:rPr lang="vi-VN"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vi-VN" sz="1800" kern="1200" dirty="0" smtClean="0">
                          <a:solidFill>
                            <a:schemeClr val="tx1"/>
                          </a:solidFill>
                          <a:effectLst/>
                          <a:latin typeface="Times New Roman" pitchFamily="18" charset="0"/>
                          <a:ea typeface="+mn-ea"/>
                          <a:cs typeface="Times New Roman" pitchFamily="18" charset="0"/>
                        </a:rPr>
                        <a:t>download</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en-US" sz="1800" kern="1200" dirty="0" smtClean="0">
                          <a:solidFill>
                            <a:schemeClr val="tx1"/>
                          </a:solidFill>
                          <a:effectLst/>
                          <a:latin typeface="Times New Roman" pitchFamily="18" charset="0"/>
                          <a:ea typeface="+mn-ea"/>
                          <a:cs typeface="Times New Roman" pitchFamily="18" charset="0"/>
                        </a:rPr>
                        <a:t>Lưu thông tin </a:t>
                      </a:r>
                      <a:r>
                        <a:rPr lang="vi-VN" sz="1800" kern="1200" dirty="0" smtClean="0">
                          <a:solidFill>
                            <a:schemeClr val="tx1"/>
                          </a:solidFill>
                          <a:effectLst/>
                          <a:latin typeface="Times New Roman" pitchFamily="18" charset="0"/>
                          <a:ea typeface="+mn-ea"/>
                          <a:cs typeface="Times New Roman" pitchFamily="18" charset="0"/>
                        </a:rPr>
                        <a:t>sách tải</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362">
                <a:tc>
                  <a:txBody>
                    <a:bodyPr/>
                    <a:lstStyle/>
                    <a:p>
                      <a:pPr marL="0" marR="0" indent="0" algn="ctr">
                        <a:lnSpc>
                          <a:spcPct val="130000"/>
                        </a:lnSpc>
                        <a:spcBef>
                          <a:spcPts val="600"/>
                        </a:spcBef>
                        <a:spcAft>
                          <a:spcPts val="600"/>
                        </a:spcAft>
                      </a:pPr>
                      <a:r>
                        <a:rPr lang="vi-VN"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vi-VN" sz="1800" kern="1200" dirty="0" smtClean="0">
                          <a:solidFill>
                            <a:schemeClr val="tx1"/>
                          </a:solidFill>
                          <a:effectLst/>
                          <a:latin typeface="Times New Roman" pitchFamily="18" charset="0"/>
                          <a:ea typeface="+mn-ea"/>
                          <a:cs typeface="Times New Roman" pitchFamily="18" charset="0"/>
                        </a:rPr>
                        <a:t>order</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en-US" sz="1800" kern="1200" dirty="0" smtClean="0">
                          <a:solidFill>
                            <a:schemeClr val="tx1"/>
                          </a:solidFill>
                          <a:effectLst/>
                          <a:latin typeface="Times New Roman" pitchFamily="18" charset="0"/>
                          <a:ea typeface="+mn-ea"/>
                          <a:cs typeface="Times New Roman" pitchFamily="18" charset="0"/>
                        </a:rPr>
                        <a:t>Lưu thông tin </a:t>
                      </a:r>
                      <a:r>
                        <a:rPr lang="vi-VN" sz="1800" kern="1200" dirty="0" smtClean="0">
                          <a:solidFill>
                            <a:schemeClr val="tx1"/>
                          </a:solidFill>
                          <a:effectLst/>
                          <a:latin typeface="Times New Roman" pitchFamily="18" charset="0"/>
                          <a:ea typeface="+mn-ea"/>
                          <a:cs typeface="Times New Roman" pitchFamily="18" charset="0"/>
                        </a:rPr>
                        <a:t>đánh giá</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093">
                <a:tc>
                  <a:txBody>
                    <a:bodyPr/>
                    <a:lstStyle/>
                    <a:p>
                      <a:pPr marL="0" marR="0" indent="0" algn="ctr">
                        <a:lnSpc>
                          <a:spcPct val="130000"/>
                        </a:lnSpc>
                        <a:spcBef>
                          <a:spcPts val="600"/>
                        </a:spcBef>
                        <a:spcAft>
                          <a:spcPts val="600"/>
                        </a:spcAft>
                      </a:pPr>
                      <a:r>
                        <a:rPr lang="vi-VN"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vi-VN" sz="1800" kern="1200" dirty="0" smtClean="0">
                          <a:solidFill>
                            <a:schemeClr val="tx1"/>
                          </a:solidFill>
                          <a:effectLst/>
                          <a:latin typeface="Times New Roman" pitchFamily="18" charset="0"/>
                          <a:ea typeface="+mn-ea"/>
                          <a:cs typeface="Times New Roman" pitchFamily="18" charset="0"/>
                        </a:rPr>
                        <a:t>rate</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30000"/>
                        </a:lnSpc>
                        <a:spcBef>
                          <a:spcPts val="600"/>
                        </a:spcBef>
                        <a:spcAft>
                          <a:spcPts val="600"/>
                        </a:spcAft>
                      </a:pPr>
                      <a:r>
                        <a:rPr lang="en-US" sz="1800" kern="1200" dirty="0" smtClean="0">
                          <a:solidFill>
                            <a:schemeClr val="tx1"/>
                          </a:solidFill>
                          <a:effectLst/>
                          <a:latin typeface="Times New Roman" pitchFamily="18" charset="0"/>
                          <a:ea typeface="+mn-ea"/>
                          <a:cs typeface="Times New Roman" pitchFamily="18" charset="0"/>
                        </a:rPr>
                        <a:t>Lưu thông tin </a:t>
                      </a:r>
                      <a:r>
                        <a:rPr lang="vi-VN" sz="1800" kern="1200" dirty="0" smtClean="0">
                          <a:solidFill>
                            <a:schemeClr val="tx1"/>
                          </a:solidFill>
                          <a:effectLst/>
                          <a:latin typeface="Times New Roman" pitchFamily="18" charset="0"/>
                          <a:ea typeface="+mn-ea"/>
                          <a:cs typeface="Times New Roman" pitchFamily="18" charset="0"/>
                        </a:rPr>
                        <a:t>đánh giá</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82223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DBF60-0D8D-42EB-93D3-C01D012D6C03}"/>
              </a:ext>
            </a:extLst>
          </p:cNvPr>
          <p:cNvSpPr>
            <a:spLocks noGrp="1"/>
          </p:cNvSpPr>
          <p:nvPr>
            <p:ph type="title"/>
          </p:nvPr>
        </p:nvSpPr>
        <p:spPr>
          <a:xfrm>
            <a:off x="2729133" y="45712"/>
            <a:ext cx="7343336" cy="1325563"/>
          </a:xfrm>
        </p:spPr>
        <p:txBody>
          <a:bodyPr>
            <a:noAutofit/>
          </a:bodyPr>
          <a:lstStyle/>
          <a:p>
            <a:pPr algn="ctr"/>
            <a:r>
              <a:rPr lang="en-US" sz="2800" b="1" smtClean="0">
                <a:latin typeface="Times New Roman" panose="02020603050405020304" pitchFamily="18" charset="0"/>
                <a:cs typeface="Times New Roman" panose="02020603050405020304" pitchFamily="18" charset="0"/>
              </a:rPr>
              <a:t>THIẾT KẾ HỆ THỐNG</a:t>
            </a:r>
            <a:endParaRPr lang="en-US"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BADB0803-44FD-4148-B6FD-CBDC4E38B159}"/>
              </a:ext>
            </a:extLst>
          </p:cNvPr>
          <p:cNvPicPr>
            <a:picLocks noChangeAspect="1"/>
          </p:cNvPicPr>
          <p:nvPr/>
        </p:nvPicPr>
        <p:blipFill>
          <a:blip r:embed="rId2"/>
          <a:stretch>
            <a:fillRect/>
          </a:stretch>
        </p:blipFill>
        <p:spPr>
          <a:xfrm>
            <a:off x="1743078" y="951650"/>
            <a:ext cx="8705843" cy="109738"/>
          </a:xfrm>
          <a:prstGeom prst="rect">
            <a:avLst/>
          </a:prstGeom>
        </p:spPr>
      </p:pic>
      <p:pic>
        <p:nvPicPr>
          <p:cNvPr id="7" name="Picture 6">
            <a:extLst>
              <a:ext uri="{FF2B5EF4-FFF2-40B4-BE49-F238E27FC236}">
                <a16:creationId xmlns="" xmlns:a16="http://schemas.microsoft.com/office/drawing/2014/main" id="{629A053D-DFC2-433B-B312-0ED9A773D80D}"/>
              </a:ext>
            </a:extLst>
          </p:cNvPr>
          <p:cNvPicPr>
            <a:picLocks noChangeAspect="1"/>
          </p:cNvPicPr>
          <p:nvPr/>
        </p:nvPicPr>
        <p:blipFill>
          <a:blip r:embed="rId3"/>
          <a:stretch>
            <a:fillRect/>
          </a:stretch>
        </p:blipFill>
        <p:spPr>
          <a:xfrm>
            <a:off x="0" y="6555545"/>
            <a:ext cx="12192000" cy="325305"/>
          </a:xfrm>
          <a:prstGeom prst="rect">
            <a:avLst/>
          </a:prstGeom>
        </p:spPr>
      </p:pic>
      <p:sp>
        <p:nvSpPr>
          <p:cNvPr id="9" name="TextBox 8">
            <a:extLst>
              <a:ext uri="{FF2B5EF4-FFF2-40B4-BE49-F238E27FC236}">
                <a16:creationId xmlns="" xmlns:a16="http://schemas.microsoft.com/office/drawing/2014/main" id="{E55F7EDB-D164-43FC-A40A-4EE7FF2231C4}"/>
              </a:ext>
            </a:extLst>
          </p:cNvPr>
          <p:cNvSpPr txBox="1"/>
          <p:nvPr/>
        </p:nvSpPr>
        <p:spPr>
          <a:xfrm>
            <a:off x="1206190" y="1217386"/>
            <a:ext cx="9779618" cy="430887"/>
          </a:xfrm>
          <a:prstGeom prst="rect">
            <a:avLst/>
          </a:prstGeom>
          <a:noFill/>
        </p:spPr>
        <p:txBody>
          <a:bodyPr wrap="square" rtlCol="0">
            <a:spAutoFit/>
          </a:bodyPr>
          <a:lstStyle/>
          <a:p>
            <a:pPr marL="342900" indent="-342900" algn="just">
              <a:buFont typeface="Wingdings" panose="05000000000000000000" pitchFamily="2" charset="2"/>
              <a:buChar char="§"/>
            </a:pPr>
            <a:r>
              <a:rPr lang="en-US" sz="2200">
                <a:latin typeface="Times New Roman" panose="02020603050405020304" pitchFamily="18" charset="0"/>
                <a:cs typeface="Times New Roman" panose="02020603050405020304" pitchFamily="18" charset="0"/>
              </a:rPr>
              <a:t>M</a:t>
            </a:r>
            <a:r>
              <a:rPr lang="en-US" sz="2200" smtClean="0">
                <a:latin typeface="Times New Roman" panose="02020603050405020304" pitchFamily="18" charset="0"/>
                <a:cs typeface="Times New Roman" panose="02020603050405020304" pitchFamily="18" charset="0"/>
              </a:rPr>
              <a:t>ô hình cơ sở dữ liệu</a:t>
            </a:r>
            <a:endParaRPr lang="en-US" sz="2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 xmlns:a16="http://schemas.microsoft.com/office/drawing/2014/main" id="{83E17F8E-4CB4-4596-AC56-5264F4D71A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916" y="5563402"/>
            <a:ext cx="1743085" cy="982716"/>
          </a:xfrm>
          <a:prstGeom prst="rect">
            <a:avLst/>
          </a:prstGeom>
        </p:spPr>
      </p:pic>
      <p:pic>
        <p:nvPicPr>
          <p:cNvPr id="10" name="Picture 9"/>
          <p:cNvPicPr/>
          <p:nvPr/>
        </p:nvPicPr>
        <p:blipFill>
          <a:blip r:embed="rId5"/>
          <a:stretch>
            <a:fillRect/>
          </a:stretch>
        </p:blipFill>
        <p:spPr>
          <a:xfrm>
            <a:off x="886691" y="1605597"/>
            <a:ext cx="9712036" cy="4781348"/>
          </a:xfrm>
          <a:prstGeom prst="rect">
            <a:avLst/>
          </a:prstGeom>
        </p:spPr>
      </p:pic>
    </p:spTree>
    <p:extLst>
      <p:ext uri="{BB962C8B-B14F-4D97-AF65-F5344CB8AC3E}">
        <p14:creationId xmlns:p14="http://schemas.microsoft.com/office/powerpoint/2010/main" val="196950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1394</Words>
  <Application>Microsoft Office PowerPoint</Application>
  <PresentationFormat>Custom</PresentationFormat>
  <Paragraphs>148</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NỘI DUNG CHÍNH</vt:lpstr>
      <vt:lpstr>ĐẶT VẤN ĐỀ VÀ ĐỊNH HƯỚNG ĐỀ TÀI</vt:lpstr>
      <vt:lpstr>ĐẶT VẤN ĐỀ VÀ ĐỊNH HƯỚNG ĐỀ TÀI</vt:lpstr>
      <vt:lpstr>MỤC ĐÍCH </vt:lpstr>
      <vt:lpstr>YÊU CẦU</vt:lpstr>
      <vt:lpstr>THIẾT KẾ HỆ THỐNG</vt:lpstr>
      <vt:lpstr>THIẾT KẾ HỆ THỐNG</vt:lpstr>
      <vt:lpstr>THIẾT KẾ HỆ THỐNG</vt:lpstr>
      <vt:lpstr>GIỚI THIỆU CÁC CHỨC NĂNG </vt:lpstr>
      <vt:lpstr>KHÁCH HÀNG</vt:lpstr>
      <vt:lpstr>ADMIN</vt:lpstr>
      <vt:lpstr>QUẢN TRỊ VIÊN</vt:lpstr>
      <vt:lpstr>CÔNG NGHỆ SỬ DỤNG VÀ CÀI ĐẶT HỆ THỐNG</vt:lpstr>
      <vt:lpstr>KẾT LUẬN VÀ HƯỚNG PHÁT TRIỂN</vt:lpstr>
      <vt:lpstr>KẾT LUẬN VÀ HƯỚNG PHÁT TRIỂN</vt:lpstr>
      <vt:lpstr>KẾT LUẬN VÀ HƯỚNG PHÁT TRIỂN</vt:lpstr>
      <vt:lpstr>DEMO SẢN PHẨM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Lưu Hưng</dc:creator>
  <cp:lastModifiedBy>Windows User</cp:lastModifiedBy>
  <cp:revision>74</cp:revision>
  <dcterms:created xsi:type="dcterms:W3CDTF">2020-07-04T09:24:05Z</dcterms:created>
  <dcterms:modified xsi:type="dcterms:W3CDTF">2022-03-25T01:19:41Z</dcterms:modified>
</cp:coreProperties>
</file>