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6" r:id="rId6"/>
    <p:sldId id="262" r:id="rId7"/>
    <p:sldId id="263" r:id="rId8"/>
    <p:sldId id="267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06/01/2021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howstuffworks.com/video-game2.htm" TargetMode="External"/><Relationship Id="rId2" Type="http://schemas.openxmlformats.org/officeDocument/2006/relationships/hyperlink" Target="http://nifty.stanford.edu/2003/pong/student/pongLa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ely.com/" TargetMode="External"/><Relationship Id="rId5" Type="http://schemas.openxmlformats.org/officeDocument/2006/relationships/hyperlink" Target="https://codereview.stackexchange.com/questions/27197/pong-game-in-java" TargetMode="External"/><Relationship Id="rId4" Type="http://schemas.openxmlformats.org/officeDocument/2006/relationships/hyperlink" Target="https://www.raspberrypi.org/blog/the-history-of-pong-code-the-classic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Pong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Nguyen Viet Hoang Nam_ITITIU19162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Huynh Duc Phat_ITITIU19177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82EAA21-DC0F-4DA6-BDDE-75EAF8FB2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8F29-5F1E-4CFC-B587-E9C0AF7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FBC2-1F9D-487E-A77F-96DDE17D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000" dirty="0">
                <a:hlinkClick r:id="rId2"/>
              </a:rPr>
              <a:t>http://nifty.stanford.edu/2003/pong/student/pongLab.html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https://electronics.howstuffworks.com/video-game2.htm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https://www.raspberrypi.org/blog/the-history-of-pong-code-the-classics/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https://codereview.stackexchange.com/questions/27197/pong-game-in-java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https://creately.com/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7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3D1D-1AD5-4187-8CB1-E02FDB934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Thank you for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59CA-6C00-4606-8AE2-0570072A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37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1" y="5033912"/>
            <a:ext cx="10058400" cy="18240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 1972, Atari introduced Pong to the arcades and It became the first truly successful commercial arcade video game</a:t>
            </a:r>
            <a:r>
              <a:rPr lang="en-US" b="1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5F6B-5598-49E1-909A-49FA9FC4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48" y="687570"/>
            <a:ext cx="5889070" cy="34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C540-8F82-43E0-B889-2D1BC8B62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039" y="327036"/>
            <a:ext cx="3517567" cy="6174432"/>
          </a:xfrm>
        </p:spPr>
        <p:txBody>
          <a:bodyPr>
            <a:normAutofit/>
          </a:bodyPr>
          <a:lstStyle/>
          <a:p>
            <a:r>
              <a:rPr lang="en-US" sz="2600" b="0" i="1" dirty="0">
                <a:effectLst/>
              </a:rPr>
              <a:t>Pong</a:t>
            </a:r>
            <a:r>
              <a:rPr lang="en-US" sz="2600" b="0" i="0" dirty="0">
                <a:effectLst/>
              </a:rPr>
              <a:t> is a 2-D sports game that simulates table tennis .The player controls an in-game paddle by moving it vertically across the left or right side of the screen.</a:t>
            </a:r>
          </a:p>
          <a:p>
            <a:r>
              <a:rPr lang="en-US" sz="2600" dirty="0"/>
              <a:t>The player will earn 1 point when their opponent let the ball hit their backwall.</a:t>
            </a:r>
          </a:p>
        </p:txBody>
      </p:sp>
      <p:pic>
        <p:nvPicPr>
          <p:cNvPr id="7" name="Picture 6" descr="A close up of a machine&#10;&#10;Description automatically generated">
            <a:extLst>
              <a:ext uri="{FF2B5EF4-FFF2-40B4-BE49-F238E27FC236}">
                <a16:creationId xmlns:a16="http://schemas.microsoft.com/office/drawing/2014/main" id="{EAA58FE9-BFD8-476D-AAEF-370D4ED8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87" y="3278537"/>
            <a:ext cx="2667116" cy="3598317"/>
          </a:xfrm>
          <a:prstGeom prst="rect">
            <a:avLst/>
          </a:prstGeom>
        </p:spPr>
      </p:pic>
      <p:pic>
        <p:nvPicPr>
          <p:cNvPr id="9" name="Picture 8" descr="A picture containing indoor, sitting, table, small&#10;&#10;Description automatically generated">
            <a:extLst>
              <a:ext uri="{FF2B5EF4-FFF2-40B4-BE49-F238E27FC236}">
                <a16:creationId xmlns:a16="http://schemas.microsoft.com/office/drawing/2014/main" id="{D96DDCFE-A585-4E7A-81FB-328C93AC7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24" y="3278537"/>
            <a:ext cx="2667116" cy="3672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88765-A645-43EE-AACC-3E591E31B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86" y="255602"/>
            <a:ext cx="559415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B34B8A46-0556-43F6-81AC-F95F0297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27017"/>
            <a:ext cx="5850890" cy="3339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2BFCD-B295-421B-9129-D5D84460F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904" y="1896747"/>
            <a:ext cx="3517567" cy="306450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This game was originally programmed by using Assembly language code or raw machine code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3C6B112-FCE5-4112-AE1A-410179B6F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3811583"/>
            <a:ext cx="585089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92124-1607-4957-9383-CEBECD49D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classes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EFBB73D-C4D6-4123-98EB-5CD60C973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project have 7 separate class</a:t>
            </a:r>
          </a:p>
        </p:txBody>
      </p:sp>
    </p:spTree>
    <p:extLst>
      <p:ext uri="{BB962C8B-B14F-4D97-AF65-F5344CB8AC3E}">
        <p14:creationId xmlns:p14="http://schemas.microsoft.com/office/powerpoint/2010/main" val="408372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86C-4B50-4047-A464-5B536872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6124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all the game objects and uses </a:t>
            </a:r>
            <a:r>
              <a:rPr lang="en-US" sz="24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 to manage, update the game physics.</a:t>
            </a:r>
            <a:endParaRPr lang="en-US" sz="2400" dirty="0">
              <a:solidFill>
                <a:srgbClr val="24292E"/>
              </a:solidFill>
              <a:effectLst/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8D11D7-E5B7-4FAF-AC17-48E69871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78665"/>
            <a:ext cx="10058400" cy="919113"/>
          </a:xfrm>
        </p:spPr>
        <p:txBody>
          <a:bodyPr/>
          <a:lstStyle/>
          <a:p>
            <a:r>
              <a:rPr lang="en-US" dirty="0"/>
              <a:t>The Window class: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BDD7C-E0B3-4CEB-9DF2-523C6F9E76A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Game class: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0BD96D-1A2B-44D7-8F0A-D800787BAC32}"/>
              </a:ext>
            </a:extLst>
          </p:cNvPr>
          <p:cNvSpPr txBox="1">
            <a:spLocks/>
          </p:cNvSpPr>
          <p:nvPr/>
        </p:nvSpPr>
        <p:spPr>
          <a:xfrm>
            <a:off x="1097280" y="4171520"/>
            <a:ext cx="10058400" cy="8612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B1E2C-1E1F-4FBD-B488-76299A071E5E}"/>
              </a:ext>
            </a:extLst>
          </p:cNvPr>
          <p:cNvSpPr txBox="1"/>
          <p:nvPr/>
        </p:nvSpPr>
        <p:spPr>
          <a:xfrm>
            <a:off x="1097280" y="4173712"/>
            <a:ext cx="1019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lang="en-US" sz="24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adds the Game Canvas to it.</a:t>
            </a:r>
            <a:endParaRPr lang="en-US" sz="2400" dirty="0">
              <a:solidFill>
                <a:srgbClr val="24292E"/>
              </a:solidFill>
              <a:effectLst/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2C25-C099-4F9C-BACB-35E9F4AF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4341"/>
            <a:ext cx="10058400" cy="1083019"/>
          </a:xfrm>
        </p:spPr>
        <p:txBody>
          <a:bodyPr/>
          <a:lstStyle/>
          <a:p>
            <a:r>
              <a:rPr lang="en-US" dirty="0"/>
              <a:t>The Ball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4FFC-52A5-4B44-AE9A-09A486D8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01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Properties for the ball to bounce.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022AD4-75CB-4CAD-ABB2-2BDC26189FC2}"/>
              </a:ext>
            </a:extLst>
          </p:cNvPr>
          <p:cNvSpPr txBox="1">
            <a:spLocks/>
          </p:cNvSpPr>
          <p:nvPr/>
        </p:nvSpPr>
        <p:spPr>
          <a:xfrm>
            <a:off x="1097280" y="2654302"/>
            <a:ext cx="10058400" cy="108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Paddle class: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615DD-E109-4E1B-B420-C1937F75E897}"/>
              </a:ext>
            </a:extLst>
          </p:cNvPr>
          <p:cNvSpPr txBox="1"/>
          <p:nvPr/>
        </p:nvSpPr>
        <p:spPr>
          <a:xfrm>
            <a:off x="1097280" y="3914089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2 paddles to move and properties for the Game score.</a:t>
            </a:r>
            <a:endParaRPr lang="en-US" sz="2400" dirty="0">
              <a:solidFill>
                <a:srgbClr val="24292E"/>
              </a:solidFill>
              <a:effectLst/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2C25-C099-4F9C-BACB-35E9F4AF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4341"/>
            <a:ext cx="10058400" cy="10830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KeyInput</a:t>
            </a:r>
            <a:r>
              <a:rPr lang="en-US" dirty="0"/>
              <a:t>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4FFC-52A5-4B44-AE9A-09A486D8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01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 takes </a:t>
            </a:r>
            <a:r>
              <a:rPr lang="en-US" sz="24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intput</a:t>
            </a:r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from the keyboards to make both paddles moving.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022AD4-75CB-4CAD-ABB2-2BDC26189FC2}"/>
              </a:ext>
            </a:extLst>
          </p:cNvPr>
          <p:cNvSpPr txBox="1">
            <a:spLocks/>
          </p:cNvSpPr>
          <p:nvPr/>
        </p:nvSpPr>
        <p:spPr>
          <a:xfrm>
            <a:off x="1097280" y="2345981"/>
            <a:ext cx="10058400" cy="108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Menu class: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615DD-E109-4E1B-B420-C1937F75E897}"/>
              </a:ext>
            </a:extLst>
          </p:cNvPr>
          <p:cNvSpPr txBox="1"/>
          <p:nvPr/>
        </p:nvSpPr>
        <p:spPr>
          <a:xfrm>
            <a:off x="1097280" y="3504705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 will aske the user "Play" or "Quit" at the start of the game.</a:t>
            </a:r>
            <a:endParaRPr lang="en-US" sz="2400" dirty="0">
              <a:solidFill>
                <a:srgbClr val="24292E"/>
              </a:solidFill>
              <a:effectLst/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330DD-2984-41D7-8C3D-51D3A58D83D3}"/>
              </a:ext>
            </a:extLst>
          </p:cNvPr>
          <p:cNvSpPr txBox="1"/>
          <p:nvPr/>
        </p:nvSpPr>
        <p:spPr>
          <a:xfrm>
            <a:off x="1097280" y="548201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will run the Game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F2F619-EC68-4255-B009-17D385F7EE7C}"/>
              </a:ext>
            </a:extLst>
          </p:cNvPr>
          <p:cNvSpPr txBox="1">
            <a:spLocks/>
          </p:cNvSpPr>
          <p:nvPr/>
        </p:nvSpPr>
        <p:spPr>
          <a:xfrm>
            <a:off x="1097280" y="4267020"/>
            <a:ext cx="10058400" cy="108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Test class:</a:t>
            </a:r>
          </a:p>
        </p:txBody>
      </p:sp>
    </p:spTree>
    <p:extLst>
      <p:ext uri="{BB962C8B-B14F-4D97-AF65-F5344CB8AC3E}">
        <p14:creationId xmlns:p14="http://schemas.microsoft.com/office/powerpoint/2010/main" val="198538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87C56B-5690-4C63-84AF-2AABD3768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5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Book Antiqua</vt:lpstr>
      <vt:lpstr>Bookman Old Style</vt:lpstr>
      <vt:lpstr>Calibri</vt:lpstr>
      <vt:lpstr>Franklin Gothic Book</vt:lpstr>
      <vt:lpstr>Segoe UI</vt:lpstr>
      <vt:lpstr>Times New Roman</vt:lpstr>
      <vt:lpstr>Wingdings</vt:lpstr>
      <vt:lpstr>1_RetrospectVTI</vt:lpstr>
      <vt:lpstr>Pong Project</vt:lpstr>
      <vt:lpstr>PowerPoint Presentation</vt:lpstr>
      <vt:lpstr>PowerPoint Presentation</vt:lpstr>
      <vt:lpstr>PowerPoint Presentation</vt:lpstr>
      <vt:lpstr>Game classes</vt:lpstr>
      <vt:lpstr>The Window class:</vt:lpstr>
      <vt:lpstr>The Ball class:</vt:lpstr>
      <vt:lpstr>The KeyInput class:</vt:lpstr>
      <vt:lpstr>PowerPoint Presentation</vt:lpstr>
      <vt:lpstr>References: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NGUYEN VIET HOANG NAM</dc:creator>
  <cp:lastModifiedBy>nam nguyen viet hoang</cp:lastModifiedBy>
  <cp:revision>6</cp:revision>
  <dcterms:created xsi:type="dcterms:W3CDTF">2020-10-28T16:00:10Z</dcterms:created>
  <dcterms:modified xsi:type="dcterms:W3CDTF">2021-01-05T19:04:13Z</dcterms:modified>
</cp:coreProperties>
</file>