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D77-2810-4BC7-9480-070FCF37E5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BA14-09CB-4234-843A-088197BB1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1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D77-2810-4BC7-9480-070FCF37E5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BA14-09CB-4234-843A-088197BB1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D77-2810-4BC7-9480-070FCF37E5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BA14-09CB-4234-843A-088197BB1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1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D77-2810-4BC7-9480-070FCF37E5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BA14-09CB-4234-843A-088197BB1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3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D77-2810-4BC7-9480-070FCF37E5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BA14-09CB-4234-843A-088197BB1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D77-2810-4BC7-9480-070FCF37E5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BA14-09CB-4234-843A-088197BB1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D77-2810-4BC7-9480-070FCF37E5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BA14-09CB-4234-843A-088197BB1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D77-2810-4BC7-9480-070FCF37E5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BA14-09CB-4234-843A-088197BB1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5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D77-2810-4BC7-9480-070FCF37E5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BA14-09CB-4234-843A-088197BB1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D77-2810-4BC7-9480-070FCF37E5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BA14-09CB-4234-843A-088197BB1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6D77-2810-4BC7-9480-070FCF37E5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2BA14-09CB-4234-843A-088197BB1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4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D6D77-2810-4BC7-9480-070FCF37E5F3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2BA14-09CB-4234-843A-088197BB1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0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ppcanary.com/2017/http-security-headers.html" TargetMode="External"/><Relationship Id="rId2" Type="http://schemas.openxmlformats.org/officeDocument/2006/relationships/hyperlink" Target="https://securityheader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project.com/Articles/1259066/10-Points-to-Secure-Your-ASP-NET-Core-MVC-Applic-2" TargetMode="External"/><Relationship Id="rId4" Type="http://schemas.openxmlformats.org/officeDocument/2006/relationships/hyperlink" Target="https://damienbod.com/2018/02/08/adding-http-headers-to-improve-security-in-an-asp-net-mvc-core-applic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stspreload.org/" TargetMode="External"/><Relationship Id="rId2" Type="http://schemas.openxmlformats.org/officeDocument/2006/relationships/hyperlink" Target="https://en.wikipedia.org/wiki/HTTP_Strict_Transport_Secur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thelme.co.uk/a-new-security-header-referrer-policy/" TargetMode="External"/><Relationship Id="rId2" Type="http://schemas.openxmlformats.org/officeDocument/2006/relationships/hyperlink" Target="https://developer.mozilla.org/en-US/docs/Web/HTTP/Headers/Referrer-Polic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Headers/X-XSS-Protec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C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HTTP Security Headers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Bach Ngoc Toan - TEDU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Loại bỏ các header không mong muốn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header chứa thông tin server cần được loại bỏ để tránh rò rỉ thông tin ra ngoài:</a:t>
            </a:r>
          </a:p>
          <a:p>
            <a:pPr lvl="1"/>
            <a:r>
              <a:rPr lang="en-US" smtClean="0"/>
              <a:t>X-Powered-By</a:t>
            </a:r>
          </a:p>
          <a:p>
            <a:pPr lvl="1"/>
            <a:r>
              <a:rPr lang="en-US" smtClean="0"/>
              <a:t>Server</a:t>
            </a:r>
          </a:p>
          <a:p>
            <a:r>
              <a:rPr lang="en-US" smtClean="0"/>
              <a:t>.UseKestrel(c =&gt; c.AddServerHeader = false)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2579"/>
            <a:ext cx="10515600" cy="1325563"/>
          </a:xfrm>
        </p:spPr>
        <p:txBody>
          <a:bodyPr/>
          <a:lstStyle/>
          <a:p>
            <a:r>
              <a:rPr lang="en-US" smtClean="0"/>
              <a:t>Security Headers là gì?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HTTP headers giúp bạn bảo vệ website của mình khỏi một số cách tấn công.</a:t>
            </a:r>
          </a:p>
          <a:p>
            <a:r>
              <a:rPr lang="en-US" smtClean="0"/>
              <a:t>Test website: </a:t>
            </a:r>
            <a:r>
              <a:rPr lang="en-US" smtClean="0">
                <a:hlinkClick r:id="rId2"/>
              </a:rPr>
              <a:t>https://securityheaders.com/</a:t>
            </a:r>
            <a:endParaRPr lang="en-US" smtClean="0"/>
          </a:p>
          <a:p>
            <a:r>
              <a:rPr lang="en-US" smtClean="0"/>
              <a:t>NWebSec được dùng để them hầu hết các HTTP Headers để cải tiến bảo mật cho website</a:t>
            </a:r>
          </a:p>
          <a:p>
            <a:r>
              <a:rPr lang="en-US" smtClean="0"/>
              <a:t>Lưu ý: Cấu hình phải đặt trước UseStaticFiles middleware.</a:t>
            </a:r>
          </a:p>
          <a:p>
            <a:r>
              <a:rPr lang="en-US" smtClean="0"/>
              <a:t>Link tham khảo: </a:t>
            </a:r>
          </a:p>
          <a:p>
            <a:pPr lvl="1"/>
            <a:r>
              <a:rPr lang="en-US" smtClean="0">
                <a:hlinkClick r:id="rId3"/>
              </a:rPr>
              <a:t>https://blog.appcanary.com/2017/http-security-headers.html</a:t>
            </a:r>
            <a:endParaRPr lang="en-US" smtClean="0"/>
          </a:p>
          <a:p>
            <a:pPr lvl="1"/>
            <a:r>
              <a:rPr lang="en-US" smtClean="0">
                <a:hlinkClick r:id="rId4"/>
              </a:rPr>
              <a:t>https://damienbod.com/2018/02/08/adding-http-headers-to-improve-security-in-an-asp-net-mvc-core-application</a:t>
            </a:r>
            <a:r>
              <a:rPr lang="en-US" smtClean="0">
                <a:hlinkClick r:id="rId4"/>
              </a:rPr>
              <a:t>/</a:t>
            </a:r>
            <a:endParaRPr lang="en-US" smtClean="0"/>
          </a:p>
          <a:p>
            <a:pPr lvl="1"/>
            <a:r>
              <a:rPr lang="en-US">
                <a:hlinkClick r:id="rId5"/>
              </a:rPr>
              <a:t>https://www.codeproject.com/Articles/1259066/10-Points-to-Secure-Your-ASP-NET-Core-MVC-Applic-2</a:t>
            </a:r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3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NWebSec cho ASP.NET Core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&lt;PackageReference Include="NWebsec.AspNetCore.Middleware" Version="2.0.0" /&gt;</a:t>
            </a:r>
          </a:p>
          <a:p>
            <a:r>
              <a:rPr lang="en-US" smtClean="0"/>
              <a:t>Tất cả code cấu hình của NWebSec được đặt trong file Startup.cs, phương thức Configure.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HTTP Strict Transport Security (HSTS)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Header HSTS bạn có thể bắt buộc tất cả các giao tiếp giữa Server và client phải qua HTTPS.</a:t>
            </a:r>
          </a:p>
          <a:p>
            <a:pPr lvl="1"/>
            <a:r>
              <a:rPr lang="en-US"/>
              <a:t>app.UseHsts(hsts =&gt; hsts.MaxAge(365).IncludeSubdomains</a:t>
            </a:r>
            <a:r>
              <a:rPr lang="en-US" smtClean="0"/>
              <a:t>());</a:t>
            </a:r>
          </a:p>
          <a:p>
            <a:r>
              <a:rPr lang="en-US" smtClean="0"/>
              <a:t>Thêm tham số preload nữa sẽ check ngay cả khi user chưa truy cập website, sẽ loại bỏ các connection không có mã hóa.</a:t>
            </a:r>
          </a:p>
          <a:p>
            <a:r>
              <a:rPr lang="en-US" smtClean="0"/>
              <a:t>Tham khảo:</a:t>
            </a:r>
          </a:p>
          <a:p>
            <a:pPr lvl="1"/>
            <a:r>
              <a:rPr lang="en-US" smtClean="0">
                <a:hlinkClick r:id="rId2"/>
              </a:rPr>
              <a:t>https://en.wikipedia.org/wiki/HTTP_Strict_Transport_Security</a:t>
            </a:r>
            <a:r>
              <a:rPr lang="en-US" smtClean="0"/>
              <a:t>	</a:t>
            </a:r>
          </a:p>
          <a:p>
            <a:pPr lvl="1"/>
            <a:r>
              <a:rPr lang="en-US" smtClean="0">
                <a:hlinkClick r:id="rId3"/>
              </a:rPr>
              <a:t>https://hstspreload.org/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X-Content-Type-Options Header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Thường trình duyệt sẽ ignore header Content-Type từ server trả xuống mà hiển thị nội dung theo nhận dạng của trình duyệt. Ví dụ: nhìn nội dung giống ảnh gif nó sẽ hiển thị dạng ảnh gif dù cho Content-Type có ghi là text/html.</a:t>
            </a:r>
          </a:p>
          <a:p>
            <a:r>
              <a:rPr lang="en-US" smtClean="0"/>
              <a:t>Chèn header </a:t>
            </a:r>
            <a:r>
              <a:rPr lang="en-US" b="1" smtClean="0"/>
              <a:t>X-Content-Type-Options </a:t>
            </a:r>
            <a:r>
              <a:rPr lang="en-US" smtClean="0"/>
              <a:t>nói cho trình duyệt biết là Content-Type thế nào thì hãy hiển thị y như thế. Đừng tự hiển thị theo ý mình.</a:t>
            </a:r>
          </a:p>
          <a:p>
            <a:r>
              <a:rPr lang="en-US" smtClean="0"/>
              <a:t>Ví dụ: Với một trang upload ảnh, user up lên là dạng HTML với Script nhưng lại chỉ ra Content-Type là image, nếu không cẩn thận sẽ bị tấn công XSS.</a:t>
            </a:r>
          </a:p>
          <a:p>
            <a:pPr lvl="1"/>
            <a:r>
              <a:rPr lang="en-US" smtClean="0"/>
              <a:t>X-Content-Type-Options: nosniff; (có nghĩa bảo là không được tự ngửi phải theo Content-Type)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5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Referrer Policy Header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Tính năng này tuyệt vời cho thống kê nhưng tệ cho bảo mật</a:t>
            </a:r>
          </a:p>
          <a:p>
            <a:r>
              <a:rPr lang="en-US" smtClean="0"/>
              <a:t>Header này sẽ cài đặt việc giới hạn lượng thông tin được truyền đến site khác khi có tham chiếu.</a:t>
            </a:r>
          </a:p>
          <a:p>
            <a:pPr lvl="1"/>
            <a:r>
              <a:rPr lang="en-US"/>
              <a:t>app.UseReferrerPolicy(opts =&gt; opts.NoReferrer</a:t>
            </a:r>
            <a:r>
              <a:rPr lang="en-US" smtClean="0"/>
              <a:t>());</a:t>
            </a:r>
          </a:p>
          <a:p>
            <a:r>
              <a:rPr lang="en-US" smtClean="0"/>
              <a:t>Tham khảo:</a:t>
            </a:r>
          </a:p>
          <a:p>
            <a:pPr lvl="1"/>
            <a:r>
              <a:rPr lang="en-US" smtClean="0">
                <a:hlinkClick r:id="rId2"/>
              </a:rPr>
              <a:t>https://developer.mozilla.org/en-US/docs/Web/HTTP/Headers/Referrer-Policy</a:t>
            </a:r>
            <a:endParaRPr lang="en-US" smtClean="0"/>
          </a:p>
          <a:p>
            <a:pPr lvl="1"/>
            <a:r>
              <a:rPr lang="en-US" smtClean="0">
                <a:hlinkClick r:id="rId3"/>
              </a:rPr>
              <a:t>https://scotthelme.co.uk/a-new-security-header-referrer-policy/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8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X-XSS-Protection Header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XSS viết tắt của </a:t>
            </a:r>
            <a:r>
              <a:rPr lang="en-US"/>
              <a:t>Cross Site </a:t>
            </a:r>
            <a:r>
              <a:rPr lang="en-US" smtClean="0"/>
              <a:t>Scripting là loại tấn công mà hacker cố tình nhúng các đoạn mã độc và thực thi trên website của bạn</a:t>
            </a:r>
          </a:p>
          <a:p>
            <a:r>
              <a:rPr lang="en-US" smtClean="0"/>
              <a:t>Header này nếu được nhúng vào response, các trình duyệt sẽ dừng việc thực thi các Page nếu nó tìm thấy các đoạn script tấn công</a:t>
            </a:r>
          </a:p>
          <a:p>
            <a:pPr lvl="1"/>
            <a:r>
              <a:rPr lang="en-US"/>
              <a:t> app.UseXXssProtection(options =&gt; options.EnabledWithBlockMode());</a:t>
            </a:r>
            <a:endParaRPr lang="en-US" smtClean="0"/>
          </a:p>
          <a:p>
            <a:r>
              <a:rPr lang="en-US" smtClean="0"/>
              <a:t>Tham khảo: </a:t>
            </a:r>
            <a:r>
              <a:rPr lang="en-US" smtClean="0">
                <a:hlinkClick r:id="rId2"/>
              </a:rPr>
              <a:t>https://developer.mozilla.org/en-US/docs/Web/HTTP/Headers/X-XSS-Protection</a:t>
            </a:r>
            <a:endParaRPr lang="en-US" smtClean="0"/>
          </a:p>
          <a:p>
            <a:pPr lvl="1"/>
            <a:r>
              <a:rPr lang="en-US" smtClean="0"/>
              <a:t>0 (Không lọc XSS)</a:t>
            </a:r>
          </a:p>
          <a:p>
            <a:pPr lvl="1"/>
            <a:r>
              <a:rPr lang="en-US" smtClean="0"/>
              <a:t>1 (Đây là giá trị mặc định nếu không có header lọc XSS, thì nó sẽ loại bỏ 1 phần tài liệu mà nghi là có mã độc)</a:t>
            </a:r>
          </a:p>
          <a:p>
            <a:pPr lvl="1"/>
            <a:r>
              <a:rPr lang="en-US" smtClean="0"/>
              <a:t>1; mode=block ( option này sẽ lọc loại bỏ tài liệu có mã độc)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X-Frame-Options Header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Bạn dùng headers này để block các iframe và ngắn chặn việc hack giả mạo click trên trang.</a:t>
            </a:r>
          </a:p>
          <a:p>
            <a:pPr lvl="1"/>
            <a:r>
              <a:rPr lang="en-US" smtClean="0"/>
              <a:t>X-Frame-Options: DENY – cấm hoàn toàn</a:t>
            </a:r>
          </a:p>
          <a:p>
            <a:pPr lvl="1"/>
            <a:r>
              <a:rPr lang="en-US" smtClean="0"/>
              <a:t>X-Frame-Options: SAMEORIGIN – chỉ cho các iframe cùng domain</a:t>
            </a:r>
          </a:p>
          <a:p>
            <a:pPr lvl="1"/>
            <a:r>
              <a:rPr lang="en-US" smtClean="0"/>
              <a:t>X-Frame-Options: ALLOW-FROM </a:t>
            </a:r>
            <a:r>
              <a:rPr lang="en-US" smtClean="0">
                <a:hlinkClick r:id="rId2"/>
              </a:rPr>
              <a:t>https://example.com/</a:t>
            </a:r>
            <a:r>
              <a:rPr lang="en-US" smtClean="0"/>
              <a:t> - chỉ cho các iframe thuộc domain example.com</a:t>
            </a:r>
          </a:p>
          <a:p>
            <a:r>
              <a:rPr lang="en-US" smtClean="0"/>
              <a:t>Việc này giúp bạn ngừa được các hacker dùng iframe ẩn để trick bạn click vào các link độc hại được nhúng ngầm trên trang mà bạn không biết.</a:t>
            </a:r>
          </a:p>
          <a:p>
            <a:r>
              <a:rPr lang="en-US" smtClean="0"/>
              <a:t>Khi có option ở trên, trình duyệt sẽ block iframe không đúng theo rule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1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Content-Security-Policy Header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Header này định nghĩa 1 tập quy tắc chỉ ra xem trình duyệt phải load dữ liệu và tài nguyên từ đâu.</a:t>
            </a:r>
          </a:p>
          <a:p>
            <a:r>
              <a:rPr lang="en-US" smtClean="0"/>
              <a:t>Ví dụ hình ảnh, javascript, style…nếu định nghĩa là chỉ load trong trang thì CDN sẽ không load được hoặc bạn phải whitelist.</a:t>
            </a:r>
          </a:p>
          <a:p>
            <a:pPr lvl="1"/>
            <a:r>
              <a:rPr lang="en-US" smtClean="0"/>
              <a:t>app.UseCsp(opts =&gt; opts</a:t>
            </a:r>
          </a:p>
          <a:p>
            <a:pPr marL="914400" lvl="2" indent="0">
              <a:buNone/>
            </a:pPr>
            <a:r>
              <a:rPr lang="en-US" smtClean="0"/>
              <a:t>    .BlockAllMixedContent()</a:t>
            </a:r>
          </a:p>
          <a:p>
            <a:pPr marL="914400" lvl="2" indent="0">
              <a:buNone/>
            </a:pPr>
            <a:r>
              <a:rPr lang="en-US" smtClean="0"/>
              <a:t>    .StyleSources(s =&gt; s.Self())</a:t>
            </a:r>
          </a:p>
          <a:p>
            <a:pPr marL="914400" lvl="2" indent="0">
              <a:buNone/>
            </a:pPr>
            <a:r>
              <a:rPr lang="en-US" smtClean="0"/>
              <a:t>    .StyleSources(s =&gt; s.UnsafeInline())</a:t>
            </a:r>
          </a:p>
          <a:p>
            <a:pPr marL="914400" lvl="2" indent="0">
              <a:buNone/>
            </a:pPr>
            <a:r>
              <a:rPr lang="en-US" smtClean="0"/>
              <a:t>    .FontSources(s =&gt; s.Self())</a:t>
            </a:r>
          </a:p>
          <a:p>
            <a:pPr marL="914400" lvl="2" indent="0">
              <a:buNone/>
            </a:pPr>
            <a:r>
              <a:rPr lang="en-US" smtClean="0"/>
              <a:t>    .FormActions(s =&gt; s.Self())</a:t>
            </a:r>
          </a:p>
          <a:p>
            <a:pPr marL="914400" lvl="2" indent="0">
              <a:buNone/>
            </a:pPr>
            <a:r>
              <a:rPr lang="en-US" smtClean="0"/>
              <a:t>    .FrameAncestors(s =&gt; s.Self())</a:t>
            </a:r>
          </a:p>
          <a:p>
            <a:pPr marL="914400" lvl="2" indent="0">
              <a:buNone/>
            </a:pPr>
            <a:r>
              <a:rPr lang="en-US" smtClean="0"/>
              <a:t>    .ImageSources(s =&gt; s.Self())</a:t>
            </a:r>
          </a:p>
          <a:p>
            <a:pPr marL="914400" lvl="2" indent="0">
              <a:buNone/>
            </a:pPr>
            <a:r>
              <a:rPr lang="en-US" smtClean="0"/>
              <a:t>    .ScriptSources(s =&gt; s.Self())</a:t>
            </a:r>
          </a:p>
          <a:p>
            <a:r>
              <a:rPr lang="en-US" smtClean="0"/>
              <a:t>Tham khảo:</a:t>
            </a:r>
          </a:p>
          <a:p>
            <a:pPr lvl="1"/>
            <a:r>
              <a:rPr lang="en-US" smtClean="0">
                <a:hlinkClick r:id="rId2"/>
              </a:rPr>
              <a:t>https://developer.mozilla.org/en-US/docs/Web/HTTP/CSP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718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HTTP Security Headers</vt:lpstr>
      <vt:lpstr>Security Headers là gì?</vt:lpstr>
      <vt:lpstr>Cài đặt NWebSec cho ASP.NET Core</vt:lpstr>
      <vt:lpstr>HTTP Strict Transport Security (HSTS)</vt:lpstr>
      <vt:lpstr>X-Content-Type-Options Header</vt:lpstr>
      <vt:lpstr>Referrer Policy Header</vt:lpstr>
      <vt:lpstr>X-XSS-Protection Header</vt:lpstr>
      <vt:lpstr>X-Frame-Options Header</vt:lpstr>
      <vt:lpstr>Content-Security-Policy Header</vt:lpstr>
      <vt:lpstr>Loại bỏ các header không mong muốn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Security Headers</dc:title>
  <dc:creator>Admin</dc:creator>
  <cp:lastModifiedBy>Admin</cp:lastModifiedBy>
  <cp:revision>35</cp:revision>
  <dcterms:created xsi:type="dcterms:W3CDTF">2020-05-10T03:48:24Z</dcterms:created>
  <dcterms:modified xsi:type="dcterms:W3CDTF">2020-05-13T07:59:25Z</dcterms:modified>
</cp:coreProperties>
</file>