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BEB4-9185-4C9C-8060-16A7515C060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53718" y="927614"/>
            <a:ext cx="4675411" cy="4440140"/>
            <a:chOff x="3853718" y="927614"/>
            <a:chExt cx="4675411" cy="4440140"/>
          </a:xfrm>
        </p:grpSpPr>
        <p:grpSp>
          <p:nvGrpSpPr>
            <p:cNvPr id="8" name="Group 7"/>
            <p:cNvGrpSpPr/>
            <p:nvPr/>
          </p:nvGrpSpPr>
          <p:grpSpPr>
            <a:xfrm>
              <a:off x="3853718" y="927614"/>
              <a:ext cx="4675411" cy="4440140"/>
              <a:chOff x="-1160423" y="788565"/>
              <a:chExt cx="4675411" cy="44401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160423" y="1064029"/>
                <a:ext cx="4164676" cy="4164676"/>
              </a:xfrm>
              <a:prstGeom prst="rect">
                <a:avLst/>
              </a:prstGeom>
              <a:solidFill>
                <a:srgbClr val="0088FF"/>
              </a:solidFill>
              <a:ln>
                <a:solidFill>
                  <a:srgbClr val="008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Callout 1"/>
              <p:cNvSpPr/>
              <p:nvPr/>
            </p:nvSpPr>
            <p:spPr>
              <a:xfrm>
                <a:off x="-649286" y="788565"/>
                <a:ext cx="4164274" cy="3942826"/>
              </a:xfrm>
              <a:prstGeom prst="wedgeEllipseCallout">
                <a:avLst>
                  <a:gd name="adj1" fmla="val -30845"/>
                  <a:gd name="adj2" fmla="val 44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Moon 2"/>
              <p:cNvSpPr/>
              <p:nvPr/>
            </p:nvSpPr>
            <p:spPr>
              <a:xfrm rot="734556" flipH="1">
                <a:off x="-338941" y="3596177"/>
                <a:ext cx="916624" cy="1213279"/>
              </a:xfrm>
              <a:prstGeom prst="moon">
                <a:avLst>
                  <a:gd name="adj" fmla="val 6486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Moon 8"/>
              <p:cNvSpPr/>
              <p:nvPr/>
            </p:nvSpPr>
            <p:spPr>
              <a:xfrm rot="21389696" flipH="1">
                <a:off x="-80308" y="4105328"/>
                <a:ext cx="87698" cy="228314"/>
              </a:xfrm>
              <a:prstGeom prst="moon">
                <a:avLst>
                  <a:gd name="adj" fmla="val 5795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oon 9"/>
              <p:cNvSpPr/>
              <p:nvPr/>
            </p:nvSpPr>
            <p:spPr>
              <a:xfrm rot="15452855" flipH="1">
                <a:off x="314531" y="4330758"/>
                <a:ext cx="190834" cy="362653"/>
              </a:xfrm>
              <a:prstGeom prst="moon">
                <a:avLst>
                  <a:gd name="adj" fmla="val 8640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56983" y="2079040"/>
              <a:ext cx="94769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smtClean="0">
                  <a:solidFill>
                    <a:srgbClr val="0088FF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e</a:t>
              </a:r>
              <a:endParaRPr lang="en-US" sz="10000" dirty="0">
                <a:solidFill>
                  <a:srgbClr val="0088FF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17202" y="2079040"/>
              <a:ext cx="5325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smtClean="0">
                  <a:solidFill>
                    <a:srgbClr val="0088FF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l</a:t>
              </a:r>
              <a:endParaRPr lang="en-US" sz="10000" dirty="0">
                <a:solidFill>
                  <a:srgbClr val="0088FF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52909" y="2073410"/>
              <a:ext cx="92044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smtClean="0">
                  <a:solidFill>
                    <a:srgbClr val="0088FF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US" sz="10000" dirty="0">
                <a:solidFill>
                  <a:srgbClr val="0088FF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98200" y="2079040"/>
              <a:ext cx="98616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smtClean="0">
                  <a:solidFill>
                    <a:srgbClr val="0088FF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T</a:t>
              </a:r>
              <a:endParaRPr lang="en-US" sz="10000" dirty="0">
                <a:solidFill>
                  <a:srgbClr val="0088FF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4963" y="2074367"/>
              <a:ext cx="94769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smtClean="0">
                  <a:solidFill>
                    <a:srgbClr val="0088FF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US" sz="10000" dirty="0">
                <a:solidFill>
                  <a:srgbClr val="0088FF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9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>Vina Game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CPU11398-local</dc:creator>
  <cp:lastModifiedBy>Hung-pc</cp:lastModifiedBy>
  <cp:revision>9</cp:revision>
  <dcterms:created xsi:type="dcterms:W3CDTF">2018-08-09T03:15:06Z</dcterms:created>
  <dcterms:modified xsi:type="dcterms:W3CDTF">2018-08-31T14:23:14Z</dcterms:modified>
</cp:coreProperties>
</file>