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BEB4-9185-4C9C-8060-16A7515C0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2E74-3BC8-4660-BA23-015BD872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24102" y="1064029"/>
            <a:ext cx="4164676" cy="4164676"/>
          </a:xfrm>
          <a:prstGeom prst="rect">
            <a:avLst/>
          </a:prstGeom>
          <a:solidFill>
            <a:srgbClr val="0088FF"/>
          </a:solidFill>
          <a:ln>
            <a:solidFill>
              <a:srgbClr val="008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4089861" y="307571"/>
            <a:ext cx="4580314" cy="4547061"/>
          </a:xfrm>
          <a:prstGeom prst="wedgeEllipseCallout">
            <a:avLst>
              <a:gd name="adj1" fmla="val -45687"/>
              <a:gd name="adj2" fmla="val 433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4979" y="1765493"/>
            <a:ext cx="31795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err="1" smtClean="0">
                <a:solidFill>
                  <a:srgbClr val="008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eTalk</a:t>
            </a:r>
            <a:endParaRPr lang="en-US" sz="10000" dirty="0">
              <a:solidFill>
                <a:srgbClr val="008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CPU11398-local</dc:creator>
  <cp:lastModifiedBy>CPU11398-local</cp:lastModifiedBy>
  <cp:revision>3</cp:revision>
  <dcterms:created xsi:type="dcterms:W3CDTF">2018-08-09T03:15:06Z</dcterms:created>
  <dcterms:modified xsi:type="dcterms:W3CDTF">2018-08-09T03:27:28Z</dcterms:modified>
</cp:coreProperties>
</file>