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5" r:id="rId7"/>
    <p:sldId id="266" r:id="rId8"/>
    <p:sldId id="275" r:id="rId9"/>
    <p:sldId id="264" r:id="rId10"/>
    <p:sldId id="273" r:id="rId11"/>
    <p:sldId id="267" r:id="rId12"/>
    <p:sldId id="270" r:id="rId13"/>
    <p:sldId id="274" r:id="rId14"/>
    <p:sldId id="271" r:id="rId15"/>
    <p:sldId id="272" r:id="rId16"/>
    <p:sldId id="268" r:id="rId17"/>
    <p:sldId id="260" r:id="rId18"/>
    <p:sldId id="276" r:id="rId19"/>
    <p:sldId id="269" r:id="rId20"/>
    <p:sldId id="263" r:id="rId21"/>
    <p:sldId id="262" r:id="rId22"/>
    <p:sldId id="27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9DF8D-0092-1812-7E1F-3B8A6A78AC2E}" v="354" dt="2022-02-28T04:43:41.774"/>
    <p1510:client id="{07D4A074-81B9-7219-C16D-45EC8957D983}" v="193" dt="2022-02-18T16:24:00.834"/>
    <p1510:client id="{1B4D39F8-E5EA-4AD2-17DB-B5AFEE8488FA}" v="262" dt="2022-03-14T16:45:38.186"/>
    <p1510:client id="{20FF58A1-8626-F79E-AB2E-3A54C5D304DB}" v="80" dt="2022-03-28T13:48:22.068"/>
    <p1510:client id="{27FEDA88-AB11-FC23-E204-9961F62825EB}" v="57" dt="2022-03-22T14:11:09.134"/>
    <p1510:client id="{2BDAE449-7E07-A7FA-1D99-19C8C08D959C}" v="173" dt="2022-03-16T01:15:41.187"/>
    <p1510:client id="{33417799-4807-4ACF-8D5F-882718D2496D}" v="162" dt="2022-03-02T01:26:13.992"/>
    <p1510:client id="{4D204B6F-C782-E9B6-E3C2-BB4DD5AEA343}" v="183" dt="2022-02-18T19:06:30.689"/>
    <p1510:client id="{4D29C0BD-148B-4DC0-76C7-9677A9A46194}" v="5" dt="2022-03-19T05:28:11.511"/>
    <p1510:client id="{57FDCD5B-D037-2FA8-0249-DF0E812B03BF}" v="94" dt="2022-03-16T01:40:49.476"/>
    <p1510:client id="{596C794D-25A6-7C09-2F01-AB953416BACE}" v="337" dt="2022-02-17T21:00:39.595"/>
    <p1510:client id="{5AF8611F-5FD7-4B09-4F86-775D7DB39228}" v="4" dt="2022-04-09T00:03:55.355"/>
    <p1510:client id="{5CA7FB82-1847-E18A-74B2-86018EDD08E9}" v="70" dt="2022-03-01T21:46:05.169"/>
    <p1510:client id="{62505566-433C-9B70-9FB2-E70B16C82B40}" v="14" dt="2022-04-23T17:32:44.642"/>
    <p1510:client id="{62FECDAF-8B41-6CD3-4B11-45EE83555DC6}" v="81" dt="2022-02-21T19:12:43.862"/>
    <p1510:client id="{636699AE-96AE-3FCC-3621-B3730483B1E7}" v="286" dt="2022-03-01T21:42:53.427"/>
    <p1510:client id="{75CCE2A9-9DA7-23C1-6ECE-3171C439AB66}" v="543" dt="2022-03-14T01:44:16.714"/>
    <p1510:client id="{7FEAD1CF-6E3E-8D2E-4452-76A4A308CAF3}" v="313" dt="2022-03-02T16:05:36.244"/>
    <p1510:client id="{83CBC2CF-B6C7-D34C-4FE5-843B36E5E869}" v="285" dt="2022-03-02T16:37:58.006"/>
    <p1510:client id="{87464862-D79A-D92B-A2F9-F90203BB07C8}" v="25" dt="2022-03-14T19:31:55.917"/>
    <p1510:client id="{8F3629A5-D82C-8F6A-3339-44D7C2FE4FDF}" v="598" dt="2022-03-01T17:02:38.318"/>
    <p1510:client id="{9251D6D1-36E2-6946-E647-C2E121FD24F9}" v="53" dt="2022-03-02T17:38:29.071"/>
    <p1510:client id="{970396A5-032F-8202-AFBD-D330518D51B1}" v="245" dt="2022-03-17T18:10:28.741"/>
    <p1510:client id="{A8897DD1-A293-0AF8-3CDF-713CD6C130B9}" v="619" dt="2022-03-13T05:06:05.183"/>
    <p1510:client id="{AF665B9D-7D95-4CA5-7EB8-920343FAA1CA}" v="124" dt="2022-03-24T19:49:48.437"/>
    <p1510:client id="{B6263433-A190-BE24-4598-21489F48945D}" v="92" dt="2022-03-02T01:37:15.114"/>
    <p1510:client id="{C9A3E5DC-F1E6-E396-EC9A-6F1C17AD8B0C}" v="28" dt="2022-03-22T20:45:43.725"/>
    <p1510:client id="{D221C9FB-F153-C2F5-D0D4-3243E64F1AF9}" v="12" dt="2022-02-22T19:13:49.154"/>
    <p1510:client id="{DA9E26B3-9175-C153-6936-ED3B5B725343}" v="185" dt="2022-03-16T16:16:21.679"/>
    <p1510:client id="{DD389A17-9C32-E633-F066-CCCFD9EEE2B8}" v="97" dt="2022-02-18T19:29:16.055"/>
    <p1510:client id="{DFFDDFF6-CCB1-F26B-E2EC-29A5C6DED635}" v="97" dt="2022-03-04T01:05:26.761"/>
    <p1510:client id="{E0753947-4491-525D-9026-35F138987165}" v="224" dt="2022-02-18T15:28:11.908"/>
    <p1510:client id="{E2A8A359-8CA5-4F84-A096-F0C47C855865}" v="229" dt="2022-02-17T20:24:04.467"/>
    <p1510:client id="{E2ACDA73-83B5-AC83-622C-074174CB0FC4}" v="440" dt="2022-03-01T20:54:44.631"/>
    <p1510:client id="{EBF00443-65C3-0AFA-28F4-592D7093E0AE}" v="57" dt="2022-04-08T13:41:30.212"/>
    <p1510:client id="{F6CE178A-7CF1-9C1B-1BAA-28ABEFF1BDB2}" v="701" dt="2022-03-16T01:40:10.965"/>
    <p1510:client id="{FC3590D7-2FAE-F497-B254-19BF26B0C6E0}" v="1" dt="2022-03-28T20:15:18.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kery, Nathanael" userId="S::njvickery@wpi.edu::17f8eb84-76a0-4081-b0ef-eb10aface1c1" providerId="AD" clId="Web-{27FEDA88-AB11-FC23-E204-9961F62825EB}"/>
    <pc:docChg chg="modSld">
      <pc:chgData name="Vickery, Nathanael" userId="S::njvickery@wpi.edu::17f8eb84-76a0-4081-b0ef-eb10aface1c1" providerId="AD" clId="Web-{27FEDA88-AB11-FC23-E204-9961F62825EB}" dt="2022-03-22T14:11:09.134" v="72" actId="20577"/>
      <pc:docMkLst>
        <pc:docMk/>
      </pc:docMkLst>
      <pc:sldChg chg="modSp">
        <pc:chgData name="Vickery, Nathanael" userId="S::njvickery@wpi.edu::17f8eb84-76a0-4081-b0ef-eb10aface1c1" providerId="AD" clId="Web-{27FEDA88-AB11-FC23-E204-9961F62825EB}" dt="2022-03-22T14:11:09.134" v="72" actId="20577"/>
        <pc:sldMkLst>
          <pc:docMk/>
          <pc:sldMk cId="1728441835" sldId="262"/>
        </pc:sldMkLst>
        <pc:spChg chg="mod">
          <ac:chgData name="Vickery, Nathanael" userId="S::njvickery@wpi.edu::17f8eb84-76a0-4081-b0ef-eb10aface1c1" providerId="AD" clId="Web-{27FEDA88-AB11-FC23-E204-9961F62825EB}" dt="2022-03-22T14:11:09.134" v="72" actId="20577"/>
          <ac:spMkLst>
            <pc:docMk/>
            <pc:sldMk cId="1728441835" sldId="262"/>
            <ac:spMk id="3" creationId="{2E50D90A-FC44-4547-B35F-CBC9A0D9FCAD}"/>
          </ac:spMkLst>
        </pc:spChg>
      </pc:sldChg>
    </pc:docChg>
  </pc:docChgLst>
  <pc:docChgLst>
    <pc:chgData name="Vickery, Nathanael J." userId="S::njvickery@wpi.edu::17f8eb84-76a0-4081-b0ef-eb10aface1c1" providerId="AD" clId="Web-{7FEAD1CF-6E3E-8D2E-4452-76A4A308CAF3}"/>
    <pc:docChg chg="modSld">
      <pc:chgData name="Vickery, Nathanael J." userId="S::njvickery@wpi.edu::17f8eb84-76a0-4081-b0ef-eb10aface1c1" providerId="AD" clId="Web-{7FEAD1CF-6E3E-8D2E-4452-76A4A308CAF3}" dt="2022-03-02T16:05:36.229" v="236" actId="20577"/>
      <pc:docMkLst>
        <pc:docMk/>
      </pc:docMkLst>
      <pc:sldChg chg="addSp delSp modSp">
        <pc:chgData name="Vickery, Nathanael J." userId="S::njvickery@wpi.edu::17f8eb84-76a0-4081-b0ef-eb10aface1c1" providerId="AD" clId="Web-{7FEAD1CF-6E3E-8D2E-4452-76A4A308CAF3}" dt="2022-03-02T15:53:37.304" v="34"/>
        <pc:sldMkLst>
          <pc:docMk/>
          <pc:sldMk cId="3551531882" sldId="258"/>
        </pc:sldMkLst>
        <pc:spChg chg="add del">
          <ac:chgData name="Vickery, Nathanael J." userId="S::njvickery@wpi.edu::17f8eb84-76a0-4081-b0ef-eb10aface1c1" providerId="AD" clId="Web-{7FEAD1CF-6E3E-8D2E-4452-76A4A308CAF3}" dt="2022-03-02T15:53:37.304" v="34"/>
          <ac:spMkLst>
            <pc:docMk/>
            <pc:sldMk cId="3551531882" sldId="258"/>
            <ac:spMk id="5" creationId="{76409D1E-DC53-4271-A50D-88811E91CC6F}"/>
          </ac:spMkLst>
        </pc:spChg>
        <pc:graphicFrameChg chg="mod">
          <ac:chgData name="Vickery, Nathanael J." userId="S::njvickery@wpi.edu::17f8eb84-76a0-4081-b0ef-eb10aface1c1" providerId="AD" clId="Web-{7FEAD1CF-6E3E-8D2E-4452-76A4A308CAF3}" dt="2022-03-02T15:53:28.741" v="30" actId="1076"/>
          <ac:graphicFrameMkLst>
            <pc:docMk/>
            <pc:sldMk cId="3551531882" sldId="258"/>
            <ac:graphicFrameMk id="6" creationId="{149A68A8-A083-4E88-BBD1-8EF9BD6EB1EA}"/>
          </ac:graphicFrameMkLst>
        </pc:graphicFrameChg>
        <pc:picChg chg="add del">
          <ac:chgData name="Vickery, Nathanael J." userId="S::njvickery@wpi.edu::17f8eb84-76a0-4081-b0ef-eb10aface1c1" providerId="AD" clId="Web-{7FEAD1CF-6E3E-8D2E-4452-76A4A308CAF3}" dt="2022-03-02T15:53:37.304" v="33"/>
          <ac:picMkLst>
            <pc:docMk/>
            <pc:sldMk cId="3551531882" sldId="258"/>
            <ac:picMk id="4" creationId="{5FCCC400-7BD9-4912-BAB6-E67C38634896}"/>
          </ac:picMkLst>
        </pc:picChg>
      </pc:sldChg>
      <pc:sldChg chg="addSp delSp modSp">
        <pc:chgData name="Vickery, Nathanael J." userId="S::njvickery@wpi.edu::17f8eb84-76a0-4081-b0ef-eb10aface1c1" providerId="AD" clId="Web-{7FEAD1CF-6E3E-8D2E-4452-76A4A308CAF3}" dt="2022-03-02T16:04:39.868" v="201" actId="1076"/>
        <pc:sldMkLst>
          <pc:docMk/>
          <pc:sldMk cId="1188346230" sldId="265"/>
        </pc:sldMkLst>
        <pc:spChg chg="mod">
          <ac:chgData name="Vickery, Nathanael J." userId="S::njvickery@wpi.edu::17f8eb84-76a0-4081-b0ef-eb10aface1c1" providerId="AD" clId="Web-{7FEAD1CF-6E3E-8D2E-4452-76A4A308CAF3}" dt="2022-03-02T15:59:51.923" v="140" actId="20577"/>
          <ac:spMkLst>
            <pc:docMk/>
            <pc:sldMk cId="1188346230" sldId="265"/>
            <ac:spMk id="2" creationId="{A08D0F86-F61C-4521-9BBC-16E079796BE6}"/>
          </ac:spMkLst>
        </pc:spChg>
        <pc:spChg chg="add mod">
          <ac:chgData name="Vickery, Nathanael J." userId="S::njvickery@wpi.edu::17f8eb84-76a0-4081-b0ef-eb10aface1c1" providerId="AD" clId="Web-{7FEAD1CF-6E3E-8D2E-4452-76A4A308CAF3}" dt="2022-03-02T16:01:24.128" v="164" actId="20577"/>
          <ac:spMkLst>
            <pc:docMk/>
            <pc:sldMk cId="1188346230" sldId="265"/>
            <ac:spMk id="5" creationId="{78FEC5A1-1D5D-4A2D-9331-E12472AAC361}"/>
          </ac:spMkLst>
        </pc:spChg>
        <pc:spChg chg="del mod">
          <ac:chgData name="Vickery, Nathanael J." userId="S::njvickery@wpi.edu::17f8eb84-76a0-4081-b0ef-eb10aface1c1" providerId="AD" clId="Web-{7FEAD1CF-6E3E-8D2E-4452-76A4A308CAF3}" dt="2022-03-02T15:53:03.350" v="26"/>
          <ac:spMkLst>
            <pc:docMk/>
            <pc:sldMk cId="1188346230" sldId="265"/>
            <ac:spMk id="6" creationId="{75757B37-80E5-45FD-9DC0-34BEAE60D219}"/>
          </ac:spMkLst>
        </pc:spChg>
        <pc:spChg chg="mod">
          <ac:chgData name="Vickery, Nathanael J." userId="S::njvickery@wpi.edu::17f8eb84-76a0-4081-b0ef-eb10aface1c1" providerId="AD" clId="Web-{7FEAD1CF-6E3E-8D2E-4452-76A4A308CAF3}" dt="2022-03-02T15:57:34.982" v="103" actId="1076"/>
          <ac:spMkLst>
            <pc:docMk/>
            <pc:sldMk cId="1188346230" sldId="265"/>
            <ac:spMk id="8" creationId="{D35129F3-50D7-448A-B1C5-D06141F1A517}"/>
          </ac:spMkLst>
        </pc:spChg>
        <pc:spChg chg="mod">
          <ac:chgData name="Vickery, Nathanael J." userId="S::njvickery@wpi.edu::17f8eb84-76a0-4081-b0ef-eb10aface1c1" providerId="AD" clId="Web-{7FEAD1CF-6E3E-8D2E-4452-76A4A308CAF3}" dt="2022-03-02T16:04:39.868" v="201" actId="1076"/>
          <ac:spMkLst>
            <pc:docMk/>
            <pc:sldMk cId="1188346230" sldId="265"/>
            <ac:spMk id="9" creationId="{FA60E469-DF45-45FE-AA15-D9807E730602}"/>
          </ac:spMkLst>
        </pc:spChg>
        <pc:spChg chg="add mod">
          <ac:chgData name="Vickery, Nathanael J." userId="S::njvickery@wpi.edu::17f8eb84-76a0-4081-b0ef-eb10aface1c1" providerId="AD" clId="Web-{7FEAD1CF-6E3E-8D2E-4452-76A4A308CAF3}" dt="2022-03-02T16:02:46.756" v="191" actId="20577"/>
          <ac:spMkLst>
            <pc:docMk/>
            <pc:sldMk cId="1188346230" sldId="265"/>
            <ac:spMk id="13" creationId="{02F841B8-84E0-49A3-B7F8-FDA13C2033AA}"/>
          </ac:spMkLst>
        </pc:spChg>
        <pc:graphicFrameChg chg="mod modGraphic">
          <ac:chgData name="Vickery, Nathanael J." userId="S::njvickery@wpi.edu::17f8eb84-76a0-4081-b0ef-eb10aface1c1" providerId="AD" clId="Web-{7FEAD1CF-6E3E-8D2E-4452-76A4A308CAF3}" dt="2022-03-02T15:56:40.965" v="95"/>
          <ac:graphicFrameMkLst>
            <pc:docMk/>
            <pc:sldMk cId="1188346230" sldId="265"/>
            <ac:graphicFrameMk id="4" creationId="{72006212-B96F-4D6F-8788-735AD27DDF81}"/>
          </ac:graphicFrameMkLst>
        </pc:graphicFrameChg>
        <pc:graphicFrameChg chg="mod modGraphic">
          <ac:chgData name="Vickery, Nathanael J." userId="S::njvickery@wpi.edu::17f8eb84-76a0-4081-b0ef-eb10aface1c1" providerId="AD" clId="Web-{7FEAD1CF-6E3E-8D2E-4452-76A4A308CAF3}" dt="2022-03-02T16:04:39.852" v="200" actId="1076"/>
          <ac:graphicFrameMkLst>
            <pc:docMk/>
            <pc:sldMk cId="1188346230" sldId="265"/>
            <ac:graphicFrameMk id="7" creationId="{ED559269-AB68-438D-B780-678E0B194451}"/>
          </ac:graphicFrameMkLst>
        </pc:graphicFrameChg>
        <pc:picChg chg="add mod modCrop">
          <ac:chgData name="Vickery, Nathanael J." userId="S::njvickery@wpi.edu::17f8eb84-76a0-4081-b0ef-eb10aface1c1" providerId="AD" clId="Web-{7FEAD1CF-6E3E-8D2E-4452-76A4A308CAF3}" dt="2022-03-02T16:00:06.642" v="143" actId="1076"/>
          <ac:picMkLst>
            <pc:docMk/>
            <pc:sldMk cId="1188346230" sldId="265"/>
            <ac:picMk id="3" creationId="{9379CF0B-34FC-4D54-A00B-2533E29D982F}"/>
          </ac:picMkLst>
        </pc:picChg>
        <pc:picChg chg="add mod">
          <ac:chgData name="Vickery, Nathanael J." userId="S::njvickery@wpi.edu::17f8eb84-76a0-4081-b0ef-eb10aface1c1" providerId="AD" clId="Web-{7FEAD1CF-6E3E-8D2E-4452-76A4A308CAF3}" dt="2022-03-02T16:02:50.256" v="192" actId="1076"/>
          <ac:picMkLst>
            <pc:docMk/>
            <pc:sldMk cId="1188346230" sldId="265"/>
            <ac:picMk id="10" creationId="{2E0FE202-7918-4395-80BB-518400BA6A9E}"/>
          </ac:picMkLst>
        </pc:picChg>
      </pc:sldChg>
      <pc:sldChg chg="addSp delSp modSp">
        <pc:chgData name="Vickery, Nathanael J." userId="S::njvickery@wpi.edu::17f8eb84-76a0-4081-b0ef-eb10aface1c1" providerId="AD" clId="Web-{7FEAD1CF-6E3E-8D2E-4452-76A4A308CAF3}" dt="2022-03-02T16:05:36.229" v="236" actId="20577"/>
        <pc:sldMkLst>
          <pc:docMk/>
          <pc:sldMk cId="1866463220" sldId="266"/>
        </pc:sldMkLst>
        <pc:spChg chg="mod">
          <ac:chgData name="Vickery, Nathanael J." userId="S::njvickery@wpi.edu::17f8eb84-76a0-4081-b0ef-eb10aface1c1" providerId="AD" clId="Web-{7FEAD1CF-6E3E-8D2E-4452-76A4A308CAF3}" dt="2022-03-02T15:59:21.516" v="135" actId="20577"/>
          <ac:spMkLst>
            <pc:docMk/>
            <pc:sldMk cId="1866463220" sldId="266"/>
            <ac:spMk id="2" creationId="{48EA42BA-F029-4FA1-B0E1-0E9693208140}"/>
          </ac:spMkLst>
        </pc:spChg>
        <pc:spChg chg="del">
          <ac:chgData name="Vickery, Nathanael J." userId="S::njvickery@wpi.edu::17f8eb84-76a0-4081-b0ef-eb10aface1c1" providerId="AD" clId="Web-{7FEAD1CF-6E3E-8D2E-4452-76A4A308CAF3}" dt="2022-03-02T15:49:53.954" v="1"/>
          <ac:spMkLst>
            <pc:docMk/>
            <pc:sldMk cId="1866463220" sldId="266"/>
            <ac:spMk id="4" creationId="{9954DFA1-8C92-4643-B1BC-6D293A502F78}"/>
          </ac:spMkLst>
        </pc:spChg>
        <pc:spChg chg="mod">
          <ac:chgData name="Vickery, Nathanael J." userId="S::njvickery@wpi.edu::17f8eb84-76a0-4081-b0ef-eb10aface1c1" providerId="AD" clId="Web-{7FEAD1CF-6E3E-8D2E-4452-76A4A308CAF3}" dt="2022-03-02T16:05:22.197" v="227" actId="14100"/>
          <ac:spMkLst>
            <pc:docMk/>
            <pc:sldMk cId="1866463220" sldId="266"/>
            <ac:spMk id="6" creationId="{5DFD5F01-D581-4CF0-9D90-817CF01048AA}"/>
          </ac:spMkLst>
        </pc:spChg>
        <pc:spChg chg="add mod">
          <ac:chgData name="Vickery, Nathanael J." userId="S::njvickery@wpi.edu::17f8eb84-76a0-4081-b0ef-eb10aface1c1" providerId="AD" clId="Web-{7FEAD1CF-6E3E-8D2E-4452-76A4A308CAF3}" dt="2022-03-02T16:05:36.229" v="236" actId="20577"/>
          <ac:spMkLst>
            <pc:docMk/>
            <pc:sldMk cId="1866463220" sldId="266"/>
            <ac:spMk id="7" creationId="{F8D4945B-875E-4171-9E42-FEC6959D1BE3}"/>
          </ac:spMkLst>
        </pc:spChg>
        <pc:picChg chg="add del mod">
          <ac:chgData name="Vickery, Nathanael J." userId="S::njvickery@wpi.edu::17f8eb84-76a0-4081-b0ef-eb10aface1c1" providerId="AD" clId="Web-{7FEAD1CF-6E3E-8D2E-4452-76A4A308CAF3}" dt="2022-03-02T15:52:03.020" v="17"/>
          <ac:picMkLst>
            <pc:docMk/>
            <pc:sldMk cId="1866463220" sldId="266"/>
            <ac:picMk id="3" creationId="{D09D2435-BB4C-4BE1-8388-5D7B13E019B7}"/>
          </ac:picMkLst>
        </pc:picChg>
        <pc:picChg chg="del">
          <ac:chgData name="Vickery, Nathanael J." userId="S::njvickery@wpi.edu::17f8eb84-76a0-4081-b0ef-eb10aface1c1" providerId="AD" clId="Web-{7FEAD1CF-6E3E-8D2E-4452-76A4A308CAF3}" dt="2022-03-02T15:49:51.548" v="0"/>
          <ac:picMkLst>
            <pc:docMk/>
            <pc:sldMk cId="1866463220" sldId="266"/>
            <ac:picMk id="5" creationId="{3795CBB1-CA9E-41DB-BBEE-29C77A140D90}"/>
          </ac:picMkLst>
        </pc:picChg>
      </pc:sldChg>
    </pc:docChg>
  </pc:docChgLst>
  <pc:docChgLst>
    <pc:chgData name="Vickery, Nathanael" userId="S::njvickery@wpi.edu::17f8eb84-76a0-4081-b0ef-eb10aface1c1" providerId="AD" clId="Web-{DA9E26B3-9175-C153-6936-ED3B5B725343}"/>
    <pc:docChg chg="modSld">
      <pc:chgData name="Vickery, Nathanael" userId="S::njvickery@wpi.edu::17f8eb84-76a0-4081-b0ef-eb10aface1c1" providerId="AD" clId="Web-{DA9E26B3-9175-C153-6936-ED3B5B725343}" dt="2022-03-16T16:16:30.258" v="108"/>
      <pc:docMkLst>
        <pc:docMk/>
      </pc:docMkLst>
      <pc:sldChg chg="addSp delSp modSp">
        <pc:chgData name="Vickery, Nathanael" userId="S::njvickery@wpi.edu::17f8eb84-76a0-4081-b0ef-eb10aface1c1" providerId="AD" clId="Web-{DA9E26B3-9175-C153-6936-ED3B5B725343}" dt="2022-03-16T16:16:30.258" v="108"/>
        <pc:sldMkLst>
          <pc:docMk/>
          <pc:sldMk cId="2618372970" sldId="260"/>
        </pc:sldMkLst>
        <pc:spChg chg="mod">
          <ac:chgData name="Vickery, Nathanael" userId="S::njvickery@wpi.edu::17f8eb84-76a0-4081-b0ef-eb10aface1c1" providerId="AD" clId="Web-{DA9E26B3-9175-C153-6936-ED3B5B725343}" dt="2022-03-16T16:16:30.258" v="108"/>
          <ac:spMkLst>
            <pc:docMk/>
            <pc:sldMk cId="2618372970" sldId="260"/>
            <ac:spMk id="2" creationId="{0F6A8CDB-CD3F-462C-9B3E-4B0797BD030F}"/>
          </ac:spMkLst>
        </pc:spChg>
        <pc:spChg chg="mod">
          <ac:chgData name="Vickery, Nathanael" userId="S::njvickery@wpi.edu::17f8eb84-76a0-4081-b0ef-eb10aface1c1" providerId="AD" clId="Web-{DA9E26B3-9175-C153-6936-ED3B5B725343}" dt="2022-03-16T16:16:30.258" v="108"/>
          <ac:spMkLst>
            <pc:docMk/>
            <pc:sldMk cId="2618372970" sldId="260"/>
            <ac:spMk id="3" creationId="{E7DC55C5-ED3A-40F5-B2BA-F8F45897A675}"/>
          </ac:spMkLst>
        </pc:spChg>
        <pc:spChg chg="del">
          <ac:chgData name="Vickery, Nathanael" userId="S::njvickery@wpi.edu::17f8eb84-76a0-4081-b0ef-eb10aface1c1" providerId="AD" clId="Web-{DA9E26B3-9175-C153-6936-ED3B5B725343}" dt="2022-03-16T16:16:30.258" v="108"/>
          <ac:spMkLst>
            <pc:docMk/>
            <pc:sldMk cId="2618372970" sldId="260"/>
            <ac:spMk id="8" creationId="{100EDD19-6802-4EC3-95CE-CFFAB042CFD6}"/>
          </ac:spMkLst>
        </pc:spChg>
        <pc:spChg chg="del">
          <ac:chgData name="Vickery, Nathanael" userId="S::njvickery@wpi.edu::17f8eb84-76a0-4081-b0ef-eb10aface1c1" providerId="AD" clId="Web-{DA9E26B3-9175-C153-6936-ED3B5B725343}" dt="2022-03-16T16:16:30.258" v="108"/>
          <ac:spMkLst>
            <pc:docMk/>
            <pc:sldMk cId="2618372970" sldId="260"/>
            <ac:spMk id="10" creationId="{DB17E863-922E-4C26-BD64-E8FD41D28661}"/>
          </ac:spMkLst>
        </pc:spChg>
        <pc:spChg chg="add">
          <ac:chgData name="Vickery, Nathanael" userId="S::njvickery@wpi.edu::17f8eb84-76a0-4081-b0ef-eb10aface1c1" providerId="AD" clId="Web-{DA9E26B3-9175-C153-6936-ED3B5B725343}" dt="2022-03-16T16:16:30.258" v="108"/>
          <ac:spMkLst>
            <pc:docMk/>
            <pc:sldMk cId="2618372970" sldId="260"/>
            <ac:spMk id="15" creationId="{2B566528-1B12-4246-9431-5C2D7D081168}"/>
          </ac:spMkLst>
        </pc:spChg>
        <pc:spChg chg="add">
          <ac:chgData name="Vickery, Nathanael" userId="S::njvickery@wpi.edu::17f8eb84-76a0-4081-b0ef-eb10aface1c1" providerId="AD" clId="Web-{DA9E26B3-9175-C153-6936-ED3B5B725343}" dt="2022-03-16T16:16:30.258" v="108"/>
          <ac:spMkLst>
            <pc:docMk/>
            <pc:sldMk cId="2618372970" sldId="260"/>
            <ac:spMk id="17" creationId="{2E80C965-DB6D-4F81-9E9E-B027384D0BD6}"/>
          </ac:spMkLst>
        </pc:spChg>
        <pc:spChg chg="add">
          <ac:chgData name="Vickery, Nathanael" userId="S::njvickery@wpi.edu::17f8eb84-76a0-4081-b0ef-eb10aface1c1" providerId="AD" clId="Web-{DA9E26B3-9175-C153-6936-ED3B5B725343}" dt="2022-03-16T16:16:30.258" v="108"/>
          <ac:spMkLst>
            <pc:docMk/>
            <pc:sldMk cId="2618372970" sldId="260"/>
            <ac:spMk id="19" creationId="{A580F890-B085-4E95-96AA-55AEBEC5CE6E}"/>
          </ac:spMkLst>
        </pc:spChg>
        <pc:spChg chg="add">
          <ac:chgData name="Vickery, Nathanael" userId="S::njvickery@wpi.edu::17f8eb84-76a0-4081-b0ef-eb10aface1c1" providerId="AD" clId="Web-{DA9E26B3-9175-C153-6936-ED3B5B725343}" dt="2022-03-16T16:16:30.258" v="108"/>
          <ac:spMkLst>
            <pc:docMk/>
            <pc:sldMk cId="2618372970" sldId="260"/>
            <ac:spMk id="21" creationId="{D3F51FEB-38FB-4F6C-9F7B-2F2AFAB65463}"/>
          </ac:spMkLst>
        </pc:spChg>
        <pc:spChg chg="add">
          <ac:chgData name="Vickery, Nathanael" userId="S::njvickery@wpi.edu::17f8eb84-76a0-4081-b0ef-eb10aface1c1" providerId="AD" clId="Web-{DA9E26B3-9175-C153-6936-ED3B5B725343}" dt="2022-03-16T16:16:30.258" v="108"/>
          <ac:spMkLst>
            <pc:docMk/>
            <pc:sldMk cId="2618372970" sldId="260"/>
            <ac:spMk id="23" creationId="{1E547BA6-BAE0-43BB-A7CA-60F69CE252F0}"/>
          </ac:spMkLst>
        </pc:spChg>
      </pc:sldChg>
      <pc:sldChg chg="modSp">
        <pc:chgData name="Vickery, Nathanael" userId="S::njvickery@wpi.edu::17f8eb84-76a0-4081-b0ef-eb10aface1c1" providerId="AD" clId="Web-{DA9E26B3-9175-C153-6936-ED3B5B725343}" dt="2022-03-16T16:08:00.946" v="102" actId="1076"/>
        <pc:sldMkLst>
          <pc:docMk/>
          <pc:sldMk cId="4177803420" sldId="270"/>
        </pc:sldMkLst>
        <pc:spChg chg="mod">
          <ac:chgData name="Vickery, Nathanael" userId="S::njvickery@wpi.edu::17f8eb84-76a0-4081-b0ef-eb10aface1c1" providerId="AD" clId="Web-{DA9E26B3-9175-C153-6936-ED3B5B725343}" dt="2022-03-16T16:01:21.001" v="12" actId="1076"/>
          <ac:spMkLst>
            <pc:docMk/>
            <pc:sldMk cId="4177803420" sldId="270"/>
            <ac:spMk id="2" creationId="{D4B5FA40-2E70-47DA-9E3A-2158C303824D}"/>
          </ac:spMkLst>
        </pc:spChg>
        <pc:spChg chg="mod">
          <ac:chgData name="Vickery, Nathanael" userId="S::njvickery@wpi.edu::17f8eb84-76a0-4081-b0ef-eb10aface1c1" providerId="AD" clId="Web-{DA9E26B3-9175-C153-6936-ED3B5B725343}" dt="2022-03-16T16:06:25.738" v="57" actId="20577"/>
          <ac:spMkLst>
            <pc:docMk/>
            <pc:sldMk cId="4177803420" sldId="270"/>
            <ac:spMk id="3" creationId="{8F61C857-A8EB-4855-8236-95A28E3D9BFB}"/>
          </ac:spMkLst>
        </pc:spChg>
        <pc:spChg chg="mod">
          <ac:chgData name="Vickery, Nathanael" userId="S::njvickery@wpi.edu::17f8eb84-76a0-4081-b0ef-eb10aface1c1" providerId="AD" clId="Web-{DA9E26B3-9175-C153-6936-ED3B5B725343}" dt="2022-03-16T16:07:35.085" v="98" actId="14100"/>
          <ac:spMkLst>
            <pc:docMk/>
            <pc:sldMk cId="4177803420" sldId="270"/>
            <ac:spMk id="7" creationId="{40004543-DF95-4504-A761-A65AAD493EDB}"/>
          </ac:spMkLst>
        </pc:spChg>
        <pc:picChg chg="mod">
          <ac:chgData name="Vickery, Nathanael" userId="S::njvickery@wpi.edu::17f8eb84-76a0-4081-b0ef-eb10aface1c1" providerId="AD" clId="Web-{DA9E26B3-9175-C153-6936-ED3B5B725343}" dt="2022-03-16T16:08:00.946" v="102" actId="1076"/>
          <ac:picMkLst>
            <pc:docMk/>
            <pc:sldMk cId="4177803420" sldId="270"/>
            <ac:picMk id="4" creationId="{A7420C3C-C4AA-46A9-AF89-BB31C8C8D270}"/>
          </ac:picMkLst>
        </pc:picChg>
        <pc:picChg chg="mod">
          <ac:chgData name="Vickery, Nathanael" userId="S::njvickery@wpi.edu::17f8eb84-76a0-4081-b0ef-eb10aface1c1" providerId="AD" clId="Web-{DA9E26B3-9175-C153-6936-ED3B5B725343}" dt="2022-03-16T16:07:58.243" v="101" actId="1076"/>
          <ac:picMkLst>
            <pc:docMk/>
            <pc:sldMk cId="4177803420" sldId="270"/>
            <ac:picMk id="6" creationId="{B39339A5-4DBA-432E-B5E3-529E394E2686}"/>
          </ac:picMkLst>
        </pc:picChg>
      </pc:sldChg>
      <pc:sldChg chg="modSp">
        <pc:chgData name="Vickery, Nathanael" userId="S::njvickery@wpi.edu::17f8eb84-76a0-4081-b0ef-eb10aface1c1" providerId="AD" clId="Web-{DA9E26B3-9175-C153-6936-ED3B5B725343}" dt="2022-03-16T16:09:44.171" v="105" actId="20577"/>
        <pc:sldMkLst>
          <pc:docMk/>
          <pc:sldMk cId="1253071988" sldId="271"/>
        </pc:sldMkLst>
        <pc:spChg chg="mod">
          <ac:chgData name="Vickery, Nathanael" userId="S::njvickery@wpi.edu::17f8eb84-76a0-4081-b0ef-eb10aface1c1" providerId="AD" clId="Web-{DA9E26B3-9175-C153-6936-ED3B5B725343}" dt="2022-03-16T16:09:44.171" v="105" actId="20577"/>
          <ac:spMkLst>
            <pc:docMk/>
            <pc:sldMk cId="1253071988" sldId="271"/>
            <ac:spMk id="2" creationId="{5B0EA110-A1C7-4D5C-806F-9B5BAFA121C2}"/>
          </ac:spMkLst>
        </pc:spChg>
      </pc:sldChg>
      <pc:sldChg chg="modSp">
        <pc:chgData name="Vickery, Nathanael" userId="S::njvickery@wpi.edu::17f8eb84-76a0-4081-b0ef-eb10aface1c1" providerId="AD" clId="Web-{DA9E26B3-9175-C153-6936-ED3B5B725343}" dt="2022-03-16T16:09:54.656" v="106" actId="20577"/>
        <pc:sldMkLst>
          <pc:docMk/>
          <pc:sldMk cId="2039414970" sldId="272"/>
        </pc:sldMkLst>
        <pc:spChg chg="mod">
          <ac:chgData name="Vickery, Nathanael" userId="S::njvickery@wpi.edu::17f8eb84-76a0-4081-b0ef-eb10aface1c1" providerId="AD" clId="Web-{DA9E26B3-9175-C153-6936-ED3B5B725343}" dt="2022-03-16T16:09:54.656" v="106" actId="20577"/>
          <ac:spMkLst>
            <pc:docMk/>
            <pc:sldMk cId="2039414970" sldId="272"/>
            <ac:spMk id="2" creationId="{A5696555-0178-4048-9A9B-743E025BF1CB}"/>
          </ac:spMkLst>
        </pc:spChg>
      </pc:sldChg>
    </pc:docChg>
  </pc:docChgLst>
  <pc:docChgLst>
    <pc:chgData name="Vickery, Nathanael J." userId="S::njvickery@wpi.edu::17f8eb84-76a0-4081-b0ef-eb10aface1c1" providerId="AD" clId="Web-{62FECDAF-8B41-6CD3-4B11-45EE83555DC6}"/>
    <pc:docChg chg="modSld">
      <pc:chgData name="Vickery, Nathanael J." userId="S::njvickery@wpi.edu::17f8eb84-76a0-4081-b0ef-eb10aface1c1" providerId="AD" clId="Web-{62FECDAF-8B41-6CD3-4B11-45EE83555DC6}" dt="2022-02-21T19:12:42.644" v="83" actId="20577"/>
      <pc:docMkLst>
        <pc:docMk/>
      </pc:docMkLst>
      <pc:sldChg chg="modSp">
        <pc:chgData name="Vickery, Nathanael J." userId="S::njvickery@wpi.edu::17f8eb84-76a0-4081-b0ef-eb10aface1c1" providerId="AD" clId="Web-{62FECDAF-8B41-6CD3-4B11-45EE83555DC6}" dt="2022-02-21T19:12:42.644" v="83" actId="20577"/>
        <pc:sldMkLst>
          <pc:docMk/>
          <pc:sldMk cId="2763486945" sldId="259"/>
        </pc:sldMkLst>
        <pc:spChg chg="mod">
          <ac:chgData name="Vickery, Nathanael J." userId="S::njvickery@wpi.edu::17f8eb84-76a0-4081-b0ef-eb10aface1c1" providerId="AD" clId="Web-{62FECDAF-8B41-6CD3-4B11-45EE83555DC6}" dt="2022-02-21T19:12:42.644" v="83" actId="20577"/>
          <ac:spMkLst>
            <pc:docMk/>
            <pc:sldMk cId="2763486945" sldId="259"/>
            <ac:spMk id="2" creationId="{B9B7081B-063C-400D-93D4-F6320416D819}"/>
          </ac:spMkLst>
        </pc:spChg>
      </pc:sldChg>
      <pc:sldChg chg="modSp">
        <pc:chgData name="Vickery, Nathanael J." userId="S::njvickery@wpi.edu::17f8eb84-76a0-4081-b0ef-eb10aface1c1" providerId="AD" clId="Web-{62FECDAF-8B41-6CD3-4B11-45EE83555DC6}" dt="2022-02-21T19:09:49.617" v="44" actId="20577"/>
        <pc:sldMkLst>
          <pc:docMk/>
          <pc:sldMk cId="1501837980" sldId="261"/>
        </pc:sldMkLst>
        <pc:graphicFrameChg chg="modGraphic">
          <ac:chgData name="Vickery, Nathanael J." userId="S::njvickery@wpi.edu::17f8eb84-76a0-4081-b0ef-eb10aface1c1" providerId="AD" clId="Web-{62FECDAF-8B41-6CD3-4B11-45EE83555DC6}" dt="2022-02-21T19:09:49.617" v="44" actId="20577"/>
          <ac:graphicFrameMkLst>
            <pc:docMk/>
            <pc:sldMk cId="1501837980" sldId="261"/>
            <ac:graphicFrameMk id="4" creationId="{74163CFF-123A-4E84-BBA1-7319CD2D38C7}"/>
          </ac:graphicFrameMkLst>
        </pc:graphicFrameChg>
      </pc:sldChg>
      <pc:sldChg chg="modSp">
        <pc:chgData name="Vickery, Nathanael J." userId="S::njvickery@wpi.edu::17f8eb84-76a0-4081-b0ef-eb10aface1c1" providerId="AD" clId="Web-{62FECDAF-8B41-6CD3-4B11-45EE83555DC6}" dt="2022-02-21T19:12:30.627" v="79" actId="20577"/>
        <pc:sldMkLst>
          <pc:docMk/>
          <pc:sldMk cId="2825810888" sldId="264"/>
        </pc:sldMkLst>
        <pc:spChg chg="mod">
          <ac:chgData name="Vickery, Nathanael J." userId="S::njvickery@wpi.edu::17f8eb84-76a0-4081-b0ef-eb10aface1c1" providerId="AD" clId="Web-{62FECDAF-8B41-6CD3-4B11-45EE83555DC6}" dt="2022-02-21T19:12:30.627" v="79" actId="20577"/>
          <ac:spMkLst>
            <pc:docMk/>
            <pc:sldMk cId="2825810888" sldId="264"/>
            <ac:spMk id="3" creationId="{25F919A5-FACD-4328-AB0D-ABEF1D80E1EE}"/>
          </ac:spMkLst>
        </pc:spChg>
      </pc:sldChg>
    </pc:docChg>
  </pc:docChgLst>
  <pc:docChgLst>
    <pc:chgData name="Vickery, Nathanael J." userId="S::njvickery@wpi.edu::17f8eb84-76a0-4081-b0ef-eb10aface1c1" providerId="AD" clId="Web-{B6263433-A190-BE24-4598-21489F48945D}"/>
    <pc:docChg chg="modSld">
      <pc:chgData name="Vickery, Nathanael J." userId="S::njvickery@wpi.edu::17f8eb84-76a0-4081-b0ef-eb10aface1c1" providerId="AD" clId="Web-{B6263433-A190-BE24-4598-21489F48945D}" dt="2022-03-02T01:37:15.114" v="57" actId="1076"/>
      <pc:docMkLst>
        <pc:docMk/>
      </pc:docMkLst>
      <pc:sldChg chg="modSp">
        <pc:chgData name="Vickery, Nathanael J." userId="S::njvickery@wpi.edu::17f8eb84-76a0-4081-b0ef-eb10aface1c1" providerId="AD" clId="Web-{B6263433-A190-BE24-4598-21489F48945D}" dt="2022-03-02T01:37:15.114" v="57" actId="1076"/>
        <pc:sldMkLst>
          <pc:docMk/>
          <pc:sldMk cId="1188346230" sldId="265"/>
        </pc:sldMkLst>
        <pc:spChg chg="mod">
          <ac:chgData name="Vickery, Nathanael J." userId="S::njvickery@wpi.edu::17f8eb84-76a0-4081-b0ef-eb10aface1c1" providerId="AD" clId="Web-{B6263433-A190-BE24-4598-21489F48945D}" dt="2022-03-02T01:36:45.737" v="53" actId="20577"/>
          <ac:spMkLst>
            <pc:docMk/>
            <pc:sldMk cId="1188346230" sldId="265"/>
            <ac:spMk id="6" creationId="{75757B37-80E5-45FD-9DC0-34BEAE60D219}"/>
          </ac:spMkLst>
        </pc:spChg>
        <pc:spChg chg="mod">
          <ac:chgData name="Vickery, Nathanael J." userId="S::njvickery@wpi.edu::17f8eb84-76a0-4081-b0ef-eb10aface1c1" providerId="AD" clId="Web-{B6263433-A190-BE24-4598-21489F48945D}" dt="2022-03-02T01:35:28.342" v="38" actId="1076"/>
          <ac:spMkLst>
            <pc:docMk/>
            <pc:sldMk cId="1188346230" sldId="265"/>
            <ac:spMk id="8" creationId="{D35129F3-50D7-448A-B1C5-D06141F1A517}"/>
          </ac:spMkLst>
        </pc:spChg>
        <pc:spChg chg="mod">
          <ac:chgData name="Vickery, Nathanael J." userId="S::njvickery@wpi.edu::17f8eb84-76a0-4081-b0ef-eb10aface1c1" providerId="AD" clId="Web-{B6263433-A190-BE24-4598-21489F48945D}" dt="2022-03-02T01:37:15.114" v="57" actId="1076"/>
          <ac:spMkLst>
            <pc:docMk/>
            <pc:sldMk cId="1188346230" sldId="265"/>
            <ac:spMk id="9" creationId="{FA60E469-DF45-45FE-AA15-D9807E730602}"/>
          </ac:spMkLst>
        </pc:spChg>
        <pc:graphicFrameChg chg="mod">
          <ac:chgData name="Vickery, Nathanael J." userId="S::njvickery@wpi.edu::17f8eb84-76a0-4081-b0ef-eb10aface1c1" providerId="AD" clId="Web-{B6263433-A190-BE24-4598-21489F48945D}" dt="2022-03-02T01:35:28.326" v="37" actId="1076"/>
          <ac:graphicFrameMkLst>
            <pc:docMk/>
            <pc:sldMk cId="1188346230" sldId="265"/>
            <ac:graphicFrameMk id="4" creationId="{72006212-B96F-4D6F-8788-735AD27DDF81}"/>
          </ac:graphicFrameMkLst>
        </pc:graphicFrameChg>
        <pc:graphicFrameChg chg="mod">
          <ac:chgData name="Vickery, Nathanael J." userId="S::njvickery@wpi.edu::17f8eb84-76a0-4081-b0ef-eb10aface1c1" providerId="AD" clId="Web-{B6263433-A190-BE24-4598-21489F48945D}" dt="2022-03-02T01:37:15.083" v="56" actId="1076"/>
          <ac:graphicFrameMkLst>
            <pc:docMk/>
            <pc:sldMk cId="1188346230" sldId="265"/>
            <ac:graphicFrameMk id="7" creationId="{ED559269-AB68-438D-B780-678E0B194451}"/>
          </ac:graphicFrameMkLst>
        </pc:graphicFrameChg>
      </pc:sldChg>
    </pc:docChg>
  </pc:docChgLst>
  <pc:docChgLst>
    <pc:chgData name="Vickery, Nathanael" userId="S::njvickery@wpi.edu::17f8eb84-76a0-4081-b0ef-eb10aface1c1" providerId="AD" clId="Web-{87464862-D79A-D92B-A2F9-F90203BB07C8}"/>
    <pc:docChg chg="modSld">
      <pc:chgData name="Vickery, Nathanael" userId="S::njvickery@wpi.edu::17f8eb84-76a0-4081-b0ef-eb10aface1c1" providerId="AD" clId="Web-{87464862-D79A-D92B-A2F9-F90203BB07C8}" dt="2022-03-14T19:31:55.917" v="26" actId="20577"/>
      <pc:docMkLst>
        <pc:docMk/>
      </pc:docMkLst>
      <pc:sldChg chg="addSp modSp mod setBg">
        <pc:chgData name="Vickery, Nathanael" userId="S::njvickery@wpi.edu::17f8eb84-76a0-4081-b0ef-eb10aface1c1" providerId="AD" clId="Web-{87464862-D79A-D92B-A2F9-F90203BB07C8}" dt="2022-03-14T17:39:02.142" v="0"/>
        <pc:sldMkLst>
          <pc:docMk/>
          <pc:sldMk cId="1193259275" sldId="268"/>
        </pc:sldMkLst>
        <pc:spChg chg="mod">
          <ac:chgData name="Vickery, Nathanael" userId="S::njvickery@wpi.edu::17f8eb84-76a0-4081-b0ef-eb10aface1c1" providerId="AD" clId="Web-{87464862-D79A-D92B-A2F9-F90203BB07C8}" dt="2022-03-14T17:39:02.142" v="0"/>
          <ac:spMkLst>
            <pc:docMk/>
            <pc:sldMk cId="1193259275" sldId="268"/>
            <ac:spMk id="2" creationId="{3BC1F154-67E3-49A0-B511-0320487EA12A}"/>
          </ac:spMkLst>
        </pc:spChg>
        <pc:spChg chg="mod">
          <ac:chgData name="Vickery, Nathanael" userId="S::njvickery@wpi.edu::17f8eb84-76a0-4081-b0ef-eb10aface1c1" providerId="AD" clId="Web-{87464862-D79A-D92B-A2F9-F90203BB07C8}" dt="2022-03-14T17:39:02.142" v="0"/>
          <ac:spMkLst>
            <pc:docMk/>
            <pc:sldMk cId="1193259275" sldId="268"/>
            <ac:spMk id="3" creationId="{B8298FFF-A6BA-4D70-8F58-9BEA41FCDF72}"/>
          </ac:spMkLst>
        </pc:spChg>
        <pc:spChg chg="add">
          <ac:chgData name="Vickery, Nathanael" userId="S::njvickery@wpi.edu::17f8eb84-76a0-4081-b0ef-eb10aface1c1" providerId="AD" clId="Web-{87464862-D79A-D92B-A2F9-F90203BB07C8}" dt="2022-03-14T17:39:02.142" v="0"/>
          <ac:spMkLst>
            <pc:docMk/>
            <pc:sldMk cId="1193259275" sldId="268"/>
            <ac:spMk id="8" creationId="{2B566528-1B12-4246-9431-5C2D7D081168}"/>
          </ac:spMkLst>
        </pc:spChg>
        <pc:spChg chg="add">
          <ac:chgData name="Vickery, Nathanael" userId="S::njvickery@wpi.edu::17f8eb84-76a0-4081-b0ef-eb10aface1c1" providerId="AD" clId="Web-{87464862-D79A-D92B-A2F9-F90203BB07C8}" dt="2022-03-14T17:39:02.142" v="0"/>
          <ac:spMkLst>
            <pc:docMk/>
            <pc:sldMk cId="1193259275" sldId="268"/>
            <ac:spMk id="10" creationId="{2E80C965-DB6D-4F81-9E9E-B027384D0BD6}"/>
          </ac:spMkLst>
        </pc:spChg>
        <pc:spChg chg="add">
          <ac:chgData name="Vickery, Nathanael" userId="S::njvickery@wpi.edu::17f8eb84-76a0-4081-b0ef-eb10aface1c1" providerId="AD" clId="Web-{87464862-D79A-D92B-A2F9-F90203BB07C8}" dt="2022-03-14T17:39:02.142" v="0"/>
          <ac:spMkLst>
            <pc:docMk/>
            <pc:sldMk cId="1193259275" sldId="268"/>
            <ac:spMk id="12" creationId="{A580F890-B085-4E95-96AA-55AEBEC5CE6E}"/>
          </ac:spMkLst>
        </pc:spChg>
        <pc:spChg chg="add">
          <ac:chgData name="Vickery, Nathanael" userId="S::njvickery@wpi.edu::17f8eb84-76a0-4081-b0ef-eb10aface1c1" providerId="AD" clId="Web-{87464862-D79A-D92B-A2F9-F90203BB07C8}" dt="2022-03-14T17:39:02.142" v="0"/>
          <ac:spMkLst>
            <pc:docMk/>
            <pc:sldMk cId="1193259275" sldId="268"/>
            <ac:spMk id="14" creationId="{D3F51FEB-38FB-4F6C-9F7B-2F2AFAB65463}"/>
          </ac:spMkLst>
        </pc:spChg>
        <pc:spChg chg="add">
          <ac:chgData name="Vickery, Nathanael" userId="S::njvickery@wpi.edu::17f8eb84-76a0-4081-b0ef-eb10aface1c1" providerId="AD" clId="Web-{87464862-D79A-D92B-A2F9-F90203BB07C8}" dt="2022-03-14T17:39:02.142" v="0"/>
          <ac:spMkLst>
            <pc:docMk/>
            <pc:sldMk cId="1193259275" sldId="268"/>
            <ac:spMk id="16" creationId="{1E547BA6-BAE0-43BB-A7CA-60F69CE252F0}"/>
          </ac:spMkLst>
        </pc:spChg>
      </pc:sldChg>
      <pc:sldChg chg="addSp modSp mod setBg">
        <pc:chgData name="Vickery, Nathanael" userId="S::njvickery@wpi.edu::17f8eb84-76a0-4081-b0ef-eb10aface1c1" providerId="AD" clId="Web-{87464862-D79A-D92B-A2F9-F90203BB07C8}" dt="2022-03-14T19:31:55.917" v="26" actId="20577"/>
        <pc:sldMkLst>
          <pc:docMk/>
          <pc:sldMk cId="1217291898" sldId="269"/>
        </pc:sldMkLst>
        <pc:spChg chg="mod">
          <ac:chgData name="Vickery, Nathanael" userId="S::njvickery@wpi.edu::17f8eb84-76a0-4081-b0ef-eb10aface1c1" providerId="AD" clId="Web-{87464862-D79A-D92B-A2F9-F90203BB07C8}" dt="2022-03-14T17:39:24.831" v="1"/>
          <ac:spMkLst>
            <pc:docMk/>
            <pc:sldMk cId="1217291898" sldId="269"/>
            <ac:spMk id="2" creationId="{2D2FBC13-335E-43CB-BA8A-0A2E3D31AD3F}"/>
          </ac:spMkLst>
        </pc:spChg>
        <pc:spChg chg="mod">
          <ac:chgData name="Vickery, Nathanael" userId="S::njvickery@wpi.edu::17f8eb84-76a0-4081-b0ef-eb10aface1c1" providerId="AD" clId="Web-{87464862-D79A-D92B-A2F9-F90203BB07C8}" dt="2022-03-14T19:31:55.917" v="26" actId="20577"/>
          <ac:spMkLst>
            <pc:docMk/>
            <pc:sldMk cId="1217291898" sldId="269"/>
            <ac:spMk id="3" creationId="{914C3C87-2C63-48A9-9B93-9D5775E210BD}"/>
          </ac:spMkLst>
        </pc:spChg>
        <pc:spChg chg="add">
          <ac:chgData name="Vickery, Nathanael" userId="S::njvickery@wpi.edu::17f8eb84-76a0-4081-b0ef-eb10aface1c1" providerId="AD" clId="Web-{87464862-D79A-D92B-A2F9-F90203BB07C8}" dt="2022-03-14T17:39:24.831" v="1"/>
          <ac:spMkLst>
            <pc:docMk/>
            <pc:sldMk cId="1217291898" sldId="269"/>
            <ac:spMk id="8" creationId="{2B566528-1B12-4246-9431-5C2D7D081168}"/>
          </ac:spMkLst>
        </pc:spChg>
        <pc:spChg chg="add">
          <ac:chgData name="Vickery, Nathanael" userId="S::njvickery@wpi.edu::17f8eb84-76a0-4081-b0ef-eb10aface1c1" providerId="AD" clId="Web-{87464862-D79A-D92B-A2F9-F90203BB07C8}" dt="2022-03-14T17:39:24.831" v="1"/>
          <ac:spMkLst>
            <pc:docMk/>
            <pc:sldMk cId="1217291898" sldId="269"/>
            <ac:spMk id="10" creationId="{2E80C965-DB6D-4F81-9E9E-B027384D0BD6}"/>
          </ac:spMkLst>
        </pc:spChg>
        <pc:spChg chg="add">
          <ac:chgData name="Vickery, Nathanael" userId="S::njvickery@wpi.edu::17f8eb84-76a0-4081-b0ef-eb10aface1c1" providerId="AD" clId="Web-{87464862-D79A-D92B-A2F9-F90203BB07C8}" dt="2022-03-14T17:39:24.831" v="1"/>
          <ac:spMkLst>
            <pc:docMk/>
            <pc:sldMk cId="1217291898" sldId="269"/>
            <ac:spMk id="12" creationId="{A580F890-B085-4E95-96AA-55AEBEC5CE6E}"/>
          </ac:spMkLst>
        </pc:spChg>
        <pc:spChg chg="add">
          <ac:chgData name="Vickery, Nathanael" userId="S::njvickery@wpi.edu::17f8eb84-76a0-4081-b0ef-eb10aface1c1" providerId="AD" clId="Web-{87464862-D79A-D92B-A2F9-F90203BB07C8}" dt="2022-03-14T17:39:24.831" v="1"/>
          <ac:spMkLst>
            <pc:docMk/>
            <pc:sldMk cId="1217291898" sldId="269"/>
            <ac:spMk id="14" creationId="{D3F51FEB-38FB-4F6C-9F7B-2F2AFAB65463}"/>
          </ac:spMkLst>
        </pc:spChg>
        <pc:spChg chg="add">
          <ac:chgData name="Vickery, Nathanael" userId="S::njvickery@wpi.edu::17f8eb84-76a0-4081-b0ef-eb10aface1c1" providerId="AD" clId="Web-{87464862-D79A-D92B-A2F9-F90203BB07C8}" dt="2022-03-14T17:39:24.831" v="1"/>
          <ac:spMkLst>
            <pc:docMk/>
            <pc:sldMk cId="1217291898" sldId="269"/>
            <ac:spMk id="16" creationId="{1E547BA6-BAE0-43BB-A7CA-60F69CE252F0}"/>
          </ac:spMkLst>
        </pc:spChg>
      </pc:sldChg>
    </pc:docChg>
  </pc:docChgLst>
  <pc:docChgLst>
    <pc:chgData name="Vickery, Nathanael" userId="S::njvickery@wpi.edu::17f8eb84-76a0-4081-b0ef-eb10aface1c1" providerId="AD" clId="Web-{4D29C0BD-148B-4DC0-76C7-9677A9A46194}"/>
    <pc:docChg chg="modSld">
      <pc:chgData name="Vickery, Nathanael" userId="S::njvickery@wpi.edu::17f8eb84-76a0-4081-b0ef-eb10aface1c1" providerId="AD" clId="Web-{4D29C0BD-148B-4DC0-76C7-9677A9A46194}" dt="2022-03-19T05:28:11.511" v="4" actId="20577"/>
      <pc:docMkLst>
        <pc:docMk/>
      </pc:docMkLst>
      <pc:sldChg chg="modSp">
        <pc:chgData name="Vickery, Nathanael" userId="S::njvickery@wpi.edu::17f8eb84-76a0-4081-b0ef-eb10aface1c1" providerId="AD" clId="Web-{4D29C0BD-148B-4DC0-76C7-9677A9A46194}" dt="2022-03-19T05:28:11.511" v="4" actId="20577"/>
        <pc:sldMkLst>
          <pc:docMk/>
          <pc:sldMk cId="866122939" sldId="273"/>
        </pc:sldMkLst>
        <pc:spChg chg="mod">
          <ac:chgData name="Vickery, Nathanael" userId="S::njvickery@wpi.edu::17f8eb84-76a0-4081-b0ef-eb10aface1c1" providerId="AD" clId="Web-{4D29C0BD-148B-4DC0-76C7-9677A9A46194}" dt="2022-03-19T05:28:11.511" v="4" actId="20577"/>
          <ac:spMkLst>
            <pc:docMk/>
            <pc:sldMk cId="866122939" sldId="273"/>
            <ac:spMk id="3" creationId="{9CBFE2B0-193C-4070-BBC8-B8028DF2B293}"/>
          </ac:spMkLst>
        </pc:spChg>
      </pc:sldChg>
    </pc:docChg>
  </pc:docChgLst>
  <pc:docChgLst>
    <pc:chgData name="Vickery, Nathanael" userId="S::njvickery@wpi.edu::17f8eb84-76a0-4081-b0ef-eb10aface1c1" providerId="AD" clId="Web-{A8897DD1-A293-0AF8-3CDF-713CD6C130B9}"/>
    <pc:docChg chg="addSld modSld sldOrd">
      <pc:chgData name="Vickery, Nathanael" userId="S::njvickery@wpi.edu::17f8eb84-76a0-4081-b0ef-eb10aface1c1" providerId="AD" clId="Web-{A8897DD1-A293-0AF8-3CDF-713CD6C130B9}" dt="2022-03-13T05:06:05.183" v="471" actId="1076"/>
      <pc:docMkLst>
        <pc:docMk/>
      </pc:docMkLst>
      <pc:sldChg chg="ord">
        <pc:chgData name="Vickery, Nathanael" userId="S::njvickery@wpi.edu::17f8eb84-76a0-4081-b0ef-eb10aface1c1" providerId="AD" clId="Web-{A8897DD1-A293-0AF8-3CDF-713CD6C130B9}" dt="2022-03-13T04:41:25.993" v="1"/>
        <pc:sldMkLst>
          <pc:docMk/>
          <pc:sldMk cId="2825810888" sldId="264"/>
        </pc:sldMkLst>
      </pc:sldChg>
      <pc:sldChg chg="addSp delSp modSp new">
        <pc:chgData name="Vickery, Nathanael" userId="S::njvickery@wpi.edu::17f8eb84-76a0-4081-b0ef-eb10aface1c1" providerId="AD" clId="Web-{A8897DD1-A293-0AF8-3CDF-713CD6C130B9}" dt="2022-03-13T05:06:05.183" v="471" actId="1076"/>
        <pc:sldMkLst>
          <pc:docMk/>
          <pc:sldMk cId="1546944795" sldId="267"/>
        </pc:sldMkLst>
        <pc:spChg chg="mod">
          <ac:chgData name="Vickery, Nathanael" userId="S::njvickery@wpi.edu::17f8eb84-76a0-4081-b0ef-eb10aface1c1" providerId="AD" clId="Web-{A8897DD1-A293-0AF8-3CDF-713CD6C130B9}" dt="2022-03-13T04:41:46.745" v="15" actId="20577"/>
          <ac:spMkLst>
            <pc:docMk/>
            <pc:sldMk cId="1546944795" sldId="267"/>
            <ac:spMk id="2" creationId="{BB231AA2-D7B7-4B17-81B3-76A2A13ED87F}"/>
          </ac:spMkLst>
        </pc:spChg>
        <pc:spChg chg="mod">
          <ac:chgData name="Vickery, Nathanael" userId="S::njvickery@wpi.edu::17f8eb84-76a0-4081-b0ef-eb10aface1c1" providerId="AD" clId="Web-{A8897DD1-A293-0AF8-3CDF-713CD6C130B9}" dt="2022-03-13T05:05:44.963" v="440" actId="20577"/>
          <ac:spMkLst>
            <pc:docMk/>
            <pc:sldMk cId="1546944795" sldId="267"/>
            <ac:spMk id="3" creationId="{BAD47FFC-2213-4E29-84F6-2F146AE292E9}"/>
          </ac:spMkLst>
        </pc:spChg>
        <pc:spChg chg="add mod">
          <ac:chgData name="Vickery, Nathanael" userId="S::njvickery@wpi.edu::17f8eb84-76a0-4081-b0ef-eb10aface1c1" providerId="AD" clId="Web-{A8897DD1-A293-0AF8-3CDF-713CD6C130B9}" dt="2022-03-13T05:06:04.902" v="443" actId="1076"/>
          <ac:spMkLst>
            <pc:docMk/>
            <pc:sldMk cId="1546944795" sldId="267"/>
            <ac:spMk id="4" creationId="{C03CF48A-E175-45C6-A6F6-3B42DB200C45}"/>
          </ac:spMkLst>
        </pc:spChg>
        <pc:spChg chg="add mod">
          <ac:chgData name="Vickery, Nathanael" userId="S::njvickery@wpi.edu::17f8eb84-76a0-4081-b0ef-eb10aface1c1" providerId="AD" clId="Web-{A8897DD1-A293-0AF8-3CDF-713CD6C130B9}" dt="2022-03-13T05:06:04.933" v="445" actId="1076"/>
          <ac:spMkLst>
            <pc:docMk/>
            <pc:sldMk cId="1546944795" sldId="267"/>
            <ac:spMk id="6" creationId="{2610EAA9-7DB2-421E-B20F-15EC34A859FE}"/>
          </ac:spMkLst>
        </pc:spChg>
        <pc:spChg chg="add mod">
          <ac:chgData name="Vickery, Nathanael" userId="S::njvickery@wpi.edu::17f8eb84-76a0-4081-b0ef-eb10aface1c1" providerId="AD" clId="Web-{A8897DD1-A293-0AF8-3CDF-713CD6C130B9}" dt="2022-03-13T05:06:04.949" v="446" actId="1076"/>
          <ac:spMkLst>
            <pc:docMk/>
            <pc:sldMk cId="1546944795" sldId="267"/>
            <ac:spMk id="7" creationId="{B6AD5C95-975A-471C-A01B-0B377AEDC283}"/>
          </ac:spMkLst>
        </pc:spChg>
        <pc:spChg chg="add mod">
          <ac:chgData name="Vickery, Nathanael" userId="S::njvickery@wpi.edu::17f8eb84-76a0-4081-b0ef-eb10aface1c1" providerId="AD" clId="Web-{A8897DD1-A293-0AF8-3CDF-713CD6C130B9}" dt="2022-03-13T05:06:04.949" v="447" actId="1076"/>
          <ac:spMkLst>
            <pc:docMk/>
            <pc:sldMk cId="1546944795" sldId="267"/>
            <ac:spMk id="8" creationId="{4CB71232-64C0-40D6-9B7A-04DD792BAC6A}"/>
          </ac:spMkLst>
        </pc:spChg>
        <pc:spChg chg="add mod">
          <ac:chgData name="Vickery, Nathanael" userId="S::njvickery@wpi.edu::17f8eb84-76a0-4081-b0ef-eb10aface1c1" providerId="AD" clId="Web-{A8897DD1-A293-0AF8-3CDF-713CD6C130B9}" dt="2022-03-13T05:06:04.980" v="450" actId="1076"/>
          <ac:spMkLst>
            <pc:docMk/>
            <pc:sldMk cId="1546944795" sldId="267"/>
            <ac:spMk id="12" creationId="{5B0601B9-015A-4872-AA54-EBB95A9E5B60}"/>
          </ac:spMkLst>
        </pc:spChg>
        <pc:spChg chg="add mod">
          <ac:chgData name="Vickery, Nathanael" userId="S::njvickery@wpi.edu::17f8eb84-76a0-4081-b0ef-eb10aface1c1" providerId="AD" clId="Web-{A8897DD1-A293-0AF8-3CDF-713CD6C130B9}" dt="2022-03-13T05:06:04.996" v="451" actId="1076"/>
          <ac:spMkLst>
            <pc:docMk/>
            <pc:sldMk cId="1546944795" sldId="267"/>
            <ac:spMk id="13" creationId="{6B97D3DE-FCBA-4623-85AA-3D8B1A89376B}"/>
          </ac:spMkLst>
        </pc:spChg>
        <pc:spChg chg="add mod">
          <ac:chgData name="Vickery, Nathanael" userId="S::njvickery@wpi.edu::17f8eb84-76a0-4081-b0ef-eb10aface1c1" providerId="AD" clId="Web-{A8897DD1-A293-0AF8-3CDF-713CD6C130B9}" dt="2022-03-13T05:06:05.027" v="454" actId="1076"/>
          <ac:spMkLst>
            <pc:docMk/>
            <pc:sldMk cId="1546944795" sldId="267"/>
            <ac:spMk id="16" creationId="{C0FA459A-423D-407C-BBE2-AD24EB1D9857}"/>
          </ac:spMkLst>
        </pc:spChg>
        <pc:spChg chg="add mod">
          <ac:chgData name="Vickery, Nathanael" userId="S::njvickery@wpi.edu::17f8eb84-76a0-4081-b0ef-eb10aface1c1" providerId="AD" clId="Web-{A8897DD1-A293-0AF8-3CDF-713CD6C130B9}" dt="2022-03-13T05:06:05.043" v="455" actId="1076"/>
          <ac:spMkLst>
            <pc:docMk/>
            <pc:sldMk cId="1546944795" sldId="267"/>
            <ac:spMk id="17" creationId="{98898C97-837F-42F3-B660-862CFDCFCFAE}"/>
          </ac:spMkLst>
        </pc:spChg>
        <pc:spChg chg="add mod">
          <ac:chgData name="Vickery, Nathanael" userId="S::njvickery@wpi.edu::17f8eb84-76a0-4081-b0ef-eb10aface1c1" providerId="AD" clId="Web-{A8897DD1-A293-0AF8-3CDF-713CD6C130B9}" dt="2022-03-13T05:06:05.043" v="456" actId="1076"/>
          <ac:spMkLst>
            <pc:docMk/>
            <pc:sldMk cId="1546944795" sldId="267"/>
            <ac:spMk id="18" creationId="{C8F975B9-C6AE-4F55-9B77-2E32165D6BE2}"/>
          </ac:spMkLst>
        </pc:spChg>
        <pc:spChg chg="add mod">
          <ac:chgData name="Vickery, Nathanael" userId="S::njvickery@wpi.edu::17f8eb84-76a0-4081-b0ef-eb10aface1c1" providerId="AD" clId="Web-{A8897DD1-A293-0AF8-3CDF-713CD6C130B9}" dt="2022-03-13T05:06:05.058" v="457" actId="1076"/>
          <ac:spMkLst>
            <pc:docMk/>
            <pc:sldMk cId="1546944795" sldId="267"/>
            <ac:spMk id="19" creationId="{7E530FC4-0543-4929-9E51-00BFE33F3D57}"/>
          </ac:spMkLst>
        </pc:spChg>
        <pc:spChg chg="add mod">
          <ac:chgData name="Vickery, Nathanael" userId="S::njvickery@wpi.edu::17f8eb84-76a0-4081-b0ef-eb10aface1c1" providerId="AD" clId="Web-{A8897DD1-A293-0AF8-3CDF-713CD6C130B9}" dt="2022-03-13T05:06:05.074" v="458" actId="1076"/>
          <ac:spMkLst>
            <pc:docMk/>
            <pc:sldMk cId="1546944795" sldId="267"/>
            <ac:spMk id="20" creationId="{DEA5900B-BFB5-4B47-852A-812077B9CF41}"/>
          </ac:spMkLst>
        </pc:spChg>
        <pc:spChg chg="add mod">
          <ac:chgData name="Vickery, Nathanael" userId="S::njvickery@wpi.edu::17f8eb84-76a0-4081-b0ef-eb10aface1c1" providerId="AD" clId="Web-{A8897DD1-A293-0AF8-3CDF-713CD6C130B9}" dt="2022-03-13T05:06:05.183" v="471" actId="1076"/>
          <ac:spMkLst>
            <pc:docMk/>
            <pc:sldMk cId="1546944795" sldId="267"/>
            <ac:spMk id="34" creationId="{CF62617B-7D14-40E1-BC70-5161C06FB7C8}"/>
          </ac:spMkLst>
        </pc:spChg>
        <pc:cxnChg chg="add mod">
          <ac:chgData name="Vickery, Nathanael" userId="S::njvickery@wpi.edu::17f8eb84-76a0-4081-b0ef-eb10aface1c1" providerId="AD" clId="Web-{A8897DD1-A293-0AF8-3CDF-713CD6C130B9}" dt="2022-03-13T05:06:04.918" v="444" actId="1076"/>
          <ac:cxnSpMkLst>
            <pc:docMk/>
            <pc:sldMk cId="1546944795" sldId="267"/>
            <ac:cxnSpMk id="5" creationId="{4B640630-531E-4D76-AC83-1786BC0B2652}"/>
          </ac:cxnSpMkLst>
        </pc:cxnChg>
        <pc:cxnChg chg="add mod">
          <ac:chgData name="Vickery, Nathanael" userId="S::njvickery@wpi.edu::17f8eb84-76a0-4081-b0ef-eb10aface1c1" providerId="AD" clId="Web-{A8897DD1-A293-0AF8-3CDF-713CD6C130B9}" dt="2022-03-13T05:06:04.964" v="448" actId="1076"/>
          <ac:cxnSpMkLst>
            <pc:docMk/>
            <pc:sldMk cId="1546944795" sldId="267"/>
            <ac:cxnSpMk id="9" creationId="{2E67D436-C63D-47DA-BFD4-708456205F9A}"/>
          </ac:cxnSpMkLst>
        </pc:cxnChg>
        <pc:cxnChg chg="add mod">
          <ac:chgData name="Vickery, Nathanael" userId="S::njvickery@wpi.edu::17f8eb84-76a0-4081-b0ef-eb10aface1c1" providerId="AD" clId="Web-{A8897DD1-A293-0AF8-3CDF-713CD6C130B9}" dt="2022-03-13T05:06:04.980" v="449" actId="1076"/>
          <ac:cxnSpMkLst>
            <pc:docMk/>
            <pc:sldMk cId="1546944795" sldId="267"/>
            <ac:cxnSpMk id="10" creationId="{10386E35-BAF4-4B28-8344-89CCD81141FE}"/>
          </ac:cxnSpMkLst>
        </pc:cxnChg>
        <pc:cxnChg chg="add del mod">
          <ac:chgData name="Vickery, Nathanael" userId="S::njvickery@wpi.edu::17f8eb84-76a0-4081-b0ef-eb10aface1c1" providerId="AD" clId="Web-{A8897DD1-A293-0AF8-3CDF-713CD6C130B9}" dt="2022-03-13T04:49:39.615" v="177"/>
          <ac:cxnSpMkLst>
            <pc:docMk/>
            <pc:sldMk cId="1546944795" sldId="267"/>
            <ac:cxnSpMk id="11" creationId="{66EB8EF5-EC56-46F3-8B30-A857B0DEF31F}"/>
          </ac:cxnSpMkLst>
        </pc:cxnChg>
        <pc:cxnChg chg="add mod">
          <ac:chgData name="Vickery, Nathanael" userId="S::njvickery@wpi.edu::17f8eb84-76a0-4081-b0ef-eb10aface1c1" providerId="AD" clId="Web-{A8897DD1-A293-0AF8-3CDF-713CD6C130B9}" dt="2022-03-13T05:06:05.011" v="452" actId="1076"/>
          <ac:cxnSpMkLst>
            <pc:docMk/>
            <pc:sldMk cId="1546944795" sldId="267"/>
            <ac:cxnSpMk id="14" creationId="{0D247398-94F7-457E-8FBC-0180C46D6686}"/>
          </ac:cxnSpMkLst>
        </pc:cxnChg>
        <pc:cxnChg chg="add mod">
          <ac:chgData name="Vickery, Nathanael" userId="S::njvickery@wpi.edu::17f8eb84-76a0-4081-b0ef-eb10aface1c1" providerId="AD" clId="Web-{A8897DD1-A293-0AF8-3CDF-713CD6C130B9}" dt="2022-03-13T05:06:05.011" v="453" actId="1076"/>
          <ac:cxnSpMkLst>
            <pc:docMk/>
            <pc:sldMk cId="1546944795" sldId="267"/>
            <ac:cxnSpMk id="15" creationId="{A5F1EED1-5026-43E9-B4F9-8A8002577BF7}"/>
          </ac:cxnSpMkLst>
        </pc:cxnChg>
        <pc:cxnChg chg="add mod">
          <ac:chgData name="Vickery, Nathanael" userId="S::njvickery@wpi.edu::17f8eb84-76a0-4081-b0ef-eb10aface1c1" providerId="AD" clId="Web-{A8897DD1-A293-0AF8-3CDF-713CD6C130B9}" dt="2022-03-13T05:06:05.074" v="459" actId="1076"/>
          <ac:cxnSpMkLst>
            <pc:docMk/>
            <pc:sldMk cId="1546944795" sldId="267"/>
            <ac:cxnSpMk id="21" creationId="{7C72D91A-97EA-4C88-A3DC-DB32E504F9C6}"/>
          </ac:cxnSpMkLst>
        </pc:cxnChg>
        <pc:cxnChg chg="add mod">
          <ac:chgData name="Vickery, Nathanael" userId="S::njvickery@wpi.edu::17f8eb84-76a0-4081-b0ef-eb10aface1c1" providerId="AD" clId="Web-{A8897DD1-A293-0AF8-3CDF-713CD6C130B9}" dt="2022-03-13T05:06:05.089" v="460" actId="1076"/>
          <ac:cxnSpMkLst>
            <pc:docMk/>
            <pc:sldMk cId="1546944795" sldId="267"/>
            <ac:cxnSpMk id="22" creationId="{4D455DC6-89A4-40D5-ABA1-1E2E16624A7F}"/>
          </ac:cxnSpMkLst>
        </pc:cxnChg>
        <pc:cxnChg chg="add del mod">
          <ac:chgData name="Vickery, Nathanael" userId="S::njvickery@wpi.edu::17f8eb84-76a0-4081-b0ef-eb10aface1c1" providerId="AD" clId="Web-{A8897DD1-A293-0AF8-3CDF-713CD6C130B9}" dt="2022-03-13T04:59:55.902" v="368"/>
          <ac:cxnSpMkLst>
            <pc:docMk/>
            <pc:sldMk cId="1546944795" sldId="267"/>
            <ac:cxnSpMk id="23" creationId="{BCDA6AC8-51A5-4BA8-9D8E-2DFACBD0EE59}"/>
          </ac:cxnSpMkLst>
        </pc:cxnChg>
        <pc:cxnChg chg="add mod">
          <ac:chgData name="Vickery, Nathanael" userId="S::njvickery@wpi.edu::17f8eb84-76a0-4081-b0ef-eb10aface1c1" providerId="AD" clId="Web-{A8897DD1-A293-0AF8-3CDF-713CD6C130B9}" dt="2022-03-13T05:06:05.089" v="461" actId="1076"/>
          <ac:cxnSpMkLst>
            <pc:docMk/>
            <pc:sldMk cId="1546944795" sldId="267"/>
            <ac:cxnSpMk id="24" creationId="{E1B37543-285D-46A7-8EC9-342EDAEFBE2B}"/>
          </ac:cxnSpMkLst>
        </pc:cxnChg>
        <pc:cxnChg chg="add mod">
          <ac:chgData name="Vickery, Nathanael" userId="S::njvickery@wpi.edu::17f8eb84-76a0-4081-b0ef-eb10aface1c1" providerId="AD" clId="Web-{A8897DD1-A293-0AF8-3CDF-713CD6C130B9}" dt="2022-03-13T05:06:05.105" v="462" actId="1076"/>
          <ac:cxnSpMkLst>
            <pc:docMk/>
            <pc:sldMk cId="1546944795" sldId="267"/>
            <ac:cxnSpMk id="25" creationId="{5706FEAE-265C-4A58-840B-A81F993D2587}"/>
          </ac:cxnSpMkLst>
        </pc:cxnChg>
        <pc:cxnChg chg="add mod">
          <ac:chgData name="Vickery, Nathanael" userId="S::njvickery@wpi.edu::17f8eb84-76a0-4081-b0ef-eb10aface1c1" providerId="AD" clId="Web-{A8897DD1-A293-0AF8-3CDF-713CD6C130B9}" dt="2022-03-13T05:06:05.105" v="463" actId="1076"/>
          <ac:cxnSpMkLst>
            <pc:docMk/>
            <pc:sldMk cId="1546944795" sldId="267"/>
            <ac:cxnSpMk id="26" creationId="{4B1434CC-EBEC-48B9-93BA-C77D434AF53F}"/>
          </ac:cxnSpMkLst>
        </pc:cxnChg>
        <pc:cxnChg chg="add mod">
          <ac:chgData name="Vickery, Nathanael" userId="S::njvickery@wpi.edu::17f8eb84-76a0-4081-b0ef-eb10aface1c1" providerId="AD" clId="Web-{A8897DD1-A293-0AF8-3CDF-713CD6C130B9}" dt="2022-03-13T05:06:05.121" v="464" actId="1076"/>
          <ac:cxnSpMkLst>
            <pc:docMk/>
            <pc:sldMk cId="1546944795" sldId="267"/>
            <ac:cxnSpMk id="27" creationId="{7B956497-C42A-48C1-B328-9F1E1C28BAB3}"/>
          </ac:cxnSpMkLst>
        </pc:cxnChg>
        <pc:cxnChg chg="add mod">
          <ac:chgData name="Vickery, Nathanael" userId="S::njvickery@wpi.edu::17f8eb84-76a0-4081-b0ef-eb10aface1c1" providerId="AD" clId="Web-{A8897DD1-A293-0AF8-3CDF-713CD6C130B9}" dt="2022-03-13T05:06:05.121" v="465" actId="1076"/>
          <ac:cxnSpMkLst>
            <pc:docMk/>
            <pc:sldMk cId="1546944795" sldId="267"/>
            <ac:cxnSpMk id="28" creationId="{C80290E9-F00A-43BE-AF94-4E5F2641A39F}"/>
          </ac:cxnSpMkLst>
        </pc:cxnChg>
        <pc:cxnChg chg="add mod">
          <ac:chgData name="Vickery, Nathanael" userId="S::njvickery@wpi.edu::17f8eb84-76a0-4081-b0ef-eb10aface1c1" providerId="AD" clId="Web-{A8897DD1-A293-0AF8-3CDF-713CD6C130B9}" dt="2022-03-13T05:06:05.136" v="466" actId="1076"/>
          <ac:cxnSpMkLst>
            <pc:docMk/>
            <pc:sldMk cId="1546944795" sldId="267"/>
            <ac:cxnSpMk id="29" creationId="{7C59BC86-FC42-481D-9013-0DCE8965DDCA}"/>
          </ac:cxnSpMkLst>
        </pc:cxnChg>
        <pc:cxnChg chg="add mod">
          <ac:chgData name="Vickery, Nathanael" userId="S::njvickery@wpi.edu::17f8eb84-76a0-4081-b0ef-eb10aface1c1" providerId="AD" clId="Web-{A8897DD1-A293-0AF8-3CDF-713CD6C130B9}" dt="2022-03-13T05:06:05.136" v="467" actId="1076"/>
          <ac:cxnSpMkLst>
            <pc:docMk/>
            <pc:sldMk cId="1546944795" sldId="267"/>
            <ac:cxnSpMk id="30" creationId="{613F177C-EBC8-4A58-AAF5-6ABCFA7A50A6}"/>
          </ac:cxnSpMkLst>
        </pc:cxnChg>
        <pc:cxnChg chg="add mod">
          <ac:chgData name="Vickery, Nathanael" userId="S::njvickery@wpi.edu::17f8eb84-76a0-4081-b0ef-eb10aface1c1" providerId="AD" clId="Web-{A8897DD1-A293-0AF8-3CDF-713CD6C130B9}" dt="2022-03-13T05:06:05.152" v="468" actId="1076"/>
          <ac:cxnSpMkLst>
            <pc:docMk/>
            <pc:sldMk cId="1546944795" sldId="267"/>
            <ac:cxnSpMk id="31" creationId="{D299618A-350A-43D0-ABDF-9BB1219A796D}"/>
          </ac:cxnSpMkLst>
        </pc:cxnChg>
        <pc:cxnChg chg="add mod">
          <ac:chgData name="Vickery, Nathanael" userId="S::njvickery@wpi.edu::17f8eb84-76a0-4081-b0ef-eb10aface1c1" providerId="AD" clId="Web-{A8897DD1-A293-0AF8-3CDF-713CD6C130B9}" dt="2022-03-13T05:06:05.152" v="469" actId="1076"/>
          <ac:cxnSpMkLst>
            <pc:docMk/>
            <pc:sldMk cId="1546944795" sldId="267"/>
            <ac:cxnSpMk id="32" creationId="{F74587AB-F6C7-49E7-932F-3DB85C61BC94}"/>
          </ac:cxnSpMkLst>
        </pc:cxnChg>
        <pc:cxnChg chg="add mod">
          <ac:chgData name="Vickery, Nathanael" userId="S::njvickery@wpi.edu::17f8eb84-76a0-4081-b0ef-eb10aface1c1" providerId="AD" clId="Web-{A8897DD1-A293-0AF8-3CDF-713CD6C130B9}" dt="2022-03-13T05:06:05.168" v="470" actId="1076"/>
          <ac:cxnSpMkLst>
            <pc:docMk/>
            <pc:sldMk cId="1546944795" sldId="267"/>
            <ac:cxnSpMk id="33" creationId="{6CC0CE63-6F36-4C46-8DAC-78210396B6D4}"/>
          </ac:cxnSpMkLst>
        </pc:cxnChg>
      </pc:sldChg>
    </pc:docChg>
  </pc:docChgLst>
  <pc:docChgLst>
    <pc:chgData name="Vickery, Nathanael" userId="S::njvickery@wpi.edu::17f8eb84-76a0-4081-b0ef-eb10aface1c1" providerId="AD" clId="Web-{20FF58A1-8626-F79E-AB2E-3A54C5D304DB}"/>
    <pc:docChg chg="addSld modSld">
      <pc:chgData name="Vickery, Nathanael" userId="S::njvickery@wpi.edu::17f8eb84-76a0-4081-b0ef-eb10aface1c1" providerId="AD" clId="Web-{20FF58A1-8626-F79E-AB2E-3A54C5D304DB}" dt="2022-03-28T13:48:20.396" v="69" actId="20577"/>
      <pc:docMkLst>
        <pc:docMk/>
      </pc:docMkLst>
      <pc:sldChg chg="modSp">
        <pc:chgData name="Vickery, Nathanael" userId="S::njvickery@wpi.edu::17f8eb84-76a0-4081-b0ef-eb10aface1c1" providerId="AD" clId="Web-{20FF58A1-8626-F79E-AB2E-3A54C5D304DB}" dt="2022-03-28T13:43:52.921" v="1" actId="20577"/>
        <pc:sldMkLst>
          <pc:docMk/>
          <pc:sldMk cId="866122939" sldId="273"/>
        </pc:sldMkLst>
        <pc:spChg chg="mod">
          <ac:chgData name="Vickery, Nathanael" userId="S::njvickery@wpi.edu::17f8eb84-76a0-4081-b0ef-eb10aface1c1" providerId="AD" clId="Web-{20FF58A1-8626-F79E-AB2E-3A54C5D304DB}" dt="2022-03-28T13:43:52.921" v="1" actId="20577"/>
          <ac:spMkLst>
            <pc:docMk/>
            <pc:sldMk cId="866122939" sldId="273"/>
            <ac:spMk id="3" creationId="{9CBFE2B0-193C-4070-BBC8-B8028DF2B293}"/>
          </ac:spMkLst>
        </pc:spChg>
      </pc:sldChg>
      <pc:sldChg chg="addSp modSp add replId">
        <pc:chgData name="Vickery, Nathanael" userId="S::njvickery@wpi.edu::17f8eb84-76a0-4081-b0ef-eb10aface1c1" providerId="AD" clId="Web-{20FF58A1-8626-F79E-AB2E-3A54C5D304DB}" dt="2022-03-28T13:48:20.396" v="69" actId="20577"/>
        <pc:sldMkLst>
          <pc:docMk/>
          <pc:sldMk cId="1028747116" sldId="276"/>
        </pc:sldMkLst>
        <pc:spChg chg="mod">
          <ac:chgData name="Vickery, Nathanael" userId="S::njvickery@wpi.edu::17f8eb84-76a0-4081-b0ef-eb10aface1c1" providerId="AD" clId="Web-{20FF58A1-8626-F79E-AB2E-3A54C5D304DB}" dt="2022-03-28T13:48:02.537" v="65" actId="20577"/>
          <ac:spMkLst>
            <pc:docMk/>
            <pc:sldMk cId="1028747116" sldId="276"/>
            <ac:spMk id="2" creationId="{0F6A8CDB-CD3F-462C-9B3E-4B0797BD030F}"/>
          </ac:spMkLst>
        </pc:spChg>
        <pc:spChg chg="mod">
          <ac:chgData name="Vickery, Nathanael" userId="S::njvickery@wpi.edu::17f8eb84-76a0-4081-b0ef-eb10aface1c1" providerId="AD" clId="Web-{20FF58A1-8626-F79E-AB2E-3A54C5D304DB}" dt="2022-03-28T13:47:44.911" v="59" actId="20577"/>
          <ac:spMkLst>
            <pc:docMk/>
            <pc:sldMk cId="1028747116" sldId="276"/>
            <ac:spMk id="3" creationId="{E7DC55C5-ED3A-40F5-B2BA-F8F45897A675}"/>
          </ac:spMkLst>
        </pc:spChg>
        <pc:spChg chg="add mod">
          <ac:chgData name="Vickery, Nathanael" userId="S::njvickery@wpi.edu::17f8eb84-76a0-4081-b0ef-eb10aface1c1" providerId="AD" clId="Web-{20FF58A1-8626-F79E-AB2E-3A54C5D304DB}" dt="2022-03-28T13:48:20.396" v="69" actId="20577"/>
          <ac:spMkLst>
            <pc:docMk/>
            <pc:sldMk cId="1028747116" sldId="276"/>
            <ac:spMk id="8" creationId="{46D3D681-4E74-8F38-475E-FE2DCD929B6A}"/>
          </ac:spMkLst>
        </pc:spChg>
        <pc:picChg chg="add mod">
          <ac:chgData name="Vickery, Nathanael" userId="S::njvickery@wpi.edu::17f8eb84-76a0-4081-b0ef-eb10aface1c1" providerId="AD" clId="Web-{20FF58A1-8626-F79E-AB2E-3A54C5D304DB}" dt="2022-03-28T13:47:55.224" v="64" actId="14100"/>
          <ac:picMkLst>
            <pc:docMk/>
            <pc:sldMk cId="1028747116" sldId="276"/>
            <ac:picMk id="4" creationId="{5F019CD9-17A9-C837-9F0B-D40A0554D029}"/>
          </ac:picMkLst>
        </pc:picChg>
        <pc:picChg chg="add mod">
          <ac:chgData name="Vickery, Nathanael" userId="S::njvickery@wpi.edu::17f8eb84-76a0-4081-b0ef-eb10aface1c1" providerId="AD" clId="Web-{20FF58A1-8626-F79E-AB2E-3A54C5D304DB}" dt="2022-03-28T13:47:46.708" v="60" actId="1076"/>
          <ac:picMkLst>
            <pc:docMk/>
            <pc:sldMk cId="1028747116" sldId="276"/>
            <ac:picMk id="5" creationId="{2B744004-2130-A422-ABD5-5CB73719316C}"/>
          </ac:picMkLst>
        </pc:picChg>
        <pc:picChg chg="add mod">
          <ac:chgData name="Vickery, Nathanael" userId="S::njvickery@wpi.edu::17f8eb84-76a0-4081-b0ef-eb10aface1c1" providerId="AD" clId="Web-{20FF58A1-8626-F79E-AB2E-3A54C5D304DB}" dt="2022-03-28T13:47:49.755" v="61" actId="1076"/>
          <ac:picMkLst>
            <pc:docMk/>
            <pc:sldMk cId="1028747116" sldId="276"/>
            <ac:picMk id="6" creationId="{824A80CA-ABDE-64EF-108C-ECEE4FA39A72}"/>
          </ac:picMkLst>
        </pc:picChg>
        <pc:picChg chg="add mod">
          <ac:chgData name="Vickery, Nathanael" userId="S::njvickery@wpi.edu::17f8eb84-76a0-4081-b0ef-eb10aface1c1" providerId="AD" clId="Web-{20FF58A1-8626-F79E-AB2E-3A54C5D304DB}" dt="2022-03-28T13:47:51.380" v="62" actId="1076"/>
          <ac:picMkLst>
            <pc:docMk/>
            <pc:sldMk cId="1028747116" sldId="276"/>
            <ac:picMk id="7" creationId="{6C5277F4-ABD7-2815-87A8-1A1846EE215D}"/>
          </ac:picMkLst>
        </pc:picChg>
      </pc:sldChg>
    </pc:docChg>
  </pc:docChgLst>
  <pc:docChgLst>
    <pc:chgData name="Vickery, Nathanael J." userId="S::njvickery@wpi.edu::17f8eb84-76a0-4081-b0ef-eb10aface1c1" providerId="AD" clId="Web-{E0753947-4491-525D-9026-35F138987165}"/>
    <pc:docChg chg="addSld modSld">
      <pc:chgData name="Vickery, Nathanael J." userId="S::njvickery@wpi.edu::17f8eb84-76a0-4081-b0ef-eb10aface1c1" providerId="AD" clId="Web-{E0753947-4491-525D-9026-35F138987165}" dt="2022-02-18T15:28:11.908" v="224" actId="20577"/>
      <pc:docMkLst>
        <pc:docMk/>
      </pc:docMkLst>
      <pc:sldChg chg="modSp new">
        <pc:chgData name="Vickery, Nathanael J." userId="S::njvickery@wpi.edu::17f8eb84-76a0-4081-b0ef-eb10aface1c1" providerId="AD" clId="Web-{E0753947-4491-525D-9026-35F138987165}" dt="2022-02-18T15:28:11.908" v="224" actId="20577"/>
        <pc:sldMkLst>
          <pc:docMk/>
          <pc:sldMk cId="3608983479" sldId="263"/>
        </pc:sldMkLst>
        <pc:spChg chg="mod">
          <ac:chgData name="Vickery, Nathanael J." userId="S::njvickery@wpi.edu::17f8eb84-76a0-4081-b0ef-eb10aface1c1" providerId="AD" clId="Web-{E0753947-4491-525D-9026-35F138987165}" dt="2022-02-18T15:20:30.836" v="6" actId="20577"/>
          <ac:spMkLst>
            <pc:docMk/>
            <pc:sldMk cId="3608983479" sldId="263"/>
            <ac:spMk id="2" creationId="{E85AE92E-22A0-4E0B-BEF1-740BC12AFFF8}"/>
          </ac:spMkLst>
        </pc:spChg>
        <pc:spChg chg="mod">
          <ac:chgData name="Vickery, Nathanael J." userId="S::njvickery@wpi.edu::17f8eb84-76a0-4081-b0ef-eb10aface1c1" providerId="AD" clId="Web-{E0753947-4491-525D-9026-35F138987165}" dt="2022-02-18T15:28:11.908" v="224" actId="20577"/>
          <ac:spMkLst>
            <pc:docMk/>
            <pc:sldMk cId="3608983479" sldId="263"/>
            <ac:spMk id="3" creationId="{BCCB9A6D-0AB2-46DC-9C71-487748F75596}"/>
          </ac:spMkLst>
        </pc:spChg>
      </pc:sldChg>
    </pc:docChg>
  </pc:docChgLst>
  <pc:docChgLst>
    <pc:chgData name="Vickery, Nathanael J." userId="S::njvickery@wpi.edu::17f8eb84-76a0-4081-b0ef-eb10aface1c1" providerId="AD" clId="Web-{33417799-4807-4ACF-8D5F-882718D2496D}"/>
    <pc:docChg chg="addSld modSld sldOrd">
      <pc:chgData name="Vickery, Nathanael J." userId="S::njvickery@wpi.edu::17f8eb84-76a0-4081-b0ef-eb10aface1c1" providerId="AD" clId="Web-{33417799-4807-4ACF-8D5F-882718D2496D}" dt="2022-03-02T01:26:13.992" v="117" actId="1076"/>
      <pc:docMkLst>
        <pc:docMk/>
      </pc:docMkLst>
      <pc:sldChg chg="delSp modSp ord">
        <pc:chgData name="Vickery, Nathanael J." userId="S::njvickery@wpi.edu::17f8eb84-76a0-4081-b0ef-eb10aface1c1" providerId="AD" clId="Web-{33417799-4807-4ACF-8D5F-882718D2496D}" dt="2022-03-02T01:26:13.992" v="117" actId="1076"/>
        <pc:sldMkLst>
          <pc:docMk/>
          <pc:sldMk cId="1188346230" sldId="265"/>
        </pc:sldMkLst>
        <pc:spChg chg="mod">
          <ac:chgData name="Vickery, Nathanael J." userId="S::njvickery@wpi.edu::17f8eb84-76a0-4081-b0ef-eb10aface1c1" providerId="AD" clId="Web-{33417799-4807-4ACF-8D5F-882718D2496D}" dt="2022-03-02T01:26:09.367" v="112" actId="1076"/>
          <ac:spMkLst>
            <pc:docMk/>
            <pc:sldMk cId="1188346230" sldId="265"/>
            <ac:spMk id="2" creationId="{A08D0F86-F61C-4521-9BBC-16E079796BE6}"/>
          </ac:spMkLst>
        </pc:spChg>
        <pc:spChg chg="del mod">
          <ac:chgData name="Vickery, Nathanael J." userId="S::njvickery@wpi.edu::17f8eb84-76a0-4081-b0ef-eb10aface1c1" providerId="AD" clId="Web-{33417799-4807-4ACF-8D5F-882718D2496D}" dt="2022-03-02T01:20:54.922" v="50"/>
          <ac:spMkLst>
            <pc:docMk/>
            <pc:sldMk cId="1188346230" sldId="265"/>
            <ac:spMk id="3" creationId="{9981A71C-EA14-4ADB-B850-4A54A9C8300E}"/>
          </ac:spMkLst>
        </pc:spChg>
        <pc:spChg chg="mod">
          <ac:chgData name="Vickery, Nathanael J." userId="S::njvickery@wpi.edu::17f8eb84-76a0-4081-b0ef-eb10aface1c1" providerId="AD" clId="Web-{33417799-4807-4ACF-8D5F-882718D2496D}" dt="2022-03-02T01:26:13.992" v="117" actId="1076"/>
          <ac:spMkLst>
            <pc:docMk/>
            <pc:sldMk cId="1188346230" sldId="265"/>
            <ac:spMk id="6" creationId="{75757B37-80E5-45FD-9DC0-34BEAE60D219}"/>
          </ac:spMkLst>
        </pc:spChg>
        <pc:spChg chg="mod">
          <ac:chgData name="Vickery, Nathanael J." userId="S::njvickery@wpi.edu::17f8eb84-76a0-4081-b0ef-eb10aface1c1" providerId="AD" clId="Web-{33417799-4807-4ACF-8D5F-882718D2496D}" dt="2022-03-02T01:26:09.445" v="115" actId="1076"/>
          <ac:spMkLst>
            <pc:docMk/>
            <pc:sldMk cId="1188346230" sldId="265"/>
            <ac:spMk id="8" creationId="{D35129F3-50D7-448A-B1C5-D06141F1A517}"/>
          </ac:spMkLst>
        </pc:spChg>
        <pc:spChg chg="mod">
          <ac:chgData name="Vickery, Nathanael J." userId="S::njvickery@wpi.edu::17f8eb84-76a0-4081-b0ef-eb10aface1c1" providerId="AD" clId="Web-{33417799-4807-4ACF-8D5F-882718D2496D}" dt="2022-03-02T01:26:09.476" v="116" actId="1076"/>
          <ac:spMkLst>
            <pc:docMk/>
            <pc:sldMk cId="1188346230" sldId="265"/>
            <ac:spMk id="9" creationId="{FA60E469-DF45-45FE-AA15-D9807E730602}"/>
          </ac:spMkLst>
        </pc:spChg>
        <pc:graphicFrameChg chg="mod modGraphic">
          <ac:chgData name="Vickery, Nathanael J." userId="S::njvickery@wpi.edu::17f8eb84-76a0-4081-b0ef-eb10aface1c1" providerId="AD" clId="Web-{33417799-4807-4ACF-8D5F-882718D2496D}" dt="2022-03-02T01:26:09.398" v="113" actId="1076"/>
          <ac:graphicFrameMkLst>
            <pc:docMk/>
            <pc:sldMk cId="1188346230" sldId="265"/>
            <ac:graphicFrameMk id="4" creationId="{72006212-B96F-4D6F-8788-735AD27DDF81}"/>
          </ac:graphicFrameMkLst>
        </pc:graphicFrameChg>
        <pc:graphicFrameChg chg="mod">
          <ac:chgData name="Vickery, Nathanael J." userId="S::njvickery@wpi.edu::17f8eb84-76a0-4081-b0ef-eb10aface1c1" providerId="AD" clId="Web-{33417799-4807-4ACF-8D5F-882718D2496D}" dt="2022-03-02T01:26:09.429" v="114" actId="1076"/>
          <ac:graphicFrameMkLst>
            <pc:docMk/>
            <pc:sldMk cId="1188346230" sldId="265"/>
            <ac:graphicFrameMk id="7" creationId="{ED559269-AB68-438D-B780-678E0B194451}"/>
          </ac:graphicFrameMkLst>
        </pc:graphicFrameChg>
        <pc:picChg chg="del mod">
          <ac:chgData name="Vickery, Nathanael J." userId="S::njvickery@wpi.edu::17f8eb84-76a0-4081-b0ef-eb10aface1c1" providerId="AD" clId="Web-{33417799-4807-4ACF-8D5F-882718D2496D}" dt="2022-03-02T01:20:54.922" v="49"/>
          <ac:picMkLst>
            <pc:docMk/>
            <pc:sldMk cId="1188346230" sldId="265"/>
            <ac:picMk id="5" creationId="{A30C104F-1799-4715-A259-0376A07FDC38}"/>
          </ac:picMkLst>
        </pc:picChg>
      </pc:sldChg>
      <pc:sldChg chg="addSp delSp modSp new">
        <pc:chgData name="Vickery, Nathanael J." userId="S::njvickery@wpi.edu::17f8eb84-76a0-4081-b0ef-eb10aface1c1" providerId="AD" clId="Web-{33417799-4807-4ACF-8D5F-882718D2496D}" dt="2022-03-02T01:24:38.115" v="110" actId="14100"/>
        <pc:sldMkLst>
          <pc:docMk/>
          <pc:sldMk cId="1866463220" sldId="266"/>
        </pc:sldMkLst>
        <pc:spChg chg="mod">
          <ac:chgData name="Vickery, Nathanael J." userId="S::njvickery@wpi.edu::17f8eb84-76a0-4081-b0ef-eb10aface1c1" providerId="AD" clId="Web-{33417799-4807-4ACF-8D5F-882718D2496D}" dt="2022-03-02T01:21:18.547" v="65" actId="20577"/>
          <ac:spMkLst>
            <pc:docMk/>
            <pc:sldMk cId="1866463220" sldId="266"/>
            <ac:spMk id="2" creationId="{48EA42BA-F029-4FA1-B0E1-0E9693208140}"/>
          </ac:spMkLst>
        </pc:spChg>
        <pc:spChg chg="del">
          <ac:chgData name="Vickery, Nathanael J." userId="S::njvickery@wpi.edu::17f8eb84-76a0-4081-b0ef-eb10aface1c1" providerId="AD" clId="Web-{33417799-4807-4ACF-8D5F-882718D2496D}" dt="2022-03-02T01:21:55.517" v="68"/>
          <ac:spMkLst>
            <pc:docMk/>
            <pc:sldMk cId="1866463220" sldId="266"/>
            <ac:spMk id="3" creationId="{94E00906-96BC-488D-9DBD-07E557AAE2D5}"/>
          </ac:spMkLst>
        </pc:spChg>
        <pc:spChg chg="add mod">
          <ac:chgData name="Vickery, Nathanael J." userId="S::njvickery@wpi.edu::17f8eb84-76a0-4081-b0ef-eb10aface1c1" providerId="AD" clId="Web-{33417799-4807-4ACF-8D5F-882718D2496D}" dt="2022-03-02T01:21:57.782" v="69" actId="1076"/>
          <ac:spMkLst>
            <pc:docMk/>
            <pc:sldMk cId="1866463220" sldId="266"/>
            <ac:spMk id="4" creationId="{9954DFA1-8C92-4643-B1BC-6D293A502F78}"/>
          </ac:spMkLst>
        </pc:spChg>
        <pc:spChg chg="add mod">
          <ac:chgData name="Vickery, Nathanael J." userId="S::njvickery@wpi.edu::17f8eb84-76a0-4081-b0ef-eb10aface1c1" providerId="AD" clId="Web-{33417799-4807-4ACF-8D5F-882718D2496D}" dt="2022-03-02T01:24:38.115" v="110" actId="14100"/>
          <ac:spMkLst>
            <pc:docMk/>
            <pc:sldMk cId="1866463220" sldId="266"/>
            <ac:spMk id="6" creationId="{5DFD5F01-D581-4CF0-9D90-817CF01048AA}"/>
          </ac:spMkLst>
        </pc:spChg>
        <pc:picChg chg="add mod">
          <ac:chgData name="Vickery, Nathanael J." userId="S::njvickery@wpi.edu::17f8eb84-76a0-4081-b0ef-eb10aface1c1" providerId="AD" clId="Web-{33417799-4807-4ACF-8D5F-882718D2496D}" dt="2022-03-02T01:22:00.720" v="70" actId="1076"/>
          <ac:picMkLst>
            <pc:docMk/>
            <pc:sldMk cId="1866463220" sldId="266"/>
            <ac:picMk id="5" creationId="{3795CBB1-CA9E-41DB-BBEE-29C77A140D90}"/>
          </ac:picMkLst>
        </pc:picChg>
      </pc:sldChg>
    </pc:docChg>
  </pc:docChgLst>
  <pc:docChgLst>
    <pc:chgData name="Vickery, Nathanael" userId="S::njvickery@wpi.edu::17f8eb84-76a0-4081-b0ef-eb10aface1c1" providerId="AD" clId="Web-{DFFDDFF6-CCB1-F26B-E2EC-29A5C6DED635}"/>
    <pc:docChg chg="modSld">
      <pc:chgData name="Vickery, Nathanael" userId="S::njvickery@wpi.edu::17f8eb84-76a0-4081-b0ef-eb10aface1c1" providerId="AD" clId="Web-{DFFDDFF6-CCB1-F26B-E2EC-29A5C6DED635}" dt="2022-03-04T01:05:23.573" v="88"/>
      <pc:docMkLst>
        <pc:docMk/>
      </pc:docMkLst>
      <pc:sldChg chg="modSp">
        <pc:chgData name="Vickery, Nathanael" userId="S::njvickery@wpi.edu::17f8eb84-76a0-4081-b0ef-eb10aface1c1" providerId="AD" clId="Web-{DFFDDFF6-CCB1-F26B-E2EC-29A5C6DED635}" dt="2022-03-04T01:05:23.573" v="88"/>
        <pc:sldMkLst>
          <pc:docMk/>
          <pc:sldMk cId="1188346230" sldId="265"/>
        </pc:sldMkLst>
        <pc:spChg chg="mod">
          <ac:chgData name="Vickery, Nathanael" userId="S::njvickery@wpi.edu::17f8eb84-76a0-4081-b0ef-eb10aface1c1" providerId="AD" clId="Web-{DFFDDFF6-CCB1-F26B-E2EC-29A5C6DED635}" dt="2022-03-04T01:03:45.911" v="0" actId="1076"/>
          <ac:spMkLst>
            <pc:docMk/>
            <pc:sldMk cId="1188346230" sldId="265"/>
            <ac:spMk id="9" creationId="{FA60E469-DF45-45FE-AA15-D9807E730602}"/>
          </ac:spMkLst>
        </pc:spChg>
        <pc:graphicFrameChg chg="mod modGraphic">
          <ac:chgData name="Vickery, Nathanael" userId="S::njvickery@wpi.edu::17f8eb84-76a0-4081-b0ef-eb10aface1c1" providerId="AD" clId="Web-{DFFDDFF6-CCB1-F26B-E2EC-29A5C6DED635}" dt="2022-03-04T01:05:23.573" v="88"/>
          <ac:graphicFrameMkLst>
            <pc:docMk/>
            <pc:sldMk cId="1188346230" sldId="265"/>
            <ac:graphicFrameMk id="7" creationId="{ED559269-AB68-438D-B780-678E0B194451}"/>
          </ac:graphicFrameMkLst>
        </pc:graphicFrameChg>
      </pc:sldChg>
    </pc:docChg>
  </pc:docChgLst>
  <pc:docChgLst>
    <pc:chgData name="Vickery, Nathanael J." userId="S::njvickery@wpi.edu::17f8eb84-76a0-4081-b0ef-eb10aface1c1" providerId="AD" clId="Web-{68DCCC3B-A441-B237-C13F-6EA2ACDAFFFE}"/>
    <pc:docChg chg="modSld">
      <pc:chgData name="Vickery, Nathanael J." userId="S::njvickery@wpi.edu::17f8eb84-76a0-4081-b0ef-eb10aface1c1" providerId="AD" clId="Web-{68DCCC3B-A441-B237-C13F-6EA2ACDAFFFE}" dt="2022-03-01T21:32:50.879" v="57" actId="1076"/>
      <pc:docMkLst>
        <pc:docMk/>
      </pc:docMkLst>
      <pc:sldChg chg="modSp">
        <pc:chgData name="Vickery, Nathanael J." userId="S::njvickery@wpi.edu::17f8eb84-76a0-4081-b0ef-eb10aface1c1" providerId="AD" clId="Web-{68DCCC3B-A441-B237-C13F-6EA2ACDAFFFE}" dt="2022-03-01T21:29:54.275" v="17" actId="20577"/>
        <pc:sldMkLst>
          <pc:docMk/>
          <pc:sldMk cId="3551531882" sldId="258"/>
        </pc:sldMkLst>
        <pc:graphicFrameChg chg="modGraphic">
          <ac:chgData name="Vickery, Nathanael J." userId="S::njvickery@wpi.edu::17f8eb84-76a0-4081-b0ef-eb10aface1c1" providerId="AD" clId="Web-{68DCCC3B-A441-B237-C13F-6EA2ACDAFFFE}" dt="2022-03-01T21:29:54.275" v="17" actId="20577"/>
          <ac:graphicFrameMkLst>
            <pc:docMk/>
            <pc:sldMk cId="3551531882" sldId="258"/>
            <ac:graphicFrameMk id="6" creationId="{149A68A8-A083-4E88-BBD1-8EF9BD6EB1EA}"/>
          </ac:graphicFrameMkLst>
        </pc:graphicFrameChg>
      </pc:sldChg>
      <pc:sldChg chg="modSp">
        <pc:chgData name="Vickery, Nathanael J." userId="S::njvickery@wpi.edu::17f8eb84-76a0-4081-b0ef-eb10aface1c1" providerId="AD" clId="Web-{68DCCC3B-A441-B237-C13F-6EA2ACDAFFFE}" dt="2022-03-01T21:32:50.879" v="57" actId="1076"/>
        <pc:sldMkLst>
          <pc:docMk/>
          <pc:sldMk cId="2763486945" sldId="259"/>
        </pc:sldMkLst>
        <pc:graphicFrameChg chg="mod modGraphic">
          <ac:chgData name="Vickery, Nathanael J." userId="S::njvickery@wpi.edu::17f8eb84-76a0-4081-b0ef-eb10aface1c1" providerId="AD" clId="Web-{68DCCC3B-A441-B237-C13F-6EA2ACDAFFFE}" dt="2022-03-01T21:32:50.879" v="57" actId="1076"/>
          <ac:graphicFrameMkLst>
            <pc:docMk/>
            <pc:sldMk cId="2763486945" sldId="259"/>
            <ac:graphicFrameMk id="5" creationId="{9EA31A60-BE02-4CC8-ABB3-33045E5CF797}"/>
          </ac:graphicFrameMkLst>
        </pc:graphicFrameChg>
      </pc:sldChg>
    </pc:docChg>
  </pc:docChgLst>
  <pc:docChgLst>
    <pc:chgData name="Vickery, Nathanael" userId="S::njvickery@wpi.edu::17f8eb84-76a0-4081-b0ef-eb10aface1c1" providerId="AD" clId="Web-{C9A3E5DC-F1E6-E396-EC9A-6F1C17AD8B0C}"/>
    <pc:docChg chg="modSld">
      <pc:chgData name="Vickery, Nathanael" userId="S::njvickery@wpi.edu::17f8eb84-76a0-4081-b0ef-eb10aface1c1" providerId="AD" clId="Web-{C9A3E5DC-F1E6-E396-EC9A-6F1C17AD8B0C}" dt="2022-03-22T20:45:43.553" v="26" actId="20577"/>
      <pc:docMkLst>
        <pc:docMk/>
      </pc:docMkLst>
      <pc:sldChg chg="modSp">
        <pc:chgData name="Vickery, Nathanael" userId="S::njvickery@wpi.edu::17f8eb84-76a0-4081-b0ef-eb10aface1c1" providerId="AD" clId="Web-{C9A3E5DC-F1E6-E396-EC9A-6F1C17AD8B0C}" dt="2022-03-22T20:45:43.553" v="26" actId="20577"/>
        <pc:sldMkLst>
          <pc:docMk/>
          <pc:sldMk cId="4177803420" sldId="270"/>
        </pc:sldMkLst>
        <pc:spChg chg="mod">
          <ac:chgData name="Vickery, Nathanael" userId="S::njvickery@wpi.edu::17f8eb84-76a0-4081-b0ef-eb10aface1c1" providerId="AD" clId="Web-{C9A3E5DC-F1E6-E396-EC9A-6F1C17AD8B0C}" dt="2022-03-22T20:45:43.553" v="26" actId="20577"/>
          <ac:spMkLst>
            <pc:docMk/>
            <pc:sldMk cId="4177803420" sldId="270"/>
            <ac:spMk id="3" creationId="{8F61C857-A8EB-4855-8236-95A28E3D9BFB}"/>
          </ac:spMkLst>
        </pc:spChg>
      </pc:sldChg>
    </pc:docChg>
  </pc:docChgLst>
  <pc:docChgLst>
    <pc:chgData name="Vickery, Nathanael" userId="S::njvickery@wpi.edu::17f8eb84-76a0-4081-b0ef-eb10aface1c1" providerId="AD" clId="Web-{2BDAE449-7E07-A7FA-1D99-19C8C08D959C}"/>
    <pc:docChg chg="addSld modSld sldOrd">
      <pc:chgData name="Vickery, Nathanael" userId="S::njvickery@wpi.edu::17f8eb84-76a0-4081-b0ef-eb10aface1c1" providerId="AD" clId="Web-{2BDAE449-7E07-A7FA-1D99-19C8C08D959C}" dt="2022-03-16T01:15:41.187" v="170" actId="20577"/>
      <pc:docMkLst>
        <pc:docMk/>
      </pc:docMkLst>
      <pc:sldChg chg="modSp">
        <pc:chgData name="Vickery, Nathanael" userId="S::njvickery@wpi.edu::17f8eb84-76a0-4081-b0ef-eb10aface1c1" providerId="AD" clId="Web-{2BDAE449-7E07-A7FA-1D99-19C8C08D959C}" dt="2022-03-16T00:22:09.518" v="18" actId="20577"/>
        <pc:sldMkLst>
          <pc:docMk/>
          <pc:sldMk cId="2618372970" sldId="260"/>
        </pc:sldMkLst>
        <pc:spChg chg="mod">
          <ac:chgData name="Vickery, Nathanael" userId="S::njvickery@wpi.edu::17f8eb84-76a0-4081-b0ef-eb10aface1c1" providerId="AD" clId="Web-{2BDAE449-7E07-A7FA-1D99-19C8C08D959C}" dt="2022-03-16T00:22:09.518" v="18" actId="20577"/>
          <ac:spMkLst>
            <pc:docMk/>
            <pc:sldMk cId="2618372970" sldId="260"/>
            <ac:spMk id="3" creationId="{E7DC55C5-ED3A-40F5-B2BA-F8F45897A675}"/>
          </ac:spMkLst>
        </pc:spChg>
      </pc:sldChg>
      <pc:sldChg chg="ord">
        <pc:chgData name="Vickery, Nathanael" userId="S::njvickery@wpi.edu::17f8eb84-76a0-4081-b0ef-eb10aface1c1" providerId="AD" clId="Web-{2BDAE449-7E07-A7FA-1D99-19C8C08D959C}" dt="2022-03-16T01:14:44.543" v="137"/>
        <pc:sldMkLst>
          <pc:docMk/>
          <pc:sldMk cId="1193259275" sldId="268"/>
        </pc:sldMkLst>
      </pc:sldChg>
      <pc:sldChg chg="modSp">
        <pc:chgData name="Vickery, Nathanael" userId="S::njvickery@wpi.edu::17f8eb84-76a0-4081-b0ef-eb10aface1c1" providerId="AD" clId="Web-{2BDAE449-7E07-A7FA-1D99-19C8C08D959C}" dt="2022-03-16T00:24:19.959" v="135" actId="20577"/>
        <pc:sldMkLst>
          <pc:docMk/>
          <pc:sldMk cId="1217291898" sldId="269"/>
        </pc:sldMkLst>
        <pc:spChg chg="mod">
          <ac:chgData name="Vickery, Nathanael" userId="S::njvickery@wpi.edu::17f8eb84-76a0-4081-b0ef-eb10aface1c1" providerId="AD" clId="Web-{2BDAE449-7E07-A7FA-1D99-19C8C08D959C}" dt="2022-03-16T00:24:19.959" v="135" actId="20577"/>
          <ac:spMkLst>
            <pc:docMk/>
            <pc:sldMk cId="1217291898" sldId="269"/>
            <ac:spMk id="3" creationId="{914C3C87-2C63-48A9-9B93-9D5775E210BD}"/>
          </ac:spMkLst>
        </pc:spChg>
      </pc:sldChg>
      <pc:sldChg chg="modSp new">
        <pc:chgData name="Vickery, Nathanael" userId="S::njvickery@wpi.edu::17f8eb84-76a0-4081-b0ef-eb10aface1c1" providerId="AD" clId="Web-{2BDAE449-7E07-A7FA-1D99-19C8C08D959C}" dt="2022-03-16T01:15:41.187" v="170" actId="20577"/>
        <pc:sldMkLst>
          <pc:docMk/>
          <pc:sldMk cId="4177803420" sldId="270"/>
        </pc:sldMkLst>
        <pc:spChg chg="mod">
          <ac:chgData name="Vickery, Nathanael" userId="S::njvickery@wpi.edu::17f8eb84-76a0-4081-b0ef-eb10aface1c1" providerId="AD" clId="Web-{2BDAE449-7E07-A7FA-1D99-19C8C08D959C}" dt="2022-03-16T01:15:10.310" v="153" actId="20577"/>
          <ac:spMkLst>
            <pc:docMk/>
            <pc:sldMk cId="4177803420" sldId="270"/>
            <ac:spMk id="2" creationId="{D4B5FA40-2E70-47DA-9E3A-2158C303824D}"/>
          </ac:spMkLst>
        </pc:spChg>
        <pc:spChg chg="mod">
          <ac:chgData name="Vickery, Nathanael" userId="S::njvickery@wpi.edu::17f8eb84-76a0-4081-b0ef-eb10aface1c1" providerId="AD" clId="Web-{2BDAE449-7E07-A7FA-1D99-19C8C08D959C}" dt="2022-03-16T01:15:41.187" v="170" actId="20577"/>
          <ac:spMkLst>
            <pc:docMk/>
            <pc:sldMk cId="4177803420" sldId="270"/>
            <ac:spMk id="3" creationId="{8F61C857-A8EB-4855-8236-95A28E3D9BFB}"/>
          </ac:spMkLst>
        </pc:spChg>
      </pc:sldChg>
    </pc:docChg>
  </pc:docChgLst>
  <pc:docChgLst>
    <pc:chgData name="Vickery, Nathanael J." userId="S::njvickery@wpi.edu::17f8eb84-76a0-4081-b0ef-eb10aface1c1" providerId="AD" clId="Web-{E2ACDA73-83B5-AC83-622C-074174CB0FC4}"/>
    <pc:docChg chg="modSld">
      <pc:chgData name="Vickery, Nathanael J." userId="S::njvickery@wpi.edu::17f8eb84-76a0-4081-b0ef-eb10aface1c1" providerId="AD" clId="Web-{E2ACDA73-83B5-AC83-622C-074174CB0FC4}" dt="2022-03-01T20:54:44.631" v="235" actId="20577"/>
      <pc:docMkLst>
        <pc:docMk/>
      </pc:docMkLst>
      <pc:sldChg chg="addSp delSp modSp">
        <pc:chgData name="Vickery, Nathanael J." userId="S::njvickery@wpi.edu::17f8eb84-76a0-4081-b0ef-eb10aface1c1" providerId="AD" clId="Web-{E2ACDA73-83B5-AC83-622C-074174CB0FC4}" dt="2022-03-01T20:54:44.631" v="235" actId="20577"/>
        <pc:sldMkLst>
          <pc:docMk/>
          <pc:sldMk cId="1188346230" sldId="265"/>
        </pc:sldMkLst>
        <pc:spChg chg="mod">
          <ac:chgData name="Vickery, Nathanael J." userId="S::njvickery@wpi.edu::17f8eb84-76a0-4081-b0ef-eb10aface1c1" providerId="AD" clId="Web-{E2ACDA73-83B5-AC83-622C-074174CB0FC4}" dt="2022-03-01T17:36:54.359" v="197" actId="1076"/>
          <ac:spMkLst>
            <pc:docMk/>
            <pc:sldMk cId="1188346230" sldId="265"/>
            <ac:spMk id="3" creationId="{9981A71C-EA14-4ADB-B850-4A54A9C8300E}"/>
          </ac:spMkLst>
        </pc:spChg>
        <pc:spChg chg="mod">
          <ac:chgData name="Vickery, Nathanael J." userId="S::njvickery@wpi.edu::17f8eb84-76a0-4081-b0ef-eb10aface1c1" providerId="AD" clId="Web-{E2ACDA73-83B5-AC83-622C-074174CB0FC4}" dt="2022-03-01T20:54:44.631" v="235" actId="20577"/>
          <ac:spMkLst>
            <pc:docMk/>
            <pc:sldMk cId="1188346230" sldId="265"/>
            <ac:spMk id="6" creationId="{75757B37-80E5-45FD-9DC0-34BEAE60D219}"/>
          </ac:spMkLst>
        </pc:spChg>
        <pc:spChg chg="add del mod">
          <ac:chgData name="Vickery, Nathanael J." userId="S::njvickery@wpi.edu::17f8eb84-76a0-4081-b0ef-eb10aface1c1" providerId="AD" clId="Web-{E2ACDA73-83B5-AC83-622C-074174CB0FC4}" dt="2022-03-01T18:47:49.148" v="233"/>
          <ac:spMkLst>
            <pc:docMk/>
            <pc:sldMk cId="1188346230" sldId="265"/>
            <ac:spMk id="8" creationId="{3B1BD4A3-56E3-4A21-A260-FCB033542304}"/>
          </ac:spMkLst>
        </pc:spChg>
        <pc:spChg chg="add del">
          <ac:chgData name="Vickery, Nathanael J." userId="S::njvickery@wpi.edu::17f8eb84-76a0-4081-b0ef-eb10aface1c1" providerId="AD" clId="Web-{E2ACDA73-83B5-AC83-622C-074174CB0FC4}" dt="2022-03-01T17:36:34.123" v="194"/>
          <ac:spMkLst>
            <pc:docMk/>
            <pc:sldMk cId="1188346230" sldId="265"/>
            <ac:spMk id="8" creationId="{D5BBE815-F764-4FE3-89C9-173CD4A87E41}"/>
          </ac:spMkLst>
        </pc:spChg>
        <pc:spChg chg="add del">
          <ac:chgData name="Vickery, Nathanael J." userId="S::njvickery@wpi.edu::17f8eb84-76a0-4081-b0ef-eb10aface1c1" providerId="AD" clId="Web-{E2ACDA73-83B5-AC83-622C-074174CB0FC4}" dt="2022-03-01T18:46:32.614" v="229"/>
          <ac:spMkLst>
            <pc:docMk/>
            <pc:sldMk cId="1188346230" sldId="265"/>
            <ac:spMk id="9" creationId="{C1D7AE07-2A66-42BD-9F8A-FE40C78874C6}"/>
          </ac:spMkLst>
        </pc:spChg>
        <pc:spChg chg="add del">
          <ac:chgData name="Vickery, Nathanael J." userId="S::njvickery@wpi.edu::17f8eb84-76a0-4081-b0ef-eb10aface1c1" providerId="AD" clId="Web-{E2ACDA73-83B5-AC83-622C-074174CB0FC4}" dt="2022-03-01T18:47:47.007" v="231"/>
          <ac:spMkLst>
            <pc:docMk/>
            <pc:sldMk cId="1188346230" sldId="265"/>
            <ac:spMk id="10" creationId="{F4A946B6-2A0E-45AA-9284-04BFF260A62E}"/>
          </ac:spMkLst>
        </pc:spChg>
        <pc:graphicFrameChg chg="mod">
          <ac:chgData name="Vickery, Nathanael J." userId="S::njvickery@wpi.edu::17f8eb84-76a0-4081-b0ef-eb10aface1c1" providerId="AD" clId="Web-{E2ACDA73-83B5-AC83-622C-074174CB0FC4}" dt="2022-03-01T17:33:37.957" v="171" actId="1076"/>
          <ac:graphicFrameMkLst>
            <pc:docMk/>
            <pc:sldMk cId="1188346230" sldId="265"/>
            <ac:graphicFrameMk id="4" creationId="{72006212-B96F-4D6F-8788-735AD27DDF81}"/>
          </ac:graphicFrameMkLst>
        </pc:graphicFrameChg>
        <pc:graphicFrameChg chg="mod">
          <ac:chgData name="Vickery, Nathanael J." userId="S::njvickery@wpi.edu::17f8eb84-76a0-4081-b0ef-eb10aface1c1" providerId="AD" clId="Web-{E2ACDA73-83B5-AC83-622C-074174CB0FC4}" dt="2022-03-01T17:36:57.484" v="198" actId="1076"/>
          <ac:graphicFrameMkLst>
            <pc:docMk/>
            <pc:sldMk cId="1188346230" sldId="265"/>
            <ac:graphicFrameMk id="7" creationId="{ED559269-AB68-438D-B780-678E0B194451}"/>
          </ac:graphicFrameMkLst>
        </pc:graphicFrameChg>
        <pc:picChg chg="mod">
          <ac:chgData name="Vickery, Nathanael J." userId="S::njvickery@wpi.edu::17f8eb84-76a0-4081-b0ef-eb10aface1c1" providerId="AD" clId="Web-{E2ACDA73-83B5-AC83-622C-074174CB0FC4}" dt="2022-03-01T17:36:51.921" v="196" actId="1076"/>
          <ac:picMkLst>
            <pc:docMk/>
            <pc:sldMk cId="1188346230" sldId="265"/>
            <ac:picMk id="5" creationId="{A30C104F-1799-4715-A259-0376A07FDC38}"/>
          </ac:picMkLst>
        </pc:picChg>
      </pc:sldChg>
    </pc:docChg>
  </pc:docChgLst>
  <pc:docChgLst>
    <pc:chgData name="Vickery, Nathanael" userId="S::njvickery@wpi.edu::17f8eb84-76a0-4081-b0ef-eb10aface1c1" providerId="AD" clId="Web-{AF665B9D-7D95-4CA5-7EB8-920343FAA1CA}"/>
    <pc:docChg chg="addSld modSld">
      <pc:chgData name="Vickery, Nathanael" userId="S::njvickery@wpi.edu::17f8eb84-76a0-4081-b0ef-eb10aface1c1" providerId="AD" clId="Web-{AF665B9D-7D95-4CA5-7EB8-920343FAA1CA}" dt="2022-03-24T19:49:43.812" v="101" actId="20577"/>
      <pc:docMkLst>
        <pc:docMk/>
      </pc:docMkLst>
      <pc:sldChg chg="modSp">
        <pc:chgData name="Vickery, Nathanael" userId="S::njvickery@wpi.edu::17f8eb84-76a0-4081-b0ef-eb10aface1c1" providerId="AD" clId="Web-{AF665B9D-7D95-4CA5-7EB8-920343FAA1CA}" dt="2022-03-24T19:33:58.251" v="34" actId="20577"/>
        <pc:sldMkLst>
          <pc:docMk/>
          <pc:sldMk cId="1728441835" sldId="262"/>
        </pc:sldMkLst>
        <pc:spChg chg="mod">
          <ac:chgData name="Vickery, Nathanael" userId="S::njvickery@wpi.edu::17f8eb84-76a0-4081-b0ef-eb10aface1c1" providerId="AD" clId="Web-{AF665B9D-7D95-4CA5-7EB8-920343FAA1CA}" dt="2022-03-24T19:33:58.251" v="34" actId="20577"/>
          <ac:spMkLst>
            <pc:docMk/>
            <pc:sldMk cId="1728441835" sldId="262"/>
            <ac:spMk id="3" creationId="{2E50D90A-FC44-4547-B35F-CBC9A0D9FCAD}"/>
          </ac:spMkLst>
        </pc:spChg>
      </pc:sldChg>
      <pc:sldChg chg="modSp">
        <pc:chgData name="Vickery, Nathanael" userId="S::njvickery@wpi.edu::17f8eb84-76a0-4081-b0ef-eb10aface1c1" providerId="AD" clId="Web-{AF665B9D-7D95-4CA5-7EB8-920343FAA1CA}" dt="2022-03-24T19:42:13.798" v="67" actId="20577"/>
        <pc:sldMkLst>
          <pc:docMk/>
          <pc:sldMk cId="4177803420" sldId="270"/>
        </pc:sldMkLst>
        <pc:spChg chg="mod">
          <ac:chgData name="Vickery, Nathanael" userId="S::njvickery@wpi.edu::17f8eb84-76a0-4081-b0ef-eb10aface1c1" providerId="AD" clId="Web-{AF665B9D-7D95-4CA5-7EB8-920343FAA1CA}" dt="2022-03-24T19:42:13.798" v="67" actId="20577"/>
          <ac:spMkLst>
            <pc:docMk/>
            <pc:sldMk cId="4177803420" sldId="270"/>
            <ac:spMk id="3" creationId="{8F61C857-A8EB-4855-8236-95A28E3D9BFB}"/>
          </ac:spMkLst>
        </pc:spChg>
      </pc:sldChg>
      <pc:sldChg chg="addSp delSp modSp new">
        <pc:chgData name="Vickery, Nathanael" userId="S::njvickery@wpi.edu::17f8eb84-76a0-4081-b0ef-eb10aface1c1" providerId="AD" clId="Web-{AF665B9D-7D95-4CA5-7EB8-920343FAA1CA}" dt="2022-03-24T19:37:03.241" v="64" actId="20577"/>
        <pc:sldMkLst>
          <pc:docMk/>
          <pc:sldMk cId="656695621" sldId="274"/>
        </pc:sldMkLst>
        <pc:spChg chg="mod">
          <ac:chgData name="Vickery, Nathanael" userId="S::njvickery@wpi.edu::17f8eb84-76a0-4081-b0ef-eb10aface1c1" providerId="AD" clId="Web-{AF665B9D-7D95-4CA5-7EB8-920343FAA1CA}" dt="2022-03-24T19:36:14.068" v="43" actId="14100"/>
          <ac:spMkLst>
            <pc:docMk/>
            <pc:sldMk cId="656695621" sldId="274"/>
            <ac:spMk id="2" creationId="{8C88F0D7-A41F-17C9-CFD0-1BB737288439}"/>
          </ac:spMkLst>
        </pc:spChg>
        <pc:spChg chg="del">
          <ac:chgData name="Vickery, Nathanael" userId="S::njvickery@wpi.edu::17f8eb84-76a0-4081-b0ef-eb10aface1c1" providerId="AD" clId="Web-{AF665B9D-7D95-4CA5-7EB8-920343FAA1CA}" dt="2022-03-24T19:36:09.427" v="42"/>
          <ac:spMkLst>
            <pc:docMk/>
            <pc:sldMk cId="656695621" sldId="274"/>
            <ac:spMk id="3" creationId="{F610B77D-6998-BAB7-8A5D-06053AAED261}"/>
          </ac:spMkLst>
        </pc:spChg>
        <pc:spChg chg="add mod">
          <ac:chgData name="Vickery, Nathanael" userId="S::njvickery@wpi.edu::17f8eb84-76a0-4081-b0ef-eb10aface1c1" providerId="AD" clId="Web-{AF665B9D-7D95-4CA5-7EB8-920343FAA1CA}" dt="2022-03-24T19:37:03.241" v="64" actId="20577"/>
          <ac:spMkLst>
            <pc:docMk/>
            <pc:sldMk cId="656695621" sldId="274"/>
            <ac:spMk id="5" creationId="{D98AB8E8-AF5F-7865-81E0-1F42FE6DB770}"/>
          </ac:spMkLst>
        </pc:spChg>
        <pc:picChg chg="add mod ord">
          <ac:chgData name="Vickery, Nathanael" userId="S::njvickery@wpi.edu::17f8eb84-76a0-4081-b0ef-eb10aface1c1" providerId="AD" clId="Web-{AF665B9D-7D95-4CA5-7EB8-920343FAA1CA}" dt="2022-03-24T19:36:18.427" v="44" actId="1076"/>
          <ac:picMkLst>
            <pc:docMk/>
            <pc:sldMk cId="656695621" sldId="274"/>
            <ac:picMk id="4" creationId="{FB5D80A2-B4F1-2AD0-98B7-60D7957630A6}"/>
          </ac:picMkLst>
        </pc:picChg>
      </pc:sldChg>
      <pc:sldChg chg="addSp delSp modSp new">
        <pc:chgData name="Vickery, Nathanael" userId="S::njvickery@wpi.edu::17f8eb84-76a0-4081-b0ef-eb10aface1c1" providerId="AD" clId="Web-{AF665B9D-7D95-4CA5-7EB8-920343FAA1CA}" dt="2022-03-24T19:49:43.812" v="101" actId="20577"/>
        <pc:sldMkLst>
          <pc:docMk/>
          <pc:sldMk cId="595116794" sldId="275"/>
        </pc:sldMkLst>
        <pc:spChg chg="mod">
          <ac:chgData name="Vickery, Nathanael" userId="S::njvickery@wpi.edu::17f8eb84-76a0-4081-b0ef-eb10aface1c1" providerId="AD" clId="Web-{AF665B9D-7D95-4CA5-7EB8-920343FAA1CA}" dt="2022-03-24T19:48:41.325" v="77" actId="20577"/>
          <ac:spMkLst>
            <pc:docMk/>
            <pc:sldMk cId="595116794" sldId="275"/>
            <ac:spMk id="2" creationId="{7940435E-2BDA-2994-1372-AFC3D59A7A2D}"/>
          </ac:spMkLst>
        </pc:spChg>
        <pc:spChg chg="mod">
          <ac:chgData name="Vickery, Nathanael" userId="S::njvickery@wpi.edu::17f8eb84-76a0-4081-b0ef-eb10aface1c1" providerId="AD" clId="Web-{AF665B9D-7D95-4CA5-7EB8-920343FAA1CA}" dt="2022-03-24T19:49:43.812" v="101" actId="20577"/>
          <ac:spMkLst>
            <pc:docMk/>
            <pc:sldMk cId="595116794" sldId="275"/>
            <ac:spMk id="3" creationId="{4842FE5A-D027-F9C1-9473-5DA810E0BC11}"/>
          </ac:spMkLst>
        </pc:spChg>
        <pc:spChg chg="add del mod">
          <ac:chgData name="Vickery, Nathanael" userId="S::njvickery@wpi.edu::17f8eb84-76a0-4081-b0ef-eb10aface1c1" providerId="AD" clId="Web-{AF665B9D-7D95-4CA5-7EB8-920343FAA1CA}" dt="2022-03-24T19:49:27.967" v="91"/>
          <ac:spMkLst>
            <pc:docMk/>
            <pc:sldMk cId="595116794" sldId="275"/>
            <ac:spMk id="4" creationId="{DB2767EB-6E43-03DF-FAA2-14F28200E0D9}"/>
          </ac:spMkLst>
        </pc:spChg>
      </pc:sldChg>
    </pc:docChg>
  </pc:docChgLst>
  <pc:docChgLst>
    <pc:chgData name="Vickery, Nathanael" userId="S::njvickery@wpi.edu::17f8eb84-76a0-4081-b0ef-eb10aface1c1" providerId="AD" clId="Web-{57FDCD5B-D037-2FA8-0249-DF0E812B03BF}"/>
    <pc:docChg chg="modSld">
      <pc:chgData name="Vickery, Nathanael" userId="S::njvickery@wpi.edu::17f8eb84-76a0-4081-b0ef-eb10aface1c1" providerId="AD" clId="Web-{57FDCD5B-D037-2FA8-0249-DF0E812B03BF}" dt="2022-03-16T01:40:49.226" v="91" actId="20577"/>
      <pc:docMkLst>
        <pc:docMk/>
      </pc:docMkLst>
      <pc:sldChg chg="modSp">
        <pc:chgData name="Vickery, Nathanael" userId="S::njvickery@wpi.edu::17f8eb84-76a0-4081-b0ef-eb10aface1c1" providerId="AD" clId="Web-{57FDCD5B-D037-2FA8-0249-DF0E812B03BF}" dt="2022-03-16T01:39:33.034" v="47" actId="20577"/>
        <pc:sldMkLst>
          <pc:docMk/>
          <pc:sldMk cId="2618372970" sldId="260"/>
        </pc:sldMkLst>
        <pc:spChg chg="mod">
          <ac:chgData name="Vickery, Nathanael" userId="S::njvickery@wpi.edu::17f8eb84-76a0-4081-b0ef-eb10aface1c1" providerId="AD" clId="Web-{57FDCD5B-D037-2FA8-0249-DF0E812B03BF}" dt="2022-03-16T01:39:33.034" v="47" actId="20577"/>
          <ac:spMkLst>
            <pc:docMk/>
            <pc:sldMk cId="2618372970" sldId="260"/>
            <ac:spMk id="3" creationId="{E7DC55C5-ED3A-40F5-B2BA-F8F45897A675}"/>
          </ac:spMkLst>
        </pc:spChg>
      </pc:sldChg>
      <pc:sldChg chg="modSp">
        <pc:chgData name="Vickery, Nathanael" userId="S::njvickery@wpi.edu::17f8eb84-76a0-4081-b0ef-eb10aface1c1" providerId="AD" clId="Web-{57FDCD5B-D037-2FA8-0249-DF0E812B03BF}" dt="2022-03-16T01:40:49.226" v="91" actId="20577"/>
        <pc:sldMkLst>
          <pc:docMk/>
          <pc:sldMk cId="1217291898" sldId="269"/>
        </pc:sldMkLst>
        <pc:spChg chg="mod">
          <ac:chgData name="Vickery, Nathanael" userId="S::njvickery@wpi.edu::17f8eb84-76a0-4081-b0ef-eb10aface1c1" providerId="AD" clId="Web-{57FDCD5B-D037-2FA8-0249-DF0E812B03BF}" dt="2022-03-16T01:40:49.226" v="91" actId="20577"/>
          <ac:spMkLst>
            <pc:docMk/>
            <pc:sldMk cId="1217291898" sldId="269"/>
            <ac:spMk id="3" creationId="{914C3C87-2C63-48A9-9B93-9D5775E210BD}"/>
          </ac:spMkLst>
        </pc:spChg>
      </pc:sldChg>
    </pc:docChg>
  </pc:docChgLst>
  <pc:docChgLst>
    <pc:chgData name="Vickery, Nathanael" userId="S::njvickery@wpi.edu::17f8eb84-76a0-4081-b0ef-eb10aface1c1" providerId="AD" clId="Web-{75CCE2A9-9DA7-23C1-6ECE-3171C439AB66}"/>
    <pc:docChg chg="addSld modSld sldOrd">
      <pc:chgData name="Vickery, Nathanael" userId="S::njvickery@wpi.edu::17f8eb84-76a0-4081-b0ef-eb10aface1c1" providerId="AD" clId="Web-{75CCE2A9-9DA7-23C1-6ECE-3171C439AB66}" dt="2022-03-14T01:44:16.714" v="529" actId="14100"/>
      <pc:docMkLst>
        <pc:docMk/>
      </pc:docMkLst>
      <pc:sldChg chg="modSp">
        <pc:chgData name="Vickery, Nathanael" userId="S::njvickery@wpi.edu::17f8eb84-76a0-4081-b0ef-eb10aface1c1" providerId="AD" clId="Web-{75CCE2A9-9DA7-23C1-6ECE-3171C439AB66}" dt="2022-03-14T01:20:32.799" v="95" actId="14100"/>
        <pc:sldMkLst>
          <pc:docMk/>
          <pc:sldMk cId="3608983479" sldId="263"/>
        </pc:sldMkLst>
        <pc:graphicFrameChg chg="mod">
          <ac:chgData name="Vickery, Nathanael" userId="S::njvickery@wpi.edu::17f8eb84-76a0-4081-b0ef-eb10aface1c1" providerId="AD" clId="Web-{75CCE2A9-9DA7-23C1-6ECE-3171C439AB66}" dt="2022-03-14T01:20:32.799" v="95" actId="14100"/>
          <ac:graphicFrameMkLst>
            <pc:docMk/>
            <pc:sldMk cId="3608983479" sldId="263"/>
            <ac:graphicFrameMk id="5" creationId="{59FC5D6E-07C0-4742-AE88-82727471A70B}"/>
          </ac:graphicFrameMkLst>
        </pc:graphicFrameChg>
      </pc:sldChg>
      <pc:sldChg chg="modSp">
        <pc:chgData name="Vickery, Nathanael" userId="S::njvickery@wpi.edu::17f8eb84-76a0-4081-b0ef-eb10aface1c1" providerId="AD" clId="Web-{75CCE2A9-9DA7-23C1-6ECE-3171C439AB66}" dt="2022-03-14T00:23:11.150" v="13"/>
        <pc:sldMkLst>
          <pc:docMk/>
          <pc:sldMk cId="1188346230" sldId="265"/>
        </pc:sldMkLst>
        <pc:graphicFrameChg chg="modGraphic">
          <ac:chgData name="Vickery, Nathanael" userId="S::njvickery@wpi.edu::17f8eb84-76a0-4081-b0ef-eb10aface1c1" providerId="AD" clId="Web-{75CCE2A9-9DA7-23C1-6ECE-3171C439AB66}" dt="2022-03-14T00:23:11.150" v="13"/>
          <ac:graphicFrameMkLst>
            <pc:docMk/>
            <pc:sldMk cId="1188346230" sldId="265"/>
            <ac:graphicFrameMk id="7" creationId="{ED559269-AB68-438D-B780-678E0B194451}"/>
          </ac:graphicFrameMkLst>
        </pc:graphicFrameChg>
      </pc:sldChg>
      <pc:sldChg chg="modSp ord">
        <pc:chgData name="Vickery, Nathanael" userId="S::njvickery@wpi.edu::17f8eb84-76a0-4081-b0ef-eb10aface1c1" providerId="AD" clId="Web-{75CCE2A9-9DA7-23C1-6ECE-3171C439AB66}" dt="2022-03-14T01:20:03.408" v="91"/>
        <pc:sldMkLst>
          <pc:docMk/>
          <pc:sldMk cId="1546944795" sldId="267"/>
        </pc:sldMkLst>
        <pc:spChg chg="mod">
          <ac:chgData name="Vickery, Nathanael" userId="S::njvickery@wpi.edu::17f8eb84-76a0-4081-b0ef-eb10aface1c1" providerId="AD" clId="Web-{75CCE2A9-9DA7-23C1-6ECE-3171C439AB66}" dt="2022-03-14T01:19:29.798" v="58" actId="1076"/>
          <ac:spMkLst>
            <pc:docMk/>
            <pc:sldMk cId="1546944795" sldId="267"/>
            <ac:spMk id="2" creationId="{BB231AA2-D7B7-4B17-81B3-76A2A13ED87F}"/>
          </ac:spMkLst>
        </pc:spChg>
        <pc:spChg chg="mod">
          <ac:chgData name="Vickery, Nathanael" userId="S::njvickery@wpi.edu::17f8eb84-76a0-4081-b0ef-eb10aface1c1" providerId="AD" clId="Web-{75CCE2A9-9DA7-23C1-6ECE-3171C439AB66}" dt="2022-03-14T01:19:34.532" v="59" actId="1076"/>
          <ac:spMkLst>
            <pc:docMk/>
            <pc:sldMk cId="1546944795" sldId="267"/>
            <ac:spMk id="3" creationId="{BAD47FFC-2213-4E29-84F6-2F146AE292E9}"/>
          </ac:spMkLst>
        </pc:spChg>
        <pc:spChg chg="mod">
          <ac:chgData name="Vickery, Nathanael" userId="S::njvickery@wpi.edu::17f8eb84-76a0-4081-b0ef-eb10aface1c1" providerId="AD" clId="Web-{75CCE2A9-9DA7-23C1-6ECE-3171C439AB66}" dt="2022-03-14T01:19:44.001" v="60" actId="1076"/>
          <ac:spMkLst>
            <pc:docMk/>
            <pc:sldMk cId="1546944795" sldId="267"/>
            <ac:spMk id="4" creationId="{C03CF48A-E175-45C6-A6F6-3B42DB200C45}"/>
          </ac:spMkLst>
        </pc:spChg>
        <pc:spChg chg="mod">
          <ac:chgData name="Vickery, Nathanael" userId="S::njvickery@wpi.edu::17f8eb84-76a0-4081-b0ef-eb10aface1c1" providerId="AD" clId="Web-{75CCE2A9-9DA7-23C1-6ECE-3171C439AB66}" dt="2022-03-14T01:19:44.017" v="62" actId="1076"/>
          <ac:spMkLst>
            <pc:docMk/>
            <pc:sldMk cId="1546944795" sldId="267"/>
            <ac:spMk id="6" creationId="{2610EAA9-7DB2-421E-B20F-15EC34A859FE}"/>
          </ac:spMkLst>
        </pc:spChg>
        <pc:spChg chg="mod">
          <ac:chgData name="Vickery, Nathanael" userId="S::njvickery@wpi.edu::17f8eb84-76a0-4081-b0ef-eb10aface1c1" providerId="AD" clId="Web-{75CCE2A9-9DA7-23C1-6ECE-3171C439AB66}" dt="2022-03-14T01:19:44.032" v="63" actId="1076"/>
          <ac:spMkLst>
            <pc:docMk/>
            <pc:sldMk cId="1546944795" sldId="267"/>
            <ac:spMk id="7" creationId="{B6AD5C95-975A-471C-A01B-0B377AEDC283}"/>
          </ac:spMkLst>
        </pc:spChg>
        <pc:spChg chg="mod">
          <ac:chgData name="Vickery, Nathanael" userId="S::njvickery@wpi.edu::17f8eb84-76a0-4081-b0ef-eb10aface1c1" providerId="AD" clId="Web-{75CCE2A9-9DA7-23C1-6ECE-3171C439AB66}" dt="2022-03-14T01:19:44.032" v="64" actId="1076"/>
          <ac:spMkLst>
            <pc:docMk/>
            <pc:sldMk cId="1546944795" sldId="267"/>
            <ac:spMk id="8" creationId="{4CB71232-64C0-40D6-9B7A-04DD792BAC6A}"/>
          </ac:spMkLst>
        </pc:spChg>
        <pc:spChg chg="mod">
          <ac:chgData name="Vickery, Nathanael" userId="S::njvickery@wpi.edu::17f8eb84-76a0-4081-b0ef-eb10aface1c1" providerId="AD" clId="Web-{75CCE2A9-9DA7-23C1-6ECE-3171C439AB66}" dt="2022-03-14T01:19:44.063" v="67" actId="1076"/>
          <ac:spMkLst>
            <pc:docMk/>
            <pc:sldMk cId="1546944795" sldId="267"/>
            <ac:spMk id="12" creationId="{5B0601B9-015A-4872-AA54-EBB95A9E5B60}"/>
          </ac:spMkLst>
        </pc:spChg>
        <pc:spChg chg="mod">
          <ac:chgData name="Vickery, Nathanael" userId="S::njvickery@wpi.edu::17f8eb84-76a0-4081-b0ef-eb10aface1c1" providerId="AD" clId="Web-{75CCE2A9-9DA7-23C1-6ECE-3171C439AB66}" dt="2022-03-14T01:19:44.079" v="68" actId="1076"/>
          <ac:spMkLst>
            <pc:docMk/>
            <pc:sldMk cId="1546944795" sldId="267"/>
            <ac:spMk id="13" creationId="{6B97D3DE-FCBA-4623-85AA-3D8B1A89376B}"/>
          </ac:spMkLst>
        </pc:spChg>
        <pc:spChg chg="mod">
          <ac:chgData name="Vickery, Nathanael" userId="S::njvickery@wpi.edu::17f8eb84-76a0-4081-b0ef-eb10aface1c1" providerId="AD" clId="Web-{75CCE2A9-9DA7-23C1-6ECE-3171C439AB66}" dt="2022-03-14T01:19:44.110" v="71" actId="1076"/>
          <ac:spMkLst>
            <pc:docMk/>
            <pc:sldMk cId="1546944795" sldId="267"/>
            <ac:spMk id="16" creationId="{C0FA459A-423D-407C-BBE2-AD24EB1D9857}"/>
          </ac:spMkLst>
        </pc:spChg>
        <pc:spChg chg="mod">
          <ac:chgData name="Vickery, Nathanael" userId="S::njvickery@wpi.edu::17f8eb84-76a0-4081-b0ef-eb10aface1c1" providerId="AD" clId="Web-{75CCE2A9-9DA7-23C1-6ECE-3171C439AB66}" dt="2022-03-14T01:19:58.470" v="90" actId="20577"/>
          <ac:spMkLst>
            <pc:docMk/>
            <pc:sldMk cId="1546944795" sldId="267"/>
            <ac:spMk id="17" creationId="{98898C97-837F-42F3-B660-862CFDCFCFAE}"/>
          </ac:spMkLst>
        </pc:spChg>
        <pc:spChg chg="mod">
          <ac:chgData name="Vickery, Nathanael" userId="S::njvickery@wpi.edu::17f8eb84-76a0-4081-b0ef-eb10aface1c1" providerId="AD" clId="Web-{75CCE2A9-9DA7-23C1-6ECE-3171C439AB66}" dt="2022-03-14T01:19:44.110" v="72" actId="1076"/>
          <ac:spMkLst>
            <pc:docMk/>
            <pc:sldMk cId="1546944795" sldId="267"/>
            <ac:spMk id="18" creationId="{C8F975B9-C6AE-4F55-9B77-2E32165D6BE2}"/>
          </ac:spMkLst>
        </pc:spChg>
        <pc:spChg chg="mod">
          <ac:chgData name="Vickery, Nathanael" userId="S::njvickery@wpi.edu::17f8eb84-76a0-4081-b0ef-eb10aface1c1" providerId="AD" clId="Web-{75CCE2A9-9DA7-23C1-6ECE-3171C439AB66}" dt="2022-03-14T01:19:44.126" v="73" actId="1076"/>
          <ac:spMkLst>
            <pc:docMk/>
            <pc:sldMk cId="1546944795" sldId="267"/>
            <ac:spMk id="19" creationId="{7E530FC4-0543-4929-9E51-00BFE33F3D57}"/>
          </ac:spMkLst>
        </pc:spChg>
        <pc:spChg chg="mod">
          <ac:chgData name="Vickery, Nathanael" userId="S::njvickery@wpi.edu::17f8eb84-76a0-4081-b0ef-eb10aface1c1" providerId="AD" clId="Web-{75CCE2A9-9DA7-23C1-6ECE-3171C439AB66}" dt="2022-03-14T01:19:44.142" v="74" actId="1076"/>
          <ac:spMkLst>
            <pc:docMk/>
            <pc:sldMk cId="1546944795" sldId="267"/>
            <ac:spMk id="20" creationId="{DEA5900B-BFB5-4B47-852A-812077B9CF41}"/>
          </ac:spMkLst>
        </pc:spChg>
        <pc:spChg chg="mod">
          <ac:chgData name="Vickery, Nathanael" userId="S::njvickery@wpi.edu::17f8eb84-76a0-4081-b0ef-eb10aface1c1" providerId="AD" clId="Web-{75CCE2A9-9DA7-23C1-6ECE-3171C439AB66}" dt="2022-03-14T01:19:44.251" v="87" actId="1076"/>
          <ac:spMkLst>
            <pc:docMk/>
            <pc:sldMk cId="1546944795" sldId="267"/>
            <ac:spMk id="34" creationId="{CF62617B-7D14-40E1-BC70-5161C06FB7C8}"/>
          </ac:spMkLst>
        </pc:spChg>
        <pc:cxnChg chg="mod">
          <ac:chgData name="Vickery, Nathanael" userId="S::njvickery@wpi.edu::17f8eb84-76a0-4081-b0ef-eb10aface1c1" providerId="AD" clId="Web-{75CCE2A9-9DA7-23C1-6ECE-3171C439AB66}" dt="2022-03-14T01:19:44.001" v="61" actId="1076"/>
          <ac:cxnSpMkLst>
            <pc:docMk/>
            <pc:sldMk cId="1546944795" sldId="267"/>
            <ac:cxnSpMk id="5" creationId="{4B640630-531E-4D76-AC83-1786BC0B2652}"/>
          </ac:cxnSpMkLst>
        </pc:cxnChg>
        <pc:cxnChg chg="mod">
          <ac:chgData name="Vickery, Nathanael" userId="S::njvickery@wpi.edu::17f8eb84-76a0-4081-b0ef-eb10aface1c1" providerId="AD" clId="Web-{75CCE2A9-9DA7-23C1-6ECE-3171C439AB66}" dt="2022-03-14T01:19:44.048" v="65" actId="1076"/>
          <ac:cxnSpMkLst>
            <pc:docMk/>
            <pc:sldMk cId="1546944795" sldId="267"/>
            <ac:cxnSpMk id="9" creationId="{2E67D436-C63D-47DA-BFD4-708456205F9A}"/>
          </ac:cxnSpMkLst>
        </pc:cxnChg>
        <pc:cxnChg chg="mod">
          <ac:chgData name="Vickery, Nathanael" userId="S::njvickery@wpi.edu::17f8eb84-76a0-4081-b0ef-eb10aface1c1" providerId="AD" clId="Web-{75CCE2A9-9DA7-23C1-6ECE-3171C439AB66}" dt="2022-03-14T01:19:44.063" v="66" actId="1076"/>
          <ac:cxnSpMkLst>
            <pc:docMk/>
            <pc:sldMk cId="1546944795" sldId="267"/>
            <ac:cxnSpMk id="10" creationId="{10386E35-BAF4-4B28-8344-89CCD81141FE}"/>
          </ac:cxnSpMkLst>
        </pc:cxnChg>
        <pc:cxnChg chg="mod">
          <ac:chgData name="Vickery, Nathanael" userId="S::njvickery@wpi.edu::17f8eb84-76a0-4081-b0ef-eb10aface1c1" providerId="AD" clId="Web-{75CCE2A9-9DA7-23C1-6ECE-3171C439AB66}" dt="2022-03-14T01:19:44.079" v="69" actId="1076"/>
          <ac:cxnSpMkLst>
            <pc:docMk/>
            <pc:sldMk cId="1546944795" sldId="267"/>
            <ac:cxnSpMk id="14" creationId="{0D247398-94F7-457E-8FBC-0180C46D6686}"/>
          </ac:cxnSpMkLst>
        </pc:cxnChg>
        <pc:cxnChg chg="mod">
          <ac:chgData name="Vickery, Nathanael" userId="S::njvickery@wpi.edu::17f8eb84-76a0-4081-b0ef-eb10aface1c1" providerId="AD" clId="Web-{75CCE2A9-9DA7-23C1-6ECE-3171C439AB66}" dt="2022-03-14T01:19:44.095" v="70" actId="1076"/>
          <ac:cxnSpMkLst>
            <pc:docMk/>
            <pc:sldMk cId="1546944795" sldId="267"/>
            <ac:cxnSpMk id="15" creationId="{A5F1EED1-5026-43E9-B4F9-8A8002577BF7}"/>
          </ac:cxnSpMkLst>
        </pc:cxnChg>
        <pc:cxnChg chg="mod">
          <ac:chgData name="Vickery, Nathanael" userId="S::njvickery@wpi.edu::17f8eb84-76a0-4081-b0ef-eb10aface1c1" providerId="AD" clId="Web-{75CCE2A9-9DA7-23C1-6ECE-3171C439AB66}" dt="2022-03-14T01:19:44.142" v="75" actId="1076"/>
          <ac:cxnSpMkLst>
            <pc:docMk/>
            <pc:sldMk cId="1546944795" sldId="267"/>
            <ac:cxnSpMk id="21" creationId="{7C72D91A-97EA-4C88-A3DC-DB32E504F9C6}"/>
          </ac:cxnSpMkLst>
        </pc:cxnChg>
        <pc:cxnChg chg="mod">
          <ac:chgData name="Vickery, Nathanael" userId="S::njvickery@wpi.edu::17f8eb84-76a0-4081-b0ef-eb10aface1c1" providerId="AD" clId="Web-{75CCE2A9-9DA7-23C1-6ECE-3171C439AB66}" dt="2022-03-14T01:19:44.157" v="76" actId="1076"/>
          <ac:cxnSpMkLst>
            <pc:docMk/>
            <pc:sldMk cId="1546944795" sldId="267"/>
            <ac:cxnSpMk id="22" creationId="{4D455DC6-89A4-40D5-ABA1-1E2E16624A7F}"/>
          </ac:cxnSpMkLst>
        </pc:cxnChg>
        <pc:cxnChg chg="mod">
          <ac:chgData name="Vickery, Nathanael" userId="S::njvickery@wpi.edu::17f8eb84-76a0-4081-b0ef-eb10aface1c1" providerId="AD" clId="Web-{75CCE2A9-9DA7-23C1-6ECE-3171C439AB66}" dt="2022-03-14T01:19:44.157" v="77" actId="1076"/>
          <ac:cxnSpMkLst>
            <pc:docMk/>
            <pc:sldMk cId="1546944795" sldId="267"/>
            <ac:cxnSpMk id="24" creationId="{E1B37543-285D-46A7-8EC9-342EDAEFBE2B}"/>
          </ac:cxnSpMkLst>
        </pc:cxnChg>
        <pc:cxnChg chg="mod">
          <ac:chgData name="Vickery, Nathanael" userId="S::njvickery@wpi.edu::17f8eb84-76a0-4081-b0ef-eb10aface1c1" providerId="AD" clId="Web-{75CCE2A9-9DA7-23C1-6ECE-3171C439AB66}" dt="2022-03-14T01:19:44.173" v="78" actId="1076"/>
          <ac:cxnSpMkLst>
            <pc:docMk/>
            <pc:sldMk cId="1546944795" sldId="267"/>
            <ac:cxnSpMk id="25" creationId="{5706FEAE-265C-4A58-840B-A81F993D2587}"/>
          </ac:cxnSpMkLst>
        </pc:cxnChg>
        <pc:cxnChg chg="mod">
          <ac:chgData name="Vickery, Nathanael" userId="S::njvickery@wpi.edu::17f8eb84-76a0-4081-b0ef-eb10aface1c1" providerId="AD" clId="Web-{75CCE2A9-9DA7-23C1-6ECE-3171C439AB66}" dt="2022-03-14T01:19:44.173" v="79" actId="1076"/>
          <ac:cxnSpMkLst>
            <pc:docMk/>
            <pc:sldMk cId="1546944795" sldId="267"/>
            <ac:cxnSpMk id="26" creationId="{4B1434CC-EBEC-48B9-93BA-C77D434AF53F}"/>
          </ac:cxnSpMkLst>
        </pc:cxnChg>
        <pc:cxnChg chg="mod">
          <ac:chgData name="Vickery, Nathanael" userId="S::njvickery@wpi.edu::17f8eb84-76a0-4081-b0ef-eb10aface1c1" providerId="AD" clId="Web-{75CCE2A9-9DA7-23C1-6ECE-3171C439AB66}" dt="2022-03-14T01:19:44.188" v="80" actId="1076"/>
          <ac:cxnSpMkLst>
            <pc:docMk/>
            <pc:sldMk cId="1546944795" sldId="267"/>
            <ac:cxnSpMk id="27" creationId="{7B956497-C42A-48C1-B328-9F1E1C28BAB3}"/>
          </ac:cxnSpMkLst>
        </pc:cxnChg>
        <pc:cxnChg chg="mod">
          <ac:chgData name="Vickery, Nathanael" userId="S::njvickery@wpi.edu::17f8eb84-76a0-4081-b0ef-eb10aface1c1" providerId="AD" clId="Web-{75CCE2A9-9DA7-23C1-6ECE-3171C439AB66}" dt="2022-03-14T01:19:44.188" v="81" actId="1076"/>
          <ac:cxnSpMkLst>
            <pc:docMk/>
            <pc:sldMk cId="1546944795" sldId="267"/>
            <ac:cxnSpMk id="28" creationId="{C80290E9-F00A-43BE-AF94-4E5F2641A39F}"/>
          </ac:cxnSpMkLst>
        </pc:cxnChg>
        <pc:cxnChg chg="mod">
          <ac:chgData name="Vickery, Nathanael" userId="S::njvickery@wpi.edu::17f8eb84-76a0-4081-b0ef-eb10aface1c1" providerId="AD" clId="Web-{75CCE2A9-9DA7-23C1-6ECE-3171C439AB66}" dt="2022-03-14T01:19:44.204" v="82" actId="1076"/>
          <ac:cxnSpMkLst>
            <pc:docMk/>
            <pc:sldMk cId="1546944795" sldId="267"/>
            <ac:cxnSpMk id="29" creationId="{7C59BC86-FC42-481D-9013-0DCE8965DDCA}"/>
          </ac:cxnSpMkLst>
        </pc:cxnChg>
        <pc:cxnChg chg="mod">
          <ac:chgData name="Vickery, Nathanael" userId="S::njvickery@wpi.edu::17f8eb84-76a0-4081-b0ef-eb10aface1c1" providerId="AD" clId="Web-{75CCE2A9-9DA7-23C1-6ECE-3171C439AB66}" dt="2022-03-14T01:19:44.220" v="83" actId="1076"/>
          <ac:cxnSpMkLst>
            <pc:docMk/>
            <pc:sldMk cId="1546944795" sldId="267"/>
            <ac:cxnSpMk id="30" creationId="{613F177C-EBC8-4A58-AAF5-6ABCFA7A50A6}"/>
          </ac:cxnSpMkLst>
        </pc:cxnChg>
        <pc:cxnChg chg="mod">
          <ac:chgData name="Vickery, Nathanael" userId="S::njvickery@wpi.edu::17f8eb84-76a0-4081-b0ef-eb10aface1c1" providerId="AD" clId="Web-{75CCE2A9-9DA7-23C1-6ECE-3171C439AB66}" dt="2022-03-14T01:19:44.220" v="84" actId="1076"/>
          <ac:cxnSpMkLst>
            <pc:docMk/>
            <pc:sldMk cId="1546944795" sldId="267"/>
            <ac:cxnSpMk id="31" creationId="{D299618A-350A-43D0-ABDF-9BB1219A796D}"/>
          </ac:cxnSpMkLst>
        </pc:cxnChg>
        <pc:cxnChg chg="mod">
          <ac:chgData name="Vickery, Nathanael" userId="S::njvickery@wpi.edu::17f8eb84-76a0-4081-b0ef-eb10aface1c1" providerId="AD" clId="Web-{75CCE2A9-9DA7-23C1-6ECE-3171C439AB66}" dt="2022-03-14T01:19:44.235" v="85" actId="1076"/>
          <ac:cxnSpMkLst>
            <pc:docMk/>
            <pc:sldMk cId="1546944795" sldId="267"/>
            <ac:cxnSpMk id="32" creationId="{F74587AB-F6C7-49E7-932F-3DB85C61BC94}"/>
          </ac:cxnSpMkLst>
        </pc:cxnChg>
        <pc:cxnChg chg="mod">
          <ac:chgData name="Vickery, Nathanael" userId="S::njvickery@wpi.edu::17f8eb84-76a0-4081-b0ef-eb10aface1c1" providerId="AD" clId="Web-{75CCE2A9-9DA7-23C1-6ECE-3171C439AB66}" dt="2022-03-14T01:19:44.235" v="86" actId="1076"/>
          <ac:cxnSpMkLst>
            <pc:docMk/>
            <pc:sldMk cId="1546944795" sldId="267"/>
            <ac:cxnSpMk id="33" creationId="{6CC0CE63-6F36-4C46-8DAC-78210396B6D4}"/>
          </ac:cxnSpMkLst>
        </pc:cxnChg>
      </pc:sldChg>
      <pc:sldChg chg="modSp new">
        <pc:chgData name="Vickery, Nathanael" userId="S::njvickery@wpi.edu::17f8eb84-76a0-4081-b0ef-eb10aface1c1" providerId="AD" clId="Web-{75CCE2A9-9DA7-23C1-6ECE-3171C439AB66}" dt="2022-03-14T01:44:16.714" v="529" actId="14100"/>
        <pc:sldMkLst>
          <pc:docMk/>
          <pc:sldMk cId="1193259275" sldId="268"/>
        </pc:sldMkLst>
        <pc:spChg chg="mod">
          <ac:chgData name="Vickery, Nathanael" userId="S::njvickery@wpi.edu::17f8eb84-76a0-4081-b0ef-eb10aface1c1" providerId="AD" clId="Web-{75CCE2A9-9DA7-23C1-6ECE-3171C439AB66}" dt="2022-03-14T01:43:58.323" v="526" actId="20577"/>
          <ac:spMkLst>
            <pc:docMk/>
            <pc:sldMk cId="1193259275" sldId="268"/>
            <ac:spMk id="2" creationId="{3BC1F154-67E3-49A0-B511-0320487EA12A}"/>
          </ac:spMkLst>
        </pc:spChg>
        <pc:spChg chg="mod">
          <ac:chgData name="Vickery, Nathanael" userId="S::njvickery@wpi.edu::17f8eb84-76a0-4081-b0ef-eb10aface1c1" providerId="AD" clId="Web-{75CCE2A9-9DA7-23C1-6ECE-3171C439AB66}" dt="2022-03-14T01:44:16.714" v="529" actId="14100"/>
          <ac:spMkLst>
            <pc:docMk/>
            <pc:sldMk cId="1193259275" sldId="268"/>
            <ac:spMk id="3" creationId="{B8298FFF-A6BA-4D70-8F58-9BEA41FCDF72}"/>
          </ac:spMkLst>
        </pc:spChg>
      </pc:sldChg>
    </pc:docChg>
  </pc:docChgLst>
  <pc:docChgLst>
    <pc:chgData name="Vickery, Nathanael J." userId="S::njvickery@wpi.edu::17f8eb84-76a0-4081-b0ef-eb10aface1c1" providerId="AD" clId="Web-{83CBC2CF-B6C7-D34C-4FE5-843B36E5E869}"/>
    <pc:docChg chg="modSld">
      <pc:chgData name="Vickery, Nathanael J." userId="S::njvickery@wpi.edu::17f8eb84-76a0-4081-b0ef-eb10aface1c1" providerId="AD" clId="Web-{83CBC2CF-B6C7-D34C-4FE5-843B36E5E869}" dt="2022-03-02T16:37:58.006" v="258" actId="1076"/>
      <pc:docMkLst>
        <pc:docMk/>
      </pc:docMkLst>
      <pc:sldChg chg="modSp">
        <pc:chgData name="Vickery, Nathanael J." userId="S::njvickery@wpi.edu::17f8eb84-76a0-4081-b0ef-eb10aface1c1" providerId="AD" clId="Web-{83CBC2CF-B6C7-D34C-4FE5-843B36E5E869}" dt="2022-03-02T16:26:56.194" v="53" actId="20577"/>
        <pc:sldMkLst>
          <pc:docMk/>
          <pc:sldMk cId="3551531882" sldId="258"/>
        </pc:sldMkLst>
        <pc:spChg chg="mod">
          <ac:chgData name="Vickery, Nathanael J." userId="S::njvickery@wpi.edu::17f8eb84-76a0-4081-b0ef-eb10aface1c1" providerId="AD" clId="Web-{83CBC2CF-B6C7-D34C-4FE5-843B36E5E869}" dt="2022-03-02T16:26:56.194" v="53" actId="20577"/>
          <ac:spMkLst>
            <pc:docMk/>
            <pc:sldMk cId="3551531882" sldId="258"/>
            <ac:spMk id="5" creationId="{76409D1E-DC53-4271-A50D-88811E91CC6F}"/>
          </ac:spMkLst>
        </pc:spChg>
      </pc:sldChg>
      <pc:sldChg chg="modSp">
        <pc:chgData name="Vickery, Nathanael J." userId="S::njvickery@wpi.edu::17f8eb84-76a0-4081-b0ef-eb10aface1c1" providerId="AD" clId="Web-{83CBC2CF-B6C7-D34C-4FE5-843B36E5E869}" dt="2022-03-02T16:34:48.971" v="243" actId="20577"/>
        <pc:sldMkLst>
          <pc:docMk/>
          <pc:sldMk cId="2618372970" sldId="260"/>
        </pc:sldMkLst>
        <pc:spChg chg="mod">
          <ac:chgData name="Vickery, Nathanael J." userId="S::njvickery@wpi.edu::17f8eb84-76a0-4081-b0ef-eb10aface1c1" providerId="AD" clId="Web-{83CBC2CF-B6C7-D34C-4FE5-843B36E5E869}" dt="2022-03-02T16:34:48.971" v="243" actId="20577"/>
          <ac:spMkLst>
            <pc:docMk/>
            <pc:sldMk cId="2618372970" sldId="260"/>
            <ac:spMk id="3" creationId="{E7DC55C5-ED3A-40F5-B2BA-F8F45897A675}"/>
          </ac:spMkLst>
        </pc:spChg>
      </pc:sldChg>
      <pc:sldChg chg="modSp">
        <pc:chgData name="Vickery, Nathanael J." userId="S::njvickery@wpi.edu::17f8eb84-76a0-4081-b0ef-eb10aface1c1" providerId="AD" clId="Web-{83CBC2CF-B6C7-D34C-4FE5-843B36E5E869}" dt="2022-03-02T16:32:52.999" v="167" actId="20577"/>
        <pc:sldMkLst>
          <pc:docMk/>
          <pc:sldMk cId="2825810888" sldId="264"/>
        </pc:sldMkLst>
        <pc:spChg chg="mod">
          <ac:chgData name="Vickery, Nathanael J." userId="S::njvickery@wpi.edu::17f8eb84-76a0-4081-b0ef-eb10aface1c1" providerId="AD" clId="Web-{83CBC2CF-B6C7-D34C-4FE5-843B36E5E869}" dt="2022-03-02T16:32:52.999" v="167" actId="20577"/>
          <ac:spMkLst>
            <pc:docMk/>
            <pc:sldMk cId="2825810888" sldId="264"/>
            <ac:spMk id="3" creationId="{25F919A5-FACD-4328-AB0D-ABEF1D80E1EE}"/>
          </ac:spMkLst>
        </pc:spChg>
      </pc:sldChg>
      <pc:sldChg chg="modSp">
        <pc:chgData name="Vickery, Nathanael J." userId="S::njvickery@wpi.edu::17f8eb84-76a0-4081-b0ef-eb10aface1c1" providerId="AD" clId="Web-{83CBC2CF-B6C7-D34C-4FE5-843B36E5E869}" dt="2022-03-02T16:37:58.006" v="258" actId="1076"/>
        <pc:sldMkLst>
          <pc:docMk/>
          <pc:sldMk cId="1188346230" sldId="265"/>
        </pc:sldMkLst>
        <pc:spChg chg="mod">
          <ac:chgData name="Vickery, Nathanael J." userId="S::njvickery@wpi.edu::17f8eb84-76a0-4081-b0ef-eb10aface1c1" providerId="AD" clId="Web-{83CBC2CF-B6C7-D34C-4FE5-843B36E5E869}" dt="2022-03-02T16:26:02.662" v="31" actId="20577"/>
          <ac:spMkLst>
            <pc:docMk/>
            <pc:sldMk cId="1188346230" sldId="265"/>
            <ac:spMk id="2" creationId="{A08D0F86-F61C-4521-9BBC-16E079796BE6}"/>
          </ac:spMkLst>
        </pc:spChg>
        <pc:spChg chg="mod">
          <ac:chgData name="Vickery, Nathanael J." userId="S::njvickery@wpi.edu::17f8eb84-76a0-4081-b0ef-eb10aface1c1" providerId="AD" clId="Web-{83CBC2CF-B6C7-D34C-4FE5-843B36E5E869}" dt="2022-03-02T16:37:28.037" v="253" actId="1076"/>
          <ac:spMkLst>
            <pc:docMk/>
            <pc:sldMk cId="1188346230" sldId="265"/>
            <ac:spMk id="5" creationId="{78FEC5A1-1D5D-4A2D-9331-E12472AAC361}"/>
          </ac:spMkLst>
        </pc:spChg>
        <pc:spChg chg="mod">
          <ac:chgData name="Vickery, Nathanael J." userId="S::njvickery@wpi.edu::17f8eb84-76a0-4081-b0ef-eb10aface1c1" providerId="AD" clId="Web-{83CBC2CF-B6C7-D34C-4FE5-843B36E5E869}" dt="2022-03-02T16:37:58.006" v="258" actId="1076"/>
          <ac:spMkLst>
            <pc:docMk/>
            <pc:sldMk cId="1188346230" sldId="265"/>
            <ac:spMk id="8" creationId="{D35129F3-50D7-448A-B1C5-D06141F1A517}"/>
          </ac:spMkLst>
        </pc:spChg>
        <pc:spChg chg="mod">
          <ac:chgData name="Vickery, Nathanael J." userId="S::njvickery@wpi.edu::17f8eb84-76a0-4081-b0ef-eb10aface1c1" providerId="AD" clId="Web-{83CBC2CF-B6C7-D34C-4FE5-843B36E5E869}" dt="2022-03-02T16:37:46.037" v="256" actId="1076"/>
          <ac:spMkLst>
            <pc:docMk/>
            <pc:sldMk cId="1188346230" sldId="265"/>
            <ac:spMk id="9" creationId="{FA60E469-DF45-45FE-AA15-D9807E730602}"/>
          </ac:spMkLst>
        </pc:spChg>
        <pc:spChg chg="mod">
          <ac:chgData name="Vickery, Nathanael J." userId="S::njvickery@wpi.edu::17f8eb84-76a0-4081-b0ef-eb10aface1c1" providerId="AD" clId="Web-{83CBC2CF-B6C7-D34C-4FE5-843B36E5E869}" dt="2022-03-02T16:36:09.738" v="251" actId="1076"/>
          <ac:spMkLst>
            <pc:docMk/>
            <pc:sldMk cId="1188346230" sldId="265"/>
            <ac:spMk id="13" creationId="{02F841B8-84E0-49A3-B7F8-FDA13C2033AA}"/>
          </ac:spMkLst>
        </pc:spChg>
        <pc:graphicFrameChg chg="mod modGraphic">
          <ac:chgData name="Vickery, Nathanael J." userId="S::njvickery@wpi.edu::17f8eb84-76a0-4081-b0ef-eb10aface1c1" providerId="AD" clId="Web-{83CBC2CF-B6C7-D34C-4FE5-843B36E5E869}" dt="2022-03-02T16:37:57.991" v="257" actId="1076"/>
          <ac:graphicFrameMkLst>
            <pc:docMk/>
            <pc:sldMk cId="1188346230" sldId="265"/>
            <ac:graphicFrameMk id="4" creationId="{72006212-B96F-4D6F-8788-735AD27DDF81}"/>
          </ac:graphicFrameMkLst>
        </pc:graphicFrameChg>
        <pc:graphicFrameChg chg="mod">
          <ac:chgData name="Vickery, Nathanael J." userId="S::njvickery@wpi.edu::17f8eb84-76a0-4081-b0ef-eb10aface1c1" providerId="AD" clId="Web-{83CBC2CF-B6C7-D34C-4FE5-843B36E5E869}" dt="2022-03-02T16:37:41.178" v="255" actId="1076"/>
          <ac:graphicFrameMkLst>
            <pc:docMk/>
            <pc:sldMk cId="1188346230" sldId="265"/>
            <ac:graphicFrameMk id="7" creationId="{ED559269-AB68-438D-B780-678E0B194451}"/>
          </ac:graphicFrameMkLst>
        </pc:graphicFrameChg>
        <pc:picChg chg="mod">
          <ac:chgData name="Vickery, Nathanael J." userId="S::njvickery@wpi.edu::17f8eb84-76a0-4081-b0ef-eb10aface1c1" providerId="AD" clId="Web-{83CBC2CF-B6C7-D34C-4FE5-843B36E5E869}" dt="2022-03-02T16:37:28.021" v="252" actId="1076"/>
          <ac:picMkLst>
            <pc:docMk/>
            <pc:sldMk cId="1188346230" sldId="265"/>
            <ac:picMk id="3" creationId="{9379CF0B-34FC-4D54-A00B-2533E29D982F}"/>
          </ac:picMkLst>
        </pc:picChg>
        <pc:picChg chg="mod">
          <ac:chgData name="Vickery, Nathanael J." userId="S::njvickery@wpi.edu::17f8eb84-76a0-4081-b0ef-eb10aface1c1" providerId="AD" clId="Web-{83CBC2CF-B6C7-D34C-4FE5-843B36E5E869}" dt="2022-03-02T16:36:09.707" v="250" actId="1076"/>
          <ac:picMkLst>
            <pc:docMk/>
            <pc:sldMk cId="1188346230" sldId="265"/>
            <ac:picMk id="10" creationId="{2E0FE202-7918-4395-80BB-518400BA6A9E}"/>
          </ac:picMkLst>
        </pc:picChg>
      </pc:sldChg>
      <pc:sldChg chg="modSp">
        <pc:chgData name="Vickery, Nathanael J." userId="S::njvickery@wpi.edu::17f8eb84-76a0-4081-b0ef-eb10aface1c1" providerId="AD" clId="Web-{83CBC2CF-B6C7-D34C-4FE5-843B36E5E869}" dt="2022-03-02T16:23:39.565" v="13" actId="1076"/>
        <pc:sldMkLst>
          <pc:docMk/>
          <pc:sldMk cId="1866463220" sldId="266"/>
        </pc:sldMkLst>
        <pc:spChg chg="mod">
          <ac:chgData name="Vickery, Nathanael J." userId="S::njvickery@wpi.edu::17f8eb84-76a0-4081-b0ef-eb10aface1c1" providerId="AD" clId="Web-{83CBC2CF-B6C7-D34C-4FE5-843B36E5E869}" dt="2022-03-02T16:23:27.330" v="12" actId="1076"/>
          <ac:spMkLst>
            <pc:docMk/>
            <pc:sldMk cId="1866463220" sldId="266"/>
            <ac:spMk id="2" creationId="{48EA42BA-F029-4FA1-B0E1-0E9693208140}"/>
          </ac:spMkLst>
        </pc:spChg>
        <pc:spChg chg="mod">
          <ac:chgData name="Vickery, Nathanael J." userId="S::njvickery@wpi.edu::17f8eb84-76a0-4081-b0ef-eb10aface1c1" providerId="AD" clId="Web-{83CBC2CF-B6C7-D34C-4FE5-843B36E5E869}" dt="2022-03-02T16:23:39.565" v="13" actId="1076"/>
          <ac:spMkLst>
            <pc:docMk/>
            <pc:sldMk cId="1866463220" sldId="266"/>
            <ac:spMk id="6" creationId="{5DFD5F01-D581-4CF0-9D90-817CF01048AA}"/>
          </ac:spMkLst>
        </pc:spChg>
      </pc:sldChg>
    </pc:docChg>
  </pc:docChgLst>
  <pc:docChgLst>
    <pc:chgData name="Vickery, Nathanael J." userId="S::njvickery@wpi.edu::17f8eb84-76a0-4081-b0ef-eb10aface1c1" providerId="AD" clId="Web-{E2A8A359-8CA5-4F84-A096-F0C47C855865}"/>
    <pc:docChg chg="addSld delSld modSld sldOrd">
      <pc:chgData name="Vickery, Nathanael J." userId="S::njvickery@wpi.edu::17f8eb84-76a0-4081-b0ef-eb10aface1c1" providerId="AD" clId="Web-{E2A8A359-8CA5-4F84-A096-F0C47C855865}" dt="2022-02-17T20:24:04.467" v="231" actId="20577"/>
      <pc:docMkLst>
        <pc:docMk/>
      </pc:docMkLst>
      <pc:sldChg chg="modSp">
        <pc:chgData name="Vickery, Nathanael J." userId="S::njvickery@wpi.edu::17f8eb84-76a0-4081-b0ef-eb10aface1c1" providerId="AD" clId="Web-{E2A8A359-8CA5-4F84-A096-F0C47C855865}" dt="2022-02-17T20:24:04.467" v="231" actId="20577"/>
        <pc:sldMkLst>
          <pc:docMk/>
          <pc:sldMk cId="109857222" sldId="256"/>
        </pc:sldMkLst>
        <pc:spChg chg="mod">
          <ac:chgData name="Vickery, Nathanael J." userId="S::njvickery@wpi.edu::17f8eb84-76a0-4081-b0ef-eb10aface1c1" providerId="AD" clId="Web-{E2A8A359-8CA5-4F84-A096-F0C47C855865}" dt="2022-02-17T19:58:38.057" v="54" actId="20577"/>
          <ac:spMkLst>
            <pc:docMk/>
            <pc:sldMk cId="109857222" sldId="256"/>
            <ac:spMk id="2" creationId="{00000000-0000-0000-0000-000000000000}"/>
          </ac:spMkLst>
        </pc:spChg>
        <pc:spChg chg="mod">
          <ac:chgData name="Vickery, Nathanael J." userId="S::njvickery@wpi.edu::17f8eb84-76a0-4081-b0ef-eb10aface1c1" providerId="AD" clId="Web-{E2A8A359-8CA5-4F84-A096-F0C47C855865}" dt="2022-02-17T20:24:04.467" v="231" actId="20577"/>
          <ac:spMkLst>
            <pc:docMk/>
            <pc:sldMk cId="109857222" sldId="256"/>
            <ac:spMk id="3" creationId="{00000000-0000-0000-0000-000000000000}"/>
          </ac:spMkLst>
        </pc:spChg>
      </pc:sldChg>
      <pc:sldChg chg="modSp new">
        <pc:chgData name="Vickery, Nathanael J." userId="S::njvickery@wpi.edu::17f8eb84-76a0-4081-b0ef-eb10aface1c1" providerId="AD" clId="Web-{E2A8A359-8CA5-4F84-A096-F0C47C855865}" dt="2022-02-17T20:22:04.585" v="197" actId="20577"/>
        <pc:sldMkLst>
          <pc:docMk/>
          <pc:sldMk cId="1209209075" sldId="257"/>
        </pc:sldMkLst>
        <pc:spChg chg="mod">
          <ac:chgData name="Vickery, Nathanael J." userId="S::njvickery@wpi.edu::17f8eb84-76a0-4081-b0ef-eb10aface1c1" providerId="AD" clId="Web-{E2A8A359-8CA5-4F84-A096-F0C47C855865}" dt="2022-02-17T19:58:04.946" v="36" actId="20577"/>
          <ac:spMkLst>
            <pc:docMk/>
            <pc:sldMk cId="1209209075" sldId="257"/>
            <ac:spMk id="2" creationId="{C9254882-DDC3-4D94-96D1-5869E4999669}"/>
          </ac:spMkLst>
        </pc:spChg>
        <pc:spChg chg="mod">
          <ac:chgData name="Vickery, Nathanael J." userId="S::njvickery@wpi.edu::17f8eb84-76a0-4081-b0ef-eb10aface1c1" providerId="AD" clId="Web-{E2A8A359-8CA5-4F84-A096-F0C47C855865}" dt="2022-02-17T20:22:04.585" v="197" actId="20577"/>
          <ac:spMkLst>
            <pc:docMk/>
            <pc:sldMk cId="1209209075" sldId="257"/>
            <ac:spMk id="3" creationId="{C8580823-17EB-4C7D-B271-FBF7CE9DF258}"/>
          </ac:spMkLst>
        </pc:spChg>
      </pc:sldChg>
      <pc:sldChg chg="modSp new">
        <pc:chgData name="Vickery, Nathanael J." userId="S::njvickery@wpi.edu::17f8eb84-76a0-4081-b0ef-eb10aface1c1" providerId="AD" clId="Web-{E2A8A359-8CA5-4F84-A096-F0C47C855865}" dt="2022-02-17T20:19:30.153" v="154" actId="20577"/>
        <pc:sldMkLst>
          <pc:docMk/>
          <pc:sldMk cId="3551531882" sldId="258"/>
        </pc:sldMkLst>
        <pc:spChg chg="mod">
          <ac:chgData name="Vickery, Nathanael J." userId="S::njvickery@wpi.edu::17f8eb84-76a0-4081-b0ef-eb10aface1c1" providerId="AD" clId="Web-{E2A8A359-8CA5-4F84-A096-F0C47C855865}" dt="2022-02-17T19:59:03.481" v="58" actId="20577"/>
          <ac:spMkLst>
            <pc:docMk/>
            <pc:sldMk cId="3551531882" sldId="258"/>
            <ac:spMk id="2" creationId="{7436997C-B59A-40AC-B279-318FAD21F36F}"/>
          </ac:spMkLst>
        </pc:spChg>
        <pc:spChg chg="mod">
          <ac:chgData name="Vickery, Nathanael J." userId="S::njvickery@wpi.edu::17f8eb84-76a0-4081-b0ef-eb10aface1c1" providerId="AD" clId="Web-{E2A8A359-8CA5-4F84-A096-F0C47C855865}" dt="2022-02-17T20:19:30.153" v="154" actId="20577"/>
          <ac:spMkLst>
            <pc:docMk/>
            <pc:sldMk cId="3551531882" sldId="258"/>
            <ac:spMk id="3" creationId="{178B0EB7-AB1B-4861-80B2-55CFE239C2FD}"/>
          </ac:spMkLst>
        </pc:spChg>
      </pc:sldChg>
      <pc:sldChg chg="modSp new">
        <pc:chgData name="Vickery, Nathanael J." userId="S::njvickery@wpi.edu::17f8eb84-76a0-4081-b0ef-eb10aface1c1" providerId="AD" clId="Web-{E2A8A359-8CA5-4F84-A096-F0C47C855865}" dt="2022-02-17T20:22:25.977" v="202" actId="20577"/>
        <pc:sldMkLst>
          <pc:docMk/>
          <pc:sldMk cId="2763486945" sldId="259"/>
        </pc:sldMkLst>
        <pc:spChg chg="mod">
          <ac:chgData name="Vickery, Nathanael J." userId="S::njvickery@wpi.edu::17f8eb84-76a0-4081-b0ef-eb10aface1c1" providerId="AD" clId="Web-{E2A8A359-8CA5-4F84-A096-F0C47C855865}" dt="2022-02-17T20:00:08.954" v="87" actId="20577"/>
          <ac:spMkLst>
            <pc:docMk/>
            <pc:sldMk cId="2763486945" sldId="259"/>
            <ac:spMk id="2" creationId="{B9B7081B-063C-400D-93D4-F6320416D819}"/>
          </ac:spMkLst>
        </pc:spChg>
        <pc:spChg chg="mod">
          <ac:chgData name="Vickery, Nathanael J." userId="S::njvickery@wpi.edu::17f8eb84-76a0-4081-b0ef-eb10aface1c1" providerId="AD" clId="Web-{E2A8A359-8CA5-4F84-A096-F0C47C855865}" dt="2022-02-17T20:22:25.977" v="202" actId="20577"/>
          <ac:spMkLst>
            <pc:docMk/>
            <pc:sldMk cId="2763486945" sldId="259"/>
            <ac:spMk id="3" creationId="{AF705677-B25C-4D8A-8A53-CE88776C5ACF}"/>
          </ac:spMkLst>
        </pc:spChg>
      </pc:sldChg>
      <pc:sldChg chg="modSp new">
        <pc:chgData name="Vickery, Nathanael J." userId="S::njvickery@wpi.edu::17f8eb84-76a0-4081-b0ef-eb10aface1c1" providerId="AD" clId="Web-{E2A8A359-8CA5-4F84-A096-F0C47C855865}" dt="2022-02-17T20:22:45.134" v="212" actId="20577"/>
        <pc:sldMkLst>
          <pc:docMk/>
          <pc:sldMk cId="2618372970" sldId="260"/>
        </pc:sldMkLst>
        <pc:spChg chg="mod">
          <ac:chgData name="Vickery, Nathanael J." userId="S::njvickery@wpi.edu::17f8eb84-76a0-4081-b0ef-eb10aface1c1" providerId="AD" clId="Web-{E2A8A359-8CA5-4F84-A096-F0C47C855865}" dt="2022-02-17T20:18:02.710" v="123" actId="20577"/>
          <ac:spMkLst>
            <pc:docMk/>
            <pc:sldMk cId="2618372970" sldId="260"/>
            <ac:spMk id="2" creationId="{0F6A8CDB-CD3F-462C-9B3E-4B0797BD030F}"/>
          </ac:spMkLst>
        </pc:spChg>
        <pc:spChg chg="mod">
          <ac:chgData name="Vickery, Nathanael J." userId="S::njvickery@wpi.edu::17f8eb84-76a0-4081-b0ef-eb10aface1c1" providerId="AD" clId="Web-{E2A8A359-8CA5-4F84-A096-F0C47C855865}" dt="2022-02-17T20:22:45.134" v="212" actId="20577"/>
          <ac:spMkLst>
            <pc:docMk/>
            <pc:sldMk cId="2618372970" sldId="260"/>
            <ac:spMk id="3" creationId="{E7DC55C5-ED3A-40F5-B2BA-F8F45897A675}"/>
          </ac:spMkLst>
        </pc:spChg>
      </pc:sldChg>
      <pc:sldChg chg="modSp new ord">
        <pc:chgData name="Vickery, Nathanael J." userId="S::njvickery@wpi.edu::17f8eb84-76a0-4081-b0ef-eb10aface1c1" providerId="AD" clId="Web-{E2A8A359-8CA5-4F84-A096-F0C47C855865}" dt="2022-02-17T20:21:47.990" v="195" actId="20577"/>
        <pc:sldMkLst>
          <pc:docMk/>
          <pc:sldMk cId="1501837980" sldId="261"/>
        </pc:sldMkLst>
        <pc:spChg chg="mod">
          <ac:chgData name="Vickery, Nathanael J." userId="S::njvickery@wpi.edu::17f8eb84-76a0-4081-b0ef-eb10aface1c1" providerId="AD" clId="Web-{E2A8A359-8CA5-4F84-A096-F0C47C855865}" dt="2022-02-17T20:19:56.498" v="163" actId="20577"/>
          <ac:spMkLst>
            <pc:docMk/>
            <pc:sldMk cId="1501837980" sldId="261"/>
            <ac:spMk id="2" creationId="{514FABE4-CA83-499B-9B54-691CB15243A3}"/>
          </ac:spMkLst>
        </pc:spChg>
        <pc:spChg chg="mod">
          <ac:chgData name="Vickery, Nathanael J." userId="S::njvickery@wpi.edu::17f8eb84-76a0-4081-b0ef-eb10aface1c1" providerId="AD" clId="Web-{E2A8A359-8CA5-4F84-A096-F0C47C855865}" dt="2022-02-17T20:21:47.990" v="195" actId="20577"/>
          <ac:spMkLst>
            <pc:docMk/>
            <pc:sldMk cId="1501837980" sldId="261"/>
            <ac:spMk id="3" creationId="{672B4628-21CF-4A5F-BD48-B17E2283C9F6}"/>
          </ac:spMkLst>
        </pc:spChg>
      </pc:sldChg>
      <pc:sldChg chg="new del">
        <pc:chgData name="Vickery, Nathanael J." userId="S::njvickery@wpi.edu::17f8eb84-76a0-4081-b0ef-eb10aface1c1" providerId="AD" clId="Web-{E2A8A359-8CA5-4F84-A096-F0C47C855865}" dt="2022-02-17T20:21:37.739" v="194"/>
        <pc:sldMkLst>
          <pc:docMk/>
          <pc:sldMk cId="3590992375" sldId="262"/>
        </pc:sldMkLst>
      </pc:sldChg>
    </pc:docChg>
  </pc:docChgLst>
  <pc:docChgLst>
    <pc:chgData name="Vickery, Nathanael J." userId="S::njvickery@wpi.edu::17f8eb84-76a0-4081-b0ef-eb10aface1c1" providerId="AD" clId="Web-{8F3629A5-D82C-8F6A-3339-44D7C2FE4FDF}"/>
    <pc:docChg chg="modSld">
      <pc:chgData name="Vickery, Nathanael J." userId="S::njvickery@wpi.edu::17f8eb84-76a0-4081-b0ef-eb10aface1c1" providerId="AD" clId="Web-{8F3629A5-D82C-8F6A-3339-44D7C2FE4FDF}" dt="2022-03-01T17:02:38.318" v="483" actId="20577"/>
      <pc:docMkLst>
        <pc:docMk/>
      </pc:docMkLst>
      <pc:sldChg chg="addSp delSp modSp">
        <pc:chgData name="Vickery, Nathanael J." userId="S::njvickery@wpi.edu::17f8eb84-76a0-4081-b0ef-eb10aface1c1" providerId="AD" clId="Web-{8F3629A5-D82C-8F6A-3339-44D7C2FE4FDF}" dt="2022-03-01T17:02:38.318" v="483" actId="20577"/>
        <pc:sldMkLst>
          <pc:docMk/>
          <pc:sldMk cId="1188346230" sldId="265"/>
        </pc:sldMkLst>
        <pc:spChg chg="mod">
          <ac:chgData name="Vickery, Nathanael J." userId="S::njvickery@wpi.edu::17f8eb84-76a0-4081-b0ef-eb10aface1c1" providerId="AD" clId="Web-{8F3629A5-D82C-8F6A-3339-44D7C2FE4FDF}" dt="2022-03-01T14:35:20.536" v="210" actId="1076"/>
          <ac:spMkLst>
            <pc:docMk/>
            <pc:sldMk cId="1188346230" sldId="265"/>
            <ac:spMk id="3" creationId="{9981A71C-EA14-4ADB-B850-4A54A9C8300E}"/>
          </ac:spMkLst>
        </pc:spChg>
        <pc:spChg chg="add mod">
          <ac:chgData name="Vickery, Nathanael J." userId="S::njvickery@wpi.edu::17f8eb84-76a0-4081-b0ef-eb10aface1c1" providerId="AD" clId="Web-{8F3629A5-D82C-8F6A-3339-44D7C2FE4FDF}" dt="2022-03-01T17:02:38.318" v="483" actId="20577"/>
          <ac:spMkLst>
            <pc:docMk/>
            <pc:sldMk cId="1188346230" sldId="265"/>
            <ac:spMk id="6" creationId="{75757B37-80E5-45FD-9DC0-34BEAE60D219}"/>
          </ac:spMkLst>
        </pc:spChg>
        <pc:spChg chg="add del mod">
          <ac:chgData name="Vickery, Nathanael J." userId="S::njvickery@wpi.edu::17f8eb84-76a0-4081-b0ef-eb10aface1c1" providerId="AD" clId="Web-{8F3629A5-D82C-8F6A-3339-44D7C2FE4FDF}" dt="2022-03-01T15:46:36.039" v="466"/>
          <ac:spMkLst>
            <pc:docMk/>
            <pc:sldMk cId="1188346230" sldId="265"/>
            <ac:spMk id="8" creationId="{F27C8801-80DA-4D0D-AF28-5422EC8AE832}"/>
          </ac:spMkLst>
        </pc:spChg>
        <pc:graphicFrameChg chg="mod modGraphic">
          <ac:chgData name="Vickery, Nathanael J." userId="S::njvickery@wpi.edu::17f8eb84-76a0-4081-b0ef-eb10aface1c1" providerId="AD" clId="Web-{8F3629A5-D82C-8F6A-3339-44D7C2FE4FDF}" dt="2022-03-01T15:06:44.643" v="462"/>
          <ac:graphicFrameMkLst>
            <pc:docMk/>
            <pc:sldMk cId="1188346230" sldId="265"/>
            <ac:graphicFrameMk id="4" creationId="{72006212-B96F-4D6F-8788-735AD27DDF81}"/>
          </ac:graphicFrameMkLst>
        </pc:graphicFrameChg>
        <pc:graphicFrameChg chg="add mod modGraphic">
          <ac:chgData name="Vickery, Nathanael J." userId="S::njvickery@wpi.edu::17f8eb84-76a0-4081-b0ef-eb10aface1c1" providerId="AD" clId="Web-{8F3629A5-D82C-8F6A-3339-44D7C2FE4FDF}" dt="2022-03-01T16:26:40.788" v="479"/>
          <ac:graphicFrameMkLst>
            <pc:docMk/>
            <pc:sldMk cId="1188346230" sldId="265"/>
            <ac:graphicFrameMk id="7" creationId="{ED559269-AB68-438D-B780-678E0B194451}"/>
          </ac:graphicFrameMkLst>
        </pc:graphicFrameChg>
        <pc:picChg chg="mod">
          <ac:chgData name="Vickery, Nathanael J." userId="S::njvickery@wpi.edu::17f8eb84-76a0-4081-b0ef-eb10aface1c1" providerId="AD" clId="Web-{8F3629A5-D82C-8F6A-3339-44D7C2FE4FDF}" dt="2022-03-01T14:35:22.458" v="211" actId="1076"/>
          <ac:picMkLst>
            <pc:docMk/>
            <pc:sldMk cId="1188346230" sldId="265"/>
            <ac:picMk id="5" creationId="{A30C104F-1799-4715-A259-0376A07FDC38}"/>
          </ac:picMkLst>
        </pc:picChg>
      </pc:sldChg>
    </pc:docChg>
  </pc:docChgLst>
  <pc:docChgLst>
    <pc:chgData name="Vickery, Nathanael" userId="S::njvickery@wpi.edu::17f8eb84-76a0-4081-b0ef-eb10aface1c1" providerId="AD" clId="Web-{1B4D39F8-E5EA-4AD2-17DB-B5AFEE8488FA}"/>
    <pc:docChg chg="addSld modSld">
      <pc:chgData name="Vickery, Nathanael" userId="S::njvickery@wpi.edu::17f8eb84-76a0-4081-b0ef-eb10aface1c1" providerId="AD" clId="Web-{1B4D39F8-E5EA-4AD2-17DB-B5AFEE8488FA}" dt="2022-03-14T16:45:38.186" v="258" actId="14100"/>
      <pc:docMkLst>
        <pc:docMk/>
      </pc:docMkLst>
      <pc:sldChg chg="modSp">
        <pc:chgData name="Vickery, Nathanael" userId="S::njvickery@wpi.edu::17f8eb84-76a0-4081-b0ef-eb10aface1c1" providerId="AD" clId="Web-{1B4D39F8-E5EA-4AD2-17DB-B5AFEE8488FA}" dt="2022-03-14T16:45:38.186" v="258" actId="14100"/>
        <pc:sldMkLst>
          <pc:docMk/>
          <pc:sldMk cId="1546944795" sldId="267"/>
        </pc:sldMkLst>
        <pc:cxnChg chg="mod">
          <ac:chgData name="Vickery, Nathanael" userId="S::njvickery@wpi.edu::17f8eb84-76a0-4081-b0ef-eb10aface1c1" providerId="AD" clId="Web-{1B4D39F8-E5EA-4AD2-17DB-B5AFEE8488FA}" dt="2022-03-14T16:45:38.186" v="258" actId="14100"/>
          <ac:cxnSpMkLst>
            <pc:docMk/>
            <pc:sldMk cId="1546944795" sldId="267"/>
            <ac:cxnSpMk id="15" creationId="{A5F1EED1-5026-43E9-B4F9-8A8002577BF7}"/>
          </ac:cxnSpMkLst>
        </pc:cxnChg>
        <pc:cxnChg chg="mod">
          <ac:chgData name="Vickery, Nathanael" userId="S::njvickery@wpi.edu::17f8eb84-76a0-4081-b0ef-eb10aface1c1" providerId="AD" clId="Web-{1B4D39F8-E5EA-4AD2-17DB-B5AFEE8488FA}" dt="2022-03-14T16:44:53.904" v="253" actId="14100"/>
          <ac:cxnSpMkLst>
            <pc:docMk/>
            <pc:sldMk cId="1546944795" sldId="267"/>
            <ac:cxnSpMk id="29" creationId="{7C59BC86-FC42-481D-9013-0DCE8965DDCA}"/>
          </ac:cxnSpMkLst>
        </pc:cxnChg>
      </pc:sldChg>
      <pc:sldChg chg="modSp new">
        <pc:chgData name="Vickery, Nathanael" userId="S::njvickery@wpi.edu::17f8eb84-76a0-4081-b0ef-eb10aface1c1" providerId="AD" clId="Web-{1B4D39F8-E5EA-4AD2-17DB-B5AFEE8488FA}" dt="2022-03-14T16:19:56.142" v="252" actId="20577"/>
        <pc:sldMkLst>
          <pc:docMk/>
          <pc:sldMk cId="1217291898" sldId="269"/>
        </pc:sldMkLst>
        <pc:spChg chg="mod">
          <ac:chgData name="Vickery, Nathanael" userId="S::njvickery@wpi.edu::17f8eb84-76a0-4081-b0ef-eb10aface1c1" providerId="AD" clId="Web-{1B4D39F8-E5EA-4AD2-17DB-B5AFEE8488FA}" dt="2022-03-14T16:17:03.459" v="13" actId="20577"/>
          <ac:spMkLst>
            <pc:docMk/>
            <pc:sldMk cId="1217291898" sldId="269"/>
            <ac:spMk id="2" creationId="{2D2FBC13-335E-43CB-BA8A-0A2E3D31AD3F}"/>
          </ac:spMkLst>
        </pc:spChg>
        <pc:spChg chg="mod">
          <ac:chgData name="Vickery, Nathanael" userId="S::njvickery@wpi.edu::17f8eb84-76a0-4081-b0ef-eb10aface1c1" providerId="AD" clId="Web-{1B4D39F8-E5EA-4AD2-17DB-B5AFEE8488FA}" dt="2022-03-14T16:19:56.142" v="252" actId="20577"/>
          <ac:spMkLst>
            <pc:docMk/>
            <pc:sldMk cId="1217291898" sldId="269"/>
            <ac:spMk id="3" creationId="{914C3C87-2C63-48A9-9B93-9D5775E210BD}"/>
          </ac:spMkLst>
        </pc:spChg>
      </pc:sldChg>
    </pc:docChg>
  </pc:docChgLst>
  <pc:docChgLst>
    <pc:chgData name="Vickery, Nathanael J." userId="S::njvickery@wpi.edu::17f8eb84-76a0-4081-b0ef-eb10aface1c1" providerId="AD" clId="Web-{5CA7FB82-1847-E18A-74B2-86018EDD08E9}"/>
    <pc:docChg chg="modSld">
      <pc:chgData name="Vickery, Nathanael J." userId="S::njvickery@wpi.edu::17f8eb84-76a0-4081-b0ef-eb10aface1c1" providerId="AD" clId="Web-{5CA7FB82-1847-E18A-74B2-86018EDD08E9}" dt="2022-03-01T21:46:05.169" v="69" actId="20577"/>
      <pc:docMkLst>
        <pc:docMk/>
      </pc:docMkLst>
      <pc:sldChg chg="modSp">
        <pc:chgData name="Vickery, Nathanael J." userId="S::njvickery@wpi.edu::17f8eb84-76a0-4081-b0ef-eb10aface1c1" providerId="AD" clId="Web-{5CA7FB82-1847-E18A-74B2-86018EDD08E9}" dt="2022-03-01T21:46:05.169" v="69" actId="20577"/>
        <pc:sldMkLst>
          <pc:docMk/>
          <pc:sldMk cId="109857222" sldId="256"/>
        </pc:sldMkLst>
        <pc:spChg chg="mod">
          <ac:chgData name="Vickery, Nathanael J." userId="S::njvickery@wpi.edu::17f8eb84-76a0-4081-b0ef-eb10aface1c1" providerId="AD" clId="Web-{5CA7FB82-1847-E18A-74B2-86018EDD08E9}" dt="2022-03-01T21:46:05.169" v="69" actId="20577"/>
          <ac:spMkLst>
            <pc:docMk/>
            <pc:sldMk cId="109857222" sldId="256"/>
            <ac:spMk id="2" creationId="{00000000-0000-0000-0000-000000000000}"/>
          </ac:spMkLst>
        </pc:spChg>
        <pc:spChg chg="mod">
          <ac:chgData name="Vickery, Nathanael J." userId="S::njvickery@wpi.edu::17f8eb84-76a0-4081-b0ef-eb10aface1c1" providerId="AD" clId="Web-{5CA7FB82-1847-E18A-74B2-86018EDD08E9}" dt="2022-03-01T21:45:31.699" v="57" actId="1076"/>
          <ac:spMkLst>
            <pc:docMk/>
            <pc:sldMk cId="109857222" sldId="256"/>
            <ac:spMk id="3" creationId="{00000000-0000-0000-0000-000000000000}"/>
          </ac:spMkLst>
        </pc:spChg>
      </pc:sldChg>
    </pc:docChg>
  </pc:docChgLst>
  <pc:docChgLst>
    <pc:chgData name="Vickery, Nathanael" userId="S::njvickery@wpi.edu::17f8eb84-76a0-4081-b0ef-eb10aface1c1" providerId="AD" clId="Web-{5AF8611F-5FD7-4B09-4F86-775D7DB39228}"/>
    <pc:docChg chg="addSld modSld">
      <pc:chgData name="Vickery, Nathanael" userId="S::njvickery@wpi.edu::17f8eb84-76a0-4081-b0ef-eb10aface1c1" providerId="AD" clId="Web-{5AF8611F-5FD7-4B09-4F86-775D7DB39228}" dt="2022-04-09T00:03:54.073" v="2" actId="20577"/>
      <pc:docMkLst>
        <pc:docMk/>
      </pc:docMkLst>
      <pc:sldChg chg="modSp new">
        <pc:chgData name="Vickery, Nathanael" userId="S::njvickery@wpi.edu::17f8eb84-76a0-4081-b0ef-eb10aface1c1" providerId="AD" clId="Web-{5AF8611F-5FD7-4B09-4F86-775D7DB39228}" dt="2022-04-09T00:03:54.073" v="2" actId="20577"/>
        <pc:sldMkLst>
          <pc:docMk/>
          <pc:sldMk cId="3074341761" sldId="279"/>
        </pc:sldMkLst>
        <pc:spChg chg="mod">
          <ac:chgData name="Vickery, Nathanael" userId="S::njvickery@wpi.edu::17f8eb84-76a0-4081-b0ef-eb10aface1c1" providerId="AD" clId="Web-{5AF8611F-5FD7-4B09-4F86-775D7DB39228}" dt="2022-04-09T00:03:54.073" v="2" actId="20577"/>
          <ac:spMkLst>
            <pc:docMk/>
            <pc:sldMk cId="3074341761" sldId="279"/>
            <ac:spMk id="2" creationId="{E99F682D-9113-129B-3D1E-573754188A9C}"/>
          </ac:spMkLst>
        </pc:spChg>
      </pc:sldChg>
    </pc:docChg>
  </pc:docChgLst>
  <pc:docChgLst>
    <pc:chgData name="Vickery, Nathanael" userId="S::njvickery@wpi.edu::17f8eb84-76a0-4081-b0ef-eb10aface1c1" providerId="AD" clId="Web-{FC3590D7-2FAE-F497-B254-19BF26B0C6E0}"/>
    <pc:docChg chg="modSld">
      <pc:chgData name="Vickery, Nathanael" userId="S::njvickery@wpi.edu::17f8eb84-76a0-4081-b0ef-eb10aface1c1" providerId="AD" clId="Web-{FC3590D7-2FAE-F497-B254-19BF26B0C6E0}" dt="2022-03-28T20:15:18.051" v="0" actId="1076"/>
      <pc:docMkLst>
        <pc:docMk/>
      </pc:docMkLst>
      <pc:sldChg chg="modSp">
        <pc:chgData name="Vickery, Nathanael" userId="S::njvickery@wpi.edu::17f8eb84-76a0-4081-b0ef-eb10aface1c1" providerId="AD" clId="Web-{FC3590D7-2FAE-F497-B254-19BF26B0C6E0}" dt="2022-03-28T20:15:18.051" v="0" actId="1076"/>
        <pc:sldMkLst>
          <pc:docMk/>
          <pc:sldMk cId="1028747116" sldId="276"/>
        </pc:sldMkLst>
        <pc:spChg chg="mod">
          <ac:chgData name="Vickery, Nathanael" userId="S::njvickery@wpi.edu::17f8eb84-76a0-4081-b0ef-eb10aface1c1" providerId="AD" clId="Web-{FC3590D7-2FAE-F497-B254-19BF26B0C6E0}" dt="2022-03-28T20:15:18.051" v="0" actId="1076"/>
          <ac:spMkLst>
            <pc:docMk/>
            <pc:sldMk cId="1028747116" sldId="276"/>
            <ac:spMk id="8" creationId="{46D3D681-4E74-8F38-475E-FE2DCD929B6A}"/>
          </ac:spMkLst>
        </pc:spChg>
      </pc:sldChg>
    </pc:docChg>
  </pc:docChgLst>
  <pc:docChgLst>
    <pc:chgData name="Vickery, Nathanael J." userId="S::njvickery@wpi.edu::17f8eb84-76a0-4081-b0ef-eb10aface1c1" providerId="AD" clId="Web-{636699AE-96AE-3FCC-3621-B3730483B1E7}"/>
    <pc:docChg chg="modSld">
      <pc:chgData name="Vickery, Nathanael J." userId="S::njvickery@wpi.edu::17f8eb84-76a0-4081-b0ef-eb10aface1c1" providerId="AD" clId="Web-{636699AE-96AE-3FCC-3621-B3730483B1E7}" dt="2022-03-01T21:42:53.130" v="386" actId="20577"/>
      <pc:docMkLst>
        <pc:docMk/>
      </pc:docMkLst>
      <pc:sldChg chg="modSp">
        <pc:chgData name="Vickery, Nathanael J." userId="S::njvickery@wpi.edu::17f8eb84-76a0-4081-b0ef-eb10aface1c1" providerId="AD" clId="Web-{636699AE-96AE-3FCC-3621-B3730483B1E7}" dt="2022-03-01T21:38:03.938" v="190" actId="20577"/>
        <pc:sldMkLst>
          <pc:docMk/>
          <pc:sldMk cId="2763486945" sldId="259"/>
        </pc:sldMkLst>
        <pc:graphicFrameChg chg="modGraphic">
          <ac:chgData name="Vickery, Nathanael J." userId="S::njvickery@wpi.edu::17f8eb84-76a0-4081-b0ef-eb10aface1c1" providerId="AD" clId="Web-{636699AE-96AE-3FCC-3621-B3730483B1E7}" dt="2022-03-01T21:38:03.938" v="190" actId="20577"/>
          <ac:graphicFrameMkLst>
            <pc:docMk/>
            <pc:sldMk cId="2763486945" sldId="259"/>
            <ac:graphicFrameMk id="5" creationId="{9EA31A60-BE02-4CC8-ABB3-33045E5CF797}"/>
          </ac:graphicFrameMkLst>
        </pc:graphicFrameChg>
      </pc:sldChg>
      <pc:sldChg chg="addSp modSp">
        <pc:chgData name="Vickery, Nathanael J." userId="S::njvickery@wpi.edu::17f8eb84-76a0-4081-b0ef-eb10aface1c1" providerId="AD" clId="Web-{636699AE-96AE-3FCC-3621-B3730483B1E7}" dt="2022-03-01T21:42:53.130" v="386" actId="20577"/>
        <pc:sldMkLst>
          <pc:docMk/>
          <pc:sldMk cId="1188346230" sldId="265"/>
        </pc:sldMkLst>
        <pc:spChg chg="mod">
          <ac:chgData name="Vickery, Nathanael J." userId="S::njvickery@wpi.edu::17f8eb84-76a0-4081-b0ef-eb10aface1c1" providerId="AD" clId="Web-{636699AE-96AE-3FCC-3621-B3730483B1E7}" dt="2022-03-01T21:38:26.331" v="193" actId="1076"/>
          <ac:spMkLst>
            <pc:docMk/>
            <pc:sldMk cId="1188346230" sldId="265"/>
            <ac:spMk id="3" creationId="{9981A71C-EA14-4ADB-B850-4A54A9C8300E}"/>
          </ac:spMkLst>
        </pc:spChg>
        <pc:spChg chg="mod">
          <ac:chgData name="Vickery, Nathanael J." userId="S::njvickery@wpi.edu::17f8eb84-76a0-4081-b0ef-eb10aface1c1" providerId="AD" clId="Web-{636699AE-96AE-3FCC-3621-B3730483B1E7}" dt="2022-03-01T21:42:53.130" v="386" actId="20577"/>
          <ac:spMkLst>
            <pc:docMk/>
            <pc:sldMk cId="1188346230" sldId="265"/>
            <ac:spMk id="6" creationId="{75757B37-80E5-45FD-9DC0-34BEAE60D219}"/>
          </ac:spMkLst>
        </pc:spChg>
        <pc:spChg chg="add mod">
          <ac:chgData name="Vickery, Nathanael J." userId="S::njvickery@wpi.edu::17f8eb84-76a0-4081-b0ef-eb10aface1c1" providerId="AD" clId="Web-{636699AE-96AE-3FCC-3621-B3730483B1E7}" dt="2022-03-01T21:38:50.864" v="210" actId="1076"/>
          <ac:spMkLst>
            <pc:docMk/>
            <pc:sldMk cId="1188346230" sldId="265"/>
            <ac:spMk id="8" creationId="{D35129F3-50D7-448A-B1C5-D06141F1A517}"/>
          </ac:spMkLst>
        </pc:spChg>
        <pc:spChg chg="add mod">
          <ac:chgData name="Vickery, Nathanael J." userId="S::njvickery@wpi.edu::17f8eb84-76a0-4081-b0ef-eb10aface1c1" providerId="AD" clId="Web-{636699AE-96AE-3FCC-3621-B3730483B1E7}" dt="2022-03-01T21:40:56.435" v="345" actId="1076"/>
          <ac:spMkLst>
            <pc:docMk/>
            <pc:sldMk cId="1188346230" sldId="265"/>
            <ac:spMk id="9" creationId="{FA60E469-DF45-45FE-AA15-D9807E730602}"/>
          </ac:spMkLst>
        </pc:spChg>
        <pc:graphicFrameChg chg="modGraphic">
          <ac:chgData name="Vickery, Nathanael J." userId="S::njvickery@wpi.edu::17f8eb84-76a0-4081-b0ef-eb10aface1c1" providerId="AD" clId="Web-{636699AE-96AE-3FCC-3621-B3730483B1E7}" dt="2022-03-01T21:41:33.140" v="349"/>
          <ac:graphicFrameMkLst>
            <pc:docMk/>
            <pc:sldMk cId="1188346230" sldId="265"/>
            <ac:graphicFrameMk id="4" creationId="{72006212-B96F-4D6F-8788-735AD27DDF81}"/>
          </ac:graphicFrameMkLst>
        </pc:graphicFrameChg>
        <pc:graphicFrameChg chg="mod modGraphic">
          <ac:chgData name="Vickery, Nathanael J." userId="S::njvickery@wpi.edu::17f8eb84-76a0-4081-b0ef-eb10aface1c1" providerId="AD" clId="Web-{636699AE-96AE-3FCC-3621-B3730483B1E7}" dt="2022-03-01T21:41:02.935" v="347"/>
          <ac:graphicFrameMkLst>
            <pc:docMk/>
            <pc:sldMk cId="1188346230" sldId="265"/>
            <ac:graphicFrameMk id="7" creationId="{ED559269-AB68-438D-B780-678E0B194451}"/>
          </ac:graphicFrameMkLst>
        </pc:graphicFrameChg>
        <pc:picChg chg="mod">
          <ac:chgData name="Vickery, Nathanael J." userId="S::njvickery@wpi.edu::17f8eb84-76a0-4081-b0ef-eb10aface1c1" providerId="AD" clId="Web-{636699AE-96AE-3FCC-3621-B3730483B1E7}" dt="2022-03-01T21:38:17.580" v="191" actId="1076"/>
          <ac:picMkLst>
            <pc:docMk/>
            <pc:sldMk cId="1188346230" sldId="265"/>
            <ac:picMk id="5" creationId="{A30C104F-1799-4715-A259-0376A07FDC38}"/>
          </ac:picMkLst>
        </pc:picChg>
      </pc:sldChg>
    </pc:docChg>
  </pc:docChgLst>
  <pc:docChgLst>
    <pc:chgData name="Vickery, Nathanael J." userId="S::njvickery@wpi.edu::17f8eb84-76a0-4081-b0ef-eb10aface1c1" providerId="AD" clId="Web-{596C794D-25A6-7C09-2F01-AB953416BACE}"/>
    <pc:docChg chg="addSld modSld sldOrd addMainMaster delMainMaster">
      <pc:chgData name="Vickery, Nathanael J." userId="S::njvickery@wpi.edu::17f8eb84-76a0-4081-b0ef-eb10aface1c1" providerId="AD" clId="Web-{596C794D-25A6-7C09-2F01-AB953416BACE}" dt="2022-02-17T21:00:39.595" v="252"/>
      <pc:docMkLst>
        <pc:docMk/>
      </pc:docMkLst>
      <pc:sldChg chg="addSp delSp modSp mod setBg modClrScheme delDesignElem chgLayout">
        <pc:chgData name="Vickery, Nathanael J." userId="S::njvickery@wpi.edu::17f8eb84-76a0-4081-b0ef-eb10aface1c1" providerId="AD" clId="Web-{596C794D-25A6-7C09-2F01-AB953416BACE}" dt="2022-02-17T20:59:08.983" v="248"/>
        <pc:sldMkLst>
          <pc:docMk/>
          <pc:sldMk cId="109857222" sldId="256"/>
        </pc:sldMkLst>
        <pc:spChg chg="mod ord">
          <ac:chgData name="Vickery, Nathanael J." userId="S::njvickery@wpi.edu::17f8eb84-76a0-4081-b0ef-eb10aface1c1" providerId="AD" clId="Web-{596C794D-25A6-7C09-2F01-AB953416BACE}" dt="2022-02-17T20:59:08.983" v="248"/>
          <ac:spMkLst>
            <pc:docMk/>
            <pc:sldMk cId="109857222" sldId="256"/>
            <ac:spMk id="2" creationId="{00000000-0000-0000-0000-000000000000}"/>
          </ac:spMkLst>
        </pc:spChg>
        <pc:spChg chg="mod ord">
          <ac:chgData name="Vickery, Nathanael J." userId="S::njvickery@wpi.edu::17f8eb84-76a0-4081-b0ef-eb10aface1c1" providerId="AD" clId="Web-{596C794D-25A6-7C09-2F01-AB953416BACE}" dt="2022-02-17T20:59:08.983" v="248"/>
          <ac:spMkLst>
            <pc:docMk/>
            <pc:sldMk cId="109857222" sldId="256"/>
            <ac:spMk id="3" creationId="{00000000-0000-0000-0000-000000000000}"/>
          </ac:spMkLst>
        </pc:spChg>
        <pc:spChg chg="add del">
          <ac:chgData name="Vickery, Nathanael J." userId="S::njvickery@wpi.edu::17f8eb84-76a0-4081-b0ef-eb10aface1c1" providerId="AD" clId="Web-{596C794D-25A6-7C09-2F01-AB953416BACE}" dt="2022-02-17T20:59:08.983" v="248"/>
          <ac:spMkLst>
            <pc:docMk/>
            <pc:sldMk cId="109857222" sldId="256"/>
            <ac:spMk id="8" creationId="{88294908-8B00-4F58-BBBA-20F71A40AA9E}"/>
          </ac:spMkLst>
        </pc:spChg>
        <pc:spChg chg="add del">
          <ac:chgData name="Vickery, Nathanael J." userId="S::njvickery@wpi.edu::17f8eb84-76a0-4081-b0ef-eb10aface1c1" providerId="AD" clId="Web-{596C794D-25A6-7C09-2F01-AB953416BACE}" dt="2022-02-17T20:59:08.983" v="248"/>
          <ac:spMkLst>
            <pc:docMk/>
            <pc:sldMk cId="109857222" sldId="256"/>
            <ac:spMk id="10" creationId="{4364C879-1404-4203-8E9D-CC5DE0A621A2}"/>
          </ac:spMkLst>
        </pc:spChg>
        <pc:spChg chg="add del">
          <ac:chgData name="Vickery, Nathanael J." userId="S::njvickery@wpi.edu::17f8eb84-76a0-4081-b0ef-eb10aface1c1" providerId="AD" clId="Web-{596C794D-25A6-7C09-2F01-AB953416BACE}" dt="2022-02-17T20:59:08.983" v="248"/>
          <ac:spMkLst>
            <pc:docMk/>
            <pc:sldMk cId="109857222" sldId="256"/>
            <ac:spMk id="12" creationId="{84617302-4B0D-4351-A6BB-6F0930D943AC}"/>
          </ac:spMkLst>
        </pc:spChg>
        <pc:spChg chg="add del">
          <ac:chgData name="Vickery, Nathanael J." userId="S::njvickery@wpi.edu::17f8eb84-76a0-4081-b0ef-eb10aface1c1" providerId="AD" clId="Web-{596C794D-25A6-7C09-2F01-AB953416BACE}" dt="2022-02-17T20:59:08.983" v="248"/>
          <ac:spMkLst>
            <pc:docMk/>
            <pc:sldMk cId="109857222" sldId="256"/>
            <ac:spMk id="14" creationId="{DA2C7802-C2E0-4218-8F89-8DD7CCD2CD1C}"/>
          </ac:spMkLst>
        </pc:spChg>
        <pc:spChg chg="add del">
          <ac:chgData name="Vickery, Nathanael J." userId="S::njvickery@wpi.edu::17f8eb84-76a0-4081-b0ef-eb10aface1c1" providerId="AD" clId="Web-{596C794D-25A6-7C09-2F01-AB953416BACE}" dt="2022-02-17T20:59:08.983" v="248"/>
          <ac:spMkLst>
            <pc:docMk/>
            <pc:sldMk cId="109857222" sldId="256"/>
            <ac:spMk id="16" creationId="{A6D7111A-21E5-4EE9-8A78-10E5530F0116}"/>
          </ac:spMkLst>
        </pc:spChg>
        <pc:spChg chg="add del">
          <ac:chgData name="Vickery, Nathanael J." userId="S::njvickery@wpi.edu::17f8eb84-76a0-4081-b0ef-eb10aface1c1" providerId="AD" clId="Web-{596C794D-25A6-7C09-2F01-AB953416BACE}" dt="2022-02-17T20:59:08.983" v="248"/>
          <ac:spMkLst>
            <pc:docMk/>
            <pc:sldMk cId="109857222" sldId="256"/>
            <ac:spMk id="18" creationId="{A3969E80-A77B-49FC-9122-D89AFD5EE118}"/>
          </ac:spMkLst>
        </pc:spChg>
        <pc:spChg chg="add del">
          <ac:chgData name="Vickery, Nathanael J." userId="S::njvickery@wpi.edu::17f8eb84-76a0-4081-b0ef-eb10aface1c1" providerId="AD" clId="Web-{596C794D-25A6-7C09-2F01-AB953416BACE}" dt="2022-02-17T20:59:08.983" v="248"/>
          <ac:spMkLst>
            <pc:docMk/>
            <pc:sldMk cId="109857222" sldId="256"/>
            <ac:spMk id="20" creationId="{1849CA57-76BD-4CF2-80BA-D7A46A01B7B1}"/>
          </ac:spMkLst>
        </pc:spChg>
        <pc:spChg chg="add del">
          <ac:chgData name="Vickery, Nathanael J." userId="S::njvickery@wpi.edu::17f8eb84-76a0-4081-b0ef-eb10aface1c1" providerId="AD" clId="Web-{596C794D-25A6-7C09-2F01-AB953416BACE}" dt="2022-02-17T20:59:08.983" v="248"/>
          <ac:spMkLst>
            <pc:docMk/>
            <pc:sldMk cId="109857222" sldId="256"/>
            <ac:spMk id="22" creationId="{35E9085E-E730-4768-83D4-6CB7E9897153}"/>
          </ac:spMkLst>
        </pc:spChg>
        <pc:spChg chg="add del">
          <ac:chgData name="Vickery, Nathanael J." userId="S::njvickery@wpi.edu::17f8eb84-76a0-4081-b0ef-eb10aface1c1" providerId="AD" clId="Web-{596C794D-25A6-7C09-2F01-AB953416BACE}" dt="2022-02-17T20:59:08.983" v="248"/>
          <ac:spMkLst>
            <pc:docMk/>
            <pc:sldMk cId="109857222" sldId="256"/>
            <ac:spMk id="24" creationId="{973272FE-A474-4CAE-8CA2-BCC8B476C3F4}"/>
          </ac:spMkLst>
        </pc:spChg>
        <pc:spChg chg="add del">
          <ac:chgData name="Vickery, Nathanael J." userId="S::njvickery@wpi.edu::17f8eb84-76a0-4081-b0ef-eb10aface1c1" providerId="AD" clId="Web-{596C794D-25A6-7C09-2F01-AB953416BACE}" dt="2022-02-17T20:59:08.983" v="248"/>
          <ac:spMkLst>
            <pc:docMk/>
            <pc:sldMk cId="109857222" sldId="256"/>
            <ac:spMk id="26" creationId="{E07981EA-05A6-437C-88D7-B377B92B031D}"/>
          </ac:spMkLst>
        </pc:spChg>
        <pc:spChg chg="add del">
          <ac:chgData name="Vickery, Nathanael J." userId="S::njvickery@wpi.edu::17f8eb84-76a0-4081-b0ef-eb10aface1c1" providerId="AD" clId="Web-{596C794D-25A6-7C09-2F01-AB953416BACE}" dt="2022-02-17T20:59:08.983" v="248"/>
          <ac:spMkLst>
            <pc:docMk/>
            <pc:sldMk cId="109857222" sldId="256"/>
            <ac:spMk id="28" creationId="{15E3C750-986E-4769-B1AE-49289FBEE757}"/>
          </ac:spMkLst>
        </pc:spChg>
      </pc:sldChg>
      <pc:sldChg chg="addSp delSp modSp mod setBg modClrScheme delDesignElem chgLayout">
        <pc:chgData name="Vickery, Nathanael J." userId="S::njvickery@wpi.edu::17f8eb84-76a0-4081-b0ef-eb10aface1c1" providerId="AD" clId="Web-{596C794D-25A6-7C09-2F01-AB953416BACE}" dt="2022-02-17T20:59:08.983" v="248"/>
        <pc:sldMkLst>
          <pc:docMk/>
          <pc:sldMk cId="1209209075" sldId="257"/>
        </pc:sldMkLst>
        <pc:spChg chg="mod ord">
          <ac:chgData name="Vickery, Nathanael J." userId="S::njvickery@wpi.edu::17f8eb84-76a0-4081-b0ef-eb10aface1c1" providerId="AD" clId="Web-{596C794D-25A6-7C09-2F01-AB953416BACE}" dt="2022-02-17T20:59:08.983" v="248"/>
          <ac:spMkLst>
            <pc:docMk/>
            <pc:sldMk cId="1209209075" sldId="257"/>
            <ac:spMk id="2" creationId="{C9254882-DDC3-4D94-96D1-5869E4999669}"/>
          </ac:spMkLst>
        </pc:spChg>
        <pc:spChg chg="mod ord">
          <ac:chgData name="Vickery, Nathanael J." userId="S::njvickery@wpi.edu::17f8eb84-76a0-4081-b0ef-eb10aface1c1" providerId="AD" clId="Web-{596C794D-25A6-7C09-2F01-AB953416BACE}" dt="2022-02-17T20:59:08.983" v="248"/>
          <ac:spMkLst>
            <pc:docMk/>
            <pc:sldMk cId="1209209075" sldId="257"/>
            <ac:spMk id="3" creationId="{C8580823-17EB-4C7D-B271-FBF7CE9DF258}"/>
          </ac:spMkLst>
        </pc:spChg>
        <pc:spChg chg="add del">
          <ac:chgData name="Vickery, Nathanael J." userId="S::njvickery@wpi.edu::17f8eb84-76a0-4081-b0ef-eb10aface1c1" providerId="AD" clId="Web-{596C794D-25A6-7C09-2F01-AB953416BACE}" dt="2022-02-17T20:55:37.290" v="229"/>
          <ac:spMkLst>
            <pc:docMk/>
            <pc:sldMk cId="1209209075" sldId="257"/>
            <ac:spMk id="8" creationId="{46D6306C-ED4F-4AAE-B4A5-EEA6AFAD726E}"/>
          </ac:spMkLst>
        </pc:spChg>
        <pc:spChg chg="add del">
          <ac:chgData name="Vickery, Nathanael J." userId="S::njvickery@wpi.edu::17f8eb84-76a0-4081-b0ef-eb10aface1c1" providerId="AD" clId="Web-{596C794D-25A6-7C09-2F01-AB953416BACE}" dt="2022-02-17T20:55:37.290" v="229"/>
          <ac:spMkLst>
            <pc:docMk/>
            <pc:sldMk cId="1209209075" sldId="257"/>
            <ac:spMk id="10" creationId="{0EC5361D-F897-4856-B945-0455A365EB24}"/>
          </ac:spMkLst>
        </pc:spChg>
        <pc:spChg chg="add del">
          <ac:chgData name="Vickery, Nathanael J." userId="S::njvickery@wpi.edu::17f8eb84-76a0-4081-b0ef-eb10aface1c1" providerId="AD" clId="Web-{596C794D-25A6-7C09-2F01-AB953416BACE}" dt="2022-02-17T20:55:37.290" v="229"/>
          <ac:spMkLst>
            <pc:docMk/>
            <pc:sldMk cId="1209209075" sldId="257"/>
            <ac:spMk id="12" creationId="{4508C0C5-2268-42B5-B3C8-4D0899E05F8C}"/>
          </ac:spMkLst>
        </pc:spChg>
        <pc:spChg chg="add del">
          <ac:chgData name="Vickery, Nathanael J." userId="S::njvickery@wpi.edu::17f8eb84-76a0-4081-b0ef-eb10aface1c1" providerId="AD" clId="Web-{596C794D-25A6-7C09-2F01-AB953416BACE}" dt="2022-02-17T20:55:37.290" v="229"/>
          <ac:spMkLst>
            <pc:docMk/>
            <pc:sldMk cId="1209209075" sldId="257"/>
            <ac:spMk id="14" creationId="{141ACBDB-38F8-4B34-8183-BD95B4E55A62}"/>
          </ac:spMkLst>
        </pc:spChg>
        <pc:spChg chg="add del">
          <ac:chgData name="Vickery, Nathanael J." userId="S::njvickery@wpi.edu::17f8eb84-76a0-4081-b0ef-eb10aface1c1" providerId="AD" clId="Web-{596C794D-25A6-7C09-2F01-AB953416BACE}" dt="2022-02-17T20:55:37.290" v="229"/>
          <ac:spMkLst>
            <pc:docMk/>
            <pc:sldMk cId="1209209075" sldId="257"/>
            <ac:spMk id="16" creationId="{DE00DB52-3455-4E2F-867B-A6D0516E175B}"/>
          </ac:spMkLst>
        </pc:spChg>
        <pc:spChg chg="add del">
          <ac:chgData name="Vickery, Nathanael J." userId="S::njvickery@wpi.edu::17f8eb84-76a0-4081-b0ef-eb10aface1c1" providerId="AD" clId="Web-{596C794D-25A6-7C09-2F01-AB953416BACE}" dt="2022-02-17T20:55:37.290" v="229"/>
          <ac:spMkLst>
            <pc:docMk/>
            <pc:sldMk cId="1209209075" sldId="257"/>
            <ac:spMk id="18" creationId="{9E914C83-E0D8-4953-92D5-169D28CB43AE}"/>
          </ac:spMkLst>
        </pc:spChg>
        <pc:spChg chg="add del">
          <ac:chgData name="Vickery, Nathanael J." userId="S::njvickery@wpi.edu::17f8eb84-76a0-4081-b0ef-eb10aface1c1" providerId="AD" clId="Web-{596C794D-25A6-7C09-2F01-AB953416BACE}" dt="2022-02-17T20:55:37.290" v="229"/>
          <ac:spMkLst>
            <pc:docMk/>
            <pc:sldMk cId="1209209075" sldId="257"/>
            <ac:spMk id="20" creationId="{3512E083-F550-46AF-8490-767ECFD00CB7}"/>
          </ac:spMkLst>
        </pc:spChg>
        <pc:spChg chg="add del">
          <ac:chgData name="Vickery, Nathanael J." userId="S::njvickery@wpi.edu::17f8eb84-76a0-4081-b0ef-eb10aface1c1" providerId="AD" clId="Web-{596C794D-25A6-7C09-2F01-AB953416BACE}" dt="2022-02-17T20:55:58.572" v="231"/>
          <ac:spMkLst>
            <pc:docMk/>
            <pc:sldMk cId="1209209075" sldId="257"/>
            <ac:spMk id="22" creationId="{2B566528-1B12-4246-9431-5C2D7D081168}"/>
          </ac:spMkLst>
        </pc:spChg>
        <pc:spChg chg="add del">
          <ac:chgData name="Vickery, Nathanael J." userId="S::njvickery@wpi.edu::17f8eb84-76a0-4081-b0ef-eb10aface1c1" providerId="AD" clId="Web-{596C794D-25A6-7C09-2F01-AB953416BACE}" dt="2022-02-17T20:55:58.572" v="231"/>
          <ac:spMkLst>
            <pc:docMk/>
            <pc:sldMk cId="1209209075" sldId="257"/>
            <ac:spMk id="23" creationId="{2E80C965-DB6D-4F81-9E9E-B027384D0BD6}"/>
          </ac:spMkLst>
        </pc:spChg>
        <pc:spChg chg="add del">
          <ac:chgData name="Vickery, Nathanael J." userId="S::njvickery@wpi.edu::17f8eb84-76a0-4081-b0ef-eb10aface1c1" providerId="AD" clId="Web-{596C794D-25A6-7C09-2F01-AB953416BACE}" dt="2022-02-17T20:55:58.572" v="231"/>
          <ac:spMkLst>
            <pc:docMk/>
            <pc:sldMk cId="1209209075" sldId="257"/>
            <ac:spMk id="24" creationId="{A580F890-B085-4E95-96AA-55AEBEC5CE6E}"/>
          </ac:spMkLst>
        </pc:spChg>
        <pc:spChg chg="add del">
          <ac:chgData name="Vickery, Nathanael J." userId="S::njvickery@wpi.edu::17f8eb84-76a0-4081-b0ef-eb10aface1c1" providerId="AD" clId="Web-{596C794D-25A6-7C09-2F01-AB953416BACE}" dt="2022-02-17T20:55:58.572" v="231"/>
          <ac:spMkLst>
            <pc:docMk/>
            <pc:sldMk cId="1209209075" sldId="257"/>
            <ac:spMk id="25" creationId="{D3F51FEB-38FB-4F6C-9F7B-2F2AFAB65463}"/>
          </ac:spMkLst>
        </pc:spChg>
        <pc:spChg chg="add del">
          <ac:chgData name="Vickery, Nathanael J." userId="S::njvickery@wpi.edu::17f8eb84-76a0-4081-b0ef-eb10aface1c1" providerId="AD" clId="Web-{596C794D-25A6-7C09-2F01-AB953416BACE}" dt="2022-02-17T20:55:58.572" v="231"/>
          <ac:spMkLst>
            <pc:docMk/>
            <pc:sldMk cId="1209209075" sldId="257"/>
            <ac:spMk id="26" creationId="{1E547BA6-BAE0-43BB-A7CA-60F69CE252F0}"/>
          </ac:spMkLst>
        </pc:spChg>
        <pc:spChg chg="add del">
          <ac:chgData name="Vickery, Nathanael J." userId="S::njvickery@wpi.edu::17f8eb84-76a0-4081-b0ef-eb10aface1c1" providerId="AD" clId="Web-{596C794D-25A6-7C09-2F01-AB953416BACE}" dt="2022-02-17T20:59:08.983" v="248"/>
          <ac:spMkLst>
            <pc:docMk/>
            <pc:sldMk cId="1209209075" sldId="257"/>
            <ac:spMk id="28" creationId="{100EDD19-6802-4EC3-95CE-CFFAB042CFD6}"/>
          </ac:spMkLst>
        </pc:spChg>
        <pc:spChg chg="add del">
          <ac:chgData name="Vickery, Nathanael J." userId="S::njvickery@wpi.edu::17f8eb84-76a0-4081-b0ef-eb10aface1c1" providerId="AD" clId="Web-{596C794D-25A6-7C09-2F01-AB953416BACE}" dt="2022-02-17T20:59:08.983" v="248"/>
          <ac:spMkLst>
            <pc:docMk/>
            <pc:sldMk cId="1209209075" sldId="257"/>
            <ac:spMk id="29" creationId="{DB17E863-922E-4C26-BD64-E8FD41D28661}"/>
          </ac:spMkLst>
        </pc:spChg>
      </pc:sldChg>
      <pc:sldChg chg="addSp delSp modSp mod setBg modClrScheme delDesignElem chgLayout">
        <pc:chgData name="Vickery, Nathanael J." userId="S::njvickery@wpi.edu::17f8eb84-76a0-4081-b0ef-eb10aface1c1" providerId="AD" clId="Web-{596C794D-25A6-7C09-2F01-AB953416BACE}" dt="2022-02-17T21:00:12.485" v="250" actId="1076"/>
        <pc:sldMkLst>
          <pc:docMk/>
          <pc:sldMk cId="3551531882" sldId="258"/>
        </pc:sldMkLst>
        <pc:spChg chg="mod ord">
          <ac:chgData name="Vickery, Nathanael J." userId="S::njvickery@wpi.edu::17f8eb84-76a0-4081-b0ef-eb10aface1c1" providerId="AD" clId="Web-{596C794D-25A6-7C09-2F01-AB953416BACE}" dt="2022-02-17T20:59:08.983" v="248"/>
          <ac:spMkLst>
            <pc:docMk/>
            <pc:sldMk cId="3551531882" sldId="258"/>
            <ac:spMk id="2" creationId="{7436997C-B59A-40AC-B279-318FAD21F36F}"/>
          </ac:spMkLst>
        </pc:spChg>
        <pc:spChg chg="mod ord">
          <ac:chgData name="Vickery, Nathanael J." userId="S::njvickery@wpi.edu::17f8eb84-76a0-4081-b0ef-eb10aface1c1" providerId="AD" clId="Web-{596C794D-25A6-7C09-2F01-AB953416BACE}" dt="2022-02-17T20:59:08.983" v="248"/>
          <ac:spMkLst>
            <pc:docMk/>
            <pc:sldMk cId="3551531882" sldId="258"/>
            <ac:spMk id="3" creationId="{178B0EB7-AB1B-4861-80B2-55CFE239C2FD}"/>
          </ac:spMkLst>
        </pc:spChg>
        <pc:spChg chg="add mod">
          <ac:chgData name="Vickery, Nathanael J." userId="S::njvickery@wpi.edu::17f8eb84-76a0-4081-b0ef-eb10aface1c1" providerId="AD" clId="Web-{596C794D-25A6-7C09-2F01-AB953416BACE}" dt="2022-02-17T21:00:12.485" v="250" actId="1076"/>
          <ac:spMkLst>
            <pc:docMk/>
            <pc:sldMk cId="3551531882" sldId="258"/>
            <ac:spMk id="5" creationId="{76409D1E-DC53-4271-A50D-88811E91CC6F}"/>
          </ac:spMkLst>
        </pc:spChg>
        <pc:spChg chg="add del">
          <ac:chgData name="Vickery, Nathanael J." userId="S::njvickery@wpi.edu::17f8eb84-76a0-4081-b0ef-eb10aface1c1" providerId="AD" clId="Web-{596C794D-25A6-7C09-2F01-AB953416BACE}" dt="2022-02-17T20:59:08.983" v="248"/>
          <ac:spMkLst>
            <pc:docMk/>
            <pc:sldMk cId="3551531882" sldId="258"/>
            <ac:spMk id="9" creationId="{2B566528-1B12-4246-9431-5C2D7D081168}"/>
          </ac:spMkLst>
        </pc:spChg>
        <pc:grpChg chg="add del">
          <ac:chgData name="Vickery, Nathanael J." userId="S::njvickery@wpi.edu::17f8eb84-76a0-4081-b0ef-eb10aface1c1" providerId="AD" clId="Web-{596C794D-25A6-7C09-2F01-AB953416BACE}" dt="2022-02-17T20:59:08.983" v="248"/>
          <ac:grpSpMkLst>
            <pc:docMk/>
            <pc:sldMk cId="3551531882" sldId="258"/>
            <ac:grpSpMk id="11" creationId="{828A5161-06F1-46CF-8AD7-844680A59E13}"/>
          </ac:grpSpMkLst>
        </pc:grpChg>
        <pc:grpChg chg="add del">
          <ac:chgData name="Vickery, Nathanael J." userId="S::njvickery@wpi.edu::17f8eb84-76a0-4081-b0ef-eb10aface1c1" providerId="AD" clId="Web-{596C794D-25A6-7C09-2F01-AB953416BACE}" dt="2022-02-17T20:59:08.983" v="248"/>
          <ac:grpSpMkLst>
            <pc:docMk/>
            <pc:sldMk cId="3551531882" sldId="258"/>
            <ac:grpSpMk id="15" creationId="{5995D10D-E9C9-47DB-AE7E-801FEF38F5C9}"/>
          </ac:grpSpMkLst>
        </pc:grpChg>
        <pc:picChg chg="add mod">
          <ac:chgData name="Vickery, Nathanael J." userId="S::njvickery@wpi.edu::17f8eb84-76a0-4081-b0ef-eb10aface1c1" providerId="AD" clId="Web-{596C794D-25A6-7C09-2F01-AB953416BACE}" dt="2022-02-17T20:54:24.928" v="225" actId="1076"/>
          <ac:picMkLst>
            <pc:docMk/>
            <pc:sldMk cId="3551531882" sldId="258"/>
            <ac:picMk id="4" creationId="{5FCCC400-7BD9-4912-BAB6-E67C38634896}"/>
          </ac:picMkLst>
        </pc:picChg>
      </pc:sldChg>
      <pc:sldChg chg="addSp delSp modSp mod ord setBg modClrScheme delDesignElem chgLayout">
        <pc:chgData name="Vickery, Nathanael J." userId="S::njvickery@wpi.edu::17f8eb84-76a0-4081-b0ef-eb10aface1c1" providerId="AD" clId="Web-{596C794D-25A6-7C09-2F01-AB953416BACE}" dt="2022-02-17T21:00:39.595" v="252"/>
        <pc:sldMkLst>
          <pc:docMk/>
          <pc:sldMk cId="2763486945" sldId="259"/>
        </pc:sldMkLst>
        <pc:spChg chg="mod ord">
          <ac:chgData name="Vickery, Nathanael J." userId="S::njvickery@wpi.edu::17f8eb84-76a0-4081-b0ef-eb10aface1c1" providerId="AD" clId="Web-{596C794D-25A6-7C09-2F01-AB953416BACE}" dt="2022-02-17T20:59:08.983" v="248"/>
          <ac:spMkLst>
            <pc:docMk/>
            <pc:sldMk cId="2763486945" sldId="259"/>
            <ac:spMk id="2" creationId="{B9B7081B-063C-400D-93D4-F6320416D819}"/>
          </ac:spMkLst>
        </pc:spChg>
        <pc:spChg chg="del">
          <ac:chgData name="Vickery, Nathanael J." userId="S::njvickery@wpi.edu::17f8eb84-76a0-4081-b0ef-eb10aface1c1" providerId="AD" clId="Web-{596C794D-25A6-7C09-2F01-AB953416BACE}" dt="2022-02-17T20:57:01.870" v="238"/>
          <ac:spMkLst>
            <pc:docMk/>
            <pc:sldMk cId="2763486945" sldId="259"/>
            <ac:spMk id="3" creationId="{AF705677-B25C-4D8A-8A53-CE88776C5ACF}"/>
          </ac:spMkLst>
        </pc:spChg>
        <pc:spChg chg="add del">
          <ac:chgData name="Vickery, Nathanael J." userId="S::njvickery@wpi.edu::17f8eb84-76a0-4081-b0ef-eb10aface1c1" providerId="AD" clId="Web-{596C794D-25A6-7C09-2F01-AB953416BACE}" dt="2022-02-17T20:59:08.983" v="248"/>
          <ac:spMkLst>
            <pc:docMk/>
            <pc:sldMk cId="2763486945" sldId="259"/>
            <ac:spMk id="10" creationId="{257363FD-7E77-4145-9483-331A807ADF0E}"/>
          </ac:spMkLst>
        </pc:spChg>
        <pc:graphicFrameChg chg="add mod ord">
          <ac:chgData name="Vickery, Nathanael J." userId="S::njvickery@wpi.edu::17f8eb84-76a0-4081-b0ef-eb10aface1c1" providerId="AD" clId="Web-{596C794D-25A6-7C09-2F01-AB953416BACE}" dt="2022-02-17T20:59:08.983" v="248"/>
          <ac:graphicFrameMkLst>
            <pc:docMk/>
            <pc:sldMk cId="2763486945" sldId="259"/>
            <ac:graphicFrameMk id="5" creationId="{9EA31A60-BE02-4CC8-ABB3-33045E5CF797}"/>
          </ac:graphicFrameMkLst>
        </pc:graphicFrameChg>
        <pc:picChg chg="add">
          <ac:chgData name="Vickery, Nathanael J." userId="S::njvickery@wpi.edu::17f8eb84-76a0-4081-b0ef-eb10aface1c1" providerId="AD" clId="Web-{596C794D-25A6-7C09-2F01-AB953416BACE}" dt="2022-02-17T20:57:01.870" v="238"/>
          <ac:picMkLst>
            <pc:docMk/>
            <pc:sldMk cId="2763486945" sldId="259"/>
            <ac:picMk id="6" creationId="{648C0113-5DBE-433D-8FE0-F96ED2BC6C18}"/>
          </ac:picMkLst>
        </pc:picChg>
      </pc:sldChg>
      <pc:sldChg chg="addSp delSp modSp mod ord setBg modClrScheme delDesignElem chgLayout">
        <pc:chgData name="Vickery, Nathanael J." userId="S::njvickery@wpi.edu::17f8eb84-76a0-4081-b0ef-eb10aface1c1" providerId="AD" clId="Web-{596C794D-25A6-7C09-2F01-AB953416BACE}" dt="2022-02-17T21:00:30.079" v="251"/>
        <pc:sldMkLst>
          <pc:docMk/>
          <pc:sldMk cId="2618372970" sldId="260"/>
        </pc:sldMkLst>
        <pc:spChg chg="mod ord">
          <ac:chgData name="Vickery, Nathanael J." userId="S::njvickery@wpi.edu::17f8eb84-76a0-4081-b0ef-eb10aface1c1" providerId="AD" clId="Web-{596C794D-25A6-7C09-2F01-AB953416BACE}" dt="2022-02-17T20:59:08.983" v="248"/>
          <ac:spMkLst>
            <pc:docMk/>
            <pc:sldMk cId="2618372970" sldId="260"/>
            <ac:spMk id="2" creationId="{0F6A8CDB-CD3F-462C-9B3E-4B0797BD030F}"/>
          </ac:spMkLst>
        </pc:spChg>
        <pc:spChg chg="mod ord">
          <ac:chgData name="Vickery, Nathanael J." userId="S::njvickery@wpi.edu::17f8eb84-76a0-4081-b0ef-eb10aface1c1" providerId="AD" clId="Web-{596C794D-25A6-7C09-2F01-AB953416BACE}" dt="2022-02-17T20:59:08.983" v="248"/>
          <ac:spMkLst>
            <pc:docMk/>
            <pc:sldMk cId="2618372970" sldId="260"/>
            <ac:spMk id="3" creationId="{E7DC55C5-ED3A-40F5-B2BA-F8F45897A675}"/>
          </ac:spMkLst>
        </pc:spChg>
        <pc:spChg chg="add del">
          <ac:chgData name="Vickery, Nathanael J." userId="S::njvickery@wpi.edu::17f8eb84-76a0-4081-b0ef-eb10aface1c1" providerId="AD" clId="Web-{596C794D-25A6-7C09-2F01-AB953416BACE}" dt="2022-02-17T20:59:08.983" v="248"/>
          <ac:spMkLst>
            <pc:docMk/>
            <pc:sldMk cId="2618372970" sldId="260"/>
            <ac:spMk id="8" creationId="{100EDD19-6802-4EC3-95CE-CFFAB042CFD6}"/>
          </ac:spMkLst>
        </pc:spChg>
        <pc:spChg chg="add del">
          <ac:chgData name="Vickery, Nathanael J." userId="S::njvickery@wpi.edu::17f8eb84-76a0-4081-b0ef-eb10aface1c1" providerId="AD" clId="Web-{596C794D-25A6-7C09-2F01-AB953416BACE}" dt="2022-02-17T20:59:08.983" v="248"/>
          <ac:spMkLst>
            <pc:docMk/>
            <pc:sldMk cId="2618372970" sldId="260"/>
            <ac:spMk id="10" creationId="{DB17E863-922E-4C26-BD64-E8FD41D28661}"/>
          </ac:spMkLst>
        </pc:spChg>
      </pc:sldChg>
      <pc:sldChg chg="addSp delSp modSp mod setBg modClrScheme delDesignElem chgLayout">
        <pc:chgData name="Vickery, Nathanael J." userId="S::njvickery@wpi.edu::17f8eb84-76a0-4081-b0ef-eb10aface1c1" providerId="AD" clId="Web-{596C794D-25A6-7C09-2F01-AB953416BACE}" dt="2022-02-17T20:59:08.983" v="248"/>
        <pc:sldMkLst>
          <pc:docMk/>
          <pc:sldMk cId="1501837980" sldId="261"/>
        </pc:sldMkLst>
        <pc:spChg chg="mod ord">
          <ac:chgData name="Vickery, Nathanael J." userId="S::njvickery@wpi.edu::17f8eb84-76a0-4081-b0ef-eb10aface1c1" providerId="AD" clId="Web-{596C794D-25A6-7C09-2F01-AB953416BACE}" dt="2022-02-17T20:59:08.983" v="248"/>
          <ac:spMkLst>
            <pc:docMk/>
            <pc:sldMk cId="1501837980" sldId="261"/>
            <ac:spMk id="2" creationId="{514FABE4-CA83-499B-9B54-691CB15243A3}"/>
          </ac:spMkLst>
        </pc:spChg>
        <pc:spChg chg="mod ord">
          <ac:chgData name="Vickery, Nathanael J." userId="S::njvickery@wpi.edu::17f8eb84-76a0-4081-b0ef-eb10aface1c1" providerId="AD" clId="Web-{596C794D-25A6-7C09-2F01-AB953416BACE}" dt="2022-02-17T20:59:08.983" v="248"/>
          <ac:spMkLst>
            <pc:docMk/>
            <pc:sldMk cId="1501837980" sldId="261"/>
            <ac:spMk id="3" creationId="{672B4628-21CF-4A5F-BD48-B17E2283C9F6}"/>
          </ac:spMkLst>
        </pc:spChg>
        <pc:spChg chg="add del">
          <ac:chgData name="Vickery, Nathanael J." userId="S::njvickery@wpi.edu::17f8eb84-76a0-4081-b0ef-eb10aface1c1" providerId="AD" clId="Web-{596C794D-25A6-7C09-2F01-AB953416BACE}" dt="2022-02-17T20:56:10.072" v="234"/>
          <ac:spMkLst>
            <pc:docMk/>
            <pc:sldMk cId="1501837980" sldId="261"/>
            <ac:spMk id="8" creationId="{777A147A-9ED8-46B4-8660-1B3C2AA880B5}"/>
          </ac:spMkLst>
        </pc:spChg>
        <pc:spChg chg="add del">
          <ac:chgData name="Vickery, Nathanael J." userId="S::njvickery@wpi.edu::17f8eb84-76a0-4081-b0ef-eb10aface1c1" providerId="AD" clId="Web-{596C794D-25A6-7C09-2F01-AB953416BACE}" dt="2022-02-17T20:56:10.072" v="234"/>
          <ac:spMkLst>
            <pc:docMk/>
            <pc:sldMk cId="1501837980" sldId="261"/>
            <ac:spMk id="10" creationId="{5D6C15A0-C087-4593-8414-2B4EC1CDC3DE}"/>
          </ac:spMkLst>
        </pc:spChg>
        <pc:spChg chg="add del">
          <ac:chgData name="Vickery, Nathanael J." userId="S::njvickery@wpi.edu::17f8eb84-76a0-4081-b0ef-eb10aface1c1" providerId="AD" clId="Web-{596C794D-25A6-7C09-2F01-AB953416BACE}" dt="2022-02-17T20:56:14.259" v="236"/>
          <ac:spMkLst>
            <pc:docMk/>
            <pc:sldMk cId="1501837980" sldId="261"/>
            <ac:spMk id="12" creationId="{081E4A58-353D-44AE-B2FC-2A74E2E400F7}"/>
          </ac:spMkLst>
        </pc:spChg>
        <pc:spChg chg="add del">
          <ac:chgData name="Vickery, Nathanael J." userId="S::njvickery@wpi.edu::17f8eb84-76a0-4081-b0ef-eb10aface1c1" providerId="AD" clId="Web-{596C794D-25A6-7C09-2F01-AB953416BACE}" dt="2022-02-17T20:56:14.259" v="236"/>
          <ac:spMkLst>
            <pc:docMk/>
            <pc:sldMk cId="1501837980" sldId="261"/>
            <ac:spMk id="13" creationId="{1BB867FF-FC45-48F7-8104-F89BE54909F1}"/>
          </ac:spMkLst>
        </pc:spChg>
        <pc:spChg chg="add del">
          <ac:chgData name="Vickery, Nathanael J." userId="S::njvickery@wpi.edu::17f8eb84-76a0-4081-b0ef-eb10aface1c1" providerId="AD" clId="Web-{596C794D-25A6-7C09-2F01-AB953416BACE}" dt="2022-02-17T20:56:14.259" v="236"/>
          <ac:spMkLst>
            <pc:docMk/>
            <pc:sldMk cId="1501837980" sldId="261"/>
            <ac:spMk id="14" creationId="{8BB56887-D0D5-4F0C-9E19-7247EB83C8B7}"/>
          </ac:spMkLst>
        </pc:spChg>
        <pc:spChg chg="add del">
          <ac:chgData name="Vickery, Nathanael J." userId="S::njvickery@wpi.edu::17f8eb84-76a0-4081-b0ef-eb10aface1c1" providerId="AD" clId="Web-{596C794D-25A6-7C09-2F01-AB953416BACE}" dt="2022-02-17T20:59:08.983" v="248"/>
          <ac:spMkLst>
            <pc:docMk/>
            <pc:sldMk cId="1501837980" sldId="261"/>
            <ac:spMk id="16" creationId="{100EDD19-6802-4EC3-95CE-CFFAB042CFD6}"/>
          </ac:spMkLst>
        </pc:spChg>
        <pc:spChg chg="add del">
          <ac:chgData name="Vickery, Nathanael J." userId="S::njvickery@wpi.edu::17f8eb84-76a0-4081-b0ef-eb10aface1c1" providerId="AD" clId="Web-{596C794D-25A6-7C09-2F01-AB953416BACE}" dt="2022-02-17T20:59:08.983" v="248"/>
          <ac:spMkLst>
            <pc:docMk/>
            <pc:sldMk cId="1501837980" sldId="261"/>
            <ac:spMk id="17" creationId="{DB17E863-922E-4C26-BD64-E8FD41D28661}"/>
          </ac:spMkLst>
        </pc:spChg>
      </pc:sldChg>
      <pc:sldChg chg="addSp delSp modSp new mod ord setBg modClrScheme delDesignElem chgLayout">
        <pc:chgData name="Vickery, Nathanael J." userId="S::njvickery@wpi.edu::17f8eb84-76a0-4081-b0ef-eb10aface1c1" providerId="AD" clId="Web-{596C794D-25A6-7C09-2F01-AB953416BACE}" dt="2022-02-17T20:59:08.983" v="248"/>
        <pc:sldMkLst>
          <pc:docMk/>
          <pc:sldMk cId="1728441835" sldId="262"/>
        </pc:sldMkLst>
        <pc:spChg chg="mod ord">
          <ac:chgData name="Vickery, Nathanael J." userId="S::njvickery@wpi.edu::17f8eb84-76a0-4081-b0ef-eb10aface1c1" providerId="AD" clId="Web-{596C794D-25A6-7C09-2F01-AB953416BACE}" dt="2022-02-17T20:59:08.983" v="248"/>
          <ac:spMkLst>
            <pc:docMk/>
            <pc:sldMk cId="1728441835" sldId="262"/>
            <ac:spMk id="2" creationId="{986ABA87-71BB-48DB-9196-0AA8E1CB6619}"/>
          </ac:spMkLst>
        </pc:spChg>
        <pc:spChg chg="mod ord">
          <ac:chgData name="Vickery, Nathanael J." userId="S::njvickery@wpi.edu::17f8eb84-76a0-4081-b0ef-eb10aface1c1" providerId="AD" clId="Web-{596C794D-25A6-7C09-2F01-AB953416BACE}" dt="2022-02-17T20:59:08.983" v="248"/>
          <ac:spMkLst>
            <pc:docMk/>
            <pc:sldMk cId="1728441835" sldId="262"/>
            <ac:spMk id="3" creationId="{2E50D90A-FC44-4547-B35F-CBC9A0D9FCAD}"/>
          </ac:spMkLst>
        </pc:spChg>
        <pc:spChg chg="add del">
          <ac:chgData name="Vickery, Nathanael J." userId="S::njvickery@wpi.edu::17f8eb84-76a0-4081-b0ef-eb10aface1c1" providerId="AD" clId="Web-{596C794D-25A6-7C09-2F01-AB953416BACE}" dt="2022-02-17T20:59:08.983" v="248"/>
          <ac:spMkLst>
            <pc:docMk/>
            <pc:sldMk cId="1728441835" sldId="262"/>
            <ac:spMk id="8" creationId="{100EDD19-6802-4EC3-95CE-CFFAB042CFD6}"/>
          </ac:spMkLst>
        </pc:spChg>
        <pc:spChg chg="add del">
          <ac:chgData name="Vickery, Nathanael J." userId="S::njvickery@wpi.edu::17f8eb84-76a0-4081-b0ef-eb10aface1c1" providerId="AD" clId="Web-{596C794D-25A6-7C09-2F01-AB953416BACE}" dt="2022-02-17T20:59:08.983" v="248"/>
          <ac:spMkLst>
            <pc:docMk/>
            <pc:sldMk cId="1728441835" sldId="262"/>
            <ac:spMk id="10" creationId="{DB17E863-922E-4C26-BD64-E8FD41D28661}"/>
          </ac:spMkLst>
        </pc:spChg>
      </pc:sldChg>
      <pc:sldMasterChg chg="add del addSldLayout delSldLayout">
        <pc:chgData name="Vickery, Nathanael J." userId="S::njvickery@wpi.edu::17f8eb84-76a0-4081-b0ef-eb10aface1c1" providerId="AD" clId="Web-{596C794D-25A6-7C09-2F01-AB953416BACE}" dt="2022-02-17T20:59:08.983" v="248"/>
        <pc:sldMasterMkLst>
          <pc:docMk/>
          <pc:sldMasterMk cId="2460954070" sldId="2147483660"/>
        </pc:sldMasterMkLst>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2385387890" sldId="2147483661"/>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949138452" sldId="2147483662"/>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2591524520" sldId="2147483663"/>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1203092039" sldId="2147483664"/>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3733172339" sldId="2147483665"/>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3210312558" sldId="2147483666"/>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3146388984" sldId="2147483667"/>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3171841454" sldId="2147483668"/>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1718958274" sldId="2147483669"/>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2202905451" sldId="2147483670"/>
          </pc:sldLayoutMkLst>
        </pc:sldLayoutChg>
        <pc:sldLayoutChg chg="add del">
          <pc:chgData name="Vickery, Nathanael J." userId="S::njvickery@wpi.edu::17f8eb84-76a0-4081-b0ef-eb10aface1c1" providerId="AD" clId="Web-{596C794D-25A6-7C09-2F01-AB953416BACE}" dt="2022-02-17T20:59:08.983" v="248"/>
          <pc:sldLayoutMkLst>
            <pc:docMk/>
            <pc:sldMasterMk cId="2460954070" sldId="2147483660"/>
            <pc:sldLayoutMk cId="3479445657" sldId="2147483671"/>
          </pc:sldLayoutMkLst>
        </pc:sldLayoutChg>
      </pc:sldMasterChg>
      <pc:sldMasterChg chg="add del addSldLayout delSldLayout modSldLayout">
        <pc:chgData name="Vickery, Nathanael J." userId="S::njvickery@wpi.edu::17f8eb84-76a0-4081-b0ef-eb10aface1c1" providerId="AD" clId="Web-{596C794D-25A6-7C09-2F01-AB953416BACE}" dt="2022-02-17T20:59:08.983" v="248"/>
        <pc:sldMasterMkLst>
          <pc:docMk/>
          <pc:sldMasterMk cId="2083859392" sldId="2147483672"/>
        </pc:sldMasterMkLst>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30192246" sldId="2147483673"/>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1623861113" sldId="2147483674"/>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3452732006" sldId="2147483675"/>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1513029480" sldId="2147483676"/>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74880683" sldId="2147483677"/>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2520825167" sldId="2147483678"/>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839472269" sldId="2147483679"/>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863622007" sldId="2147483680"/>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2003073249" sldId="2147483681"/>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854586265" sldId="2147483682"/>
          </pc:sldLayoutMkLst>
        </pc:sldLayoutChg>
        <pc:sldLayoutChg chg="add del mod replId">
          <pc:chgData name="Vickery, Nathanael J." userId="S::njvickery@wpi.edu::17f8eb84-76a0-4081-b0ef-eb10aface1c1" providerId="AD" clId="Web-{596C794D-25A6-7C09-2F01-AB953416BACE}" dt="2022-02-17T20:59:08.983" v="248"/>
          <pc:sldLayoutMkLst>
            <pc:docMk/>
            <pc:sldMasterMk cId="2083859392" sldId="2147483672"/>
            <pc:sldLayoutMk cId="3637956725" sldId="2147483683"/>
          </pc:sldLayoutMkLst>
        </pc:sldLayoutChg>
      </pc:sldMasterChg>
    </pc:docChg>
  </pc:docChgLst>
  <pc:docChgLst>
    <pc:chgData name="Vickery, Nathanael J." userId="S::njvickery@wpi.edu::17f8eb84-76a0-4081-b0ef-eb10aface1c1" providerId="AD" clId="Web-{5BE24F00-CE92-F917-6D79-739868D79835}"/>
    <pc:docChg chg="modSld">
      <pc:chgData name="Vickery, Nathanael J." userId="S::njvickery@wpi.edu::17f8eb84-76a0-4081-b0ef-eb10aface1c1" providerId="AD" clId="Web-{5BE24F00-CE92-F917-6D79-739868D79835}" dt="2022-02-22T02:34:52.547" v="1" actId="20577"/>
      <pc:docMkLst>
        <pc:docMk/>
      </pc:docMkLst>
      <pc:sldChg chg="modSp">
        <pc:chgData name="Vickery, Nathanael J." userId="S::njvickery@wpi.edu::17f8eb84-76a0-4081-b0ef-eb10aface1c1" providerId="AD" clId="Web-{5BE24F00-CE92-F917-6D79-739868D79835}" dt="2022-02-22T02:34:52.547" v="1" actId="20577"/>
        <pc:sldMkLst>
          <pc:docMk/>
          <pc:sldMk cId="3608983479" sldId="263"/>
        </pc:sldMkLst>
        <pc:graphicFrameChg chg="modGraphic">
          <ac:chgData name="Vickery, Nathanael J." userId="S::njvickery@wpi.edu::17f8eb84-76a0-4081-b0ef-eb10aface1c1" providerId="AD" clId="Web-{5BE24F00-CE92-F917-6D79-739868D79835}" dt="2022-02-22T02:34:52.547" v="1" actId="20577"/>
          <ac:graphicFrameMkLst>
            <pc:docMk/>
            <pc:sldMk cId="3608983479" sldId="263"/>
            <ac:graphicFrameMk id="5" creationId="{59FC5D6E-07C0-4742-AE88-82727471A70B}"/>
          </ac:graphicFrameMkLst>
        </pc:graphicFrameChg>
      </pc:sldChg>
    </pc:docChg>
  </pc:docChgLst>
  <pc:docChgLst>
    <pc:chgData name="Vickery, Nathanael" userId="S::njvickery@wpi.edu::17f8eb84-76a0-4081-b0ef-eb10aface1c1" providerId="AD" clId="Web-{F6CE178A-7CF1-9C1B-1BAA-28ABEFF1BDB2}"/>
    <pc:docChg chg="addSld modSld">
      <pc:chgData name="Vickery, Nathanael" userId="S::njvickery@wpi.edu::17f8eb84-76a0-4081-b0ef-eb10aface1c1" providerId="AD" clId="Web-{F6CE178A-7CF1-9C1B-1BAA-28ABEFF1BDB2}" dt="2022-03-16T01:38:06.254" v="590" actId="20577"/>
      <pc:docMkLst>
        <pc:docMk/>
      </pc:docMkLst>
      <pc:sldChg chg="modSp">
        <pc:chgData name="Vickery, Nathanael" userId="S::njvickery@wpi.edu::17f8eb84-76a0-4081-b0ef-eb10aface1c1" providerId="AD" clId="Web-{F6CE178A-7CF1-9C1B-1BAA-28ABEFF1BDB2}" dt="2022-03-16T01:35:14.227" v="492" actId="20577"/>
        <pc:sldMkLst>
          <pc:docMk/>
          <pc:sldMk cId="1546944795" sldId="267"/>
        </pc:sldMkLst>
        <pc:spChg chg="mod">
          <ac:chgData name="Vickery, Nathanael" userId="S::njvickery@wpi.edu::17f8eb84-76a0-4081-b0ef-eb10aface1c1" providerId="AD" clId="Web-{F6CE178A-7CF1-9C1B-1BAA-28ABEFF1BDB2}" dt="2022-03-16T01:35:14.227" v="492" actId="20577"/>
          <ac:spMkLst>
            <pc:docMk/>
            <pc:sldMk cId="1546944795" sldId="267"/>
            <ac:spMk id="3" creationId="{BAD47FFC-2213-4E29-84F6-2F146AE292E9}"/>
          </ac:spMkLst>
        </pc:spChg>
        <pc:spChg chg="mod">
          <ac:chgData name="Vickery, Nathanael" userId="S::njvickery@wpi.edu::17f8eb84-76a0-4081-b0ef-eb10aface1c1" providerId="AD" clId="Web-{F6CE178A-7CF1-9C1B-1BAA-28ABEFF1BDB2}" dt="2022-03-16T01:29:40.424" v="285" actId="20577"/>
          <ac:spMkLst>
            <pc:docMk/>
            <pc:sldMk cId="1546944795" sldId="267"/>
            <ac:spMk id="7" creationId="{B6AD5C95-975A-471C-A01B-0B377AEDC283}"/>
          </ac:spMkLst>
        </pc:spChg>
        <pc:spChg chg="mod">
          <ac:chgData name="Vickery, Nathanael" userId="S::njvickery@wpi.edu::17f8eb84-76a0-4081-b0ef-eb10aface1c1" providerId="AD" clId="Web-{F6CE178A-7CF1-9C1B-1BAA-28ABEFF1BDB2}" dt="2022-03-16T01:30:30.193" v="303" actId="1076"/>
          <ac:spMkLst>
            <pc:docMk/>
            <pc:sldMk cId="1546944795" sldId="267"/>
            <ac:spMk id="13" creationId="{6B97D3DE-FCBA-4623-85AA-3D8B1A89376B}"/>
          </ac:spMkLst>
        </pc:spChg>
        <pc:cxnChg chg="mod">
          <ac:chgData name="Vickery, Nathanael" userId="S::njvickery@wpi.edu::17f8eb84-76a0-4081-b0ef-eb10aface1c1" providerId="AD" clId="Web-{F6CE178A-7CF1-9C1B-1BAA-28ABEFF1BDB2}" dt="2022-03-16T01:30:30.178" v="302" actId="1076"/>
          <ac:cxnSpMkLst>
            <pc:docMk/>
            <pc:sldMk cId="1546944795" sldId="267"/>
            <ac:cxnSpMk id="10" creationId="{10386E35-BAF4-4B28-8344-89CCD81141FE}"/>
          </ac:cxnSpMkLst>
        </pc:cxnChg>
      </pc:sldChg>
      <pc:sldChg chg="addSp delSp modSp">
        <pc:chgData name="Vickery, Nathanael" userId="S::njvickery@wpi.edu::17f8eb84-76a0-4081-b0ef-eb10aface1c1" providerId="AD" clId="Web-{F6CE178A-7CF1-9C1B-1BAA-28ABEFF1BDB2}" dt="2022-03-16T01:27:39.823" v="239" actId="14100"/>
        <pc:sldMkLst>
          <pc:docMk/>
          <pc:sldMk cId="4177803420" sldId="270"/>
        </pc:sldMkLst>
        <pc:spChg chg="mod">
          <ac:chgData name="Vickery, Nathanael" userId="S::njvickery@wpi.edu::17f8eb84-76a0-4081-b0ef-eb10aface1c1" providerId="AD" clId="Web-{F6CE178A-7CF1-9C1B-1BAA-28ABEFF1BDB2}" dt="2022-03-16T01:24:50.250" v="127" actId="1076"/>
          <ac:spMkLst>
            <pc:docMk/>
            <pc:sldMk cId="4177803420" sldId="270"/>
            <ac:spMk id="2" creationId="{D4B5FA40-2E70-47DA-9E3A-2158C303824D}"/>
          </ac:spMkLst>
        </pc:spChg>
        <pc:spChg chg="mod">
          <ac:chgData name="Vickery, Nathanael" userId="S::njvickery@wpi.edu::17f8eb84-76a0-4081-b0ef-eb10aface1c1" providerId="AD" clId="Web-{F6CE178A-7CF1-9C1B-1BAA-28ABEFF1BDB2}" dt="2022-03-16T01:25:58.238" v="149" actId="14100"/>
          <ac:spMkLst>
            <pc:docMk/>
            <pc:sldMk cId="4177803420" sldId="270"/>
            <ac:spMk id="3" creationId="{8F61C857-A8EB-4855-8236-95A28E3D9BFB}"/>
          </ac:spMkLst>
        </pc:spChg>
        <pc:spChg chg="add mod">
          <ac:chgData name="Vickery, Nathanael" userId="S::njvickery@wpi.edu::17f8eb84-76a0-4081-b0ef-eb10aface1c1" providerId="AD" clId="Web-{F6CE178A-7CF1-9C1B-1BAA-28ABEFF1BDB2}" dt="2022-03-16T01:27:39.823" v="239" actId="14100"/>
          <ac:spMkLst>
            <pc:docMk/>
            <pc:sldMk cId="4177803420" sldId="270"/>
            <ac:spMk id="7" creationId="{40004543-DF95-4504-A761-A65AAD493EDB}"/>
          </ac:spMkLst>
        </pc:spChg>
        <pc:picChg chg="add mod">
          <ac:chgData name="Vickery, Nathanael" userId="S::njvickery@wpi.edu::17f8eb84-76a0-4081-b0ef-eb10aface1c1" providerId="AD" clId="Web-{F6CE178A-7CF1-9C1B-1BAA-28ABEFF1BDB2}" dt="2022-03-16T01:24:58.219" v="129" actId="1076"/>
          <ac:picMkLst>
            <pc:docMk/>
            <pc:sldMk cId="4177803420" sldId="270"/>
            <ac:picMk id="4" creationId="{A7420C3C-C4AA-46A9-AF89-BB31C8C8D270}"/>
          </ac:picMkLst>
        </pc:picChg>
        <pc:picChg chg="add del mod">
          <ac:chgData name="Vickery, Nathanael" userId="S::njvickery@wpi.edu::17f8eb84-76a0-4081-b0ef-eb10aface1c1" providerId="AD" clId="Web-{F6CE178A-7CF1-9C1B-1BAA-28ABEFF1BDB2}" dt="2022-03-16T01:21:54.723" v="7"/>
          <ac:picMkLst>
            <pc:docMk/>
            <pc:sldMk cId="4177803420" sldId="270"/>
            <ac:picMk id="5" creationId="{990C9EAD-AD82-43B7-B9E5-89CCEDFD78CE}"/>
          </ac:picMkLst>
        </pc:picChg>
        <pc:picChg chg="add mod">
          <ac:chgData name="Vickery, Nathanael" userId="S::njvickery@wpi.edu::17f8eb84-76a0-4081-b0ef-eb10aface1c1" providerId="AD" clId="Web-{F6CE178A-7CF1-9C1B-1BAA-28ABEFF1BDB2}" dt="2022-03-16T01:22:28.897" v="10" actId="14100"/>
          <ac:picMkLst>
            <pc:docMk/>
            <pc:sldMk cId="4177803420" sldId="270"/>
            <ac:picMk id="6" creationId="{B39339A5-4DBA-432E-B5E3-529E394E2686}"/>
          </ac:picMkLst>
        </pc:picChg>
      </pc:sldChg>
      <pc:sldChg chg="modSp new">
        <pc:chgData name="Vickery, Nathanael" userId="S::njvickery@wpi.edu::17f8eb84-76a0-4081-b0ef-eb10aface1c1" providerId="AD" clId="Web-{F6CE178A-7CF1-9C1B-1BAA-28ABEFF1BDB2}" dt="2022-03-16T01:36:11.153" v="534" actId="20577"/>
        <pc:sldMkLst>
          <pc:docMk/>
          <pc:sldMk cId="1253071988" sldId="271"/>
        </pc:sldMkLst>
        <pc:spChg chg="mod">
          <ac:chgData name="Vickery, Nathanael" userId="S::njvickery@wpi.edu::17f8eb84-76a0-4081-b0ef-eb10aface1c1" providerId="AD" clId="Web-{F6CE178A-7CF1-9C1B-1BAA-28ABEFF1BDB2}" dt="2022-03-16T01:28:31.139" v="254" actId="20577"/>
          <ac:spMkLst>
            <pc:docMk/>
            <pc:sldMk cId="1253071988" sldId="271"/>
            <ac:spMk id="2" creationId="{5B0EA110-A1C7-4D5C-806F-9B5BAFA121C2}"/>
          </ac:spMkLst>
        </pc:spChg>
        <pc:spChg chg="mod">
          <ac:chgData name="Vickery, Nathanael" userId="S::njvickery@wpi.edu::17f8eb84-76a0-4081-b0ef-eb10aface1c1" providerId="AD" clId="Web-{F6CE178A-7CF1-9C1B-1BAA-28ABEFF1BDB2}" dt="2022-03-16T01:36:11.153" v="534" actId="20577"/>
          <ac:spMkLst>
            <pc:docMk/>
            <pc:sldMk cId="1253071988" sldId="271"/>
            <ac:spMk id="3" creationId="{4733EBFF-6E7C-40BB-B6B1-9B2280EDC73C}"/>
          </ac:spMkLst>
        </pc:spChg>
      </pc:sldChg>
      <pc:sldChg chg="modSp new">
        <pc:chgData name="Vickery, Nathanael" userId="S::njvickery@wpi.edu::17f8eb84-76a0-4081-b0ef-eb10aface1c1" providerId="AD" clId="Web-{F6CE178A-7CF1-9C1B-1BAA-28ABEFF1BDB2}" dt="2022-03-16T01:38:06.254" v="590" actId="20577"/>
        <pc:sldMkLst>
          <pc:docMk/>
          <pc:sldMk cId="2039414970" sldId="272"/>
        </pc:sldMkLst>
        <pc:spChg chg="mod">
          <ac:chgData name="Vickery, Nathanael" userId="S::njvickery@wpi.edu::17f8eb84-76a0-4081-b0ef-eb10aface1c1" providerId="AD" clId="Web-{F6CE178A-7CF1-9C1B-1BAA-28ABEFF1BDB2}" dt="2022-03-16T01:30:47.804" v="321" actId="20577"/>
          <ac:spMkLst>
            <pc:docMk/>
            <pc:sldMk cId="2039414970" sldId="272"/>
            <ac:spMk id="2" creationId="{A5696555-0178-4048-9A9B-743E025BF1CB}"/>
          </ac:spMkLst>
        </pc:spChg>
        <pc:spChg chg="mod">
          <ac:chgData name="Vickery, Nathanael" userId="S::njvickery@wpi.edu::17f8eb84-76a0-4081-b0ef-eb10aface1c1" providerId="AD" clId="Web-{F6CE178A-7CF1-9C1B-1BAA-28ABEFF1BDB2}" dt="2022-03-16T01:38:06.254" v="590" actId="20577"/>
          <ac:spMkLst>
            <pc:docMk/>
            <pc:sldMk cId="2039414970" sldId="272"/>
            <ac:spMk id="3" creationId="{6BC7FB49-2A79-450C-A5BB-05ADDB05D190}"/>
          </ac:spMkLst>
        </pc:spChg>
      </pc:sldChg>
    </pc:docChg>
  </pc:docChgLst>
  <pc:docChgLst>
    <pc:chgData name="Vickery, Nathanael" userId="S::njvickery@wpi.edu::17f8eb84-76a0-4081-b0ef-eb10aface1c1" providerId="AD" clId="Web-{62505566-433C-9B70-9FB2-E70B16C82B40}"/>
    <pc:docChg chg="modSld">
      <pc:chgData name="Vickery, Nathanael" userId="S::njvickery@wpi.edu::17f8eb84-76a0-4081-b0ef-eb10aface1c1" providerId="AD" clId="Web-{62505566-433C-9B70-9FB2-E70B16C82B40}" dt="2022-04-23T17:32:44.642" v="13" actId="20577"/>
      <pc:docMkLst>
        <pc:docMk/>
      </pc:docMkLst>
      <pc:sldChg chg="modSp">
        <pc:chgData name="Vickery, Nathanael" userId="S::njvickery@wpi.edu::17f8eb84-76a0-4081-b0ef-eb10aface1c1" providerId="AD" clId="Web-{62505566-433C-9B70-9FB2-E70B16C82B40}" dt="2022-04-23T17:32:44.642" v="13" actId="20577"/>
        <pc:sldMkLst>
          <pc:docMk/>
          <pc:sldMk cId="1728441835" sldId="262"/>
        </pc:sldMkLst>
        <pc:spChg chg="mod">
          <ac:chgData name="Vickery, Nathanael" userId="S::njvickery@wpi.edu::17f8eb84-76a0-4081-b0ef-eb10aface1c1" providerId="AD" clId="Web-{62505566-433C-9B70-9FB2-E70B16C82B40}" dt="2022-04-23T17:32:44.642" v="13" actId="20577"/>
          <ac:spMkLst>
            <pc:docMk/>
            <pc:sldMk cId="1728441835" sldId="262"/>
            <ac:spMk id="3" creationId="{2E50D90A-FC44-4547-B35F-CBC9A0D9FCAD}"/>
          </ac:spMkLst>
        </pc:spChg>
      </pc:sldChg>
    </pc:docChg>
  </pc:docChgLst>
  <pc:docChgLst>
    <pc:chgData name="Vickery, Nathanael J." userId="S::njvickery@wpi.edu::17f8eb84-76a0-4081-b0ef-eb10aface1c1" providerId="AD" clId="Web-{07D4A074-81B9-7219-C16D-45EC8957D983}"/>
    <pc:docChg chg="addSld modSld">
      <pc:chgData name="Vickery, Nathanael J." userId="S::njvickery@wpi.edu::17f8eb84-76a0-4081-b0ef-eb10aface1c1" providerId="AD" clId="Web-{07D4A074-81B9-7219-C16D-45EC8957D983}" dt="2022-02-18T16:27:30.667" v="603"/>
      <pc:docMkLst>
        <pc:docMk/>
      </pc:docMkLst>
      <pc:sldChg chg="modSp">
        <pc:chgData name="Vickery, Nathanael J." userId="S::njvickery@wpi.edu::17f8eb84-76a0-4081-b0ef-eb10aface1c1" providerId="AD" clId="Web-{07D4A074-81B9-7219-C16D-45EC8957D983}" dt="2022-02-18T16:01:58.736" v="5" actId="20577"/>
        <pc:sldMkLst>
          <pc:docMk/>
          <pc:sldMk cId="1209209075" sldId="257"/>
        </pc:sldMkLst>
        <pc:spChg chg="mod">
          <ac:chgData name="Vickery, Nathanael J." userId="S::njvickery@wpi.edu::17f8eb84-76a0-4081-b0ef-eb10aface1c1" providerId="AD" clId="Web-{07D4A074-81B9-7219-C16D-45EC8957D983}" dt="2022-02-18T16:01:58.736" v="5" actId="20577"/>
          <ac:spMkLst>
            <pc:docMk/>
            <pc:sldMk cId="1209209075" sldId="257"/>
            <ac:spMk id="3" creationId="{C8580823-17EB-4C7D-B271-FBF7CE9DF258}"/>
          </ac:spMkLst>
        </pc:spChg>
      </pc:sldChg>
      <pc:sldChg chg="modSp">
        <pc:chgData name="Vickery, Nathanael J." userId="S::njvickery@wpi.edu::17f8eb84-76a0-4081-b0ef-eb10aface1c1" providerId="AD" clId="Web-{07D4A074-81B9-7219-C16D-45EC8957D983}" dt="2022-02-18T16:21:51.721" v="582" actId="20577"/>
        <pc:sldMkLst>
          <pc:docMk/>
          <pc:sldMk cId="3551531882" sldId="258"/>
        </pc:sldMkLst>
        <pc:spChg chg="mod">
          <ac:chgData name="Vickery, Nathanael J." userId="S::njvickery@wpi.edu::17f8eb84-76a0-4081-b0ef-eb10aface1c1" providerId="AD" clId="Web-{07D4A074-81B9-7219-C16D-45EC8957D983}" dt="2022-02-18T16:21:51.721" v="582" actId="20577"/>
          <ac:spMkLst>
            <pc:docMk/>
            <pc:sldMk cId="3551531882" sldId="258"/>
            <ac:spMk id="2" creationId="{7436997C-B59A-40AC-B279-318FAD21F36F}"/>
          </ac:spMkLst>
        </pc:spChg>
      </pc:sldChg>
      <pc:sldChg chg="modSp">
        <pc:chgData name="Vickery, Nathanael J." userId="S::njvickery@wpi.edu::17f8eb84-76a0-4081-b0ef-eb10aface1c1" providerId="AD" clId="Web-{07D4A074-81B9-7219-C16D-45EC8957D983}" dt="2022-02-18T16:23:57.974" v="601" actId="20577"/>
        <pc:sldMkLst>
          <pc:docMk/>
          <pc:sldMk cId="2763486945" sldId="259"/>
        </pc:sldMkLst>
        <pc:spChg chg="mod">
          <ac:chgData name="Vickery, Nathanael J." userId="S::njvickery@wpi.edu::17f8eb84-76a0-4081-b0ef-eb10aface1c1" providerId="AD" clId="Web-{07D4A074-81B9-7219-C16D-45EC8957D983}" dt="2022-02-18T16:23:57.974" v="601" actId="20577"/>
          <ac:spMkLst>
            <pc:docMk/>
            <pc:sldMk cId="2763486945" sldId="259"/>
            <ac:spMk id="2" creationId="{B9B7081B-063C-400D-93D4-F6320416D819}"/>
          </ac:spMkLst>
        </pc:spChg>
      </pc:sldChg>
      <pc:sldChg chg="modSp">
        <pc:chgData name="Vickery, Nathanael J." userId="S::njvickery@wpi.edu::17f8eb84-76a0-4081-b0ef-eb10aface1c1" providerId="AD" clId="Web-{07D4A074-81B9-7219-C16D-45EC8957D983}" dt="2022-02-18T16:23:43.489" v="596" actId="20577"/>
        <pc:sldMkLst>
          <pc:docMk/>
          <pc:sldMk cId="2618372970" sldId="260"/>
        </pc:sldMkLst>
        <pc:spChg chg="mod">
          <ac:chgData name="Vickery, Nathanael J." userId="S::njvickery@wpi.edu::17f8eb84-76a0-4081-b0ef-eb10aface1c1" providerId="AD" clId="Web-{07D4A074-81B9-7219-C16D-45EC8957D983}" dt="2022-02-18T16:23:43.489" v="596" actId="20577"/>
          <ac:spMkLst>
            <pc:docMk/>
            <pc:sldMk cId="2618372970" sldId="260"/>
            <ac:spMk id="2" creationId="{0F6A8CDB-CD3F-462C-9B3E-4B0797BD030F}"/>
          </ac:spMkLst>
        </pc:spChg>
        <pc:spChg chg="mod">
          <ac:chgData name="Vickery, Nathanael J." userId="S::njvickery@wpi.edu::17f8eb84-76a0-4081-b0ef-eb10aface1c1" providerId="AD" clId="Web-{07D4A074-81B9-7219-C16D-45EC8957D983}" dt="2022-02-18T16:22:30.206" v="591" actId="20577"/>
          <ac:spMkLst>
            <pc:docMk/>
            <pc:sldMk cId="2618372970" sldId="260"/>
            <ac:spMk id="3" creationId="{E7DC55C5-ED3A-40F5-B2BA-F8F45897A675}"/>
          </ac:spMkLst>
        </pc:spChg>
      </pc:sldChg>
      <pc:sldChg chg="addSp delSp modSp">
        <pc:chgData name="Vickery, Nathanael J." userId="S::njvickery@wpi.edu::17f8eb84-76a0-4081-b0ef-eb10aface1c1" providerId="AD" clId="Web-{07D4A074-81B9-7219-C16D-45EC8957D983}" dt="2022-02-18T16:21:27.330" v="576" actId="1076"/>
        <pc:sldMkLst>
          <pc:docMk/>
          <pc:sldMk cId="1501837980" sldId="261"/>
        </pc:sldMkLst>
        <pc:spChg chg="del mod">
          <ac:chgData name="Vickery, Nathanael J." userId="S::njvickery@wpi.edu::17f8eb84-76a0-4081-b0ef-eb10aface1c1" providerId="AD" clId="Web-{07D4A074-81B9-7219-C16D-45EC8957D983}" dt="2022-02-18T16:21:10.532" v="555"/>
          <ac:spMkLst>
            <pc:docMk/>
            <pc:sldMk cId="1501837980" sldId="261"/>
            <ac:spMk id="3" creationId="{672B4628-21CF-4A5F-BD48-B17E2283C9F6}"/>
          </ac:spMkLst>
        </pc:spChg>
        <pc:spChg chg="add mod">
          <ac:chgData name="Vickery, Nathanael J." userId="S::njvickery@wpi.edu::17f8eb84-76a0-4081-b0ef-eb10aface1c1" providerId="AD" clId="Web-{07D4A074-81B9-7219-C16D-45EC8957D983}" dt="2022-02-18T16:21:27.126" v="571" actId="1076"/>
          <ac:spMkLst>
            <pc:docMk/>
            <pc:sldMk cId="1501837980" sldId="261"/>
            <ac:spMk id="6417" creationId="{DE81C286-FA7A-4264-897D-6A910F5AE18E}"/>
          </ac:spMkLst>
        </pc:spChg>
        <pc:spChg chg="add mod">
          <ac:chgData name="Vickery, Nathanael J." userId="S::njvickery@wpi.edu::17f8eb84-76a0-4081-b0ef-eb10aface1c1" providerId="AD" clId="Web-{07D4A074-81B9-7219-C16D-45EC8957D983}" dt="2022-02-18T16:21:27.173" v="572" actId="1076"/>
          <ac:spMkLst>
            <pc:docMk/>
            <pc:sldMk cId="1501837980" sldId="261"/>
            <ac:spMk id="6418" creationId="{F8BCE1D2-409E-48F5-90B2-C1850F74926D}"/>
          </ac:spMkLst>
        </pc:spChg>
        <pc:spChg chg="add mod">
          <ac:chgData name="Vickery, Nathanael J." userId="S::njvickery@wpi.edu::17f8eb84-76a0-4081-b0ef-eb10aface1c1" providerId="AD" clId="Web-{07D4A074-81B9-7219-C16D-45EC8957D983}" dt="2022-02-18T16:21:27.220" v="573" actId="1076"/>
          <ac:spMkLst>
            <pc:docMk/>
            <pc:sldMk cId="1501837980" sldId="261"/>
            <ac:spMk id="6419" creationId="{722FF301-D033-43F2-9E5E-3B92CA5C6B5C}"/>
          </ac:spMkLst>
        </pc:spChg>
        <pc:spChg chg="add mod">
          <ac:chgData name="Vickery, Nathanael J." userId="S::njvickery@wpi.edu::17f8eb84-76a0-4081-b0ef-eb10aface1c1" providerId="AD" clId="Web-{07D4A074-81B9-7219-C16D-45EC8957D983}" dt="2022-02-18T16:21:27.251" v="574" actId="1076"/>
          <ac:spMkLst>
            <pc:docMk/>
            <pc:sldMk cId="1501837980" sldId="261"/>
            <ac:spMk id="6420" creationId="{0D2E6C1E-6231-46DD-8E45-E284D0ED675A}"/>
          </ac:spMkLst>
        </pc:spChg>
        <pc:spChg chg="add mod">
          <ac:chgData name="Vickery, Nathanael J." userId="S::njvickery@wpi.edu::17f8eb84-76a0-4081-b0ef-eb10aface1c1" providerId="AD" clId="Web-{07D4A074-81B9-7219-C16D-45EC8957D983}" dt="2022-02-18T16:21:27.298" v="575" actId="1076"/>
          <ac:spMkLst>
            <pc:docMk/>
            <pc:sldMk cId="1501837980" sldId="261"/>
            <ac:spMk id="6421" creationId="{E3402451-CF9A-467D-99AA-13ED9FC433E4}"/>
          </ac:spMkLst>
        </pc:spChg>
        <pc:spChg chg="add mod">
          <ac:chgData name="Vickery, Nathanael J." userId="S::njvickery@wpi.edu::17f8eb84-76a0-4081-b0ef-eb10aface1c1" providerId="AD" clId="Web-{07D4A074-81B9-7219-C16D-45EC8957D983}" dt="2022-02-18T16:21:27.330" v="576" actId="1076"/>
          <ac:spMkLst>
            <pc:docMk/>
            <pc:sldMk cId="1501837980" sldId="261"/>
            <ac:spMk id="6422" creationId="{3B7EC7DA-252D-44AA-833F-E72947009FA2}"/>
          </ac:spMkLst>
        </pc:spChg>
        <pc:graphicFrameChg chg="add mod modGraphic">
          <ac:chgData name="Vickery, Nathanael J." userId="S::njvickery@wpi.edu::17f8eb84-76a0-4081-b0ef-eb10aface1c1" providerId="AD" clId="Web-{07D4A074-81B9-7219-C16D-45EC8957D983}" dt="2022-02-18T16:21:27.095" v="570" actId="1076"/>
          <ac:graphicFrameMkLst>
            <pc:docMk/>
            <pc:sldMk cId="1501837980" sldId="261"/>
            <ac:graphicFrameMk id="4" creationId="{74163CFF-123A-4E84-BBA1-7319CD2D38C7}"/>
          </ac:graphicFrameMkLst>
        </pc:graphicFrameChg>
      </pc:sldChg>
      <pc:sldChg chg="addSp delSp modSp mod setBg">
        <pc:chgData name="Vickery, Nathanael J." userId="S::njvickery@wpi.edu::17f8eb84-76a0-4081-b0ef-eb10aface1c1" providerId="AD" clId="Web-{07D4A074-81B9-7219-C16D-45EC8957D983}" dt="2022-02-18T16:27:30.667" v="603"/>
        <pc:sldMkLst>
          <pc:docMk/>
          <pc:sldMk cId="3608983479" sldId="263"/>
        </pc:sldMkLst>
        <pc:spChg chg="mod">
          <ac:chgData name="Vickery, Nathanael J." userId="S::njvickery@wpi.edu::17f8eb84-76a0-4081-b0ef-eb10aface1c1" providerId="AD" clId="Web-{07D4A074-81B9-7219-C16D-45EC8957D983}" dt="2022-02-18T16:27:30.667" v="603"/>
          <ac:spMkLst>
            <pc:docMk/>
            <pc:sldMk cId="3608983479" sldId="263"/>
            <ac:spMk id="2" creationId="{E85AE92E-22A0-4E0B-BEF1-740BC12AFFF8}"/>
          </ac:spMkLst>
        </pc:spChg>
        <pc:spChg chg="del">
          <ac:chgData name="Vickery, Nathanael J." userId="S::njvickery@wpi.edu::17f8eb84-76a0-4081-b0ef-eb10aface1c1" providerId="AD" clId="Web-{07D4A074-81B9-7219-C16D-45EC8957D983}" dt="2022-02-18T16:27:30.667" v="603"/>
          <ac:spMkLst>
            <pc:docMk/>
            <pc:sldMk cId="3608983479" sldId="263"/>
            <ac:spMk id="3" creationId="{BCCB9A6D-0AB2-46DC-9C71-487748F75596}"/>
          </ac:spMkLst>
        </pc:spChg>
        <pc:spChg chg="add">
          <ac:chgData name="Vickery, Nathanael J." userId="S::njvickery@wpi.edu::17f8eb84-76a0-4081-b0ef-eb10aface1c1" providerId="AD" clId="Web-{07D4A074-81B9-7219-C16D-45EC8957D983}" dt="2022-02-18T16:27:30.667" v="603"/>
          <ac:spMkLst>
            <pc:docMk/>
            <pc:sldMk cId="3608983479" sldId="263"/>
            <ac:spMk id="10" creationId="{B50AB553-2A96-4A92-96F2-93548E096954}"/>
          </ac:spMkLst>
        </pc:spChg>
        <pc:graphicFrameChg chg="add">
          <ac:chgData name="Vickery, Nathanael J." userId="S::njvickery@wpi.edu::17f8eb84-76a0-4081-b0ef-eb10aface1c1" providerId="AD" clId="Web-{07D4A074-81B9-7219-C16D-45EC8957D983}" dt="2022-02-18T16:27:30.667" v="603"/>
          <ac:graphicFrameMkLst>
            <pc:docMk/>
            <pc:sldMk cId="3608983479" sldId="263"/>
            <ac:graphicFrameMk id="5" creationId="{59FC5D6E-07C0-4742-AE88-82727471A70B}"/>
          </ac:graphicFrameMkLst>
        </pc:graphicFrameChg>
        <pc:picChg chg="add">
          <ac:chgData name="Vickery, Nathanael J." userId="S::njvickery@wpi.edu::17f8eb84-76a0-4081-b0ef-eb10aface1c1" providerId="AD" clId="Web-{07D4A074-81B9-7219-C16D-45EC8957D983}" dt="2022-02-18T16:27:30.667" v="603"/>
          <ac:picMkLst>
            <pc:docMk/>
            <pc:sldMk cId="3608983479" sldId="263"/>
            <ac:picMk id="6" creationId="{3C89F185-6E4F-438E-9363-7AF1188C204C}"/>
          </ac:picMkLst>
        </pc:picChg>
      </pc:sldChg>
      <pc:sldChg chg="addSp modSp new mod setBg">
        <pc:chgData name="Vickery, Nathanael J." userId="S::njvickery@wpi.edu::17f8eb84-76a0-4081-b0ef-eb10aface1c1" providerId="AD" clId="Web-{07D4A074-81B9-7219-C16D-45EC8957D983}" dt="2022-02-18T16:27:12.323" v="602"/>
        <pc:sldMkLst>
          <pc:docMk/>
          <pc:sldMk cId="2825810888" sldId="264"/>
        </pc:sldMkLst>
        <pc:spChg chg="mod">
          <ac:chgData name="Vickery, Nathanael J." userId="S::njvickery@wpi.edu::17f8eb84-76a0-4081-b0ef-eb10aface1c1" providerId="AD" clId="Web-{07D4A074-81B9-7219-C16D-45EC8957D983}" dt="2022-02-18T16:27:12.323" v="602"/>
          <ac:spMkLst>
            <pc:docMk/>
            <pc:sldMk cId="2825810888" sldId="264"/>
            <ac:spMk id="2" creationId="{E7BC8922-94F1-419B-A77D-926CEA6DABDC}"/>
          </ac:spMkLst>
        </pc:spChg>
        <pc:spChg chg="mod">
          <ac:chgData name="Vickery, Nathanael J." userId="S::njvickery@wpi.edu::17f8eb84-76a0-4081-b0ef-eb10aface1c1" providerId="AD" clId="Web-{07D4A074-81B9-7219-C16D-45EC8957D983}" dt="2022-02-18T16:27:12.323" v="602"/>
          <ac:spMkLst>
            <pc:docMk/>
            <pc:sldMk cId="2825810888" sldId="264"/>
            <ac:spMk id="3" creationId="{25F919A5-FACD-4328-AB0D-ABEF1D80E1EE}"/>
          </ac:spMkLst>
        </pc:spChg>
        <pc:spChg chg="add">
          <ac:chgData name="Vickery, Nathanael J." userId="S::njvickery@wpi.edu::17f8eb84-76a0-4081-b0ef-eb10aface1c1" providerId="AD" clId="Web-{07D4A074-81B9-7219-C16D-45EC8957D983}" dt="2022-02-18T16:27:12.323" v="602"/>
          <ac:spMkLst>
            <pc:docMk/>
            <pc:sldMk cId="2825810888" sldId="264"/>
            <ac:spMk id="8" creationId="{100EDD19-6802-4EC3-95CE-CFFAB042CFD6}"/>
          </ac:spMkLst>
        </pc:spChg>
        <pc:spChg chg="add">
          <ac:chgData name="Vickery, Nathanael J." userId="S::njvickery@wpi.edu::17f8eb84-76a0-4081-b0ef-eb10aface1c1" providerId="AD" clId="Web-{07D4A074-81B9-7219-C16D-45EC8957D983}" dt="2022-02-18T16:27:12.323" v="602"/>
          <ac:spMkLst>
            <pc:docMk/>
            <pc:sldMk cId="2825810888" sldId="264"/>
            <ac:spMk id="10" creationId="{DB17E863-922E-4C26-BD64-E8FD41D28661}"/>
          </ac:spMkLst>
        </pc:spChg>
      </pc:sldChg>
    </pc:docChg>
  </pc:docChgLst>
  <pc:docChgLst>
    <pc:chgData name="Vickery, Nathanael J." userId="S::njvickery@wpi.edu::17f8eb84-76a0-4081-b0ef-eb10aface1c1" providerId="AD" clId="Web-{04D9DF8D-0092-1812-7E1F-3B8A6A78AC2E}"/>
    <pc:docChg chg="addSld modSld">
      <pc:chgData name="Vickery, Nathanael J." userId="S::njvickery@wpi.edu::17f8eb84-76a0-4081-b0ef-eb10aface1c1" providerId="AD" clId="Web-{04D9DF8D-0092-1812-7E1F-3B8A6A78AC2E}" dt="2022-02-28T04:43:41.774" v="332" actId="1076"/>
      <pc:docMkLst>
        <pc:docMk/>
      </pc:docMkLst>
      <pc:sldChg chg="modSp">
        <pc:chgData name="Vickery, Nathanael J." userId="S::njvickery@wpi.edu::17f8eb84-76a0-4081-b0ef-eb10aface1c1" providerId="AD" clId="Web-{04D9DF8D-0092-1812-7E1F-3B8A6A78AC2E}" dt="2022-02-28T00:46:57.892" v="176" actId="20577"/>
        <pc:sldMkLst>
          <pc:docMk/>
          <pc:sldMk cId="1728441835" sldId="262"/>
        </pc:sldMkLst>
        <pc:spChg chg="mod">
          <ac:chgData name="Vickery, Nathanael J." userId="S::njvickery@wpi.edu::17f8eb84-76a0-4081-b0ef-eb10aface1c1" providerId="AD" clId="Web-{04D9DF8D-0092-1812-7E1F-3B8A6A78AC2E}" dt="2022-02-28T00:46:57.892" v="176" actId="20577"/>
          <ac:spMkLst>
            <pc:docMk/>
            <pc:sldMk cId="1728441835" sldId="262"/>
            <ac:spMk id="3" creationId="{2E50D90A-FC44-4547-B35F-CBC9A0D9FCAD}"/>
          </ac:spMkLst>
        </pc:spChg>
      </pc:sldChg>
      <pc:sldChg chg="modSp">
        <pc:chgData name="Vickery, Nathanael J." userId="S::njvickery@wpi.edu::17f8eb84-76a0-4081-b0ef-eb10aface1c1" providerId="AD" clId="Web-{04D9DF8D-0092-1812-7E1F-3B8A6A78AC2E}" dt="2022-02-28T00:16:53.120" v="114" actId="20577"/>
        <pc:sldMkLst>
          <pc:docMk/>
          <pc:sldMk cId="3608983479" sldId="263"/>
        </pc:sldMkLst>
        <pc:graphicFrameChg chg="modGraphic">
          <ac:chgData name="Vickery, Nathanael J." userId="S::njvickery@wpi.edu::17f8eb84-76a0-4081-b0ef-eb10aface1c1" providerId="AD" clId="Web-{04D9DF8D-0092-1812-7E1F-3B8A6A78AC2E}" dt="2022-02-28T00:16:53.120" v="114" actId="20577"/>
          <ac:graphicFrameMkLst>
            <pc:docMk/>
            <pc:sldMk cId="3608983479" sldId="263"/>
            <ac:graphicFrameMk id="5" creationId="{59FC5D6E-07C0-4742-AE88-82727471A70B}"/>
          </ac:graphicFrameMkLst>
        </pc:graphicFrameChg>
      </pc:sldChg>
      <pc:sldChg chg="modSp">
        <pc:chgData name="Vickery, Nathanael J." userId="S::njvickery@wpi.edu::17f8eb84-76a0-4081-b0ef-eb10aface1c1" providerId="AD" clId="Web-{04D9DF8D-0092-1812-7E1F-3B8A6A78AC2E}" dt="2022-02-28T00:17:16.870" v="121" actId="20577"/>
        <pc:sldMkLst>
          <pc:docMk/>
          <pc:sldMk cId="2825810888" sldId="264"/>
        </pc:sldMkLst>
        <pc:spChg chg="mod">
          <ac:chgData name="Vickery, Nathanael J." userId="S::njvickery@wpi.edu::17f8eb84-76a0-4081-b0ef-eb10aface1c1" providerId="AD" clId="Web-{04D9DF8D-0092-1812-7E1F-3B8A6A78AC2E}" dt="2022-02-28T00:17:16.870" v="121" actId="20577"/>
          <ac:spMkLst>
            <pc:docMk/>
            <pc:sldMk cId="2825810888" sldId="264"/>
            <ac:spMk id="3" creationId="{25F919A5-FACD-4328-AB0D-ABEF1D80E1EE}"/>
          </ac:spMkLst>
        </pc:spChg>
      </pc:sldChg>
      <pc:sldChg chg="addSp delSp modSp new">
        <pc:chgData name="Vickery, Nathanael J." userId="S::njvickery@wpi.edu::17f8eb84-76a0-4081-b0ef-eb10aface1c1" providerId="AD" clId="Web-{04D9DF8D-0092-1812-7E1F-3B8A6A78AC2E}" dt="2022-02-28T04:43:41.774" v="332" actId="1076"/>
        <pc:sldMkLst>
          <pc:docMk/>
          <pc:sldMk cId="1188346230" sldId="265"/>
        </pc:sldMkLst>
        <pc:spChg chg="mod">
          <ac:chgData name="Vickery, Nathanael J." userId="S::njvickery@wpi.edu::17f8eb84-76a0-4081-b0ef-eb10aface1c1" providerId="AD" clId="Web-{04D9DF8D-0092-1812-7E1F-3B8A6A78AC2E}" dt="2022-02-28T02:20:17.395" v="182" actId="20577"/>
          <ac:spMkLst>
            <pc:docMk/>
            <pc:sldMk cId="1188346230" sldId="265"/>
            <ac:spMk id="2" creationId="{A08D0F86-F61C-4521-9BBC-16E079796BE6}"/>
          </ac:spMkLst>
        </pc:spChg>
        <pc:spChg chg="del">
          <ac:chgData name="Vickery, Nathanael J." userId="S::njvickery@wpi.edu::17f8eb84-76a0-4081-b0ef-eb10aface1c1" providerId="AD" clId="Web-{04D9DF8D-0092-1812-7E1F-3B8A6A78AC2E}" dt="2022-02-28T02:21:00.271" v="183"/>
          <ac:spMkLst>
            <pc:docMk/>
            <pc:sldMk cId="1188346230" sldId="265"/>
            <ac:spMk id="3" creationId="{7ED858F4-6ED0-450E-B9A7-0FE72EDC5635}"/>
          </ac:spMkLst>
        </pc:spChg>
        <pc:spChg chg="add mod">
          <ac:chgData name="Vickery, Nathanael J." userId="S::njvickery@wpi.edu::17f8eb84-76a0-4081-b0ef-eb10aface1c1" providerId="AD" clId="Web-{04D9DF8D-0092-1812-7E1F-3B8A6A78AC2E}" dt="2022-02-28T04:43:39.649" v="331" actId="20577"/>
          <ac:spMkLst>
            <pc:docMk/>
            <pc:sldMk cId="1188346230" sldId="265"/>
            <ac:spMk id="3" creationId="{9981A71C-EA14-4ADB-B850-4A54A9C8300E}"/>
          </ac:spMkLst>
        </pc:spChg>
        <pc:graphicFrameChg chg="add mod ord modGraphic">
          <ac:chgData name="Vickery, Nathanael J." userId="S::njvickery@wpi.edu::17f8eb84-76a0-4081-b0ef-eb10aface1c1" providerId="AD" clId="Web-{04D9DF8D-0092-1812-7E1F-3B8A6A78AC2E}" dt="2022-02-28T02:29:13.708" v="285"/>
          <ac:graphicFrameMkLst>
            <pc:docMk/>
            <pc:sldMk cId="1188346230" sldId="265"/>
            <ac:graphicFrameMk id="4" creationId="{72006212-B96F-4D6F-8788-735AD27DDF81}"/>
          </ac:graphicFrameMkLst>
        </pc:graphicFrameChg>
        <pc:picChg chg="add mod">
          <ac:chgData name="Vickery, Nathanael J." userId="S::njvickery@wpi.edu::17f8eb84-76a0-4081-b0ef-eb10aface1c1" providerId="AD" clId="Web-{04D9DF8D-0092-1812-7E1F-3B8A6A78AC2E}" dt="2022-02-28T04:43:41.774" v="332" actId="1076"/>
          <ac:picMkLst>
            <pc:docMk/>
            <pc:sldMk cId="1188346230" sldId="265"/>
            <ac:picMk id="5" creationId="{A30C104F-1799-4715-A259-0376A07FDC38}"/>
          </ac:picMkLst>
        </pc:picChg>
      </pc:sldChg>
    </pc:docChg>
  </pc:docChgLst>
  <pc:docChgLst>
    <pc:chgData name="Vickery, Nathanael J." userId="S::njvickery@wpi.edu::17f8eb84-76a0-4081-b0ef-eb10aface1c1" providerId="AD" clId="Web-{D221C9FB-F153-C2F5-D0D4-3243E64F1AF9}"/>
    <pc:docChg chg="modSld">
      <pc:chgData name="Vickery, Nathanael J." userId="S::njvickery@wpi.edu::17f8eb84-76a0-4081-b0ef-eb10aface1c1" providerId="AD" clId="Web-{D221C9FB-F153-C2F5-D0D4-3243E64F1AF9}" dt="2022-02-22T19:13:46.794" v="51" actId="20577"/>
      <pc:docMkLst>
        <pc:docMk/>
      </pc:docMkLst>
      <pc:sldChg chg="modSp">
        <pc:chgData name="Vickery, Nathanael J." userId="S::njvickery@wpi.edu::17f8eb84-76a0-4081-b0ef-eb10aface1c1" providerId="AD" clId="Web-{D221C9FB-F153-C2F5-D0D4-3243E64F1AF9}" dt="2022-02-22T19:13:33.091" v="47" actId="20577"/>
        <pc:sldMkLst>
          <pc:docMk/>
          <pc:sldMk cId="2618372970" sldId="260"/>
        </pc:sldMkLst>
        <pc:spChg chg="mod">
          <ac:chgData name="Vickery, Nathanael J." userId="S::njvickery@wpi.edu::17f8eb84-76a0-4081-b0ef-eb10aface1c1" providerId="AD" clId="Web-{D221C9FB-F153-C2F5-D0D4-3243E64F1AF9}" dt="2022-02-22T19:13:33.091" v="47" actId="20577"/>
          <ac:spMkLst>
            <pc:docMk/>
            <pc:sldMk cId="2618372970" sldId="260"/>
            <ac:spMk id="3" creationId="{E7DC55C5-ED3A-40F5-B2BA-F8F45897A675}"/>
          </ac:spMkLst>
        </pc:spChg>
      </pc:sldChg>
      <pc:sldChg chg="modSp">
        <pc:chgData name="Vickery, Nathanael J." userId="S::njvickery@wpi.edu::17f8eb84-76a0-4081-b0ef-eb10aface1c1" providerId="AD" clId="Web-{D221C9FB-F153-C2F5-D0D4-3243E64F1AF9}" dt="2022-02-22T19:10:04.008" v="41" actId="20577"/>
        <pc:sldMkLst>
          <pc:docMk/>
          <pc:sldMk cId="3608983479" sldId="263"/>
        </pc:sldMkLst>
        <pc:graphicFrameChg chg="modGraphic">
          <ac:chgData name="Vickery, Nathanael J." userId="S::njvickery@wpi.edu::17f8eb84-76a0-4081-b0ef-eb10aface1c1" providerId="AD" clId="Web-{D221C9FB-F153-C2F5-D0D4-3243E64F1AF9}" dt="2022-02-22T19:10:04.008" v="41" actId="20577"/>
          <ac:graphicFrameMkLst>
            <pc:docMk/>
            <pc:sldMk cId="3608983479" sldId="263"/>
            <ac:graphicFrameMk id="5" creationId="{59FC5D6E-07C0-4742-AE88-82727471A70B}"/>
          </ac:graphicFrameMkLst>
        </pc:graphicFrameChg>
      </pc:sldChg>
      <pc:sldChg chg="modSp">
        <pc:chgData name="Vickery, Nathanael J." userId="S::njvickery@wpi.edu::17f8eb84-76a0-4081-b0ef-eb10aface1c1" providerId="AD" clId="Web-{D221C9FB-F153-C2F5-D0D4-3243E64F1AF9}" dt="2022-02-22T19:13:46.794" v="51" actId="20577"/>
        <pc:sldMkLst>
          <pc:docMk/>
          <pc:sldMk cId="2825810888" sldId="264"/>
        </pc:sldMkLst>
        <pc:spChg chg="mod">
          <ac:chgData name="Vickery, Nathanael J." userId="S::njvickery@wpi.edu::17f8eb84-76a0-4081-b0ef-eb10aface1c1" providerId="AD" clId="Web-{D221C9FB-F153-C2F5-D0D4-3243E64F1AF9}" dt="2022-02-22T19:13:46.794" v="51" actId="20577"/>
          <ac:spMkLst>
            <pc:docMk/>
            <pc:sldMk cId="2825810888" sldId="264"/>
            <ac:spMk id="3" creationId="{25F919A5-FACD-4328-AB0D-ABEF1D80E1EE}"/>
          </ac:spMkLst>
        </pc:spChg>
      </pc:sldChg>
    </pc:docChg>
  </pc:docChgLst>
  <pc:docChgLst>
    <pc:chgData name="Vickery, Nathanael" userId="S::njvickery@wpi.edu::17f8eb84-76a0-4081-b0ef-eb10aface1c1" providerId="AD" clId="Web-{EBF00443-65C3-0AFA-28F4-592D7093E0AE}"/>
    <pc:docChg chg="addSld delSld modSld sldOrd">
      <pc:chgData name="Vickery, Nathanael" userId="S::njvickery@wpi.edu::17f8eb84-76a0-4081-b0ef-eb10aface1c1" providerId="AD" clId="Web-{EBF00443-65C3-0AFA-28F4-592D7093E0AE}" dt="2022-04-08T13:41:30.212" v="54"/>
      <pc:docMkLst>
        <pc:docMk/>
      </pc:docMkLst>
      <pc:sldChg chg="modSp">
        <pc:chgData name="Vickery, Nathanael" userId="S::njvickery@wpi.edu::17f8eb84-76a0-4081-b0ef-eb10aface1c1" providerId="AD" clId="Web-{EBF00443-65C3-0AFA-28F4-592D7093E0AE}" dt="2022-04-08T13:40:24.210" v="29" actId="20577"/>
        <pc:sldMkLst>
          <pc:docMk/>
          <pc:sldMk cId="3608983479" sldId="263"/>
        </pc:sldMkLst>
        <pc:spChg chg="mod">
          <ac:chgData name="Vickery, Nathanael" userId="S::njvickery@wpi.edu::17f8eb84-76a0-4081-b0ef-eb10aface1c1" providerId="AD" clId="Web-{EBF00443-65C3-0AFA-28F4-592D7093E0AE}" dt="2022-04-08T13:40:24.210" v="29" actId="20577"/>
          <ac:spMkLst>
            <pc:docMk/>
            <pc:sldMk cId="3608983479" sldId="263"/>
            <ac:spMk id="2" creationId="{E85AE92E-22A0-4E0B-BEF1-740BC12AFFF8}"/>
          </ac:spMkLst>
        </pc:spChg>
      </pc:sldChg>
      <pc:sldChg chg="modSp">
        <pc:chgData name="Vickery, Nathanael" userId="S::njvickery@wpi.edu::17f8eb84-76a0-4081-b0ef-eb10aface1c1" providerId="AD" clId="Web-{EBF00443-65C3-0AFA-28F4-592D7093E0AE}" dt="2022-04-08T13:35:55.608" v="26" actId="20577"/>
        <pc:sldMkLst>
          <pc:docMk/>
          <pc:sldMk cId="595116794" sldId="275"/>
        </pc:sldMkLst>
        <pc:spChg chg="mod">
          <ac:chgData name="Vickery, Nathanael" userId="S::njvickery@wpi.edu::17f8eb84-76a0-4081-b0ef-eb10aface1c1" providerId="AD" clId="Web-{EBF00443-65C3-0AFA-28F4-592D7093E0AE}" dt="2022-04-08T13:35:55.608" v="26" actId="20577"/>
          <ac:spMkLst>
            <pc:docMk/>
            <pc:sldMk cId="595116794" sldId="275"/>
            <ac:spMk id="3" creationId="{4842FE5A-D027-F9C1-9473-5DA810E0BC11}"/>
          </ac:spMkLst>
        </pc:spChg>
      </pc:sldChg>
      <pc:sldChg chg="new del ord">
        <pc:chgData name="Vickery, Nathanael" userId="S::njvickery@wpi.edu::17f8eb84-76a0-4081-b0ef-eb10aface1c1" providerId="AD" clId="Web-{EBF00443-65C3-0AFA-28F4-592D7093E0AE}" dt="2022-04-08T13:41:30.212" v="54"/>
        <pc:sldMkLst>
          <pc:docMk/>
          <pc:sldMk cId="3263277198" sldId="277"/>
        </pc:sldMkLst>
      </pc:sldChg>
      <pc:sldChg chg="modSp new">
        <pc:chgData name="Vickery, Nathanael" userId="S::njvickery@wpi.edu::17f8eb84-76a0-4081-b0ef-eb10aface1c1" providerId="AD" clId="Web-{EBF00443-65C3-0AFA-28F4-592D7093E0AE}" dt="2022-04-08T13:41:24.134" v="53" actId="20577"/>
        <pc:sldMkLst>
          <pc:docMk/>
          <pc:sldMk cId="4258127963" sldId="278"/>
        </pc:sldMkLst>
        <pc:spChg chg="mod">
          <ac:chgData name="Vickery, Nathanael" userId="S::njvickery@wpi.edu::17f8eb84-76a0-4081-b0ef-eb10aface1c1" providerId="AD" clId="Web-{EBF00443-65C3-0AFA-28F4-592D7093E0AE}" dt="2022-04-08T13:41:24.134" v="53" actId="20577"/>
          <ac:spMkLst>
            <pc:docMk/>
            <pc:sldMk cId="4258127963" sldId="278"/>
            <ac:spMk id="2" creationId="{60523681-7E22-035F-5AD9-60C57A53EFD0}"/>
          </ac:spMkLst>
        </pc:spChg>
      </pc:sldChg>
    </pc:docChg>
  </pc:docChgLst>
  <pc:docChgLst>
    <pc:chgData name="Vickery, Nathanael J." userId="S::njvickery@wpi.edu::17f8eb84-76a0-4081-b0ef-eb10aface1c1" providerId="AD" clId="Web-{4D204B6F-C782-E9B6-E3C2-BB4DD5AEA343}"/>
    <pc:docChg chg="modSld">
      <pc:chgData name="Vickery, Nathanael J." userId="S::njvickery@wpi.edu::17f8eb84-76a0-4081-b0ef-eb10aface1c1" providerId="AD" clId="Web-{4D204B6F-C782-E9B6-E3C2-BB4DD5AEA343}" dt="2022-02-18T19:06:25.439" v="196" actId="20577"/>
      <pc:docMkLst>
        <pc:docMk/>
      </pc:docMkLst>
      <pc:sldChg chg="modSp">
        <pc:chgData name="Vickery, Nathanael J." userId="S::njvickery@wpi.edu::17f8eb84-76a0-4081-b0ef-eb10aface1c1" providerId="AD" clId="Web-{4D204B6F-C782-E9B6-E3C2-BB4DD5AEA343}" dt="2022-02-18T18:52:58.809" v="31" actId="20577"/>
        <pc:sldMkLst>
          <pc:docMk/>
          <pc:sldMk cId="1209209075" sldId="257"/>
        </pc:sldMkLst>
        <pc:spChg chg="mod">
          <ac:chgData name="Vickery, Nathanael J." userId="S::njvickery@wpi.edu::17f8eb84-76a0-4081-b0ef-eb10aface1c1" providerId="AD" clId="Web-{4D204B6F-C782-E9B6-E3C2-BB4DD5AEA343}" dt="2022-02-18T18:52:58.809" v="31" actId="20577"/>
          <ac:spMkLst>
            <pc:docMk/>
            <pc:sldMk cId="1209209075" sldId="257"/>
            <ac:spMk id="3" creationId="{C8580823-17EB-4C7D-B271-FBF7CE9DF258}"/>
          </ac:spMkLst>
        </pc:spChg>
      </pc:sldChg>
      <pc:sldChg chg="addSp delSp modSp">
        <pc:chgData name="Vickery, Nathanael J." userId="S::njvickery@wpi.edu::17f8eb84-76a0-4081-b0ef-eb10aface1c1" providerId="AD" clId="Web-{4D204B6F-C782-E9B6-E3C2-BB4DD5AEA343}" dt="2022-02-18T19:00:33.868" v="61"/>
        <pc:sldMkLst>
          <pc:docMk/>
          <pc:sldMk cId="3551531882" sldId="258"/>
        </pc:sldMkLst>
        <pc:spChg chg="del mod">
          <ac:chgData name="Vickery, Nathanael J." userId="S::njvickery@wpi.edu::17f8eb84-76a0-4081-b0ef-eb10aface1c1" providerId="AD" clId="Web-{4D204B6F-C782-E9B6-E3C2-BB4DD5AEA343}" dt="2022-02-18T18:59:02.975" v="51"/>
          <ac:spMkLst>
            <pc:docMk/>
            <pc:sldMk cId="3551531882" sldId="258"/>
            <ac:spMk id="3" creationId="{178B0EB7-AB1B-4861-80B2-55CFE239C2FD}"/>
          </ac:spMkLst>
        </pc:spChg>
        <pc:graphicFrameChg chg="add mod modGraphic">
          <ac:chgData name="Vickery, Nathanael J." userId="S::njvickery@wpi.edu::17f8eb84-76a0-4081-b0ef-eb10aface1c1" providerId="AD" clId="Web-{4D204B6F-C782-E9B6-E3C2-BB4DD5AEA343}" dt="2022-02-18T19:00:33.868" v="61"/>
          <ac:graphicFrameMkLst>
            <pc:docMk/>
            <pc:sldMk cId="3551531882" sldId="258"/>
            <ac:graphicFrameMk id="6" creationId="{149A68A8-A083-4E88-BBD1-8EF9BD6EB1EA}"/>
          </ac:graphicFrameMkLst>
        </pc:graphicFrameChg>
      </pc:sldChg>
      <pc:sldChg chg="addSp delSp modSp">
        <pc:chgData name="Vickery, Nathanael J." userId="S::njvickery@wpi.edu::17f8eb84-76a0-4081-b0ef-eb10aface1c1" providerId="AD" clId="Web-{4D204B6F-C782-E9B6-E3C2-BB4DD5AEA343}" dt="2022-02-18T18:56:06.033" v="45"/>
        <pc:sldMkLst>
          <pc:docMk/>
          <pc:sldMk cId="2763486945" sldId="259"/>
        </pc:sldMkLst>
        <pc:spChg chg="mod">
          <ac:chgData name="Vickery, Nathanael J." userId="S::njvickery@wpi.edu::17f8eb84-76a0-4081-b0ef-eb10aface1c1" providerId="AD" clId="Web-{4D204B6F-C782-E9B6-E3C2-BB4DD5AEA343}" dt="2022-02-18T18:56:06.033" v="45"/>
          <ac:spMkLst>
            <pc:docMk/>
            <pc:sldMk cId="2763486945" sldId="259"/>
            <ac:spMk id="2" creationId="{B9B7081B-063C-400D-93D4-F6320416D819}"/>
          </ac:spMkLst>
        </pc:spChg>
        <pc:spChg chg="del">
          <ac:chgData name="Vickery, Nathanael J." userId="S::njvickery@wpi.edu::17f8eb84-76a0-4081-b0ef-eb10aface1c1" providerId="AD" clId="Web-{4D204B6F-C782-E9B6-E3C2-BB4DD5AEA343}" dt="2022-02-18T18:56:06.033" v="45"/>
          <ac:spMkLst>
            <pc:docMk/>
            <pc:sldMk cId="2763486945" sldId="259"/>
            <ac:spMk id="10" creationId="{257363FD-7E77-4145-9483-331A807ADF0E}"/>
          </ac:spMkLst>
        </pc:spChg>
        <pc:spChg chg="add">
          <ac:chgData name="Vickery, Nathanael J." userId="S::njvickery@wpi.edu::17f8eb84-76a0-4081-b0ef-eb10aface1c1" providerId="AD" clId="Web-{4D204B6F-C782-E9B6-E3C2-BB4DD5AEA343}" dt="2022-02-18T18:56:06.033" v="45"/>
          <ac:spMkLst>
            <pc:docMk/>
            <pc:sldMk cId="2763486945" sldId="259"/>
            <ac:spMk id="15" creationId="{2B566528-1B12-4246-9431-5C2D7D081168}"/>
          </ac:spMkLst>
        </pc:spChg>
        <pc:spChg chg="add">
          <ac:chgData name="Vickery, Nathanael J." userId="S::njvickery@wpi.edu::17f8eb84-76a0-4081-b0ef-eb10aface1c1" providerId="AD" clId="Web-{4D204B6F-C782-E9B6-E3C2-BB4DD5AEA343}" dt="2022-02-18T18:56:06.033" v="45"/>
          <ac:spMkLst>
            <pc:docMk/>
            <pc:sldMk cId="2763486945" sldId="259"/>
            <ac:spMk id="17" creationId="{2E80C965-DB6D-4F81-9E9E-B027384D0BD6}"/>
          </ac:spMkLst>
        </pc:spChg>
        <pc:spChg chg="add">
          <ac:chgData name="Vickery, Nathanael J." userId="S::njvickery@wpi.edu::17f8eb84-76a0-4081-b0ef-eb10aface1c1" providerId="AD" clId="Web-{4D204B6F-C782-E9B6-E3C2-BB4DD5AEA343}" dt="2022-02-18T18:56:06.033" v="45"/>
          <ac:spMkLst>
            <pc:docMk/>
            <pc:sldMk cId="2763486945" sldId="259"/>
            <ac:spMk id="19" creationId="{A580F890-B085-4E95-96AA-55AEBEC5CE6E}"/>
          </ac:spMkLst>
        </pc:spChg>
        <pc:spChg chg="add">
          <ac:chgData name="Vickery, Nathanael J." userId="S::njvickery@wpi.edu::17f8eb84-76a0-4081-b0ef-eb10aface1c1" providerId="AD" clId="Web-{4D204B6F-C782-E9B6-E3C2-BB4DD5AEA343}" dt="2022-02-18T18:56:06.033" v="45"/>
          <ac:spMkLst>
            <pc:docMk/>
            <pc:sldMk cId="2763486945" sldId="259"/>
            <ac:spMk id="21" creationId="{D3F51FEB-38FB-4F6C-9F7B-2F2AFAB65463}"/>
          </ac:spMkLst>
        </pc:spChg>
        <pc:spChg chg="add">
          <ac:chgData name="Vickery, Nathanael J." userId="S::njvickery@wpi.edu::17f8eb84-76a0-4081-b0ef-eb10aface1c1" providerId="AD" clId="Web-{4D204B6F-C782-E9B6-E3C2-BB4DD5AEA343}" dt="2022-02-18T18:56:06.033" v="45"/>
          <ac:spMkLst>
            <pc:docMk/>
            <pc:sldMk cId="2763486945" sldId="259"/>
            <ac:spMk id="23" creationId="{1E547BA6-BAE0-43BB-A7CA-60F69CE252F0}"/>
          </ac:spMkLst>
        </pc:spChg>
        <pc:graphicFrameChg chg="mod modGraphic">
          <ac:chgData name="Vickery, Nathanael J." userId="S::njvickery@wpi.edu::17f8eb84-76a0-4081-b0ef-eb10aface1c1" providerId="AD" clId="Web-{4D204B6F-C782-E9B6-E3C2-BB4DD5AEA343}" dt="2022-02-18T18:56:06.033" v="45"/>
          <ac:graphicFrameMkLst>
            <pc:docMk/>
            <pc:sldMk cId="2763486945" sldId="259"/>
            <ac:graphicFrameMk id="5" creationId="{9EA31A60-BE02-4CC8-ABB3-33045E5CF797}"/>
          </ac:graphicFrameMkLst>
        </pc:graphicFrameChg>
        <pc:picChg chg="mod">
          <ac:chgData name="Vickery, Nathanael J." userId="S::njvickery@wpi.edu::17f8eb84-76a0-4081-b0ef-eb10aface1c1" providerId="AD" clId="Web-{4D204B6F-C782-E9B6-E3C2-BB4DD5AEA343}" dt="2022-02-18T18:56:06.033" v="45"/>
          <ac:picMkLst>
            <pc:docMk/>
            <pc:sldMk cId="2763486945" sldId="259"/>
            <ac:picMk id="6" creationId="{648C0113-5DBE-433D-8FE0-F96ED2BC6C18}"/>
          </ac:picMkLst>
        </pc:picChg>
      </pc:sldChg>
      <pc:sldChg chg="modSp">
        <pc:chgData name="Vickery, Nathanael J." userId="S::njvickery@wpi.edu::17f8eb84-76a0-4081-b0ef-eb10aface1c1" providerId="AD" clId="Web-{4D204B6F-C782-E9B6-E3C2-BB4DD5AEA343}" dt="2022-02-18T19:06:25.439" v="196" actId="20577"/>
        <pc:sldMkLst>
          <pc:docMk/>
          <pc:sldMk cId="2618372970" sldId="260"/>
        </pc:sldMkLst>
        <pc:spChg chg="mod">
          <ac:chgData name="Vickery, Nathanael J." userId="S::njvickery@wpi.edu::17f8eb84-76a0-4081-b0ef-eb10aface1c1" providerId="AD" clId="Web-{4D204B6F-C782-E9B6-E3C2-BB4DD5AEA343}" dt="2022-02-18T19:06:25.439" v="196" actId="20577"/>
          <ac:spMkLst>
            <pc:docMk/>
            <pc:sldMk cId="2618372970" sldId="260"/>
            <ac:spMk id="3" creationId="{E7DC55C5-ED3A-40F5-B2BA-F8F45897A675}"/>
          </ac:spMkLst>
        </pc:spChg>
      </pc:sldChg>
      <pc:sldChg chg="modSp">
        <pc:chgData name="Vickery, Nathanael J." userId="S::njvickery@wpi.edu::17f8eb84-76a0-4081-b0ef-eb10aface1c1" providerId="AD" clId="Web-{4D204B6F-C782-E9B6-E3C2-BB4DD5AEA343}" dt="2022-02-18T19:04:15.452" v="129" actId="20577"/>
        <pc:sldMkLst>
          <pc:docMk/>
          <pc:sldMk cId="1728441835" sldId="262"/>
        </pc:sldMkLst>
        <pc:spChg chg="mod">
          <ac:chgData name="Vickery, Nathanael J." userId="S::njvickery@wpi.edu::17f8eb84-76a0-4081-b0ef-eb10aface1c1" providerId="AD" clId="Web-{4D204B6F-C782-E9B6-E3C2-BB4DD5AEA343}" dt="2022-02-18T19:04:15.452" v="129" actId="20577"/>
          <ac:spMkLst>
            <pc:docMk/>
            <pc:sldMk cId="1728441835" sldId="262"/>
            <ac:spMk id="2" creationId="{986ABA87-71BB-48DB-9196-0AA8E1CB6619}"/>
          </ac:spMkLst>
        </pc:spChg>
      </pc:sldChg>
      <pc:sldChg chg="addSp delSp modSp">
        <pc:chgData name="Vickery, Nathanael J." userId="S::njvickery@wpi.edu::17f8eb84-76a0-4081-b0ef-eb10aface1c1" providerId="AD" clId="Web-{4D204B6F-C782-E9B6-E3C2-BB4DD5AEA343}" dt="2022-02-18T19:06:20.611" v="195" actId="20577"/>
        <pc:sldMkLst>
          <pc:docMk/>
          <pc:sldMk cId="2825810888" sldId="264"/>
        </pc:sldMkLst>
        <pc:spChg chg="mod">
          <ac:chgData name="Vickery, Nathanael J." userId="S::njvickery@wpi.edu::17f8eb84-76a0-4081-b0ef-eb10aface1c1" providerId="AD" clId="Web-{4D204B6F-C782-E9B6-E3C2-BB4DD5AEA343}" dt="2022-02-18T19:02:13.386" v="91"/>
          <ac:spMkLst>
            <pc:docMk/>
            <pc:sldMk cId="2825810888" sldId="264"/>
            <ac:spMk id="2" creationId="{E7BC8922-94F1-419B-A77D-926CEA6DABDC}"/>
          </ac:spMkLst>
        </pc:spChg>
        <pc:spChg chg="mod">
          <ac:chgData name="Vickery, Nathanael J." userId="S::njvickery@wpi.edu::17f8eb84-76a0-4081-b0ef-eb10aface1c1" providerId="AD" clId="Web-{4D204B6F-C782-E9B6-E3C2-BB4DD5AEA343}" dt="2022-02-18T19:06:20.611" v="195" actId="20577"/>
          <ac:spMkLst>
            <pc:docMk/>
            <pc:sldMk cId="2825810888" sldId="264"/>
            <ac:spMk id="3" creationId="{25F919A5-FACD-4328-AB0D-ABEF1D80E1EE}"/>
          </ac:spMkLst>
        </pc:spChg>
        <pc:spChg chg="add del">
          <ac:chgData name="Vickery, Nathanael J." userId="S::njvickery@wpi.edu::17f8eb84-76a0-4081-b0ef-eb10aface1c1" providerId="AD" clId="Web-{4D204B6F-C782-E9B6-E3C2-BB4DD5AEA343}" dt="2022-02-18T19:02:13.386" v="91"/>
          <ac:spMkLst>
            <pc:docMk/>
            <pc:sldMk cId="2825810888" sldId="264"/>
            <ac:spMk id="8" creationId="{100EDD19-6802-4EC3-95CE-CFFAB042CFD6}"/>
          </ac:spMkLst>
        </pc:spChg>
        <pc:spChg chg="add del">
          <ac:chgData name="Vickery, Nathanael J." userId="S::njvickery@wpi.edu::17f8eb84-76a0-4081-b0ef-eb10aface1c1" providerId="AD" clId="Web-{4D204B6F-C782-E9B6-E3C2-BB4DD5AEA343}" dt="2022-02-18T19:02:13.386" v="91"/>
          <ac:spMkLst>
            <pc:docMk/>
            <pc:sldMk cId="2825810888" sldId="264"/>
            <ac:spMk id="10" creationId="{DB17E863-922E-4C26-BD64-E8FD41D28661}"/>
          </ac:spMkLst>
        </pc:spChg>
        <pc:spChg chg="add del">
          <ac:chgData name="Vickery, Nathanael J." userId="S::njvickery@wpi.edu::17f8eb84-76a0-4081-b0ef-eb10aface1c1" providerId="AD" clId="Web-{4D204B6F-C782-E9B6-E3C2-BB4DD5AEA343}" dt="2022-02-18T19:02:13.386" v="90"/>
          <ac:spMkLst>
            <pc:docMk/>
            <pc:sldMk cId="2825810888" sldId="264"/>
            <ac:spMk id="15" creationId="{46D6306C-ED4F-4AAE-B4A5-EEA6AFAD726E}"/>
          </ac:spMkLst>
        </pc:spChg>
        <pc:spChg chg="add del">
          <ac:chgData name="Vickery, Nathanael J." userId="S::njvickery@wpi.edu::17f8eb84-76a0-4081-b0ef-eb10aface1c1" providerId="AD" clId="Web-{4D204B6F-C782-E9B6-E3C2-BB4DD5AEA343}" dt="2022-02-18T19:02:13.386" v="90"/>
          <ac:spMkLst>
            <pc:docMk/>
            <pc:sldMk cId="2825810888" sldId="264"/>
            <ac:spMk id="17" creationId="{0EC5361D-F897-4856-B945-0455A365EB24}"/>
          </ac:spMkLst>
        </pc:spChg>
        <pc:spChg chg="add del">
          <ac:chgData name="Vickery, Nathanael J." userId="S::njvickery@wpi.edu::17f8eb84-76a0-4081-b0ef-eb10aface1c1" providerId="AD" clId="Web-{4D204B6F-C782-E9B6-E3C2-BB4DD5AEA343}" dt="2022-02-18T19:02:13.386" v="90"/>
          <ac:spMkLst>
            <pc:docMk/>
            <pc:sldMk cId="2825810888" sldId="264"/>
            <ac:spMk id="19" creationId="{4508C0C5-2268-42B5-B3C8-4D0899E05F8C}"/>
          </ac:spMkLst>
        </pc:spChg>
        <pc:spChg chg="add del">
          <ac:chgData name="Vickery, Nathanael J." userId="S::njvickery@wpi.edu::17f8eb84-76a0-4081-b0ef-eb10aface1c1" providerId="AD" clId="Web-{4D204B6F-C782-E9B6-E3C2-BB4DD5AEA343}" dt="2022-02-18T19:02:13.386" v="90"/>
          <ac:spMkLst>
            <pc:docMk/>
            <pc:sldMk cId="2825810888" sldId="264"/>
            <ac:spMk id="21" creationId="{141ACBDB-38F8-4B34-8183-BD95B4E55A62}"/>
          </ac:spMkLst>
        </pc:spChg>
        <pc:spChg chg="add del">
          <ac:chgData name="Vickery, Nathanael J." userId="S::njvickery@wpi.edu::17f8eb84-76a0-4081-b0ef-eb10aface1c1" providerId="AD" clId="Web-{4D204B6F-C782-E9B6-E3C2-BB4DD5AEA343}" dt="2022-02-18T19:02:13.386" v="90"/>
          <ac:spMkLst>
            <pc:docMk/>
            <pc:sldMk cId="2825810888" sldId="264"/>
            <ac:spMk id="23" creationId="{DE00DB52-3455-4E2F-867B-A6D0516E175B}"/>
          </ac:spMkLst>
        </pc:spChg>
        <pc:spChg chg="add del">
          <ac:chgData name="Vickery, Nathanael J." userId="S::njvickery@wpi.edu::17f8eb84-76a0-4081-b0ef-eb10aface1c1" providerId="AD" clId="Web-{4D204B6F-C782-E9B6-E3C2-BB4DD5AEA343}" dt="2022-02-18T19:02:13.386" v="90"/>
          <ac:spMkLst>
            <pc:docMk/>
            <pc:sldMk cId="2825810888" sldId="264"/>
            <ac:spMk id="25" creationId="{9E914C83-E0D8-4953-92D5-169D28CB43AE}"/>
          </ac:spMkLst>
        </pc:spChg>
        <pc:spChg chg="add del">
          <ac:chgData name="Vickery, Nathanael J." userId="S::njvickery@wpi.edu::17f8eb84-76a0-4081-b0ef-eb10aface1c1" providerId="AD" clId="Web-{4D204B6F-C782-E9B6-E3C2-BB4DD5AEA343}" dt="2022-02-18T19:02:13.386" v="90"/>
          <ac:spMkLst>
            <pc:docMk/>
            <pc:sldMk cId="2825810888" sldId="264"/>
            <ac:spMk id="27" creationId="{3512E083-F550-46AF-8490-767ECFD00CB7}"/>
          </ac:spMkLst>
        </pc:spChg>
        <pc:spChg chg="add">
          <ac:chgData name="Vickery, Nathanael J." userId="S::njvickery@wpi.edu::17f8eb84-76a0-4081-b0ef-eb10aface1c1" providerId="AD" clId="Web-{4D204B6F-C782-E9B6-E3C2-BB4DD5AEA343}" dt="2022-02-18T19:02:13.386" v="91"/>
          <ac:spMkLst>
            <pc:docMk/>
            <pc:sldMk cId="2825810888" sldId="264"/>
            <ac:spMk id="29" creationId="{2B566528-1B12-4246-9431-5C2D7D081168}"/>
          </ac:spMkLst>
        </pc:spChg>
        <pc:spChg chg="add">
          <ac:chgData name="Vickery, Nathanael J." userId="S::njvickery@wpi.edu::17f8eb84-76a0-4081-b0ef-eb10aface1c1" providerId="AD" clId="Web-{4D204B6F-C782-E9B6-E3C2-BB4DD5AEA343}" dt="2022-02-18T19:02:13.386" v="91"/>
          <ac:spMkLst>
            <pc:docMk/>
            <pc:sldMk cId="2825810888" sldId="264"/>
            <ac:spMk id="30" creationId="{2E80C965-DB6D-4F81-9E9E-B027384D0BD6}"/>
          </ac:spMkLst>
        </pc:spChg>
        <pc:spChg chg="add">
          <ac:chgData name="Vickery, Nathanael J." userId="S::njvickery@wpi.edu::17f8eb84-76a0-4081-b0ef-eb10aface1c1" providerId="AD" clId="Web-{4D204B6F-C782-E9B6-E3C2-BB4DD5AEA343}" dt="2022-02-18T19:02:13.386" v="91"/>
          <ac:spMkLst>
            <pc:docMk/>
            <pc:sldMk cId="2825810888" sldId="264"/>
            <ac:spMk id="31" creationId="{A580F890-B085-4E95-96AA-55AEBEC5CE6E}"/>
          </ac:spMkLst>
        </pc:spChg>
        <pc:spChg chg="add">
          <ac:chgData name="Vickery, Nathanael J." userId="S::njvickery@wpi.edu::17f8eb84-76a0-4081-b0ef-eb10aface1c1" providerId="AD" clId="Web-{4D204B6F-C782-E9B6-E3C2-BB4DD5AEA343}" dt="2022-02-18T19:02:13.386" v="91"/>
          <ac:spMkLst>
            <pc:docMk/>
            <pc:sldMk cId="2825810888" sldId="264"/>
            <ac:spMk id="32" creationId="{D3F51FEB-38FB-4F6C-9F7B-2F2AFAB65463}"/>
          </ac:spMkLst>
        </pc:spChg>
        <pc:spChg chg="add">
          <ac:chgData name="Vickery, Nathanael J." userId="S::njvickery@wpi.edu::17f8eb84-76a0-4081-b0ef-eb10aface1c1" providerId="AD" clId="Web-{4D204B6F-C782-E9B6-E3C2-BB4DD5AEA343}" dt="2022-02-18T19:02:13.386" v="91"/>
          <ac:spMkLst>
            <pc:docMk/>
            <pc:sldMk cId="2825810888" sldId="264"/>
            <ac:spMk id="33" creationId="{1E547BA6-BAE0-43BB-A7CA-60F69CE252F0}"/>
          </ac:spMkLst>
        </pc:spChg>
      </pc:sldChg>
    </pc:docChg>
  </pc:docChgLst>
  <pc:docChgLst>
    <pc:chgData name="Vickery, Nathanael" userId="S::njvickery@wpi.edu::17f8eb84-76a0-4081-b0ef-eb10aface1c1" providerId="AD" clId="Web-{970396A5-032F-8202-AFBD-D330518D51B1}"/>
    <pc:docChg chg="addSld modSld">
      <pc:chgData name="Vickery, Nathanael" userId="S::njvickery@wpi.edu::17f8eb84-76a0-4081-b0ef-eb10aface1c1" providerId="AD" clId="Web-{970396A5-032F-8202-AFBD-D330518D51B1}" dt="2022-03-17T18:10:27.194" v="202" actId="20577"/>
      <pc:docMkLst>
        <pc:docMk/>
      </pc:docMkLst>
      <pc:sldChg chg="modSp">
        <pc:chgData name="Vickery, Nathanael" userId="S::njvickery@wpi.edu::17f8eb84-76a0-4081-b0ef-eb10aface1c1" providerId="AD" clId="Web-{970396A5-032F-8202-AFBD-D330518D51B1}" dt="2022-03-17T15:12:11.634" v="179" actId="20577"/>
        <pc:sldMkLst>
          <pc:docMk/>
          <pc:sldMk cId="4177803420" sldId="270"/>
        </pc:sldMkLst>
        <pc:spChg chg="mod">
          <ac:chgData name="Vickery, Nathanael" userId="S::njvickery@wpi.edu::17f8eb84-76a0-4081-b0ef-eb10aface1c1" providerId="AD" clId="Web-{970396A5-032F-8202-AFBD-D330518D51B1}" dt="2022-03-17T15:10:26.908" v="153" actId="1076"/>
          <ac:spMkLst>
            <pc:docMk/>
            <pc:sldMk cId="4177803420" sldId="270"/>
            <ac:spMk id="3" creationId="{8F61C857-A8EB-4855-8236-95A28E3D9BFB}"/>
          </ac:spMkLst>
        </pc:spChg>
        <pc:spChg chg="mod">
          <ac:chgData name="Vickery, Nathanael" userId="S::njvickery@wpi.edu::17f8eb84-76a0-4081-b0ef-eb10aface1c1" providerId="AD" clId="Web-{970396A5-032F-8202-AFBD-D330518D51B1}" dt="2022-03-17T15:12:11.634" v="179" actId="20577"/>
          <ac:spMkLst>
            <pc:docMk/>
            <pc:sldMk cId="4177803420" sldId="270"/>
            <ac:spMk id="7" creationId="{40004543-DF95-4504-A761-A65AAD493EDB}"/>
          </ac:spMkLst>
        </pc:spChg>
      </pc:sldChg>
      <pc:sldChg chg="modSp new">
        <pc:chgData name="Vickery, Nathanael" userId="S::njvickery@wpi.edu::17f8eb84-76a0-4081-b0ef-eb10aface1c1" providerId="AD" clId="Web-{970396A5-032F-8202-AFBD-D330518D51B1}" dt="2022-03-17T18:10:27.194" v="202" actId="20577"/>
        <pc:sldMkLst>
          <pc:docMk/>
          <pc:sldMk cId="866122939" sldId="273"/>
        </pc:sldMkLst>
        <pc:spChg chg="mod">
          <ac:chgData name="Vickery, Nathanael" userId="S::njvickery@wpi.edu::17f8eb84-76a0-4081-b0ef-eb10aface1c1" providerId="AD" clId="Web-{970396A5-032F-8202-AFBD-D330518D51B1}" dt="2022-03-17T13:24:48.084" v="10" actId="20577"/>
          <ac:spMkLst>
            <pc:docMk/>
            <pc:sldMk cId="866122939" sldId="273"/>
            <ac:spMk id="2" creationId="{4CB4CCE9-75ED-4BBB-A495-85B1A567F213}"/>
          </ac:spMkLst>
        </pc:spChg>
        <pc:spChg chg="mod">
          <ac:chgData name="Vickery, Nathanael" userId="S::njvickery@wpi.edu::17f8eb84-76a0-4081-b0ef-eb10aface1c1" providerId="AD" clId="Web-{970396A5-032F-8202-AFBD-D330518D51B1}" dt="2022-03-17T18:10:27.194" v="202" actId="20577"/>
          <ac:spMkLst>
            <pc:docMk/>
            <pc:sldMk cId="866122939" sldId="273"/>
            <ac:spMk id="3" creationId="{9CBFE2B0-193C-4070-BBC8-B8028DF2B293}"/>
          </ac:spMkLst>
        </pc:spChg>
      </pc:sldChg>
    </pc:docChg>
  </pc:docChgLst>
  <pc:docChgLst>
    <pc:chgData name="Vickery, Nathanael J." userId="S::njvickery@wpi.edu::17f8eb84-76a0-4081-b0ef-eb10aface1c1" providerId="AD" clId="Web-{9251D6D1-36E2-6946-E647-C2E121FD24F9}"/>
    <pc:docChg chg="modSld addMainMaster delMainMaster">
      <pc:chgData name="Vickery, Nathanael J." userId="S::njvickery@wpi.edu::17f8eb84-76a0-4081-b0ef-eb10aface1c1" providerId="AD" clId="Web-{9251D6D1-36E2-6946-E647-C2E121FD24F9}" dt="2022-03-02T17:38:25.196" v="31"/>
      <pc:docMkLst>
        <pc:docMk/>
      </pc:docMkLst>
      <pc:sldChg chg="addSp delSp modSp mod modClrScheme delDesignElem chgLayout">
        <pc:chgData name="Vickery, Nathanael J." userId="S::njvickery@wpi.edu::17f8eb84-76a0-4081-b0ef-eb10aface1c1" providerId="AD" clId="Web-{9251D6D1-36E2-6946-E647-C2E121FD24F9}" dt="2022-03-02T17:38:25.196" v="31"/>
        <pc:sldMkLst>
          <pc:docMk/>
          <pc:sldMk cId="109857222" sldId="256"/>
        </pc:sldMkLst>
        <pc:spChg chg="mod ord">
          <ac:chgData name="Vickery, Nathanael J." userId="S::njvickery@wpi.edu::17f8eb84-76a0-4081-b0ef-eb10aface1c1" providerId="AD" clId="Web-{9251D6D1-36E2-6946-E647-C2E121FD24F9}" dt="2022-03-02T17:38:25.196" v="31"/>
          <ac:spMkLst>
            <pc:docMk/>
            <pc:sldMk cId="109857222" sldId="256"/>
            <ac:spMk id="2" creationId="{00000000-0000-0000-0000-000000000000}"/>
          </ac:spMkLst>
        </pc:spChg>
        <pc:spChg chg="mod ord">
          <ac:chgData name="Vickery, Nathanael J." userId="S::njvickery@wpi.edu::17f8eb84-76a0-4081-b0ef-eb10aface1c1" providerId="AD" clId="Web-{9251D6D1-36E2-6946-E647-C2E121FD24F9}" dt="2022-03-02T17:38:25.196" v="31"/>
          <ac:spMkLst>
            <pc:docMk/>
            <pc:sldMk cId="109857222" sldId="256"/>
            <ac:spMk id="3" creationId="{00000000-0000-0000-0000-000000000000}"/>
          </ac:spMkLst>
        </pc:spChg>
        <pc:spChg chg="add del">
          <ac:chgData name="Vickery, Nathanael J." userId="S::njvickery@wpi.edu::17f8eb84-76a0-4081-b0ef-eb10aface1c1" providerId="AD" clId="Web-{9251D6D1-36E2-6946-E647-C2E121FD24F9}" dt="2022-03-02T17:38:25.196" v="31"/>
          <ac:spMkLst>
            <pc:docMk/>
            <pc:sldMk cId="109857222" sldId="256"/>
            <ac:spMk id="8" creationId="{88294908-8B00-4F58-BBBA-20F71A40AA9E}"/>
          </ac:spMkLst>
        </pc:spChg>
        <pc:spChg chg="add del">
          <ac:chgData name="Vickery, Nathanael J." userId="S::njvickery@wpi.edu::17f8eb84-76a0-4081-b0ef-eb10aface1c1" providerId="AD" clId="Web-{9251D6D1-36E2-6946-E647-C2E121FD24F9}" dt="2022-03-02T17:38:25.196" v="31"/>
          <ac:spMkLst>
            <pc:docMk/>
            <pc:sldMk cId="109857222" sldId="256"/>
            <ac:spMk id="10" creationId="{4364C879-1404-4203-8E9D-CC5DE0A621A2}"/>
          </ac:spMkLst>
        </pc:spChg>
        <pc:spChg chg="add del">
          <ac:chgData name="Vickery, Nathanael J." userId="S::njvickery@wpi.edu::17f8eb84-76a0-4081-b0ef-eb10aface1c1" providerId="AD" clId="Web-{9251D6D1-36E2-6946-E647-C2E121FD24F9}" dt="2022-03-02T17:38:25.196" v="31"/>
          <ac:spMkLst>
            <pc:docMk/>
            <pc:sldMk cId="109857222" sldId="256"/>
            <ac:spMk id="12" creationId="{84617302-4B0D-4351-A6BB-6F0930D943AC}"/>
          </ac:spMkLst>
        </pc:spChg>
        <pc:spChg chg="add del">
          <ac:chgData name="Vickery, Nathanael J." userId="S::njvickery@wpi.edu::17f8eb84-76a0-4081-b0ef-eb10aface1c1" providerId="AD" clId="Web-{9251D6D1-36E2-6946-E647-C2E121FD24F9}" dt="2022-03-02T17:38:25.196" v="31"/>
          <ac:spMkLst>
            <pc:docMk/>
            <pc:sldMk cId="109857222" sldId="256"/>
            <ac:spMk id="14" creationId="{DA2C7802-C2E0-4218-8F89-8DD7CCD2CD1C}"/>
          </ac:spMkLst>
        </pc:spChg>
        <pc:spChg chg="add del">
          <ac:chgData name="Vickery, Nathanael J." userId="S::njvickery@wpi.edu::17f8eb84-76a0-4081-b0ef-eb10aface1c1" providerId="AD" clId="Web-{9251D6D1-36E2-6946-E647-C2E121FD24F9}" dt="2022-03-02T17:38:25.196" v="31"/>
          <ac:spMkLst>
            <pc:docMk/>
            <pc:sldMk cId="109857222" sldId="256"/>
            <ac:spMk id="16" creationId="{A6D7111A-21E5-4EE9-8A78-10E5530F0116}"/>
          </ac:spMkLst>
        </pc:spChg>
        <pc:spChg chg="add del">
          <ac:chgData name="Vickery, Nathanael J." userId="S::njvickery@wpi.edu::17f8eb84-76a0-4081-b0ef-eb10aface1c1" providerId="AD" clId="Web-{9251D6D1-36E2-6946-E647-C2E121FD24F9}" dt="2022-03-02T17:38:25.196" v="31"/>
          <ac:spMkLst>
            <pc:docMk/>
            <pc:sldMk cId="109857222" sldId="256"/>
            <ac:spMk id="18" creationId="{A3969E80-A77B-49FC-9122-D89AFD5EE118}"/>
          </ac:spMkLst>
        </pc:spChg>
        <pc:spChg chg="add del">
          <ac:chgData name="Vickery, Nathanael J." userId="S::njvickery@wpi.edu::17f8eb84-76a0-4081-b0ef-eb10aface1c1" providerId="AD" clId="Web-{9251D6D1-36E2-6946-E647-C2E121FD24F9}" dt="2022-03-02T17:38:25.196" v="31"/>
          <ac:spMkLst>
            <pc:docMk/>
            <pc:sldMk cId="109857222" sldId="256"/>
            <ac:spMk id="20" creationId="{1849CA57-76BD-4CF2-80BA-D7A46A01B7B1}"/>
          </ac:spMkLst>
        </pc:spChg>
        <pc:spChg chg="add del">
          <ac:chgData name="Vickery, Nathanael J." userId="S::njvickery@wpi.edu::17f8eb84-76a0-4081-b0ef-eb10aface1c1" providerId="AD" clId="Web-{9251D6D1-36E2-6946-E647-C2E121FD24F9}" dt="2022-03-02T17:38:25.196" v="31"/>
          <ac:spMkLst>
            <pc:docMk/>
            <pc:sldMk cId="109857222" sldId="256"/>
            <ac:spMk id="22" creationId="{35E9085E-E730-4768-83D4-6CB7E9897153}"/>
          </ac:spMkLst>
        </pc:spChg>
        <pc:spChg chg="add del">
          <ac:chgData name="Vickery, Nathanael J." userId="S::njvickery@wpi.edu::17f8eb84-76a0-4081-b0ef-eb10aface1c1" providerId="AD" clId="Web-{9251D6D1-36E2-6946-E647-C2E121FD24F9}" dt="2022-03-02T17:38:25.196" v="31"/>
          <ac:spMkLst>
            <pc:docMk/>
            <pc:sldMk cId="109857222" sldId="256"/>
            <ac:spMk id="24" creationId="{973272FE-A474-4CAE-8CA2-BCC8B476C3F4}"/>
          </ac:spMkLst>
        </pc:spChg>
        <pc:spChg chg="add del">
          <ac:chgData name="Vickery, Nathanael J." userId="S::njvickery@wpi.edu::17f8eb84-76a0-4081-b0ef-eb10aface1c1" providerId="AD" clId="Web-{9251D6D1-36E2-6946-E647-C2E121FD24F9}" dt="2022-03-02T17:38:25.196" v="31"/>
          <ac:spMkLst>
            <pc:docMk/>
            <pc:sldMk cId="109857222" sldId="256"/>
            <ac:spMk id="26" creationId="{E07981EA-05A6-437C-88D7-B377B92B031D}"/>
          </ac:spMkLst>
        </pc:spChg>
        <pc:spChg chg="add del">
          <ac:chgData name="Vickery, Nathanael J." userId="S::njvickery@wpi.edu::17f8eb84-76a0-4081-b0ef-eb10aface1c1" providerId="AD" clId="Web-{9251D6D1-36E2-6946-E647-C2E121FD24F9}" dt="2022-03-02T17:38:25.196" v="31"/>
          <ac:spMkLst>
            <pc:docMk/>
            <pc:sldMk cId="109857222" sldId="256"/>
            <ac:spMk id="28" creationId="{15E3C750-986E-4769-B1AE-49289FBEE757}"/>
          </ac:spMkLst>
        </pc:sp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1209209075" sldId="257"/>
        </pc:sldMkLst>
        <pc:spChg chg="mod ord">
          <ac:chgData name="Vickery, Nathanael J." userId="S::njvickery@wpi.edu::17f8eb84-76a0-4081-b0ef-eb10aface1c1" providerId="AD" clId="Web-{9251D6D1-36E2-6946-E647-C2E121FD24F9}" dt="2022-03-02T17:38:25.196" v="31"/>
          <ac:spMkLst>
            <pc:docMk/>
            <pc:sldMk cId="1209209075" sldId="257"/>
            <ac:spMk id="2" creationId="{C9254882-DDC3-4D94-96D1-5869E4999669}"/>
          </ac:spMkLst>
        </pc:spChg>
        <pc:spChg chg="mod ord">
          <ac:chgData name="Vickery, Nathanael J." userId="S::njvickery@wpi.edu::17f8eb84-76a0-4081-b0ef-eb10aface1c1" providerId="AD" clId="Web-{9251D6D1-36E2-6946-E647-C2E121FD24F9}" dt="2022-03-02T17:38:25.196" v="31"/>
          <ac:spMkLst>
            <pc:docMk/>
            <pc:sldMk cId="1209209075" sldId="257"/>
            <ac:spMk id="3" creationId="{C8580823-17EB-4C7D-B271-FBF7CE9DF258}"/>
          </ac:spMkLst>
        </pc:spChg>
        <pc:spChg chg="add del">
          <ac:chgData name="Vickery, Nathanael J." userId="S::njvickery@wpi.edu::17f8eb84-76a0-4081-b0ef-eb10aface1c1" providerId="AD" clId="Web-{9251D6D1-36E2-6946-E647-C2E121FD24F9}" dt="2022-03-02T17:38:25.196" v="31"/>
          <ac:spMkLst>
            <pc:docMk/>
            <pc:sldMk cId="1209209075" sldId="257"/>
            <ac:spMk id="28" creationId="{100EDD19-6802-4EC3-95CE-CFFAB042CFD6}"/>
          </ac:spMkLst>
        </pc:spChg>
        <pc:spChg chg="add del">
          <ac:chgData name="Vickery, Nathanael J." userId="S::njvickery@wpi.edu::17f8eb84-76a0-4081-b0ef-eb10aface1c1" providerId="AD" clId="Web-{9251D6D1-36E2-6946-E647-C2E121FD24F9}" dt="2022-03-02T17:38:25.196" v="31"/>
          <ac:spMkLst>
            <pc:docMk/>
            <pc:sldMk cId="1209209075" sldId="257"/>
            <ac:spMk id="29" creationId="{DB17E863-922E-4C26-BD64-E8FD41D28661}"/>
          </ac:spMkLst>
        </pc:sp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3551531882" sldId="258"/>
        </pc:sldMkLst>
        <pc:spChg chg="mod ord">
          <ac:chgData name="Vickery, Nathanael J." userId="S::njvickery@wpi.edu::17f8eb84-76a0-4081-b0ef-eb10aface1c1" providerId="AD" clId="Web-{9251D6D1-36E2-6946-E647-C2E121FD24F9}" dt="2022-03-02T17:38:25.196" v="31"/>
          <ac:spMkLst>
            <pc:docMk/>
            <pc:sldMk cId="3551531882" sldId="258"/>
            <ac:spMk id="2" creationId="{7436997C-B59A-40AC-B279-318FAD21F36F}"/>
          </ac:spMkLst>
        </pc:spChg>
        <pc:spChg chg="add del">
          <ac:chgData name="Vickery, Nathanael J." userId="S::njvickery@wpi.edu::17f8eb84-76a0-4081-b0ef-eb10aface1c1" providerId="AD" clId="Web-{9251D6D1-36E2-6946-E647-C2E121FD24F9}" dt="2022-03-02T17:38:25.196" v="31"/>
          <ac:spMkLst>
            <pc:docMk/>
            <pc:sldMk cId="3551531882" sldId="258"/>
            <ac:spMk id="9" creationId="{2B566528-1B12-4246-9431-5C2D7D081168}"/>
          </ac:spMkLst>
        </pc:spChg>
        <pc:grpChg chg="add del">
          <ac:chgData name="Vickery, Nathanael J." userId="S::njvickery@wpi.edu::17f8eb84-76a0-4081-b0ef-eb10aface1c1" providerId="AD" clId="Web-{9251D6D1-36E2-6946-E647-C2E121FD24F9}" dt="2022-03-02T17:38:25.196" v="31"/>
          <ac:grpSpMkLst>
            <pc:docMk/>
            <pc:sldMk cId="3551531882" sldId="258"/>
            <ac:grpSpMk id="11" creationId="{828A5161-06F1-46CF-8AD7-844680A59E13}"/>
          </ac:grpSpMkLst>
        </pc:grpChg>
        <pc:grpChg chg="add del">
          <ac:chgData name="Vickery, Nathanael J." userId="S::njvickery@wpi.edu::17f8eb84-76a0-4081-b0ef-eb10aface1c1" providerId="AD" clId="Web-{9251D6D1-36E2-6946-E647-C2E121FD24F9}" dt="2022-03-02T17:38:25.196" v="31"/>
          <ac:grpSpMkLst>
            <pc:docMk/>
            <pc:sldMk cId="3551531882" sldId="258"/>
            <ac:grpSpMk id="15" creationId="{5995D10D-E9C9-47DB-AE7E-801FEF38F5C9}"/>
          </ac:grpSpMkLst>
        </pc:grp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2763486945" sldId="259"/>
        </pc:sldMkLst>
        <pc:spChg chg="mod ord">
          <ac:chgData name="Vickery, Nathanael J." userId="S::njvickery@wpi.edu::17f8eb84-76a0-4081-b0ef-eb10aface1c1" providerId="AD" clId="Web-{9251D6D1-36E2-6946-E647-C2E121FD24F9}" dt="2022-03-02T17:38:25.196" v="31"/>
          <ac:spMkLst>
            <pc:docMk/>
            <pc:sldMk cId="2763486945" sldId="259"/>
            <ac:spMk id="2" creationId="{B9B7081B-063C-400D-93D4-F6320416D819}"/>
          </ac:spMkLst>
        </pc:spChg>
        <pc:spChg chg="add del">
          <ac:chgData name="Vickery, Nathanael J." userId="S::njvickery@wpi.edu::17f8eb84-76a0-4081-b0ef-eb10aface1c1" providerId="AD" clId="Web-{9251D6D1-36E2-6946-E647-C2E121FD24F9}" dt="2022-03-02T17:38:25.196" v="31"/>
          <ac:spMkLst>
            <pc:docMk/>
            <pc:sldMk cId="2763486945" sldId="259"/>
            <ac:spMk id="15" creationId="{2B566528-1B12-4246-9431-5C2D7D081168}"/>
          </ac:spMkLst>
        </pc:spChg>
        <pc:spChg chg="add del">
          <ac:chgData name="Vickery, Nathanael J." userId="S::njvickery@wpi.edu::17f8eb84-76a0-4081-b0ef-eb10aface1c1" providerId="AD" clId="Web-{9251D6D1-36E2-6946-E647-C2E121FD24F9}" dt="2022-03-02T17:38:25.196" v="31"/>
          <ac:spMkLst>
            <pc:docMk/>
            <pc:sldMk cId="2763486945" sldId="259"/>
            <ac:spMk id="17" creationId="{2E80C965-DB6D-4F81-9E9E-B027384D0BD6}"/>
          </ac:spMkLst>
        </pc:spChg>
        <pc:spChg chg="add del">
          <ac:chgData name="Vickery, Nathanael J." userId="S::njvickery@wpi.edu::17f8eb84-76a0-4081-b0ef-eb10aface1c1" providerId="AD" clId="Web-{9251D6D1-36E2-6946-E647-C2E121FD24F9}" dt="2022-03-02T17:38:25.196" v="31"/>
          <ac:spMkLst>
            <pc:docMk/>
            <pc:sldMk cId="2763486945" sldId="259"/>
            <ac:spMk id="19" creationId="{A580F890-B085-4E95-96AA-55AEBEC5CE6E}"/>
          </ac:spMkLst>
        </pc:spChg>
        <pc:spChg chg="add del">
          <ac:chgData name="Vickery, Nathanael J." userId="S::njvickery@wpi.edu::17f8eb84-76a0-4081-b0ef-eb10aface1c1" providerId="AD" clId="Web-{9251D6D1-36E2-6946-E647-C2E121FD24F9}" dt="2022-03-02T17:38:25.196" v="31"/>
          <ac:spMkLst>
            <pc:docMk/>
            <pc:sldMk cId="2763486945" sldId="259"/>
            <ac:spMk id="21" creationId="{D3F51FEB-38FB-4F6C-9F7B-2F2AFAB65463}"/>
          </ac:spMkLst>
        </pc:spChg>
        <pc:spChg chg="add del">
          <ac:chgData name="Vickery, Nathanael J." userId="S::njvickery@wpi.edu::17f8eb84-76a0-4081-b0ef-eb10aface1c1" providerId="AD" clId="Web-{9251D6D1-36E2-6946-E647-C2E121FD24F9}" dt="2022-03-02T17:38:25.196" v="31"/>
          <ac:spMkLst>
            <pc:docMk/>
            <pc:sldMk cId="2763486945" sldId="259"/>
            <ac:spMk id="23" creationId="{1E547BA6-BAE0-43BB-A7CA-60F69CE252F0}"/>
          </ac:spMkLst>
        </pc:spChg>
        <pc:graphicFrameChg chg="mod ord">
          <ac:chgData name="Vickery, Nathanael J." userId="S::njvickery@wpi.edu::17f8eb84-76a0-4081-b0ef-eb10aface1c1" providerId="AD" clId="Web-{9251D6D1-36E2-6946-E647-C2E121FD24F9}" dt="2022-03-02T17:38:25.196" v="31"/>
          <ac:graphicFrameMkLst>
            <pc:docMk/>
            <pc:sldMk cId="2763486945" sldId="259"/>
            <ac:graphicFrameMk id="5" creationId="{9EA31A60-BE02-4CC8-ABB3-33045E5CF797}"/>
          </ac:graphicFrameMkLst>
        </pc:graphicFrame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2618372970" sldId="260"/>
        </pc:sldMkLst>
        <pc:spChg chg="mod ord">
          <ac:chgData name="Vickery, Nathanael J." userId="S::njvickery@wpi.edu::17f8eb84-76a0-4081-b0ef-eb10aface1c1" providerId="AD" clId="Web-{9251D6D1-36E2-6946-E647-C2E121FD24F9}" dt="2022-03-02T17:38:25.196" v="31"/>
          <ac:spMkLst>
            <pc:docMk/>
            <pc:sldMk cId="2618372970" sldId="260"/>
            <ac:spMk id="2" creationId="{0F6A8CDB-CD3F-462C-9B3E-4B0797BD030F}"/>
          </ac:spMkLst>
        </pc:spChg>
        <pc:spChg chg="mod ord">
          <ac:chgData name="Vickery, Nathanael J." userId="S::njvickery@wpi.edu::17f8eb84-76a0-4081-b0ef-eb10aface1c1" providerId="AD" clId="Web-{9251D6D1-36E2-6946-E647-C2E121FD24F9}" dt="2022-03-02T17:38:25.196" v="31"/>
          <ac:spMkLst>
            <pc:docMk/>
            <pc:sldMk cId="2618372970" sldId="260"/>
            <ac:spMk id="3" creationId="{E7DC55C5-ED3A-40F5-B2BA-F8F45897A675}"/>
          </ac:spMkLst>
        </pc:spChg>
        <pc:spChg chg="add del">
          <ac:chgData name="Vickery, Nathanael J." userId="S::njvickery@wpi.edu::17f8eb84-76a0-4081-b0ef-eb10aface1c1" providerId="AD" clId="Web-{9251D6D1-36E2-6946-E647-C2E121FD24F9}" dt="2022-03-02T17:38:25.196" v="31"/>
          <ac:spMkLst>
            <pc:docMk/>
            <pc:sldMk cId="2618372970" sldId="260"/>
            <ac:spMk id="8" creationId="{100EDD19-6802-4EC3-95CE-CFFAB042CFD6}"/>
          </ac:spMkLst>
        </pc:spChg>
        <pc:spChg chg="add del">
          <ac:chgData name="Vickery, Nathanael J." userId="S::njvickery@wpi.edu::17f8eb84-76a0-4081-b0ef-eb10aface1c1" providerId="AD" clId="Web-{9251D6D1-36E2-6946-E647-C2E121FD24F9}" dt="2022-03-02T17:38:25.196" v="31"/>
          <ac:spMkLst>
            <pc:docMk/>
            <pc:sldMk cId="2618372970" sldId="260"/>
            <ac:spMk id="10" creationId="{DB17E863-922E-4C26-BD64-E8FD41D28661}"/>
          </ac:spMkLst>
        </pc:sp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1501837980" sldId="261"/>
        </pc:sldMkLst>
        <pc:spChg chg="mod ord">
          <ac:chgData name="Vickery, Nathanael J." userId="S::njvickery@wpi.edu::17f8eb84-76a0-4081-b0ef-eb10aface1c1" providerId="AD" clId="Web-{9251D6D1-36E2-6946-E647-C2E121FD24F9}" dt="2022-03-02T17:38:25.196" v="31"/>
          <ac:spMkLst>
            <pc:docMk/>
            <pc:sldMk cId="1501837980" sldId="261"/>
            <ac:spMk id="2" creationId="{514FABE4-CA83-499B-9B54-691CB15243A3}"/>
          </ac:spMkLst>
        </pc:spChg>
        <pc:spChg chg="add del">
          <ac:chgData name="Vickery, Nathanael J." userId="S::njvickery@wpi.edu::17f8eb84-76a0-4081-b0ef-eb10aface1c1" providerId="AD" clId="Web-{9251D6D1-36E2-6946-E647-C2E121FD24F9}" dt="2022-03-02T17:38:25.196" v="31"/>
          <ac:spMkLst>
            <pc:docMk/>
            <pc:sldMk cId="1501837980" sldId="261"/>
            <ac:spMk id="16" creationId="{100EDD19-6802-4EC3-95CE-CFFAB042CFD6}"/>
          </ac:spMkLst>
        </pc:spChg>
        <pc:spChg chg="add del">
          <ac:chgData name="Vickery, Nathanael J." userId="S::njvickery@wpi.edu::17f8eb84-76a0-4081-b0ef-eb10aface1c1" providerId="AD" clId="Web-{9251D6D1-36E2-6946-E647-C2E121FD24F9}" dt="2022-03-02T17:38:25.196" v="31"/>
          <ac:spMkLst>
            <pc:docMk/>
            <pc:sldMk cId="1501837980" sldId="261"/>
            <ac:spMk id="17" creationId="{DB17E863-922E-4C26-BD64-E8FD41D28661}"/>
          </ac:spMkLst>
        </pc:sp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1728441835" sldId="262"/>
        </pc:sldMkLst>
        <pc:spChg chg="mod ord">
          <ac:chgData name="Vickery, Nathanael J." userId="S::njvickery@wpi.edu::17f8eb84-76a0-4081-b0ef-eb10aface1c1" providerId="AD" clId="Web-{9251D6D1-36E2-6946-E647-C2E121FD24F9}" dt="2022-03-02T17:38:25.196" v="31"/>
          <ac:spMkLst>
            <pc:docMk/>
            <pc:sldMk cId="1728441835" sldId="262"/>
            <ac:spMk id="2" creationId="{986ABA87-71BB-48DB-9196-0AA8E1CB6619}"/>
          </ac:spMkLst>
        </pc:spChg>
        <pc:spChg chg="mod ord">
          <ac:chgData name="Vickery, Nathanael J." userId="S::njvickery@wpi.edu::17f8eb84-76a0-4081-b0ef-eb10aface1c1" providerId="AD" clId="Web-{9251D6D1-36E2-6946-E647-C2E121FD24F9}" dt="2022-03-02T17:38:25.196" v="31"/>
          <ac:spMkLst>
            <pc:docMk/>
            <pc:sldMk cId="1728441835" sldId="262"/>
            <ac:spMk id="3" creationId="{2E50D90A-FC44-4547-B35F-CBC9A0D9FCAD}"/>
          </ac:spMkLst>
        </pc:spChg>
        <pc:spChg chg="add del">
          <ac:chgData name="Vickery, Nathanael J." userId="S::njvickery@wpi.edu::17f8eb84-76a0-4081-b0ef-eb10aface1c1" providerId="AD" clId="Web-{9251D6D1-36E2-6946-E647-C2E121FD24F9}" dt="2022-03-02T17:38:25.196" v="31"/>
          <ac:spMkLst>
            <pc:docMk/>
            <pc:sldMk cId="1728441835" sldId="262"/>
            <ac:spMk id="8" creationId="{100EDD19-6802-4EC3-95CE-CFFAB042CFD6}"/>
          </ac:spMkLst>
        </pc:spChg>
        <pc:spChg chg="add del">
          <ac:chgData name="Vickery, Nathanael J." userId="S::njvickery@wpi.edu::17f8eb84-76a0-4081-b0ef-eb10aface1c1" providerId="AD" clId="Web-{9251D6D1-36E2-6946-E647-C2E121FD24F9}" dt="2022-03-02T17:38:25.196" v="31"/>
          <ac:spMkLst>
            <pc:docMk/>
            <pc:sldMk cId="1728441835" sldId="262"/>
            <ac:spMk id="10" creationId="{DB17E863-922E-4C26-BD64-E8FD41D28661}"/>
          </ac:spMkLst>
        </pc:sp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3608983479" sldId="263"/>
        </pc:sldMkLst>
        <pc:spChg chg="mod ord">
          <ac:chgData name="Vickery, Nathanael J." userId="S::njvickery@wpi.edu::17f8eb84-76a0-4081-b0ef-eb10aface1c1" providerId="AD" clId="Web-{9251D6D1-36E2-6946-E647-C2E121FD24F9}" dt="2022-03-02T17:38:25.196" v="31"/>
          <ac:spMkLst>
            <pc:docMk/>
            <pc:sldMk cId="3608983479" sldId="263"/>
            <ac:spMk id="2" creationId="{E85AE92E-22A0-4E0B-BEF1-740BC12AFFF8}"/>
          </ac:spMkLst>
        </pc:spChg>
        <pc:spChg chg="add del">
          <ac:chgData name="Vickery, Nathanael J." userId="S::njvickery@wpi.edu::17f8eb84-76a0-4081-b0ef-eb10aface1c1" providerId="AD" clId="Web-{9251D6D1-36E2-6946-E647-C2E121FD24F9}" dt="2022-03-02T17:38:25.196" v="31"/>
          <ac:spMkLst>
            <pc:docMk/>
            <pc:sldMk cId="3608983479" sldId="263"/>
            <ac:spMk id="10" creationId="{B50AB553-2A96-4A92-96F2-93548E096954}"/>
          </ac:spMkLst>
        </pc:spChg>
        <pc:graphicFrameChg chg="mod ord">
          <ac:chgData name="Vickery, Nathanael J." userId="S::njvickery@wpi.edu::17f8eb84-76a0-4081-b0ef-eb10aface1c1" providerId="AD" clId="Web-{9251D6D1-36E2-6946-E647-C2E121FD24F9}" dt="2022-03-02T17:38:25.196" v="31"/>
          <ac:graphicFrameMkLst>
            <pc:docMk/>
            <pc:sldMk cId="3608983479" sldId="263"/>
            <ac:graphicFrameMk id="5" creationId="{59FC5D6E-07C0-4742-AE88-82727471A70B}"/>
          </ac:graphicFrameMkLst>
        </pc:graphicFrameChg>
      </pc:sldChg>
      <pc:sldChg chg="addSp delSp modSp mod modClrScheme delDesignElem chgLayout">
        <pc:chgData name="Vickery, Nathanael J." userId="S::njvickery@wpi.edu::17f8eb84-76a0-4081-b0ef-eb10aface1c1" providerId="AD" clId="Web-{9251D6D1-36E2-6946-E647-C2E121FD24F9}" dt="2022-03-02T17:38:25.196" v="31"/>
        <pc:sldMkLst>
          <pc:docMk/>
          <pc:sldMk cId="2825810888" sldId="264"/>
        </pc:sldMkLst>
        <pc:spChg chg="mod ord">
          <ac:chgData name="Vickery, Nathanael J." userId="S::njvickery@wpi.edu::17f8eb84-76a0-4081-b0ef-eb10aface1c1" providerId="AD" clId="Web-{9251D6D1-36E2-6946-E647-C2E121FD24F9}" dt="2022-03-02T17:38:25.196" v="31"/>
          <ac:spMkLst>
            <pc:docMk/>
            <pc:sldMk cId="2825810888" sldId="264"/>
            <ac:spMk id="2" creationId="{E7BC8922-94F1-419B-A77D-926CEA6DABDC}"/>
          </ac:spMkLst>
        </pc:spChg>
        <pc:spChg chg="mod ord">
          <ac:chgData name="Vickery, Nathanael J." userId="S::njvickery@wpi.edu::17f8eb84-76a0-4081-b0ef-eb10aface1c1" providerId="AD" clId="Web-{9251D6D1-36E2-6946-E647-C2E121FD24F9}" dt="2022-03-02T17:38:25.196" v="31"/>
          <ac:spMkLst>
            <pc:docMk/>
            <pc:sldMk cId="2825810888" sldId="264"/>
            <ac:spMk id="3" creationId="{25F919A5-FACD-4328-AB0D-ABEF1D80E1EE}"/>
          </ac:spMkLst>
        </pc:spChg>
        <pc:spChg chg="add del">
          <ac:chgData name="Vickery, Nathanael J." userId="S::njvickery@wpi.edu::17f8eb84-76a0-4081-b0ef-eb10aface1c1" providerId="AD" clId="Web-{9251D6D1-36E2-6946-E647-C2E121FD24F9}" dt="2022-03-02T17:38:25.196" v="31"/>
          <ac:spMkLst>
            <pc:docMk/>
            <pc:sldMk cId="2825810888" sldId="264"/>
            <ac:spMk id="29" creationId="{2B566528-1B12-4246-9431-5C2D7D081168}"/>
          </ac:spMkLst>
        </pc:spChg>
        <pc:spChg chg="add del">
          <ac:chgData name="Vickery, Nathanael J." userId="S::njvickery@wpi.edu::17f8eb84-76a0-4081-b0ef-eb10aface1c1" providerId="AD" clId="Web-{9251D6D1-36E2-6946-E647-C2E121FD24F9}" dt="2022-03-02T17:38:25.196" v="31"/>
          <ac:spMkLst>
            <pc:docMk/>
            <pc:sldMk cId="2825810888" sldId="264"/>
            <ac:spMk id="30" creationId="{2E80C965-DB6D-4F81-9E9E-B027384D0BD6}"/>
          </ac:spMkLst>
        </pc:spChg>
        <pc:spChg chg="add del">
          <ac:chgData name="Vickery, Nathanael J." userId="S::njvickery@wpi.edu::17f8eb84-76a0-4081-b0ef-eb10aface1c1" providerId="AD" clId="Web-{9251D6D1-36E2-6946-E647-C2E121FD24F9}" dt="2022-03-02T17:38:25.196" v="31"/>
          <ac:spMkLst>
            <pc:docMk/>
            <pc:sldMk cId="2825810888" sldId="264"/>
            <ac:spMk id="31" creationId="{A580F890-B085-4E95-96AA-55AEBEC5CE6E}"/>
          </ac:spMkLst>
        </pc:spChg>
        <pc:spChg chg="add del">
          <ac:chgData name="Vickery, Nathanael J." userId="S::njvickery@wpi.edu::17f8eb84-76a0-4081-b0ef-eb10aface1c1" providerId="AD" clId="Web-{9251D6D1-36E2-6946-E647-C2E121FD24F9}" dt="2022-03-02T17:38:25.196" v="31"/>
          <ac:spMkLst>
            <pc:docMk/>
            <pc:sldMk cId="2825810888" sldId="264"/>
            <ac:spMk id="32" creationId="{D3F51FEB-38FB-4F6C-9F7B-2F2AFAB65463}"/>
          </ac:spMkLst>
        </pc:spChg>
        <pc:spChg chg="add del">
          <ac:chgData name="Vickery, Nathanael J." userId="S::njvickery@wpi.edu::17f8eb84-76a0-4081-b0ef-eb10aface1c1" providerId="AD" clId="Web-{9251D6D1-36E2-6946-E647-C2E121FD24F9}" dt="2022-03-02T17:38:25.196" v="31"/>
          <ac:spMkLst>
            <pc:docMk/>
            <pc:sldMk cId="2825810888" sldId="264"/>
            <ac:spMk id="33" creationId="{1E547BA6-BAE0-43BB-A7CA-60F69CE252F0}"/>
          </ac:spMkLst>
        </pc:spChg>
      </pc:sldChg>
      <pc:sldChg chg="modSp mod modClrScheme chgLayout">
        <pc:chgData name="Vickery, Nathanael J." userId="S::njvickery@wpi.edu::17f8eb84-76a0-4081-b0ef-eb10aface1c1" providerId="AD" clId="Web-{9251D6D1-36E2-6946-E647-C2E121FD24F9}" dt="2022-03-02T17:38:25.196" v="31"/>
        <pc:sldMkLst>
          <pc:docMk/>
          <pc:sldMk cId="1188346230" sldId="265"/>
        </pc:sldMkLst>
        <pc:spChg chg="mod ord">
          <ac:chgData name="Vickery, Nathanael J." userId="S::njvickery@wpi.edu::17f8eb84-76a0-4081-b0ef-eb10aface1c1" providerId="AD" clId="Web-{9251D6D1-36E2-6946-E647-C2E121FD24F9}" dt="2022-03-02T17:38:25.196" v="31"/>
          <ac:spMkLst>
            <pc:docMk/>
            <pc:sldMk cId="1188346230" sldId="265"/>
            <ac:spMk id="2" creationId="{A08D0F86-F61C-4521-9BBC-16E079796BE6}"/>
          </ac:spMkLst>
        </pc:spChg>
        <pc:graphicFrameChg chg="mod ord">
          <ac:chgData name="Vickery, Nathanael J." userId="S::njvickery@wpi.edu::17f8eb84-76a0-4081-b0ef-eb10aface1c1" providerId="AD" clId="Web-{9251D6D1-36E2-6946-E647-C2E121FD24F9}" dt="2022-03-02T17:38:25.196" v="31"/>
          <ac:graphicFrameMkLst>
            <pc:docMk/>
            <pc:sldMk cId="1188346230" sldId="265"/>
            <ac:graphicFrameMk id="4" creationId="{72006212-B96F-4D6F-8788-735AD27DDF81}"/>
          </ac:graphicFrameMkLst>
        </pc:graphicFrameChg>
      </pc:sldChg>
      <pc:sldChg chg="addSp modSp mod modClrScheme chgLayout">
        <pc:chgData name="Vickery, Nathanael J." userId="S::njvickery@wpi.edu::17f8eb84-76a0-4081-b0ef-eb10aface1c1" providerId="AD" clId="Web-{9251D6D1-36E2-6946-E647-C2E121FD24F9}" dt="2022-03-02T17:38:25.196" v="31"/>
        <pc:sldMkLst>
          <pc:docMk/>
          <pc:sldMk cId="1866463220" sldId="266"/>
        </pc:sldMkLst>
        <pc:spChg chg="mod ord">
          <ac:chgData name="Vickery, Nathanael J." userId="S::njvickery@wpi.edu::17f8eb84-76a0-4081-b0ef-eb10aface1c1" providerId="AD" clId="Web-{9251D6D1-36E2-6946-E647-C2E121FD24F9}" dt="2022-03-02T17:38:25.196" v="31"/>
          <ac:spMkLst>
            <pc:docMk/>
            <pc:sldMk cId="1866463220" sldId="266"/>
            <ac:spMk id="2" creationId="{48EA42BA-F029-4FA1-B0E1-0E9693208140}"/>
          </ac:spMkLst>
        </pc:spChg>
        <pc:spChg chg="mod">
          <ac:chgData name="Vickery, Nathanael J." userId="S::njvickery@wpi.edu::17f8eb84-76a0-4081-b0ef-eb10aface1c1" providerId="AD" clId="Web-{9251D6D1-36E2-6946-E647-C2E121FD24F9}" dt="2022-03-02T17:36:35.693" v="29" actId="1076"/>
          <ac:spMkLst>
            <pc:docMk/>
            <pc:sldMk cId="1866463220" sldId="266"/>
            <ac:spMk id="6" creationId="{5DFD5F01-D581-4CF0-9D90-817CF01048AA}"/>
          </ac:spMkLst>
        </pc:spChg>
        <pc:picChg chg="add mod">
          <ac:chgData name="Vickery, Nathanael J." userId="S::njvickery@wpi.edu::17f8eb84-76a0-4081-b0ef-eb10aface1c1" providerId="AD" clId="Web-{9251D6D1-36E2-6946-E647-C2E121FD24F9}" dt="2022-03-02T17:36:12.099" v="21" actId="1076"/>
          <ac:picMkLst>
            <pc:docMk/>
            <pc:sldMk cId="1866463220" sldId="266"/>
            <ac:picMk id="3" creationId="{1A2365B7-E1E0-453F-B43F-4B3FE16F9F68}"/>
          </ac:picMkLst>
        </pc:picChg>
      </pc:sldChg>
      <pc:sldMasterChg chg="add del addSldLayout delSldLayout">
        <pc:chgData name="Vickery, Nathanael J." userId="S::njvickery@wpi.edu::17f8eb84-76a0-4081-b0ef-eb10aface1c1" providerId="AD" clId="Web-{9251D6D1-36E2-6946-E647-C2E121FD24F9}" dt="2022-03-02T17:38:25.196" v="31"/>
        <pc:sldMasterMkLst>
          <pc:docMk/>
          <pc:sldMasterMk cId="2460954070" sldId="2147483660"/>
        </pc:sldMasterMkLst>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2385387890" sldId="2147483661"/>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949138452" sldId="2147483662"/>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2591524520" sldId="2147483663"/>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1203092039" sldId="2147483664"/>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3733172339" sldId="2147483665"/>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3210312558" sldId="2147483666"/>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3146388984" sldId="2147483667"/>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3171841454" sldId="2147483668"/>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1718958274" sldId="2147483669"/>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2202905451" sldId="2147483670"/>
          </pc:sldLayoutMkLst>
        </pc:sldLayoutChg>
        <pc:sldLayoutChg chg="add del">
          <pc:chgData name="Vickery, Nathanael J." userId="S::njvickery@wpi.edu::17f8eb84-76a0-4081-b0ef-eb10aface1c1" providerId="AD" clId="Web-{9251D6D1-36E2-6946-E647-C2E121FD24F9}" dt="2022-03-02T17:38:25.196" v="31"/>
          <pc:sldLayoutMkLst>
            <pc:docMk/>
            <pc:sldMasterMk cId="2460954070" sldId="2147483660"/>
            <pc:sldLayoutMk cId="3479445657" sldId="2147483671"/>
          </pc:sldLayoutMkLst>
        </pc:sldLayoutChg>
      </pc:sldMasterChg>
      <pc:sldMasterChg chg="add del addSldLayout delSldLayout modSldLayout">
        <pc:chgData name="Vickery, Nathanael J." userId="S::njvickery@wpi.edu::17f8eb84-76a0-4081-b0ef-eb10aface1c1" providerId="AD" clId="Web-{9251D6D1-36E2-6946-E647-C2E121FD24F9}" dt="2022-03-02T17:38:25.196" v="31"/>
        <pc:sldMasterMkLst>
          <pc:docMk/>
          <pc:sldMasterMk cId="1208577725" sldId="2147483672"/>
        </pc:sldMasterMkLst>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3966683632" sldId="2147483673"/>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3515708876" sldId="2147483674"/>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1064608295" sldId="2147483675"/>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2887779256" sldId="2147483676"/>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2213283373" sldId="2147483677"/>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3567697440" sldId="2147483678"/>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3790697232" sldId="2147483679"/>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3297968968" sldId="2147483680"/>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985712632" sldId="2147483681"/>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2833149624" sldId="2147483682"/>
          </pc:sldLayoutMkLst>
        </pc:sldLayoutChg>
        <pc:sldLayoutChg chg="add del mod replId">
          <pc:chgData name="Vickery, Nathanael J." userId="S::njvickery@wpi.edu::17f8eb84-76a0-4081-b0ef-eb10aface1c1" providerId="AD" clId="Web-{9251D6D1-36E2-6946-E647-C2E121FD24F9}" dt="2022-03-02T17:38:25.196" v="31"/>
          <pc:sldLayoutMkLst>
            <pc:docMk/>
            <pc:sldMasterMk cId="1208577725" sldId="2147483672"/>
            <pc:sldLayoutMk cId="2848615585" sldId="2147483683"/>
          </pc:sldLayoutMkLst>
        </pc:sldLayoutChg>
      </pc:sldMasterChg>
    </pc:docChg>
  </pc:docChgLst>
  <pc:docChgLst>
    <pc:chgData name="Vickery, Nathanael J." userId="S::njvickery@wpi.edu::17f8eb84-76a0-4081-b0ef-eb10aface1c1" providerId="AD" clId="Web-{DD389A17-9C32-E633-F066-CCCFD9EEE2B8}"/>
    <pc:docChg chg="modSld sldOrd">
      <pc:chgData name="Vickery, Nathanael J." userId="S::njvickery@wpi.edu::17f8eb84-76a0-4081-b0ef-eb10aface1c1" providerId="AD" clId="Web-{DD389A17-9C32-E633-F066-CCCFD9EEE2B8}" dt="2022-02-18T19:29:52.682" v="167" actId="20577"/>
      <pc:docMkLst>
        <pc:docMk/>
      </pc:docMkLst>
      <pc:sldChg chg="modSp">
        <pc:chgData name="Vickery, Nathanael J." userId="S::njvickery@wpi.edu::17f8eb84-76a0-4081-b0ef-eb10aface1c1" providerId="AD" clId="Web-{DD389A17-9C32-E633-F066-CCCFD9EEE2B8}" dt="2022-02-18T19:16:28.852" v="20" actId="20577"/>
        <pc:sldMkLst>
          <pc:docMk/>
          <pc:sldMk cId="109857222" sldId="256"/>
        </pc:sldMkLst>
        <pc:spChg chg="mod">
          <ac:chgData name="Vickery, Nathanael J." userId="S::njvickery@wpi.edu::17f8eb84-76a0-4081-b0ef-eb10aface1c1" providerId="AD" clId="Web-{DD389A17-9C32-E633-F066-CCCFD9EEE2B8}" dt="2022-02-18T19:16:28.852" v="20" actId="20577"/>
          <ac:spMkLst>
            <pc:docMk/>
            <pc:sldMk cId="109857222" sldId="256"/>
            <ac:spMk id="3" creationId="{00000000-0000-0000-0000-000000000000}"/>
          </ac:spMkLst>
        </pc:spChg>
      </pc:sldChg>
      <pc:sldChg chg="modSp">
        <pc:chgData name="Vickery, Nathanael J." userId="S::njvickery@wpi.edu::17f8eb84-76a0-4081-b0ef-eb10aface1c1" providerId="AD" clId="Web-{DD389A17-9C32-E633-F066-CCCFD9EEE2B8}" dt="2022-02-18T19:15:06.066" v="19" actId="1076"/>
        <pc:sldMkLst>
          <pc:docMk/>
          <pc:sldMk cId="3551531882" sldId="258"/>
        </pc:sldMkLst>
        <pc:graphicFrameChg chg="mod modGraphic">
          <ac:chgData name="Vickery, Nathanael J." userId="S::njvickery@wpi.edu::17f8eb84-76a0-4081-b0ef-eb10aface1c1" providerId="AD" clId="Web-{DD389A17-9C32-E633-F066-CCCFD9EEE2B8}" dt="2022-02-18T19:15:06.066" v="19" actId="1076"/>
          <ac:graphicFrameMkLst>
            <pc:docMk/>
            <pc:sldMk cId="3551531882" sldId="258"/>
            <ac:graphicFrameMk id="6" creationId="{149A68A8-A083-4E88-BBD1-8EF9BD6EB1EA}"/>
          </ac:graphicFrameMkLst>
        </pc:graphicFrameChg>
      </pc:sldChg>
      <pc:sldChg chg="modSp">
        <pc:chgData name="Vickery, Nathanael J." userId="S::njvickery@wpi.edu::17f8eb84-76a0-4081-b0ef-eb10aface1c1" providerId="AD" clId="Web-{DD389A17-9C32-E633-F066-CCCFD9EEE2B8}" dt="2022-02-18T19:29:09.086" v="153" actId="20577"/>
        <pc:sldMkLst>
          <pc:docMk/>
          <pc:sldMk cId="2618372970" sldId="260"/>
        </pc:sldMkLst>
        <pc:spChg chg="mod">
          <ac:chgData name="Vickery, Nathanael J." userId="S::njvickery@wpi.edu::17f8eb84-76a0-4081-b0ef-eb10aface1c1" providerId="AD" clId="Web-{DD389A17-9C32-E633-F066-CCCFD9EEE2B8}" dt="2022-02-18T19:29:09.086" v="153" actId="20577"/>
          <ac:spMkLst>
            <pc:docMk/>
            <pc:sldMk cId="2618372970" sldId="260"/>
            <ac:spMk id="3" creationId="{E7DC55C5-ED3A-40F5-B2BA-F8F45897A675}"/>
          </ac:spMkLst>
        </pc:spChg>
      </pc:sldChg>
      <pc:sldChg chg="modSp">
        <pc:chgData name="Vickery, Nathanael J." userId="S::njvickery@wpi.edu::17f8eb84-76a0-4081-b0ef-eb10aface1c1" providerId="AD" clId="Web-{DD389A17-9C32-E633-F066-CCCFD9EEE2B8}" dt="2022-02-18T19:21:42.715" v="109" actId="20577"/>
        <pc:sldMkLst>
          <pc:docMk/>
          <pc:sldMk cId="1501837980" sldId="261"/>
        </pc:sldMkLst>
        <pc:graphicFrameChg chg="modGraphic">
          <ac:chgData name="Vickery, Nathanael J." userId="S::njvickery@wpi.edu::17f8eb84-76a0-4081-b0ef-eb10aface1c1" providerId="AD" clId="Web-{DD389A17-9C32-E633-F066-CCCFD9EEE2B8}" dt="2022-02-18T19:21:42.715" v="109" actId="20577"/>
          <ac:graphicFrameMkLst>
            <pc:docMk/>
            <pc:sldMk cId="1501837980" sldId="261"/>
            <ac:graphicFrameMk id="4" creationId="{74163CFF-123A-4E84-BBA1-7319CD2D38C7}"/>
          </ac:graphicFrameMkLst>
        </pc:graphicFrameChg>
      </pc:sldChg>
      <pc:sldChg chg="modSp ord">
        <pc:chgData name="Vickery, Nathanael J." userId="S::njvickery@wpi.edu::17f8eb84-76a0-4081-b0ef-eb10aface1c1" providerId="AD" clId="Web-{DD389A17-9C32-E633-F066-CCCFD9EEE2B8}" dt="2022-02-18T19:29:52.682" v="167" actId="20577"/>
        <pc:sldMkLst>
          <pc:docMk/>
          <pc:sldMk cId="3608983479" sldId="263"/>
        </pc:sldMkLst>
        <pc:graphicFrameChg chg="modGraphic">
          <ac:chgData name="Vickery, Nathanael J." userId="S::njvickery@wpi.edu::17f8eb84-76a0-4081-b0ef-eb10aface1c1" providerId="AD" clId="Web-{DD389A17-9C32-E633-F066-CCCFD9EEE2B8}" dt="2022-02-18T19:29:52.682" v="167" actId="20577"/>
          <ac:graphicFrameMkLst>
            <pc:docMk/>
            <pc:sldMk cId="3608983479" sldId="263"/>
            <ac:graphicFrameMk id="5" creationId="{59FC5D6E-07C0-4742-AE88-82727471A70B}"/>
          </ac:graphicFrameMkLst>
        </pc:graphicFrameChg>
      </pc:sldChg>
      <pc:sldChg chg="modSp">
        <pc:chgData name="Vickery, Nathanael J." userId="S::njvickery@wpi.edu::17f8eb84-76a0-4081-b0ef-eb10aface1c1" providerId="AD" clId="Web-{DD389A17-9C32-E633-F066-CCCFD9EEE2B8}" dt="2022-02-18T19:28:01.831" v="147" actId="20577"/>
        <pc:sldMkLst>
          <pc:docMk/>
          <pc:sldMk cId="2825810888" sldId="264"/>
        </pc:sldMkLst>
        <pc:spChg chg="mod">
          <ac:chgData name="Vickery, Nathanael J." userId="S::njvickery@wpi.edu::17f8eb84-76a0-4081-b0ef-eb10aface1c1" providerId="AD" clId="Web-{DD389A17-9C32-E633-F066-CCCFD9EEE2B8}" dt="2022-02-18T19:28:01.831" v="147" actId="20577"/>
          <ac:spMkLst>
            <pc:docMk/>
            <pc:sldMk cId="2825810888" sldId="264"/>
            <ac:spMk id="3" creationId="{25F919A5-FACD-4328-AB0D-ABEF1D80E1EE}"/>
          </ac:spMkLst>
        </pc:sp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hyperlink" Target="https://www.mathworks.com/matlabcentral/fileexchange/66586-mobile-robotics-simulation-toolbox?s_tid=srchtitle_mobile%20robot_6"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www.mathworks.com/matlabcentral/fileexchange/66586-mobile-robotics-simulation-toolbox?s_tid=srchtitle_mobile%20robot_6"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5F7E4-185F-463C-A005-9F9DBCFB2F3D}" type="doc">
      <dgm:prSet loTypeId="urn:microsoft.com/office/officeart/2005/8/layout/process3" loCatId="process" qsTypeId="urn:microsoft.com/office/officeart/2005/8/quickstyle/simple1" qsCatId="simple" csTypeId="urn:microsoft.com/office/officeart/2005/8/colors/colorful5" csCatId="colorful" phldr="1"/>
      <dgm:spPr/>
    </dgm:pt>
    <dgm:pt modelId="{B190901B-B2E2-4026-949A-233FE438C569}">
      <dgm:prSet phldrT="[Text]" phldr="0"/>
      <dgm:spPr/>
      <dgm:t>
        <a:bodyPr/>
        <a:lstStyle/>
        <a:p>
          <a:pPr rtl="0"/>
          <a:r>
            <a:rPr lang="en-US">
              <a:solidFill>
                <a:schemeClr val="tx1"/>
              </a:solidFill>
              <a:latin typeface="Calibri Light" panose="020F0302020204030204"/>
            </a:rPr>
            <a:t>Kinematic Equations</a:t>
          </a:r>
        </a:p>
      </dgm:t>
    </dgm:pt>
    <dgm:pt modelId="{C2E1AF47-7A7C-4BF3-9647-CC322AE615B8}" type="parTrans" cxnId="{92E6BC7C-C168-4318-B5EC-C8C6ACE84DCD}">
      <dgm:prSet/>
      <dgm:spPr/>
    </dgm:pt>
    <dgm:pt modelId="{F3914C12-60A9-4750-A2DA-6945309E2572}" type="sibTrans" cxnId="{92E6BC7C-C168-4318-B5EC-C8C6ACE84DCD}">
      <dgm:prSet/>
      <dgm:spPr/>
      <dgm:t>
        <a:bodyPr/>
        <a:lstStyle/>
        <a:p>
          <a:endParaRPr lang="en-US"/>
        </a:p>
      </dgm:t>
    </dgm:pt>
    <dgm:pt modelId="{0A804CD6-2A98-447C-B27B-8930A47915F7}">
      <dgm:prSet phldrT="[Text]" phldr="0"/>
      <dgm:spPr/>
      <dgm:t>
        <a:bodyPr/>
        <a:lstStyle/>
        <a:p>
          <a:pPr rtl="0"/>
          <a:r>
            <a:rPr lang="en-US">
              <a:solidFill>
                <a:schemeClr val="tx1"/>
              </a:solidFill>
              <a:latin typeface="Calibri Light" panose="020F0302020204030204"/>
            </a:rPr>
            <a:t>High Level Path Planner</a:t>
          </a:r>
          <a:endParaRPr lang="en-US">
            <a:solidFill>
              <a:schemeClr val="tx1"/>
            </a:solidFill>
          </a:endParaRPr>
        </a:p>
      </dgm:t>
    </dgm:pt>
    <dgm:pt modelId="{AB3DDCA6-1C99-4D85-A953-03A1EEB539A2}" type="parTrans" cxnId="{B8D5D392-68E3-4967-A6FF-96D105AED7BD}">
      <dgm:prSet/>
      <dgm:spPr/>
    </dgm:pt>
    <dgm:pt modelId="{F8F8D302-8B04-4A32-82C1-232C6A26B39B}" type="sibTrans" cxnId="{B8D5D392-68E3-4967-A6FF-96D105AED7BD}">
      <dgm:prSet/>
      <dgm:spPr/>
      <dgm:t>
        <a:bodyPr/>
        <a:lstStyle/>
        <a:p>
          <a:endParaRPr lang="en-US"/>
        </a:p>
      </dgm:t>
    </dgm:pt>
    <dgm:pt modelId="{2C7EDF98-AF6E-4470-905F-BDCE53B566CB}">
      <dgm:prSet phldrT="[Text]" phldr="0"/>
      <dgm:spPr/>
      <dgm:t>
        <a:bodyPr/>
        <a:lstStyle/>
        <a:p>
          <a:pPr rtl="0"/>
          <a:r>
            <a:rPr lang="en-US">
              <a:solidFill>
                <a:schemeClr val="tx1"/>
              </a:solidFill>
              <a:latin typeface="Calibri Light" panose="020F0302020204030204"/>
            </a:rPr>
            <a:t>Low Level Path Planner</a:t>
          </a:r>
          <a:endParaRPr lang="en-US">
            <a:solidFill>
              <a:schemeClr val="tx1"/>
            </a:solidFill>
          </a:endParaRPr>
        </a:p>
      </dgm:t>
    </dgm:pt>
    <dgm:pt modelId="{9D855F15-38AA-4110-975E-ECB18A74A44F}" type="parTrans" cxnId="{3D48FA87-B455-45E7-A3E8-2F4BFC39202A}">
      <dgm:prSet/>
      <dgm:spPr/>
    </dgm:pt>
    <dgm:pt modelId="{0B8D4936-5547-4AA4-AAB5-DD96A5B3138C}" type="sibTrans" cxnId="{3D48FA87-B455-45E7-A3E8-2F4BFC39202A}">
      <dgm:prSet/>
      <dgm:spPr/>
      <dgm:t>
        <a:bodyPr/>
        <a:lstStyle/>
        <a:p>
          <a:endParaRPr lang="en-US"/>
        </a:p>
      </dgm:t>
    </dgm:pt>
    <dgm:pt modelId="{65B3952F-5D47-4124-91D4-24CDD34734F0}">
      <dgm:prSet phldr="0"/>
      <dgm:spPr/>
      <dgm:t>
        <a:bodyPr/>
        <a:lstStyle/>
        <a:p>
          <a:pPr rtl="0"/>
          <a:r>
            <a:rPr lang="en-US">
              <a:solidFill>
                <a:schemeClr val="tx1"/>
              </a:solidFill>
              <a:latin typeface="Calibri Light" panose="020F0302020204030204"/>
            </a:rPr>
            <a:t>Body/Wheel Dynamics</a:t>
          </a:r>
        </a:p>
      </dgm:t>
    </dgm:pt>
    <dgm:pt modelId="{6D548AC6-CD0E-408B-B349-C24562B35207}" type="parTrans" cxnId="{1A227576-4146-4971-A388-5B3AB388EEA0}">
      <dgm:prSet/>
      <dgm:spPr/>
    </dgm:pt>
    <dgm:pt modelId="{23D12D8D-DF2F-4426-91EA-CC937C5A31CB}" type="sibTrans" cxnId="{1A227576-4146-4971-A388-5B3AB388EEA0}">
      <dgm:prSet/>
      <dgm:spPr/>
      <dgm:t>
        <a:bodyPr/>
        <a:lstStyle/>
        <a:p>
          <a:endParaRPr lang="en-US"/>
        </a:p>
      </dgm:t>
    </dgm:pt>
    <dgm:pt modelId="{3F59DE34-EB4F-4B82-871A-DB753EAF595D}">
      <dgm:prSet phldr="0"/>
      <dgm:spPr/>
      <dgm:t>
        <a:bodyPr/>
        <a:lstStyle/>
        <a:p>
          <a:pPr rtl="0"/>
          <a:r>
            <a:rPr lang="en-US">
              <a:solidFill>
                <a:schemeClr val="tx1"/>
              </a:solidFill>
              <a:latin typeface="Calibri Light" panose="020F0302020204030204"/>
            </a:rPr>
            <a:t>Trajectory/Posture Controller</a:t>
          </a:r>
          <a:endParaRPr lang="en-US">
            <a:solidFill>
              <a:schemeClr val="tx1"/>
            </a:solidFill>
          </a:endParaRPr>
        </a:p>
      </dgm:t>
    </dgm:pt>
    <dgm:pt modelId="{38880F53-5DCB-46EF-9A11-68E752F167E7}" type="parTrans" cxnId="{6A47253C-7026-4C74-90F4-E80953C94407}">
      <dgm:prSet/>
      <dgm:spPr/>
    </dgm:pt>
    <dgm:pt modelId="{D2C41A8E-F258-4E88-9486-15D1F940936E}" type="sibTrans" cxnId="{6A47253C-7026-4C74-90F4-E80953C94407}">
      <dgm:prSet/>
      <dgm:spPr/>
      <dgm:t>
        <a:bodyPr/>
        <a:lstStyle/>
        <a:p>
          <a:endParaRPr lang="en-US"/>
        </a:p>
      </dgm:t>
    </dgm:pt>
    <dgm:pt modelId="{D10281CE-1346-4F99-9E9C-160311060F24}">
      <dgm:prSet phldr="0"/>
      <dgm:spPr/>
      <dgm:t>
        <a:bodyPr/>
        <a:lstStyle/>
        <a:p>
          <a:pPr rtl="0"/>
          <a:r>
            <a:rPr lang="en-US">
              <a:latin typeface="Calibri Light" panose="020F0302020204030204"/>
            </a:rPr>
            <a:t>Wheel Kinematics</a:t>
          </a:r>
        </a:p>
      </dgm:t>
    </dgm:pt>
    <dgm:pt modelId="{93BCBDA5-98F4-40C0-8E16-038077061678}" type="parTrans" cxnId="{59FDC669-449E-44B6-9B16-1134611E8AC3}">
      <dgm:prSet/>
      <dgm:spPr/>
    </dgm:pt>
    <dgm:pt modelId="{BC5D4D33-2154-411B-9E8C-5962C02E49CF}" type="sibTrans" cxnId="{59FDC669-449E-44B6-9B16-1134611E8AC3}">
      <dgm:prSet/>
      <dgm:spPr/>
      <dgm:t>
        <a:bodyPr/>
        <a:lstStyle/>
        <a:p>
          <a:endParaRPr lang="en-US"/>
        </a:p>
      </dgm:t>
    </dgm:pt>
    <dgm:pt modelId="{5889FB15-8022-499B-9F54-101F779C894B}">
      <dgm:prSet phldr="0"/>
      <dgm:spPr/>
      <dgm:t>
        <a:bodyPr/>
        <a:lstStyle/>
        <a:p>
          <a:pPr rtl="0"/>
          <a:r>
            <a:rPr lang="en-US">
              <a:latin typeface="Calibri Light" panose="020F0302020204030204"/>
            </a:rPr>
            <a:t>FK Equations of Motion for Body</a:t>
          </a:r>
          <a:endParaRPr lang="en-US"/>
        </a:p>
      </dgm:t>
    </dgm:pt>
    <dgm:pt modelId="{904B6B38-B7D0-44CA-B905-C399C1B8A50A}" type="parTrans" cxnId="{476AC6A5-0E96-47A9-A539-C228246C7225}">
      <dgm:prSet/>
      <dgm:spPr/>
    </dgm:pt>
    <dgm:pt modelId="{0A6C5CB2-327F-4D5B-AB70-C89971B5933B}" type="sibTrans" cxnId="{476AC6A5-0E96-47A9-A539-C228246C7225}">
      <dgm:prSet/>
      <dgm:spPr/>
    </dgm:pt>
    <dgm:pt modelId="{CADCAC79-F8EB-41C2-84E8-EB152010A02E}">
      <dgm:prSet phldr="0"/>
      <dgm:spPr/>
      <dgm:t>
        <a:bodyPr/>
        <a:lstStyle/>
        <a:p>
          <a:pPr rtl="0"/>
          <a:r>
            <a:rPr lang="en-US">
              <a:latin typeface="Calibri Light" panose="020F0302020204030204"/>
            </a:rPr>
            <a:t>Weights/Moments of Inertia of Body and Buffers</a:t>
          </a:r>
        </a:p>
      </dgm:t>
    </dgm:pt>
    <dgm:pt modelId="{EB2AD4DF-2E69-48C4-B08E-B870B1556421}" type="parTrans" cxnId="{ECB5FC67-C67F-420E-8CEA-D8919AF55162}">
      <dgm:prSet/>
      <dgm:spPr/>
    </dgm:pt>
    <dgm:pt modelId="{42E386B8-50A7-434C-AB4D-2B5CEDD0C309}" type="sibTrans" cxnId="{ECB5FC67-C67F-420E-8CEA-D8919AF55162}">
      <dgm:prSet/>
      <dgm:spPr/>
      <dgm:t>
        <a:bodyPr/>
        <a:lstStyle/>
        <a:p>
          <a:endParaRPr lang="en-US"/>
        </a:p>
      </dgm:t>
    </dgm:pt>
    <dgm:pt modelId="{DD10B3DC-824F-48DB-8AD4-14BDFDC2F909}">
      <dgm:prSet phldr="0"/>
      <dgm:spPr/>
      <dgm:t>
        <a:bodyPr/>
        <a:lstStyle/>
        <a:p>
          <a:pPr rtl="0"/>
          <a:r>
            <a:rPr lang="en-US">
              <a:latin typeface="Calibri Light" panose="020F0302020204030204"/>
            </a:rPr>
            <a:t>Required Wheel Torques and Size</a:t>
          </a:r>
        </a:p>
      </dgm:t>
    </dgm:pt>
    <dgm:pt modelId="{9F6604AD-0E85-499B-8C39-221F249F3641}" type="parTrans" cxnId="{B5AB3BC5-4822-436C-83A4-9A663C68F672}">
      <dgm:prSet/>
      <dgm:spPr/>
    </dgm:pt>
    <dgm:pt modelId="{7842404B-2FCD-48A8-BBF2-3D92EAB80083}" type="sibTrans" cxnId="{B5AB3BC5-4822-436C-83A4-9A663C68F672}">
      <dgm:prSet/>
      <dgm:spPr/>
    </dgm:pt>
    <dgm:pt modelId="{BA618D51-7D8D-4B4A-9F0B-A342D1294FA3}">
      <dgm:prSet phldr="0"/>
      <dgm:spPr/>
      <dgm:t>
        <a:bodyPr/>
        <a:lstStyle/>
        <a:p>
          <a:pPr rtl="0"/>
          <a:r>
            <a:rPr lang="en-US">
              <a:latin typeface="Calibri Light" panose="020F0302020204030204"/>
            </a:rPr>
            <a:t>Must be able to follow a Trajectory</a:t>
          </a:r>
        </a:p>
      </dgm:t>
    </dgm:pt>
    <dgm:pt modelId="{B1E2E127-9D5A-42F5-A047-98A983FA1725}" type="parTrans" cxnId="{51D4A7C7-7ACA-4485-8951-868625120AD2}">
      <dgm:prSet/>
      <dgm:spPr/>
    </dgm:pt>
    <dgm:pt modelId="{5FA8334D-4EDA-4E56-93D0-6C4FDBC12E36}" type="sibTrans" cxnId="{51D4A7C7-7ACA-4485-8951-868625120AD2}">
      <dgm:prSet/>
      <dgm:spPr/>
      <dgm:t>
        <a:bodyPr/>
        <a:lstStyle/>
        <a:p>
          <a:endParaRPr lang="en-US"/>
        </a:p>
      </dgm:t>
    </dgm:pt>
    <dgm:pt modelId="{693EF82E-191A-4EFE-93A9-A3CA773BEA2E}">
      <dgm:prSet phldr="0"/>
      <dgm:spPr/>
      <dgm:t>
        <a:bodyPr/>
        <a:lstStyle/>
        <a:p>
          <a:pPr rtl="0"/>
          <a:r>
            <a:rPr lang="en-US">
              <a:latin typeface="Calibri Light" panose="020F0302020204030204"/>
            </a:rPr>
            <a:t>Must be able to Stabalize in a certain Pose or even Lock position</a:t>
          </a:r>
        </a:p>
      </dgm:t>
    </dgm:pt>
    <dgm:pt modelId="{304F5783-0CDF-4917-BF67-C54821B46141}" type="parTrans" cxnId="{ED1B9F1C-6C73-46D2-A11B-15A86E39FC2F}">
      <dgm:prSet/>
      <dgm:spPr/>
    </dgm:pt>
    <dgm:pt modelId="{FB5ED591-1723-46C3-B2C7-E57BC025227A}" type="sibTrans" cxnId="{ED1B9F1C-6C73-46D2-A11B-15A86E39FC2F}">
      <dgm:prSet/>
      <dgm:spPr/>
    </dgm:pt>
    <dgm:pt modelId="{B61AE022-4F3C-4BD9-9F98-C20971A1FEE5}">
      <dgm:prSet phldr="0"/>
      <dgm:spPr/>
      <dgm:t>
        <a:bodyPr/>
        <a:lstStyle/>
        <a:p>
          <a:pPr rtl="0"/>
          <a:r>
            <a:rPr lang="en-US">
              <a:latin typeface="Calibri Light" panose="020F0302020204030204"/>
            </a:rPr>
            <a:t>Internal map of workshop</a:t>
          </a:r>
        </a:p>
      </dgm:t>
    </dgm:pt>
    <dgm:pt modelId="{BFB544ED-2AEB-46B8-91D6-AD9B5D3236E7}" type="parTrans" cxnId="{70BDCF0C-F5B0-4B93-8FC5-41ED6117653E}">
      <dgm:prSet/>
      <dgm:spPr/>
    </dgm:pt>
    <dgm:pt modelId="{57FB90F3-D91B-458D-A7B9-99371698DDE7}" type="sibTrans" cxnId="{70BDCF0C-F5B0-4B93-8FC5-41ED6117653E}">
      <dgm:prSet/>
      <dgm:spPr/>
      <dgm:t>
        <a:bodyPr/>
        <a:lstStyle/>
        <a:p>
          <a:endParaRPr lang="en-US"/>
        </a:p>
      </dgm:t>
    </dgm:pt>
    <dgm:pt modelId="{402510C2-796F-4CDF-968B-884C485E4499}">
      <dgm:prSet phldr="0"/>
      <dgm:spPr/>
      <dgm:t>
        <a:bodyPr/>
        <a:lstStyle/>
        <a:p>
          <a:pPr rtl="0"/>
          <a:r>
            <a:rPr lang="en-US">
              <a:latin typeface="Calibri Light" panose="020F0302020204030204"/>
            </a:rPr>
            <a:t>Path Plans from Point A to Point B</a:t>
          </a:r>
        </a:p>
      </dgm:t>
    </dgm:pt>
    <dgm:pt modelId="{8467A037-D9C3-400D-A88F-09E8EA25E9AA}" type="parTrans" cxnId="{B3B08AAE-8CF3-4F8B-A070-7095FF260D4A}">
      <dgm:prSet/>
      <dgm:spPr/>
    </dgm:pt>
    <dgm:pt modelId="{F5D94D01-39FF-4010-B011-2D35ECB0BC01}" type="sibTrans" cxnId="{B3B08AAE-8CF3-4F8B-A070-7095FF260D4A}">
      <dgm:prSet/>
      <dgm:spPr/>
    </dgm:pt>
    <dgm:pt modelId="{559359A0-3733-4CD7-8F9D-738418DA765E}">
      <dgm:prSet phldr="0"/>
      <dgm:spPr/>
      <dgm:t>
        <a:bodyPr/>
        <a:lstStyle/>
        <a:p>
          <a:pPr rtl="0"/>
          <a:r>
            <a:rPr lang="en-US">
              <a:latin typeface="Calibri Light" panose="020F0302020204030204"/>
            </a:rPr>
            <a:t>Follow User while maintaining specified distance</a:t>
          </a:r>
        </a:p>
      </dgm:t>
    </dgm:pt>
    <dgm:pt modelId="{AD76EEA0-6EBC-41DC-A82C-7A850070F19B}" type="parTrans" cxnId="{A54165A5-9EA3-443B-8468-6EFB0BFCF5EB}">
      <dgm:prSet/>
      <dgm:spPr/>
    </dgm:pt>
    <dgm:pt modelId="{4FC1CDBB-55A2-44C6-A5EE-FA903FDEF549}" type="sibTrans" cxnId="{A54165A5-9EA3-443B-8468-6EFB0BFCF5EB}">
      <dgm:prSet/>
      <dgm:spPr/>
    </dgm:pt>
    <dgm:pt modelId="{4C1E8117-13E7-4EE9-B2E5-44A776580ECC}">
      <dgm:prSet phldr="0"/>
      <dgm:spPr/>
      <dgm:t>
        <a:bodyPr/>
        <a:lstStyle/>
        <a:p>
          <a:pPr rtl="0"/>
          <a:r>
            <a:rPr lang="en-US">
              <a:latin typeface="Calibri Light" panose="020F0302020204030204"/>
            </a:rPr>
            <a:t>Obstacle Detection and Avoidance via Sensor System</a:t>
          </a:r>
          <a:endParaRPr lang="en-US"/>
        </a:p>
      </dgm:t>
    </dgm:pt>
    <dgm:pt modelId="{4F837DA1-ECF8-47F4-9376-88C15756A0D2}" type="parTrans" cxnId="{43C1F8B6-04E9-4A76-82B2-5DDB467B46BF}">
      <dgm:prSet/>
      <dgm:spPr/>
    </dgm:pt>
    <dgm:pt modelId="{1F3C264E-FEE1-46D6-B0A6-DB63A2D931B9}" type="sibTrans" cxnId="{43C1F8B6-04E9-4A76-82B2-5DDB467B46BF}">
      <dgm:prSet/>
      <dgm:spPr/>
    </dgm:pt>
    <dgm:pt modelId="{12F00E3C-3D45-4934-95BC-B91FB24E1148}">
      <dgm:prSet phldr="0"/>
      <dgm:spPr/>
      <dgm:t>
        <a:bodyPr/>
        <a:lstStyle/>
        <a:p>
          <a:pPr rtl="0"/>
          <a:r>
            <a:rPr lang="en-US">
              <a:latin typeface="Calibri Light" panose="020F0302020204030204"/>
            </a:rPr>
            <a:t>Find Optimal Pose relative to Goal within local area</a:t>
          </a:r>
        </a:p>
      </dgm:t>
    </dgm:pt>
    <dgm:pt modelId="{C53FAD14-1DE5-4CA1-8B09-050D89697E80}" type="parTrans" cxnId="{43F99E2C-B7FB-44A8-BA77-2C8DDF5AFA7D}">
      <dgm:prSet/>
      <dgm:spPr/>
    </dgm:pt>
    <dgm:pt modelId="{F6694799-C866-480C-A2C6-FFFCF5CFC54C}" type="sibTrans" cxnId="{43F99E2C-B7FB-44A8-BA77-2C8DDF5AFA7D}">
      <dgm:prSet/>
      <dgm:spPr/>
    </dgm:pt>
    <dgm:pt modelId="{B799BB53-62C8-4B58-8ACE-2C007BF633BB}">
      <dgm:prSet phldr="0"/>
      <dgm:spPr/>
      <dgm:t>
        <a:bodyPr/>
        <a:lstStyle/>
        <a:p>
          <a:pPr rtl="0"/>
          <a:r>
            <a:rPr lang="en-US">
              <a:latin typeface="Calibri Light" panose="020F0302020204030204"/>
            </a:rPr>
            <a:t>Follow a specific mode of control (of the 3 options later mentioned)</a:t>
          </a:r>
        </a:p>
      </dgm:t>
    </dgm:pt>
    <dgm:pt modelId="{46D5B53F-6363-496B-BFE8-FEC99D2866D5}" type="parTrans" cxnId="{CED89415-71BD-4D86-8556-95682C5DBCF4}">
      <dgm:prSet/>
      <dgm:spPr/>
    </dgm:pt>
    <dgm:pt modelId="{E3E1A85C-3CFC-467E-9CCE-D20CCD0F338A}" type="sibTrans" cxnId="{CED89415-71BD-4D86-8556-95682C5DBCF4}">
      <dgm:prSet/>
      <dgm:spPr/>
    </dgm:pt>
    <dgm:pt modelId="{B5771075-271E-4E34-92AF-2D99D8F42B14}" type="pres">
      <dgm:prSet presAssocID="{AF25F7E4-185F-463C-A005-9F9DBCFB2F3D}" presName="linearFlow" presStyleCnt="0">
        <dgm:presLayoutVars>
          <dgm:dir/>
          <dgm:animLvl val="lvl"/>
          <dgm:resizeHandles val="exact"/>
        </dgm:presLayoutVars>
      </dgm:prSet>
      <dgm:spPr/>
    </dgm:pt>
    <dgm:pt modelId="{A9E8E40C-78E4-4F82-AFE9-750C21BA20F8}" type="pres">
      <dgm:prSet presAssocID="{B190901B-B2E2-4026-949A-233FE438C569}" presName="composite" presStyleCnt="0"/>
      <dgm:spPr/>
    </dgm:pt>
    <dgm:pt modelId="{2ECF7A43-2106-44AF-8B55-F7539E284EE5}" type="pres">
      <dgm:prSet presAssocID="{B190901B-B2E2-4026-949A-233FE438C569}" presName="parTx" presStyleLbl="node1" presStyleIdx="0" presStyleCnt="5">
        <dgm:presLayoutVars>
          <dgm:chMax val="0"/>
          <dgm:chPref val="0"/>
          <dgm:bulletEnabled val="1"/>
        </dgm:presLayoutVars>
      </dgm:prSet>
      <dgm:spPr/>
    </dgm:pt>
    <dgm:pt modelId="{B780E86C-91B8-49FF-ACFA-162BAFEC6A3F}" type="pres">
      <dgm:prSet presAssocID="{B190901B-B2E2-4026-949A-233FE438C569}" presName="parSh" presStyleLbl="node1" presStyleIdx="0" presStyleCnt="5"/>
      <dgm:spPr/>
    </dgm:pt>
    <dgm:pt modelId="{C6C44EEE-DEEC-4349-B656-750B96CEECB8}" type="pres">
      <dgm:prSet presAssocID="{B190901B-B2E2-4026-949A-233FE438C569}" presName="desTx" presStyleLbl="fgAcc1" presStyleIdx="0" presStyleCnt="5">
        <dgm:presLayoutVars>
          <dgm:bulletEnabled val="1"/>
        </dgm:presLayoutVars>
      </dgm:prSet>
      <dgm:spPr/>
    </dgm:pt>
    <dgm:pt modelId="{7F1C505F-0459-4191-BAF6-DCD42E812A20}" type="pres">
      <dgm:prSet presAssocID="{F3914C12-60A9-4750-A2DA-6945309E2572}" presName="sibTrans" presStyleLbl="sibTrans2D1" presStyleIdx="0" presStyleCnt="4"/>
      <dgm:spPr/>
    </dgm:pt>
    <dgm:pt modelId="{75425F3E-703E-4F89-B060-4B1DD82DE775}" type="pres">
      <dgm:prSet presAssocID="{F3914C12-60A9-4750-A2DA-6945309E2572}" presName="connTx" presStyleLbl="sibTrans2D1" presStyleIdx="0" presStyleCnt="4"/>
      <dgm:spPr/>
    </dgm:pt>
    <dgm:pt modelId="{CF02B163-DA35-47C4-9137-E848D504D956}" type="pres">
      <dgm:prSet presAssocID="{65B3952F-5D47-4124-91D4-24CDD34734F0}" presName="composite" presStyleCnt="0"/>
      <dgm:spPr/>
    </dgm:pt>
    <dgm:pt modelId="{1CEFCDBB-9A70-4DC1-BA28-A11B64CF5FE9}" type="pres">
      <dgm:prSet presAssocID="{65B3952F-5D47-4124-91D4-24CDD34734F0}" presName="parTx" presStyleLbl="node1" presStyleIdx="0" presStyleCnt="5">
        <dgm:presLayoutVars>
          <dgm:chMax val="0"/>
          <dgm:chPref val="0"/>
          <dgm:bulletEnabled val="1"/>
        </dgm:presLayoutVars>
      </dgm:prSet>
      <dgm:spPr/>
    </dgm:pt>
    <dgm:pt modelId="{8C657E62-526A-4D45-8125-0B07573E1C08}" type="pres">
      <dgm:prSet presAssocID="{65B3952F-5D47-4124-91D4-24CDD34734F0}" presName="parSh" presStyleLbl="node1" presStyleIdx="1" presStyleCnt="5"/>
      <dgm:spPr/>
    </dgm:pt>
    <dgm:pt modelId="{06C10C54-EA08-404C-AF99-D2ADC10F2234}" type="pres">
      <dgm:prSet presAssocID="{65B3952F-5D47-4124-91D4-24CDD34734F0}" presName="desTx" presStyleLbl="fgAcc1" presStyleIdx="1" presStyleCnt="5">
        <dgm:presLayoutVars>
          <dgm:bulletEnabled val="1"/>
        </dgm:presLayoutVars>
      </dgm:prSet>
      <dgm:spPr/>
    </dgm:pt>
    <dgm:pt modelId="{B2F16044-2A23-43C8-BB00-7C9D807F41E0}" type="pres">
      <dgm:prSet presAssocID="{23D12D8D-DF2F-4426-91EA-CC937C5A31CB}" presName="sibTrans" presStyleLbl="sibTrans2D1" presStyleIdx="1" presStyleCnt="4"/>
      <dgm:spPr/>
    </dgm:pt>
    <dgm:pt modelId="{11F3887D-0E00-4960-A8CD-44245555E673}" type="pres">
      <dgm:prSet presAssocID="{23D12D8D-DF2F-4426-91EA-CC937C5A31CB}" presName="connTx" presStyleLbl="sibTrans2D1" presStyleIdx="1" presStyleCnt="4"/>
      <dgm:spPr/>
    </dgm:pt>
    <dgm:pt modelId="{E348B52E-21F9-4165-924C-89A88163496B}" type="pres">
      <dgm:prSet presAssocID="{3F59DE34-EB4F-4B82-871A-DB753EAF595D}" presName="composite" presStyleCnt="0"/>
      <dgm:spPr/>
    </dgm:pt>
    <dgm:pt modelId="{693F945F-E52C-432F-A62C-D88C9B6FAF87}" type="pres">
      <dgm:prSet presAssocID="{3F59DE34-EB4F-4B82-871A-DB753EAF595D}" presName="parTx" presStyleLbl="node1" presStyleIdx="1" presStyleCnt="5">
        <dgm:presLayoutVars>
          <dgm:chMax val="0"/>
          <dgm:chPref val="0"/>
          <dgm:bulletEnabled val="1"/>
        </dgm:presLayoutVars>
      </dgm:prSet>
      <dgm:spPr/>
    </dgm:pt>
    <dgm:pt modelId="{1962B461-3A01-450C-BEF5-693CD6129848}" type="pres">
      <dgm:prSet presAssocID="{3F59DE34-EB4F-4B82-871A-DB753EAF595D}" presName="parSh" presStyleLbl="node1" presStyleIdx="2" presStyleCnt="5"/>
      <dgm:spPr/>
    </dgm:pt>
    <dgm:pt modelId="{0C41DDB1-7BFD-4375-B318-982684BD2BF3}" type="pres">
      <dgm:prSet presAssocID="{3F59DE34-EB4F-4B82-871A-DB753EAF595D}" presName="desTx" presStyleLbl="fgAcc1" presStyleIdx="2" presStyleCnt="5">
        <dgm:presLayoutVars>
          <dgm:bulletEnabled val="1"/>
        </dgm:presLayoutVars>
      </dgm:prSet>
      <dgm:spPr/>
    </dgm:pt>
    <dgm:pt modelId="{651B88D3-DA2F-4193-8B2C-7DF17A77A503}" type="pres">
      <dgm:prSet presAssocID="{D2C41A8E-F258-4E88-9486-15D1F940936E}" presName="sibTrans" presStyleLbl="sibTrans2D1" presStyleIdx="2" presStyleCnt="4"/>
      <dgm:spPr/>
    </dgm:pt>
    <dgm:pt modelId="{DED2B4D0-18E6-40CB-AB17-3C674AA14E37}" type="pres">
      <dgm:prSet presAssocID="{D2C41A8E-F258-4E88-9486-15D1F940936E}" presName="connTx" presStyleLbl="sibTrans2D1" presStyleIdx="2" presStyleCnt="4"/>
      <dgm:spPr/>
    </dgm:pt>
    <dgm:pt modelId="{92DA791F-E1F9-4C0E-AF71-39DAC60AAC4E}" type="pres">
      <dgm:prSet presAssocID="{0A804CD6-2A98-447C-B27B-8930A47915F7}" presName="composite" presStyleCnt="0"/>
      <dgm:spPr/>
    </dgm:pt>
    <dgm:pt modelId="{E8B43956-D88C-46BD-A3B3-6382176B3144}" type="pres">
      <dgm:prSet presAssocID="{0A804CD6-2A98-447C-B27B-8930A47915F7}" presName="parTx" presStyleLbl="node1" presStyleIdx="2" presStyleCnt="5">
        <dgm:presLayoutVars>
          <dgm:chMax val="0"/>
          <dgm:chPref val="0"/>
          <dgm:bulletEnabled val="1"/>
        </dgm:presLayoutVars>
      </dgm:prSet>
      <dgm:spPr/>
    </dgm:pt>
    <dgm:pt modelId="{BDB0DE68-EABA-4D3A-943D-1102EB6AD3E0}" type="pres">
      <dgm:prSet presAssocID="{0A804CD6-2A98-447C-B27B-8930A47915F7}" presName="parSh" presStyleLbl="node1" presStyleIdx="3" presStyleCnt="5"/>
      <dgm:spPr/>
    </dgm:pt>
    <dgm:pt modelId="{9C105B89-95A0-4AFF-AB33-07D01D7E4FFC}" type="pres">
      <dgm:prSet presAssocID="{0A804CD6-2A98-447C-B27B-8930A47915F7}" presName="desTx" presStyleLbl="fgAcc1" presStyleIdx="3" presStyleCnt="5">
        <dgm:presLayoutVars>
          <dgm:bulletEnabled val="1"/>
        </dgm:presLayoutVars>
      </dgm:prSet>
      <dgm:spPr/>
    </dgm:pt>
    <dgm:pt modelId="{2B4F28DA-7954-43DA-B824-4B44679AF592}" type="pres">
      <dgm:prSet presAssocID="{F8F8D302-8B04-4A32-82C1-232C6A26B39B}" presName="sibTrans" presStyleLbl="sibTrans2D1" presStyleIdx="3" presStyleCnt="4"/>
      <dgm:spPr/>
    </dgm:pt>
    <dgm:pt modelId="{F3846FFA-17FB-4720-BD65-FEB374800511}" type="pres">
      <dgm:prSet presAssocID="{F8F8D302-8B04-4A32-82C1-232C6A26B39B}" presName="connTx" presStyleLbl="sibTrans2D1" presStyleIdx="3" presStyleCnt="4"/>
      <dgm:spPr/>
    </dgm:pt>
    <dgm:pt modelId="{6FF48D8C-27C0-464D-901C-E39774D0D44B}" type="pres">
      <dgm:prSet presAssocID="{2C7EDF98-AF6E-4470-905F-BDCE53B566CB}" presName="composite" presStyleCnt="0"/>
      <dgm:spPr/>
    </dgm:pt>
    <dgm:pt modelId="{0D882F73-7FE5-4B87-BE1C-D9B4071FA6C4}" type="pres">
      <dgm:prSet presAssocID="{2C7EDF98-AF6E-4470-905F-BDCE53B566CB}" presName="parTx" presStyleLbl="node1" presStyleIdx="3" presStyleCnt="5">
        <dgm:presLayoutVars>
          <dgm:chMax val="0"/>
          <dgm:chPref val="0"/>
          <dgm:bulletEnabled val="1"/>
        </dgm:presLayoutVars>
      </dgm:prSet>
      <dgm:spPr/>
    </dgm:pt>
    <dgm:pt modelId="{1CC96E06-7756-4B58-A8BC-292C1D0598D9}" type="pres">
      <dgm:prSet presAssocID="{2C7EDF98-AF6E-4470-905F-BDCE53B566CB}" presName="parSh" presStyleLbl="node1" presStyleIdx="4" presStyleCnt="5"/>
      <dgm:spPr/>
    </dgm:pt>
    <dgm:pt modelId="{8228C591-DCC3-4C0C-B7CB-3B67EA6DF054}" type="pres">
      <dgm:prSet presAssocID="{2C7EDF98-AF6E-4470-905F-BDCE53B566CB}" presName="desTx" presStyleLbl="fgAcc1" presStyleIdx="4" presStyleCnt="5">
        <dgm:presLayoutVars>
          <dgm:bulletEnabled val="1"/>
        </dgm:presLayoutVars>
      </dgm:prSet>
      <dgm:spPr/>
    </dgm:pt>
  </dgm:ptLst>
  <dgm:cxnLst>
    <dgm:cxn modelId="{14063208-619D-42EB-B968-E2495428BCD7}" type="presOf" srcId="{F3914C12-60A9-4750-A2DA-6945309E2572}" destId="{75425F3E-703E-4F89-B060-4B1DD82DE775}" srcOrd="1" destOrd="0" presId="urn:microsoft.com/office/officeart/2005/8/layout/process3"/>
    <dgm:cxn modelId="{09BD2109-E492-4E36-8174-0158E1F1023F}" type="presOf" srcId="{D10281CE-1346-4F99-9E9C-160311060F24}" destId="{C6C44EEE-DEEC-4349-B656-750B96CEECB8}" srcOrd="0" destOrd="0" presId="urn:microsoft.com/office/officeart/2005/8/layout/process3"/>
    <dgm:cxn modelId="{4061A60C-A664-470B-BAD2-981F3D7CC2BC}" type="presOf" srcId="{402510C2-796F-4CDF-968B-884C485E4499}" destId="{9C105B89-95A0-4AFF-AB33-07D01D7E4FFC}" srcOrd="0" destOrd="1" presId="urn:microsoft.com/office/officeart/2005/8/layout/process3"/>
    <dgm:cxn modelId="{70BDCF0C-F5B0-4B93-8FC5-41ED6117653E}" srcId="{0A804CD6-2A98-447C-B27B-8930A47915F7}" destId="{B61AE022-4F3C-4BD9-9F98-C20971A1FEE5}" srcOrd="0" destOrd="0" parTransId="{BFB544ED-2AEB-46B8-91D6-AD9B5D3236E7}" sibTransId="{57FB90F3-D91B-458D-A7B9-99371698DDE7}"/>
    <dgm:cxn modelId="{CED89415-71BD-4D86-8556-95682C5DBCF4}" srcId="{3F59DE34-EB4F-4B82-871A-DB753EAF595D}" destId="{B799BB53-62C8-4B58-8ACE-2C007BF633BB}" srcOrd="2" destOrd="0" parTransId="{46D5B53F-6363-496B-BFE8-FEC99D2866D5}" sibTransId="{E3E1A85C-3CFC-467E-9CCE-D20CCD0F338A}"/>
    <dgm:cxn modelId="{ED1B9F1C-6C73-46D2-A11B-15A86E39FC2F}" srcId="{3F59DE34-EB4F-4B82-871A-DB753EAF595D}" destId="{693EF82E-191A-4EFE-93A9-A3CA773BEA2E}" srcOrd="1" destOrd="0" parTransId="{304F5783-0CDF-4917-BF67-C54821B46141}" sibTransId="{FB5ED591-1723-46C3-B2C7-E57BC025227A}"/>
    <dgm:cxn modelId="{6EFBE922-9DCC-406F-9357-157392BEB643}" type="presOf" srcId="{CADCAC79-F8EB-41C2-84E8-EB152010A02E}" destId="{06C10C54-EA08-404C-AF99-D2ADC10F2234}" srcOrd="0" destOrd="0" presId="urn:microsoft.com/office/officeart/2005/8/layout/process3"/>
    <dgm:cxn modelId="{43F99E2C-B7FB-44A8-BA77-2C8DDF5AFA7D}" srcId="{2C7EDF98-AF6E-4470-905F-BDCE53B566CB}" destId="{12F00E3C-3D45-4934-95BC-B91FB24E1148}" srcOrd="2" destOrd="0" parTransId="{C53FAD14-1DE5-4CA1-8B09-050D89697E80}" sibTransId="{F6694799-C866-480C-A2C6-FFFCF5CFC54C}"/>
    <dgm:cxn modelId="{95837935-9BD9-4863-8DF7-C862F33FB507}" type="presOf" srcId="{23D12D8D-DF2F-4426-91EA-CC937C5A31CB}" destId="{B2F16044-2A23-43C8-BB00-7C9D807F41E0}" srcOrd="0" destOrd="0" presId="urn:microsoft.com/office/officeart/2005/8/layout/process3"/>
    <dgm:cxn modelId="{77994937-7931-419C-B706-5438DD16B930}" type="presOf" srcId="{2C7EDF98-AF6E-4470-905F-BDCE53B566CB}" destId="{0D882F73-7FE5-4B87-BE1C-D9B4071FA6C4}" srcOrd="0" destOrd="0" presId="urn:microsoft.com/office/officeart/2005/8/layout/process3"/>
    <dgm:cxn modelId="{28D04C38-70AD-4780-884B-C1874A7D5CC1}" type="presOf" srcId="{B799BB53-62C8-4B58-8ACE-2C007BF633BB}" destId="{0C41DDB1-7BFD-4375-B318-982684BD2BF3}" srcOrd="0" destOrd="2" presId="urn:microsoft.com/office/officeart/2005/8/layout/process3"/>
    <dgm:cxn modelId="{6A47253C-7026-4C74-90F4-E80953C94407}" srcId="{AF25F7E4-185F-463C-A005-9F9DBCFB2F3D}" destId="{3F59DE34-EB4F-4B82-871A-DB753EAF595D}" srcOrd="2" destOrd="0" parTransId="{38880F53-5DCB-46EF-9A11-68E752F167E7}" sibTransId="{D2C41A8E-F258-4E88-9486-15D1F940936E}"/>
    <dgm:cxn modelId="{25DC265C-88B7-490E-82F0-81BA7E58F665}" type="presOf" srcId="{3F59DE34-EB4F-4B82-871A-DB753EAF595D}" destId="{1962B461-3A01-450C-BEF5-693CD6129848}" srcOrd="1" destOrd="0" presId="urn:microsoft.com/office/officeart/2005/8/layout/process3"/>
    <dgm:cxn modelId="{05957A65-BC88-468A-A856-1B95A9D463C9}" type="presOf" srcId="{4C1E8117-13E7-4EE9-B2E5-44A776580ECC}" destId="{8228C591-DCC3-4C0C-B7CB-3B67EA6DF054}" srcOrd="0" destOrd="1" presId="urn:microsoft.com/office/officeart/2005/8/layout/process3"/>
    <dgm:cxn modelId="{AFA77B46-82BA-4676-AD55-23FD89D2096C}" type="presOf" srcId="{BA618D51-7D8D-4B4A-9F0B-A342D1294FA3}" destId="{0C41DDB1-7BFD-4375-B318-982684BD2BF3}" srcOrd="0" destOrd="0" presId="urn:microsoft.com/office/officeart/2005/8/layout/process3"/>
    <dgm:cxn modelId="{EB8B1A67-E70E-434F-BE2B-1746D897FCC3}" type="presOf" srcId="{F8F8D302-8B04-4A32-82C1-232C6A26B39B}" destId="{F3846FFA-17FB-4720-BD65-FEB374800511}" srcOrd="1" destOrd="0" presId="urn:microsoft.com/office/officeart/2005/8/layout/process3"/>
    <dgm:cxn modelId="{ECB5FC67-C67F-420E-8CEA-D8919AF55162}" srcId="{65B3952F-5D47-4124-91D4-24CDD34734F0}" destId="{CADCAC79-F8EB-41C2-84E8-EB152010A02E}" srcOrd="0" destOrd="0" parTransId="{EB2AD4DF-2E69-48C4-B08E-B870B1556421}" sibTransId="{42E386B8-50A7-434C-AB4D-2B5CEDD0C309}"/>
    <dgm:cxn modelId="{59FDC669-449E-44B6-9B16-1134611E8AC3}" srcId="{B190901B-B2E2-4026-949A-233FE438C569}" destId="{D10281CE-1346-4F99-9E9C-160311060F24}" srcOrd="0" destOrd="0" parTransId="{93BCBDA5-98F4-40C0-8E16-038077061678}" sibTransId="{BC5D4D33-2154-411B-9E8C-5962C02E49CF}"/>
    <dgm:cxn modelId="{38AA054D-D4FD-48D6-AFA8-D3D87A0117DE}" type="presOf" srcId="{65B3952F-5D47-4124-91D4-24CDD34734F0}" destId="{1CEFCDBB-9A70-4DC1-BA28-A11B64CF5FE9}" srcOrd="0" destOrd="0" presId="urn:microsoft.com/office/officeart/2005/8/layout/process3"/>
    <dgm:cxn modelId="{3136804E-61E9-4A34-9986-D81F656DF7AA}" type="presOf" srcId="{B61AE022-4F3C-4BD9-9F98-C20971A1FEE5}" destId="{9C105B89-95A0-4AFF-AB33-07D01D7E4FFC}" srcOrd="0" destOrd="0" presId="urn:microsoft.com/office/officeart/2005/8/layout/process3"/>
    <dgm:cxn modelId="{B5EF3073-A20C-4E91-AE99-DEF723F8730F}" type="presOf" srcId="{693EF82E-191A-4EFE-93A9-A3CA773BEA2E}" destId="{0C41DDB1-7BFD-4375-B318-982684BD2BF3}" srcOrd="0" destOrd="1" presId="urn:microsoft.com/office/officeart/2005/8/layout/process3"/>
    <dgm:cxn modelId="{76217F54-47EE-4879-887C-FBD8196ADFF2}" type="presOf" srcId="{F3914C12-60A9-4750-A2DA-6945309E2572}" destId="{7F1C505F-0459-4191-BAF6-DCD42E812A20}" srcOrd="0" destOrd="0" presId="urn:microsoft.com/office/officeart/2005/8/layout/process3"/>
    <dgm:cxn modelId="{36D4B354-1858-4F2E-B587-E9E3EC1BE57B}" type="presOf" srcId="{B190901B-B2E2-4026-949A-233FE438C569}" destId="{2ECF7A43-2106-44AF-8B55-F7539E284EE5}" srcOrd="0" destOrd="0" presId="urn:microsoft.com/office/officeart/2005/8/layout/process3"/>
    <dgm:cxn modelId="{1A227576-4146-4971-A388-5B3AB388EEA0}" srcId="{AF25F7E4-185F-463C-A005-9F9DBCFB2F3D}" destId="{65B3952F-5D47-4124-91D4-24CDD34734F0}" srcOrd="1" destOrd="0" parTransId="{6D548AC6-CD0E-408B-B349-C24562B35207}" sibTransId="{23D12D8D-DF2F-4426-91EA-CC937C5A31CB}"/>
    <dgm:cxn modelId="{69351059-415E-480B-9EE8-EF852CE5B51C}" type="presOf" srcId="{F8F8D302-8B04-4A32-82C1-232C6A26B39B}" destId="{2B4F28DA-7954-43DA-B824-4B44679AF592}" srcOrd="0" destOrd="0" presId="urn:microsoft.com/office/officeart/2005/8/layout/process3"/>
    <dgm:cxn modelId="{D2AD747A-E9A0-493C-A0CC-F7F8FFA66480}" type="presOf" srcId="{0A804CD6-2A98-447C-B27B-8930A47915F7}" destId="{BDB0DE68-EABA-4D3A-943D-1102EB6AD3E0}" srcOrd="1" destOrd="0" presId="urn:microsoft.com/office/officeart/2005/8/layout/process3"/>
    <dgm:cxn modelId="{3992BD5A-8D86-4A0C-83B3-0605190AEAE3}" type="presOf" srcId="{DD10B3DC-824F-48DB-8AD4-14BDFDC2F909}" destId="{06C10C54-EA08-404C-AF99-D2ADC10F2234}" srcOrd="0" destOrd="1" presId="urn:microsoft.com/office/officeart/2005/8/layout/process3"/>
    <dgm:cxn modelId="{92E6BC7C-C168-4318-B5EC-C8C6ACE84DCD}" srcId="{AF25F7E4-185F-463C-A005-9F9DBCFB2F3D}" destId="{B190901B-B2E2-4026-949A-233FE438C569}" srcOrd="0" destOrd="0" parTransId="{C2E1AF47-7A7C-4BF3-9647-CC322AE615B8}" sibTransId="{F3914C12-60A9-4750-A2DA-6945309E2572}"/>
    <dgm:cxn modelId="{95FC0A83-ECB9-4C5B-B861-799511DE5677}" type="presOf" srcId="{12F00E3C-3D45-4934-95BC-B91FB24E1148}" destId="{8228C591-DCC3-4C0C-B7CB-3B67EA6DF054}" srcOrd="0" destOrd="2" presId="urn:microsoft.com/office/officeart/2005/8/layout/process3"/>
    <dgm:cxn modelId="{3D48FA87-B455-45E7-A3E8-2F4BFC39202A}" srcId="{AF25F7E4-185F-463C-A005-9F9DBCFB2F3D}" destId="{2C7EDF98-AF6E-4470-905F-BDCE53B566CB}" srcOrd="4" destOrd="0" parTransId="{9D855F15-38AA-4110-975E-ECB18A74A44F}" sibTransId="{0B8D4936-5547-4AA4-AAB5-DD96A5B3138C}"/>
    <dgm:cxn modelId="{B8D5D392-68E3-4967-A6FF-96D105AED7BD}" srcId="{AF25F7E4-185F-463C-A005-9F9DBCFB2F3D}" destId="{0A804CD6-2A98-447C-B27B-8930A47915F7}" srcOrd="3" destOrd="0" parTransId="{AB3DDCA6-1C99-4D85-A953-03A1EEB539A2}" sibTransId="{F8F8D302-8B04-4A32-82C1-232C6A26B39B}"/>
    <dgm:cxn modelId="{A54165A5-9EA3-443B-8468-6EFB0BFCF5EB}" srcId="{2C7EDF98-AF6E-4470-905F-BDCE53B566CB}" destId="{559359A0-3733-4CD7-8F9D-738418DA765E}" srcOrd="0" destOrd="0" parTransId="{AD76EEA0-6EBC-41DC-A82C-7A850070F19B}" sibTransId="{4FC1CDBB-55A2-44C6-A5EE-FA903FDEF549}"/>
    <dgm:cxn modelId="{476AC6A5-0E96-47A9-A539-C228246C7225}" srcId="{B190901B-B2E2-4026-949A-233FE438C569}" destId="{5889FB15-8022-499B-9F54-101F779C894B}" srcOrd="1" destOrd="0" parTransId="{904B6B38-B7D0-44CA-B905-C399C1B8A50A}" sibTransId="{0A6C5CB2-327F-4D5B-AB70-C89971B5933B}"/>
    <dgm:cxn modelId="{47022EA7-DC40-449C-88F8-58438344BE4E}" type="presOf" srcId="{3F59DE34-EB4F-4B82-871A-DB753EAF595D}" destId="{693F945F-E52C-432F-A62C-D88C9B6FAF87}" srcOrd="0" destOrd="0" presId="urn:microsoft.com/office/officeart/2005/8/layout/process3"/>
    <dgm:cxn modelId="{B3B08AAE-8CF3-4F8B-A070-7095FF260D4A}" srcId="{0A804CD6-2A98-447C-B27B-8930A47915F7}" destId="{402510C2-796F-4CDF-968B-884C485E4499}" srcOrd="1" destOrd="0" parTransId="{8467A037-D9C3-400D-A88F-09E8EA25E9AA}" sibTransId="{F5D94D01-39FF-4010-B011-2D35ECB0BC01}"/>
    <dgm:cxn modelId="{43C1F8B6-04E9-4A76-82B2-5DDB467B46BF}" srcId="{2C7EDF98-AF6E-4470-905F-BDCE53B566CB}" destId="{4C1E8117-13E7-4EE9-B2E5-44A776580ECC}" srcOrd="1" destOrd="0" parTransId="{4F837DA1-ECF8-47F4-9376-88C15756A0D2}" sibTransId="{1F3C264E-FEE1-46D6-B0A6-DB63A2D931B9}"/>
    <dgm:cxn modelId="{97E7B3C1-B393-46A8-B0B3-4D50E6647CE0}" type="presOf" srcId="{65B3952F-5D47-4124-91D4-24CDD34734F0}" destId="{8C657E62-526A-4D45-8125-0B07573E1C08}" srcOrd="1" destOrd="0" presId="urn:microsoft.com/office/officeart/2005/8/layout/process3"/>
    <dgm:cxn modelId="{B5AB3BC5-4822-436C-83A4-9A663C68F672}" srcId="{65B3952F-5D47-4124-91D4-24CDD34734F0}" destId="{DD10B3DC-824F-48DB-8AD4-14BDFDC2F909}" srcOrd="1" destOrd="0" parTransId="{9F6604AD-0E85-499B-8C39-221F249F3641}" sibTransId="{7842404B-2FCD-48A8-BBF2-3D92EAB80083}"/>
    <dgm:cxn modelId="{51D4A7C7-7ACA-4485-8951-868625120AD2}" srcId="{3F59DE34-EB4F-4B82-871A-DB753EAF595D}" destId="{BA618D51-7D8D-4B4A-9F0B-A342D1294FA3}" srcOrd="0" destOrd="0" parTransId="{B1E2E127-9D5A-42F5-A047-98A983FA1725}" sibTransId="{5FA8334D-4EDA-4E56-93D0-6C4FDBC12E36}"/>
    <dgm:cxn modelId="{FA8664C8-9F48-48A5-8F18-943CFA878F1B}" type="presOf" srcId="{559359A0-3733-4CD7-8F9D-738418DA765E}" destId="{8228C591-DCC3-4C0C-B7CB-3B67EA6DF054}" srcOrd="0" destOrd="0" presId="urn:microsoft.com/office/officeart/2005/8/layout/process3"/>
    <dgm:cxn modelId="{F1576FC8-A8B9-4D65-AF54-2A28B4D975C7}" type="presOf" srcId="{2C7EDF98-AF6E-4470-905F-BDCE53B566CB}" destId="{1CC96E06-7756-4B58-A8BC-292C1D0598D9}" srcOrd="1" destOrd="0" presId="urn:microsoft.com/office/officeart/2005/8/layout/process3"/>
    <dgm:cxn modelId="{E62171CC-E3A1-40C2-996B-278D98DD0E71}" type="presOf" srcId="{D2C41A8E-F258-4E88-9486-15D1F940936E}" destId="{651B88D3-DA2F-4193-8B2C-7DF17A77A503}" srcOrd="0" destOrd="0" presId="urn:microsoft.com/office/officeart/2005/8/layout/process3"/>
    <dgm:cxn modelId="{828A77CC-E4C6-48E3-9E5C-C53E194FAF19}" type="presOf" srcId="{23D12D8D-DF2F-4426-91EA-CC937C5A31CB}" destId="{11F3887D-0E00-4960-A8CD-44245555E673}" srcOrd="1" destOrd="0" presId="urn:microsoft.com/office/officeart/2005/8/layout/process3"/>
    <dgm:cxn modelId="{D267D0D9-A6E6-489A-87EB-C5ED90AFB204}" type="presOf" srcId="{5889FB15-8022-499B-9F54-101F779C894B}" destId="{C6C44EEE-DEEC-4349-B656-750B96CEECB8}" srcOrd="0" destOrd="1" presId="urn:microsoft.com/office/officeart/2005/8/layout/process3"/>
    <dgm:cxn modelId="{C01C57E0-BC90-4850-8689-3FE03BC15417}" type="presOf" srcId="{AF25F7E4-185F-463C-A005-9F9DBCFB2F3D}" destId="{B5771075-271E-4E34-92AF-2D99D8F42B14}" srcOrd="0" destOrd="0" presId="urn:microsoft.com/office/officeart/2005/8/layout/process3"/>
    <dgm:cxn modelId="{32A8BAEA-1C9F-46DA-B97A-C55C4B0D1D13}" type="presOf" srcId="{B190901B-B2E2-4026-949A-233FE438C569}" destId="{B780E86C-91B8-49FF-ACFA-162BAFEC6A3F}" srcOrd="1" destOrd="0" presId="urn:microsoft.com/office/officeart/2005/8/layout/process3"/>
    <dgm:cxn modelId="{22DCCDF6-3CDC-4BCD-AA11-994FA5EF6CF6}" type="presOf" srcId="{0A804CD6-2A98-447C-B27B-8930A47915F7}" destId="{E8B43956-D88C-46BD-A3B3-6382176B3144}" srcOrd="0" destOrd="0" presId="urn:microsoft.com/office/officeart/2005/8/layout/process3"/>
    <dgm:cxn modelId="{76356DF9-3858-461F-84F4-E29C18C57765}" type="presOf" srcId="{D2C41A8E-F258-4E88-9486-15D1F940936E}" destId="{DED2B4D0-18E6-40CB-AB17-3C674AA14E37}" srcOrd="1" destOrd="0" presId="urn:microsoft.com/office/officeart/2005/8/layout/process3"/>
    <dgm:cxn modelId="{858654E7-E9BA-418D-90AC-BA4FCA49FF82}" type="presParOf" srcId="{B5771075-271E-4E34-92AF-2D99D8F42B14}" destId="{A9E8E40C-78E4-4F82-AFE9-750C21BA20F8}" srcOrd="0" destOrd="0" presId="urn:microsoft.com/office/officeart/2005/8/layout/process3"/>
    <dgm:cxn modelId="{14C1CBE9-EAD9-4EFC-A896-7A7D16EF57A0}" type="presParOf" srcId="{A9E8E40C-78E4-4F82-AFE9-750C21BA20F8}" destId="{2ECF7A43-2106-44AF-8B55-F7539E284EE5}" srcOrd="0" destOrd="0" presId="urn:microsoft.com/office/officeart/2005/8/layout/process3"/>
    <dgm:cxn modelId="{BAFCFEA5-AB83-475B-9D75-D89C0A0023ED}" type="presParOf" srcId="{A9E8E40C-78E4-4F82-AFE9-750C21BA20F8}" destId="{B780E86C-91B8-49FF-ACFA-162BAFEC6A3F}" srcOrd="1" destOrd="0" presId="urn:microsoft.com/office/officeart/2005/8/layout/process3"/>
    <dgm:cxn modelId="{9ED3A6B8-23E4-4E7D-B03E-756EB6B802B1}" type="presParOf" srcId="{A9E8E40C-78E4-4F82-AFE9-750C21BA20F8}" destId="{C6C44EEE-DEEC-4349-B656-750B96CEECB8}" srcOrd="2" destOrd="0" presId="urn:microsoft.com/office/officeart/2005/8/layout/process3"/>
    <dgm:cxn modelId="{FF19B785-A58E-4D4F-B251-726CCFB71280}" type="presParOf" srcId="{B5771075-271E-4E34-92AF-2D99D8F42B14}" destId="{7F1C505F-0459-4191-BAF6-DCD42E812A20}" srcOrd="1" destOrd="0" presId="urn:microsoft.com/office/officeart/2005/8/layout/process3"/>
    <dgm:cxn modelId="{3834C395-ED39-4B3F-8190-7C2FBEAA5F33}" type="presParOf" srcId="{7F1C505F-0459-4191-BAF6-DCD42E812A20}" destId="{75425F3E-703E-4F89-B060-4B1DD82DE775}" srcOrd="0" destOrd="0" presId="urn:microsoft.com/office/officeart/2005/8/layout/process3"/>
    <dgm:cxn modelId="{D80A4C16-70F0-42EB-AB36-00A294E06E1B}" type="presParOf" srcId="{B5771075-271E-4E34-92AF-2D99D8F42B14}" destId="{CF02B163-DA35-47C4-9137-E848D504D956}" srcOrd="2" destOrd="0" presId="urn:microsoft.com/office/officeart/2005/8/layout/process3"/>
    <dgm:cxn modelId="{86234B3A-C83A-48F4-8832-DB712755E666}" type="presParOf" srcId="{CF02B163-DA35-47C4-9137-E848D504D956}" destId="{1CEFCDBB-9A70-4DC1-BA28-A11B64CF5FE9}" srcOrd="0" destOrd="0" presId="urn:microsoft.com/office/officeart/2005/8/layout/process3"/>
    <dgm:cxn modelId="{5FBB9803-3E05-4742-ACEE-8512D857A081}" type="presParOf" srcId="{CF02B163-DA35-47C4-9137-E848D504D956}" destId="{8C657E62-526A-4D45-8125-0B07573E1C08}" srcOrd="1" destOrd="0" presId="urn:microsoft.com/office/officeart/2005/8/layout/process3"/>
    <dgm:cxn modelId="{DEC36029-0E3A-4827-8AD9-67310423150E}" type="presParOf" srcId="{CF02B163-DA35-47C4-9137-E848D504D956}" destId="{06C10C54-EA08-404C-AF99-D2ADC10F2234}" srcOrd="2" destOrd="0" presId="urn:microsoft.com/office/officeart/2005/8/layout/process3"/>
    <dgm:cxn modelId="{9C548F2C-4CEC-4C7B-BA87-AB70997ACCD0}" type="presParOf" srcId="{B5771075-271E-4E34-92AF-2D99D8F42B14}" destId="{B2F16044-2A23-43C8-BB00-7C9D807F41E0}" srcOrd="3" destOrd="0" presId="urn:microsoft.com/office/officeart/2005/8/layout/process3"/>
    <dgm:cxn modelId="{CF6B33AB-8414-40DB-BC22-1EA612B79C01}" type="presParOf" srcId="{B2F16044-2A23-43C8-BB00-7C9D807F41E0}" destId="{11F3887D-0E00-4960-A8CD-44245555E673}" srcOrd="0" destOrd="0" presId="urn:microsoft.com/office/officeart/2005/8/layout/process3"/>
    <dgm:cxn modelId="{7150B5F5-4E5C-4EE2-A1F8-1E0750C6263E}" type="presParOf" srcId="{B5771075-271E-4E34-92AF-2D99D8F42B14}" destId="{E348B52E-21F9-4165-924C-89A88163496B}" srcOrd="4" destOrd="0" presId="urn:microsoft.com/office/officeart/2005/8/layout/process3"/>
    <dgm:cxn modelId="{7E093B03-2A65-4A95-9F70-E06C048BFE71}" type="presParOf" srcId="{E348B52E-21F9-4165-924C-89A88163496B}" destId="{693F945F-E52C-432F-A62C-D88C9B6FAF87}" srcOrd="0" destOrd="0" presId="urn:microsoft.com/office/officeart/2005/8/layout/process3"/>
    <dgm:cxn modelId="{692E357E-889E-47B0-83CE-1EAE3193C5FE}" type="presParOf" srcId="{E348B52E-21F9-4165-924C-89A88163496B}" destId="{1962B461-3A01-450C-BEF5-693CD6129848}" srcOrd="1" destOrd="0" presId="urn:microsoft.com/office/officeart/2005/8/layout/process3"/>
    <dgm:cxn modelId="{C8CF2ABD-85A8-4936-80BA-283DC50443AA}" type="presParOf" srcId="{E348B52E-21F9-4165-924C-89A88163496B}" destId="{0C41DDB1-7BFD-4375-B318-982684BD2BF3}" srcOrd="2" destOrd="0" presId="urn:microsoft.com/office/officeart/2005/8/layout/process3"/>
    <dgm:cxn modelId="{BD832A74-F7C7-450D-B5B7-0DBE322803DD}" type="presParOf" srcId="{B5771075-271E-4E34-92AF-2D99D8F42B14}" destId="{651B88D3-DA2F-4193-8B2C-7DF17A77A503}" srcOrd="5" destOrd="0" presId="urn:microsoft.com/office/officeart/2005/8/layout/process3"/>
    <dgm:cxn modelId="{AF1E4984-340E-457C-80A9-4CCCE0A99CD6}" type="presParOf" srcId="{651B88D3-DA2F-4193-8B2C-7DF17A77A503}" destId="{DED2B4D0-18E6-40CB-AB17-3C674AA14E37}" srcOrd="0" destOrd="0" presId="urn:microsoft.com/office/officeart/2005/8/layout/process3"/>
    <dgm:cxn modelId="{2DC85582-89DE-45D4-B500-38818CA0096B}" type="presParOf" srcId="{B5771075-271E-4E34-92AF-2D99D8F42B14}" destId="{92DA791F-E1F9-4C0E-AF71-39DAC60AAC4E}" srcOrd="6" destOrd="0" presId="urn:microsoft.com/office/officeart/2005/8/layout/process3"/>
    <dgm:cxn modelId="{D5F0386C-E0ED-47BA-9CB0-D85FAA2CFA2E}" type="presParOf" srcId="{92DA791F-E1F9-4C0E-AF71-39DAC60AAC4E}" destId="{E8B43956-D88C-46BD-A3B3-6382176B3144}" srcOrd="0" destOrd="0" presId="urn:microsoft.com/office/officeart/2005/8/layout/process3"/>
    <dgm:cxn modelId="{74BAADE2-011E-49E9-B4FD-E4B3A2940843}" type="presParOf" srcId="{92DA791F-E1F9-4C0E-AF71-39DAC60AAC4E}" destId="{BDB0DE68-EABA-4D3A-943D-1102EB6AD3E0}" srcOrd="1" destOrd="0" presId="urn:microsoft.com/office/officeart/2005/8/layout/process3"/>
    <dgm:cxn modelId="{C1E5CC6B-7513-4758-A3EA-99771D5848AC}" type="presParOf" srcId="{92DA791F-E1F9-4C0E-AF71-39DAC60AAC4E}" destId="{9C105B89-95A0-4AFF-AB33-07D01D7E4FFC}" srcOrd="2" destOrd="0" presId="urn:microsoft.com/office/officeart/2005/8/layout/process3"/>
    <dgm:cxn modelId="{D3DA4255-212D-471A-B32F-5DD4D80F7CB3}" type="presParOf" srcId="{B5771075-271E-4E34-92AF-2D99D8F42B14}" destId="{2B4F28DA-7954-43DA-B824-4B44679AF592}" srcOrd="7" destOrd="0" presId="urn:microsoft.com/office/officeart/2005/8/layout/process3"/>
    <dgm:cxn modelId="{BC60AAE5-DE58-4F63-9940-5D583B95AEBF}" type="presParOf" srcId="{2B4F28DA-7954-43DA-B824-4B44679AF592}" destId="{F3846FFA-17FB-4720-BD65-FEB374800511}" srcOrd="0" destOrd="0" presId="urn:microsoft.com/office/officeart/2005/8/layout/process3"/>
    <dgm:cxn modelId="{35DB862E-8258-4243-AD26-8937F0175B7A}" type="presParOf" srcId="{B5771075-271E-4E34-92AF-2D99D8F42B14}" destId="{6FF48D8C-27C0-464D-901C-E39774D0D44B}" srcOrd="8" destOrd="0" presId="urn:microsoft.com/office/officeart/2005/8/layout/process3"/>
    <dgm:cxn modelId="{2988A87C-F0CD-49E2-8131-B3CF21A74759}" type="presParOf" srcId="{6FF48D8C-27C0-464D-901C-E39774D0D44B}" destId="{0D882F73-7FE5-4B87-BE1C-D9B4071FA6C4}" srcOrd="0" destOrd="0" presId="urn:microsoft.com/office/officeart/2005/8/layout/process3"/>
    <dgm:cxn modelId="{AEF0062D-894B-44E0-B19C-7697A5AF1B44}" type="presParOf" srcId="{6FF48D8C-27C0-464D-901C-E39774D0D44B}" destId="{1CC96E06-7756-4B58-A8BC-292C1D0598D9}" srcOrd="1" destOrd="0" presId="urn:microsoft.com/office/officeart/2005/8/layout/process3"/>
    <dgm:cxn modelId="{1956CA5F-9235-407D-960B-49CB9AED8AB4}" type="presParOf" srcId="{6FF48D8C-27C0-464D-901C-E39774D0D44B}" destId="{8228C591-DCC3-4C0C-B7CB-3B67EA6DF05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89DC5-9A78-4517-A1B6-7D340636F55D}" type="doc">
      <dgm:prSet loTypeId="urn:microsoft.com/office/officeart/2005/8/layout/list1" loCatId="list" qsTypeId="urn:microsoft.com/office/officeart/2005/8/quickstyle/simple2" qsCatId="simple" csTypeId="urn:microsoft.com/office/officeart/2005/8/colors/accent3_2" csCatId="accent3" phldr="1"/>
      <dgm:spPr/>
      <dgm:t>
        <a:bodyPr/>
        <a:lstStyle/>
        <a:p>
          <a:endParaRPr lang="en-US"/>
        </a:p>
      </dgm:t>
    </dgm:pt>
    <dgm:pt modelId="{9D5A6B43-7654-4B8A-8196-BA9196113096}">
      <dgm:prSet phldrT="[Text]" phldr="0"/>
      <dgm:spPr/>
      <dgm:t>
        <a:bodyPr/>
        <a:lstStyle/>
        <a:p>
          <a:pPr algn="l" rtl="0">
            <a:lnSpc>
              <a:spcPct val="90000"/>
            </a:lnSpc>
          </a:pPr>
          <a:r>
            <a:rPr lang="en-US">
              <a:latin typeface="Calibri"/>
              <a:cs typeface="Calibri"/>
            </a:rPr>
            <a:t>The total weight of the robot body (including arm and tool storage), an additional buffer weight for tool/part (&lt; 10 </a:t>
          </a:r>
          <a:r>
            <a:rPr lang="en-US" err="1">
              <a:latin typeface="Calibri"/>
              <a:cs typeface="Calibri"/>
            </a:rPr>
            <a:t>lbs</a:t>
          </a:r>
          <a:r>
            <a:rPr lang="en-US">
              <a:latin typeface="Calibri"/>
              <a:cs typeface="Calibri"/>
            </a:rPr>
            <a:t>) transportation and the Angular Moment of Inertia (of robot body and buffer mass) must be known to calculate necessary accelerations to and from desired velocities (from body velocity to wheel velocities). </a:t>
          </a:r>
          <a:endParaRPr lang="en-US"/>
        </a:p>
      </dgm:t>
    </dgm:pt>
    <dgm:pt modelId="{F0256C78-2521-41E4-8D1A-5CF78744B27F}" type="parTrans" cxnId="{B2C59CD7-6FE1-4A93-BBC9-47B3D4689139}">
      <dgm:prSet/>
      <dgm:spPr/>
      <dgm:t>
        <a:bodyPr/>
        <a:lstStyle/>
        <a:p>
          <a:endParaRPr lang="en-US"/>
        </a:p>
      </dgm:t>
    </dgm:pt>
    <dgm:pt modelId="{8CF297C5-2A97-4330-ADD4-AC9267A45E20}" type="sibTrans" cxnId="{B2C59CD7-6FE1-4A93-BBC9-47B3D4689139}">
      <dgm:prSet/>
      <dgm:spPr/>
      <dgm:t>
        <a:bodyPr/>
        <a:lstStyle/>
        <a:p>
          <a:endParaRPr lang="en-US"/>
        </a:p>
      </dgm:t>
    </dgm:pt>
    <dgm:pt modelId="{FB19B8B1-F28F-45EC-8C9C-5CDF0653BBE5}">
      <dgm:prSet phldr="0"/>
      <dgm:spPr/>
      <dgm:t>
        <a:bodyPr/>
        <a:lstStyle/>
        <a:p>
          <a:pPr rtl="0">
            <a:lnSpc>
              <a:spcPct val="100000"/>
            </a:lnSpc>
          </a:pPr>
          <a:r>
            <a:rPr lang="en-US">
              <a:latin typeface="Calibri"/>
              <a:cs typeface="Calibri"/>
            </a:rPr>
            <a:t>Develop the Kinematic Equations of Motion</a:t>
          </a:r>
          <a:endParaRPr lang="en-US"/>
        </a:p>
      </dgm:t>
    </dgm:pt>
    <dgm:pt modelId="{0E4BB025-1922-4FA2-AE85-C9BE298FC23F}" type="parTrans" cxnId="{DC4F230B-9EE2-47E8-8BA4-C3C58F3089E4}">
      <dgm:prSet/>
      <dgm:spPr/>
    </dgm:pt>
    <dgm:pt modelId="{534F59AD-4E91-41EE-BBFF-2C8A59FA7B5B}" type="sibTrans" cxnId="{DC4F230B-9EE2-47E8-8BA4-C3C58F3089E4}">
      <dgm:prSet/>
      <dgm:spPr/>
    </dgm:pt>
    <dgm:pt modelId="{4F3FD57A-5889-47DB-91A2-1415C165ECC5}">
      <dgm:prSet phldr="0"/>
      <dgm:spPr/>
      <dgm:t>
        <a:bodyPr/>
        <a:lstStyle/>
        <a:p>
          <a:pPr algn="l">
            <a:lnSpc>
              <a:spcPct val="90000"/>
            </a:lnSpc>
          </a:pPr>
          <a:r>
            <a:rPr lang="en-US">
              <a:latin typeface="Calibri"/>
              <a:cs typeface="Calibri"/>
            </a:rPr>
            <a:t>Kinematic Design Constraints: </a:t>
          </a:r>
          <a:endParaRPr lang="en-US"/>
        </a:p>
      </dgm:t>
    </dgm:pt>
    <dgm:pt modelId="{D9D783E0-5916-45FB-A711-0E6F2B36422E}" type="parTrans" cxnId="{86B20000-6FAC-4076-AEC6-265AC6989FB6}">
      <dgm:prSet/>
      <dgm:spPr/>
    </dgm:pt>
    <dgm:pt modelId="{ABBE1B22-C3F8-493F-B265-2AF5BE4C8322}" type="sibTrans" cxnId="{86B20000-6FAC-4076-AEC6-265AC6989FB6}">
      <dgm:prSet/>
      <dgm:spPr/>
    </dgm:pt>
    <dgm:pt modelId="{4A5D7576-2B71-4D77-ACF7-BB5708355294}">
      <dgm:prSet phldr="0"/>
      <dgm:spPr/>
      <dgm:t>
        <a:bodyPr/>
        <a:lstStyle/>
        <a:p>
          <a:pPr algn="l">
            <a:lnSpc>
              <a:spcPct val="90000"/>
            </a:lnSpc>
          </a:pPr>
          <a:r>
            <a:rPr lang="en-US">
              <a:latin typeface="Calibri"/>
              <a:cs typeface="Calibri"/>
            </a:rPr>
            <a:t>Angular Velocity Control of each wheel, </a:t>
          </a:r>
          <a:endParaRPr lang="en-US"/>
        </a:p>
      </dgm:t>
    </dgm:pt>
    <dgm:pt modelId="{E29E6981-E936-41DA-A06D-0A6026FA39BA}" type="parTrans" cxnId="{78001EAB-4A5A-4279-88EB-B266CC0D9F3A}">
      <dgm:prSet/>
      <dgm:spPr/>
    </dgm:pt>
    <dgm:pt modelId="{3B793A37-433B-440D-A029-3A74028E4B8D}" type="sibTrans" cxnId="{78001EAB-4A5A-4279-88EB-B266CC0D9F3A}">
      <dgm:prSet/>
      <dgm:spPr/>
    </dgm:pt>
    <dgm:pt modelId="{FB1372B8-41A1-41C4-8C66-F4D70DC67A80}">
      <dgm:prSet phldr="0"/>
      <dgm:spPr/>
      <dgm:t>
        <a:bodyPr/>
        <a:lstStyle/>
        <a:p>
          <a:pPr algn="l">
            <a:lnSpc>
              <a:spcPct val="90000"/>
            </a:lnSpc>
          </a:pPr>
          <a:r>
            <a:rPr lang="en-US">
              <a:latin typeface="Calibri"/>
              <a:cs typeface="Calibri"/>
            </a:rPr>
            <a:t>Zero </a:t>
          </a:r>
          <a:r>
            <a:rPr lang="en-US" err="1">
              <a:latin typeface="Calibri"/>
              <a:cs typeface="Calibri"/>
            </a:rPr>
            <a:t>DoF</a:t>
          </a:r>
          <a:r>
            <a:rPr lang="en-US">
              <a:latin typeface="Calibri"/>
              <a:cs typeface="Calibri"/>
            </a:rPr>
            <a:t> of robot body when wheels set to Angular Velocity of Zero. </a:t>
          </a:r>
          <a:endParaRPr lang="en-US"/>
        </a:p>
      </dgm:t>
    </dgm:pt>
    <dgm:pt modelId="{8DF1DF0D-B88F-4FBE-B270-163DC141CAA1}" type="parTrans" cxnId="{DD9B33E4-9E36-4C58-9A0B-1F251E34A5C8}">
      <dgm:prSet/>
      <dgm:spPr/>
    </dgm:pt>
    <dgm:pt modelId="{C83AE41D-CC12-4A75-A8D9-5D03E3D0816E}" type="sibTrans" cxnId="{DD9B33E4-9E36-4C58-9A0B-1F251E34A5C8}">
      <dgm:prSet/>
      <dgm:spPr/>
    </dgm:pt>
    <dgm:pt modelId="{F9E76680-00C0-4CC6-BF72-8E2E1D554B55}">
      <dgm:prSet phldr="0"/>
      <dgm:spPr/>
      <dgm:t>
        <a:bodyPr/>
        <a:lstStyle/>
        <a:p>
          <a:pPr algn="l" rtl="0">
            <a:lnSpc>
              <a:spcPct val="90000"/>
            </a:lnSpc>
          </a:pPr>
          <a:r>
            <a:rPr lang="en-US">
              <a:latin typeface="Calibri"/>
              <a:cs typeface="Calibri"/>
            </a:rPr>
            <a:t>Swedish (</a:t>
          </a:r>
          <a:r>
            <a:rPr lang="en-US" err="1">
              <a:latin typeface="Calibri"/>
              <a:cs typeface="Calibri"/>
            </a:rPr>
            <a:t>Mecanum</a:t>
          </a:r>
          <a:r>
            <a:rPr lang="en-US">
              <a:latin typeface="Calibri"/>
              <a:cs typeface="Calibri"/>
            </a:rPr>
            <a:t>) Wheels</a:t>
          </a:r>
          <a:endParaRPr lang="en-US"/>
        </a:p>
      </dgm:t>
    </dgm:pt>
    <dgm:pt modelId="{EBE9AC52-7CC8-4DC8-87E9-6F90F28723FD}" type="parTrans" cxnId="{5CF6B8AF-7022-47DE-A2C5-6687C99857DD}">
      <dgm:prSet/>
      <dgm:spPr/>
    </dgm:pt>
    <dgm:pt modelId="{A77E29B1-A89A-4B16-8A64-34C2A8CB4186}" type="sibTrans" cxnId="{5CF6B8AF-7022-47DE-A2C5-6687C99857DD}">
      <dgm:prSet/>
      <dgm:spPr/>
    </dgm:pt>
    <dgm:pt modelId="{4AEB9ED1-369F-4A66-839D-26ACA3E187FA}">
      <dgm:prSet phldr="0"/>
      <dgm:spPr/>
      <dgm:t>
        <a:bodyPr/>
        <a:lstStyle/>
        <a:p>
          <a:pPr algn="l">
            <a:lnSpc>
              <a:spcPct val="90000"/>
            </a:lnSpc>
          </a:pPr>
          <a:r>
            <a:rPr lang="en-US">
              <a:latin typeface="Calibri"/>
              <a:cs typeface="Calibri"/>
            </a:rPr>
            <a:t>Develop the Dynamic Equations of Motion </a:t>
          </a:r>
          <a:endParaRPr lang="en-US"/>
        </a:p>
      </dgm:t>
    </dgm:pt>
    <dgm:pt modelId="{DAB5BAF8-8913-42A7-AA88-EFD32AB9597F}" type="parTrans" cxnId="{FE8BB110-BBD9-4E7A-9489-EA5EB0E4394F}">
      <dgm:prSet/>
      <dgm:spPr/>
    </dgm:pt>
    <dgm:pt modelId="{EDB69EC0-DE82-4985-AAC7-D226A76ECF4E}" type="sibTrans" cxnId="{FE8BB110-BBD9-4E7A-9489-EA5EB0E4394F}">
      <dgm:prSet/>
      <dgm:spPr/>
    </dgm:pt>
    <dgm:pt modelId="{82BB7A59-C258-48CC-90A5-7E0A73690A57}">
      <dgm:prSet phldr="0"/>
      <dgm:spPr/>
      <dgm:t>
        <a:bodyPr/>
        <a:lstStyle/>
        <a:p>
          <a:pPr algn="l">
            <a:lnSpc>
              <a:spcPct val="90000"/>
            </a:lnSpc>
          </a:pPr>
          <a:r>
            <a:rPr lang="en-US">
              <a:latin typeface="Calibri"/>
              <a:cs typeface="Calibri"/>
            </a:rPr>
            <a:t>Dynamic Design Constraints: </a:t>
          </a:r>
          <a:endParaRPr lang="en-US"/>
        </a:p>
      </dgm:t>
    </dgm:pt>
    <dgm:pt modelId="{1DE96338-1C07-42C1-AA7E-9CD0F9254B92}" type="parTrans" cxnId="{CCF8953E-A88D-4D07-8637-C0F1C6C91B7D}">
      <dgm:prSet/>
      <dgm:spPr/>
    </dgm:pt>
    <dgm:pt modelId="{75113019-0B97-4F7E-826A-A83D4884734C}" type="sibTrans" cxnId="{CCF8953E-A88D-4D07-8637-C0F1C6C91B7D}">
      <dgm:prSet/>
      <dgm:spPr/>
    </dgm:pt>
    <dgm:pt modelId="{D75494D5-EC5C-411B-8621-C3F5DAC91ACF}">
      <dgm:prSet phldr="0"/>
      <dgm:spPr/>
      <dgm:t>
        <a:bodyPr/>
        <a:lstStyle/>
        <a:p>
          <a:pPr algn="l">
            <a:lnSpc>
              <a:spcPct val="90000"/>
            </a:lnSpc>
          </a:pPr>
          <a:r>
            <a:rPr lang="en-US">
              <a:latin typeface="Calibri"/>
              <a:cs typeface="Calibri"/>
            </a:rPr>
            <a:t>Wheel motors must be capable of providing the necessary velocities for omnidirectional movement (which direction requires greatest velocity?). </a:t>
          </a:r>
          <a:endParaRPr lang="en-US"/>
        </a:p>
      </dgm:t>
    </dgm:pt>
    <dgm:pt modelId="{0540A7A4-CBEF-4061-AC2D-256B46B4D877}" type="parTrans" cxnId="{C8A308BF-B76B-4EF3-A6FE-9B9D8599B8B7}">
      <dgm:prSet/>
      <dgm:spPr/>
    </dgm:pt>
    <dgm:pt modelId="{62EC6886-D2FB-4AFF-981B-62B67B466E80}" type="sibTrans" cxnId="{C8A308BF-B76B-4EF3-A6FE-9B9D8599B8B7}">
      <dgm:prSet/>
      <dgm:spPr/>
    </dgm:pt>
    <dgm:pt modelId="{63C606D5-982C-47E7-BF86-52D027A2E764}" type="pres">
      <dgm:prSet presAssocID="{2DD89DC5-9A78-4517-A1B6-7D340636F55D}" presName="linear" presStyleCnt="0">
        <dgm:presLayoutVars>
          <dgm:dir/>
          <dgm:animLvl val="lvl"/>
          <dgm:resizeHandles val="exact"/>
        </dgm:presLayoutVars>
      </dgm:prSet>
      <dgm:spPr/>
    </dgm:pt>
    <dgm:pt modelId="{C6D96F68-4C52-4D8E-B5F7-20A8E1C9E108}" type="pres">
      <dgm:prSet presAssocID="{FB19B8B1-F28F-45EC-8C9C-5CDF0653BBE5}" presName="parentLin" presStyleCnt="0"/>
      <dgm:spPr/>
    </dgm:pt>
    <dgm:pt modelId="{A29981F9-B63F-4DF1-89F3-87EF3B1DE35F}" type="pres">
      <dgm:prSet presAssocID="{FB19B8B1-F28F-45EC-8C9C-5CDF0653BBE5}" presName="parentLeftMargin" presStyleLbl="node1" presStyleIdx="0" presStyleCnt="2"/>
      <dgm:spPr/>
    </dgm:pt>
    <dgm:pt modelId="{32381FE6-AA04-4CA5-9661-15B3ABB2A4F0}" type="pres">
      <dgm:prSet presAssocID="{FB19B8B1-F28F-45EC-8C9C-5CDF0653BBE5}" presName="parentText" presStyleLbl="node1" presStyleIdx="0" presStyleCnt="2">
        <dgm:presLayoutVars>
          <dgm:chMax val="0"/>
          <dgm:bulletEnabled val="1"/>
        </dgm:presLayoutVars>
      </dgm:prSet>
      <dgm:spPr/>
    </dgm:pt>
    <dgm:pt modelId="{5422CCFF-FE0D-445B-8D7A-2FEA25570E79}" type="pres">
      <dgm:prSet presAssocID="{FB19B8B1-F28F-45EC-8C9C-5CDF0653BBE5}" presName="negativeSpace" presStyleCnt="0"/>
      <dgm:spPr/>
    </dgm:pt>
    <dgm:pt modelId="{7BBEAEC3-9BF8-4225-96BA-855451BE855A}" type="pres">
      <dgm:prSet presAssocID="{FB19B8B1-F28F-45EC-8C9C-5CDF0653BBE5}" presName="childText" presStyleLbl="conFgAcc1" presStyleIdx="0" presStyleCnt="2">
        <dgm:presLayoutVars>
          <dgm:bulletEnabled val="1"/>
        </dgm:presLayoutVars>
      </dgm:prSet>
      <dgm:spPr/>
    </dgm:pt>
    <dgm:pt modelId="{5E64FF17-3953-4327-9DB6-66C042CA5DDC}" type="pres">
      <dgm:prSet presAssocID="{534F59AD-4E91-41EE-BBFF-2C8A59FA7B5B}" presName="spaceBetweenRectangles" presStyleCnt="0"/>
      <dgm:spPr/>
    </dgm:pt>
    <dgm:pt modelId="{0899B827-D6A4-4455-AC77-9B0CC87339C0}" type="pres">
      <dgm:prSet presAssocID="{4AEB9ED1-369F-4A66-839D-26ACA3E187FA}" presName="parentLin" presStyleCnt="0"/>
      <dgm:spPr/>
    </dgm:pt>
    <dgm:pt modelId="{D5E25969-C3F7-4BED-81E1-467EE9180A39}" type="pres">
      <dgm:prSet presAssocID="{4AEB9ED1-369F-4A66-839D-26ACA3E187FA}" presName="parentLeftMargin" presStyleLbl="node1" presStyleIdx="0" presStyleCnt="2"/>
      <dgm:spPr/>
    </dgm:pt>
    <dgm:pt modelId="{F7FAAB1D-FABC-4444-B419-6A57C1DBFCE6}" type="pres">
      <dgm:prSet presAssocID="{4AEB9ED1-369F-4A66-839D-26ACA3E187FA}" presName="parentText" presStyleLbl="node1" presStyleIdx="1" presStyleCnt="2">
        <dgm:presLayoutVars>
          <dgm:chMax val="0"/>
          <dgm:bulletEnabled val="1"/>
        </dgm:presLayoutVars>
      </dgm:prSet>
      <dgm:spPr/>
    </dgm:pt>
    <dgm:pt modelId="{F27FB400-1573-4640-9A71-EF2FF7E728F9}" type="pres">
      <dgm:prSet presAssocID="{4AEB9ED1-369F-4A66-839D-26ACA3E187FA}" presName="negativeSpace" presStyleCnt="0"/>
      <dgm:spPr/>
    </dgm:pt>
    <dgm:pt modelId="{E5246AC8-ED0F-44D7-AE46-AB367BF474D9}" type="pres">
      <dgm:prSet presAssocID="{4AEB9ED1-369F-4A66-839D-26ACA3E187FA}" presName="childText" presStyleLbl="conFgAcc1" presStyleIdx="1" presStyleCnt="2">
        <dgm:presLayoutVars>
          <dgm:bulletEnabled val="1"/>
        </dgm:presLayoutVars>
      </dgm:prSet>
      <dgm:spPr/>
    </dgm:pt>
  </dgm:ptLst>
  <dgm:cxnLst>
    <dgm:cxn modelId="{86B20000-6FAC-4076-AEC6-265AC6989FB6}" srcId="{FB19B8B1-F28F-45EC-8C9C-5CDF0653BBE5}" destId="{4F3FD57A-5889-47DB-91A2-1415C165ECC5}" srcOrd="0" destOrd="0" parTransId="{D9D783E0-5916-45FB-A711-0E6F2B36422E}" sibTransId="{ABBE1B22-C3F8-493F-B265-2AF5BE4C8322}"/>
    <dgm:cxn modelId="{8E508A09-09EC-4853-88C4-4C68FF530BBE}" type="presOf" srcId="{F9E76680-00C0-4CC6-BF72-8E2E1D554B55}" destId="{7BBEAEC3-9BF8-4225-96BA-855451BE855A}" srcOrd="0" destOrd="3" presId="urn:microsoft.com/office/officeart/2005/8/layout/list1"/>
    <dgm:cxn modelId="{DC4F230B-9EE2-47E8-8BA4-C3C58F3089E4}" srcId="{2DD89DC5-9A78-4517-A1B6-7D340636F55D}" destId="{FB19B8B1-F28F-45EC-8C9C-5CDF0653BBE5}" srcOrd="0" destOrd="0" parTransId="{0E4BB025-1922-4FA2-AE85-C9BE298FC23F}" sibTransId="{534F59AD-4E91-41EE-BBFF-2C8A59FA7B5B}"/>
    <dgm:cxn modelId="{FE8BB110-BBD9-4E7A-9489-EA5EB0E4394F}" srcId="{2DD89DC5-9A78-4517-A1B6-7D340636F55D}" destId="{4AEB9ED1-369F-4A66-839D-26ACA3E187FA}" srcOrd="1" destOrd="0" parTransId="{DAB5BAF8-8913-42A7-AA88-EFD32AB9597F}" sibTransId="{EDB69EC0-DE82-4985-AAC7-D226A76ECF4E}"/>
    <dgm:cxn modelId="{CCF8953E-A88D-4D07-8637-C0F1C6C91B7D}" srcId="{4AEB9ED1-369F-4A66-839D-26ACA3E187FA}" destId="{82BB7A59-C258-48CC-90A5-7E0A73690A57}" srcOrd="0" destOrd="0" parTransId="{1DE96338-1C07-42C1-AA7E-9CD0F9254B92}" sibTransId="{75113019-0B97-4F7E-826A-A83D4884734C}"/>
    <dgm:cxn modelId="{CFE95D45-FBAD-4EE3-ABFF-8C8AF1FF1114}" type="presOf" srcId="{4A5D7576-2B71-4D77-ACF7-BB5708355294}" destId="{7BBEAEC3-9BF8-4225-96BA-855451BE855A}" srcOrd="0" destOrd="1" presId="urn:microsoft.com/office/officeart/2005/8/layout/list1"/>
    <dgm:cxn modelId="{1C2E746B-6222-4FF8-934E-AB7925AF800F}" type="presOf" srcId="{FB19B8B1-F28F-45EC-8C9C-5CDF0653BBE5}" destId="{32381FE6-AA04-4CA5-9661-15B3ABB2A4F0}" srcOrd="1" destOrd="0" presId="urn:microsoft.com/office/officeart/2005/8/layout/list1"/>
    <dgm:cxn modelId="{CD84A9A8-DFCA-450A-8868-A02AB70B1943}" type="presOf" srcId="{9D5A6B43-7654-4B8A-8196-BA9196113096}" destId="{E5246AC8-ED0F-44D7-AE46-AB367BF474D9}" srcOrd="0" destOrd="2" presId="urn:microsoft.com/office/officeart/2005/8/layout/list1"/>
    <dgm:cxn modelId="{78001EAB-4A5A-4279-88EB-B266CC0D9F3A}" srcId="{4F3FD57A-5889-47DB-91A2-1415C165ECC5}" destId="{4A5D7576-2B71-4D77-ACF7-BB5708355294}" srcOrd="0" destOrd="0" parTransId="{E29E6981-E936-41DA-A06D-0A6026FA39BA}" sibTransId="{3B793A37-433B-440D-A029-3A74028E4B8D}"/>
    <dgm:cxn modelId="{5CF6B8AF-7022-47DE-A2C5-6687C99857DD}" srcId="{4F3FD57A-5889-47DB-91A2-1415C165ECC5}" destId="{F9E76680-00C0-4CC6-BF72-8E2E1D554B55}" srcOrd="2" destOrd="0" parTransId="{EBE9AC52-7CC8-4DC8-87E9-6F90F28723FD}" sibTransId="{A77E29B1-A89A-4B16-8A64-34C2A8CB4186}"/>
    <dgm:cxn modelId="{C8A308BF-B76B-4EF3-A6FE-9B9D8599B8B7}" srcId="{82BB7A59-C258-48CC-90A5-7E0A73690A57}" destId="{D75494D5-EC5C-411B-8621-C3F5DAC91ACF}" srcOrd="0" destOrd="0" parTransId="{0540A7A4-CBEF-4061-AC2D-256B46B4D877}" sibTransId="{62EC6886-D2FB-4AFF-981B-62B67B466E80}"/>
    <dgm:cxn modelId="{E7491FC6-25C5-49CE-9224-2A9E99B944B1}" type="presOf" srcId="{4AEB9ED1-369F-4A66-839D-26ACA3E187FA}" destId="{F7FAAB1D-FABC-4444-B419-6A57C1DBFCE6}" srcOrd="1" destOrd="0" presId="urn:microsoft.com/office/officeart/2005/8/layout/list1"/>
    <dgm:cxn modelId="{38BABED0-7ACE-49D1-BD3C-856E40667C58}" type="presOf" srcId="{4F3FD57A-5889-47DB-91A2-1415C165ECC5}" destId="{7BBEAEC3-9BF8-4225-96BA-855451BE855A}" srcOrd="0" destOrd="0" presId="urn:microsoft.com/office/officeart/2005/8/layout/list1"/>
    <dgm:cxn modelId="{0955A3D3-0CBD-4543-8AB1-23E135FA5CB9}" type="presOf" srcId="{D75494D5-EC5C-411B-8621-C3F5DAC91ACF}" destId="{E5246AC8-ED0F-44D7-AE46-AB367BF474D9}" srcOrd="0" destOrd="1" presId="urn:microsoft.com/office/officeart/2005/8/layout/list1"/>
    <dgm:cxn modelId="{713C95D5-9D2D-4DD2-8E96-EA73BCB3846D}" type="presOf" srcId="{82BB7A59-C258-48CC-90A5-7E0A73690A57}" destId="{E5246AC8-ED0F-44D7-AE46-AB367BF474D9}" srcOrd="0" destOrd="0" presId="urn:microsoft.com/office/officeart/2005/8/layout/list1"/>
    <dgm:cxn modelId="{B2C59CD7-6FE1-4A93-BBC9-47B3D4689139}" srcId="{82BB7A59-C258-48CC-90A5-7E0A73690A57}" destId="{9D5A6B43-7654-4B8A-8196-BA9196113096}" srcOrd="1" destOrd="0" parTransId="{F0256C78-2521-41E4-8D1A-5CF78744B27F}" sibTransId="{8CF297C5-2A97-4330-ADD4-AC9267A45E20}"/>
    <dgm:cxn modelId="{7BC824DF-7E15-40FE-ACB1-1C20D02B8445}" type="presOf" srcId="{FB1372B8-41A1-41C4-8C66-F4D70DC67A80}" destId="{7BBEAEC3-9BF8-4225-96BA-855451BE855A}" srcOrd="0" destOrd="2" presId="urn:microsoft.com/office/officeart/2005/8/layout/list1"/>
    <dgm:cxn modelId="{DD9B33E4-9E36-4C58-9A0B-1F251E34A5C8}" srcId="{4F3FD57A-5889-47DB-91A2-1415C165ECC5}" destId="{FB1372B8-41A1-41C4-8C66-F4D70DC67A80}" srcOrd="1" destOrd="0" parTransId="{8DF1DF0D-B88F-4FBE-B270-163DC141CAA1}" sibTransId="{C83AE41D-CC12-4A75-A8D9-5D03E3D0816E}"/>
    <dgm:cxn modelId="{8B86A2F5-4E82-4C92-9649-6B75AC40F1DF}" type="presOf" srcId="{2DD89DC5-9A78-4517-A1B6-7D340636F55D}" destId="{63C606D5-982C-47E7-BF86-52D027A2E764}" srcOrd="0" destOrd="0" presId="urn:microsoft.com/office/officeart/2005/8/layout/list1"/>
    <dgm:cxn modelId="{6C4783FC-48AD-4475-B582-1A162DBAAA71}" type="presOf" srcId="{4AEB9ED1-369F-4A66-839D-26ACA3E187FA}" destId="{D5E25969-C3F7-4BED-81E1-467EE9180A39}" srcOrd="0" destOrd="0" presId="urn:microsoft.com/office/officeart/2005/8/layout/list1"/>
    <dgm:cxn modelId="{EF5303FD-379A-4E52-8F14-D699BF1BC506}" type="presOf" srcId="{FB19B8B1-F28F-45EC-8C9C-5CDF0653BBE5}" destId="{A29981F9-B63F-4DF1-89F3-87EF3B1DE35F}" srcOrd="0" destOrd="0" presId="urn:microsoft.com/office/officeart/2005/8/layout/list1"/>
    <dgm:cxn modelId="{1726DC0E-C496-442C-986E-782D0B5314A0}" type="presParOf" srcId="{63C606D5-982C-47E7-BF86-52D027A2E764}" destId="{C6D96F68-4C52-4D8E-B5F7-20A8E1C9E108}" srcOrd="0" destOrd="0" presId="urn:microsoft.com/office/officeart/2005/8/layout/list1"/>
    <dgm:cxn modelId="{BE602E81-5F21-44A9-8F31-7A71F0038760}" type="presParOf" srcId="{C6D96F68-4C52-4D8E-B5F7-20A8E1C9E108}" destId="{A29981F9-B63F-4DF1-89F3-87EF3B1DE35F}" srcOrd="0" destOrd="0" presId="urn:microsoft.com/office/officeart/2005/8/layout/list1"/>
    <dgm:cxn modelId="{9D3DC4B1-80F8-4AF1-B12B-BB7AE01A4149}" type="presParOf" srcId="{C6D96F68-4C52-4D8E-B5F7-20A8E1C9E108}" destId="{32381FE6-AA04-4CA5-9661-15B3ABB2A4F0}" srcOrd="1" destOrd="0" presId="urn:microsoft.com/office/officeart/2005/8/layout/list1"/>
    <dgm:cxn modelId="{BC02DAA8-9F30-4448-BAB3-B1425803095E}" type="presParOf" srcId="{63C606D5-982C-47E7-BF86-52D027A2E764}" destId="{5422CCFF-FE0D-445B-8D7A-2FEA25570E79}" srcOrd="1" destOrd="0" presId="urn:microsoft.com/office/officeart/2005/8/layout/list1"/>
    <dgm:cxn modelId="{FCD3807E-399D-4673-ABEC-387BCED28386}" type="presParOf" srcId="{63C606D5-982C-47E7-BF86-52D027A2E764}" destId="{7BBEAEC3-9BF8-4225-96BA-855451BE855A}" srcOrd="2" destOrd="0" presId="urn:microsoft.com/office/officeart/2005/8/layout/list1"/>
    <dgm:cxn modelId="{13DCA760-ACAE-4EA6-9536-28C97FFF8F59}" type="presParOf" srcId="{63C606D5-982C-47E7-BF86-52D027A2E764}" destId="{5E64FF17-3953-4327-9DB6-66C042CA5DDC}" srcOrd="3" destOrd="0" presId="urn:microsoft.com/office/officeart/2005/8/layout/list1"/>
    <dgm:cxn modelId="{1CADD2A0-5C95-45F5-902F-1F3BCCA54AB3}" type="presParOf" srcId="{63C606D5-982C-47E7-BF86-52D027A2E764}" destId="{0899B827-D6A4-4455-AC77-9B0CC87339C0}" srcOrd="4" destOrd="0" presId="urn:microsoft.com/office/officeart/2005/8/layout/list1"/>
    <dgm:cxn modelId="{58B98C96-0B32-4363-A1BA-DF03BFE8057E}" type="presParOf" srcId="{0899B827-D6A4-4455-AC77-9B0CC87339C0}" destId="{D5E25969-C3F7-4BED-81E1-467EE9180A39}" srcOrd="0" destOrd="0" presId="urn:microsoft.com/office/officeart/2005/8/layout/list1"/>
    <dgm:cxn modelId="{37E591E1-A399-44A4-9455-2C3578132E0B}" type="presParOf" srcId="{0899B827-D6A4-4455-AC77-9B0CC87339C0}" destId="{F7FAAB1D-FABC-4444-B419-6A57C1DBFCE6}" srcOrd="1" destOrd="0" presId="urn:microsoft.com/office/officeart/2005/8/layout/list1"/>
    <dgm:cxn modelId="{F5344CA8-ABBA-4087-B55E-71E4C2E3312B}" type="presParOf" srcId="{63C606D5-982C-47E7-BF86-52D027A2E764}" destId="{F27FB400-1573-4640-9A71-EF2FF7E728F9}" srcOrd="5" destOrd="0" presId="urn:microsoft.com/office/officeart/2005/8/layout/list1"/>
    <dgm:cxn modelId="{1EA80A77-D8A6-4341-891D-F72C827657E3}" type="presParOf" srcId="{63C606D5-982C-47E7-BF86-52D027A2E764}" destId="{E5246AC8-ED0F-44D7-AE46-AB367BF474D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4BAE75-D043-4CC2-8D1F-9359029248AD}"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D54779FC-154A-4FF1-B66E-23D5B3257AA1}">
      <dgm:prSet/>
      <dgm:spPr/>
      <dgm:t>
        <a:bodyPr/>
        <a:lstStyle/>
        <a:p>
          <a:pPr rtl="0"/>
          <a:r>
            <a:rPr lang="en-US"/>
            <a:t>Modelling Design Constraints:</a:t>
          </a:r>
          <a:r>
            <a:rPr lang="en-US">
              <a:latin typeface="Calibri Light" panose="020F0302020204030204"/>
            </a:rPr>
            <a:t> </a:t>
          </a:r>
          <a:endParaRPr lang="en-US"/>
        </a:p>
      </dgm:t>
    </dgm:pt>
    <dgm:pt modelId="{FF1DFF94-C6C9-4E5F-AB52-98AF855C7490}" type="parTrans" cxnId="{729F0280-AA4C-432E-B4F9-3C5C805FA3C4}">
      <dgm:prSet/>
      <dgm:spPr/>
      <dgm:t>
        <a:bodyPr/>
        <a:lstStyle/>
        <a:p>
          <a:endParaRPr lang="en-US"/>
        </a:p>
      </dgm:t>
    </dgm:pt>
    <dgm:pt modelId="{4AF19461-9748-40A3-9573-47ECFF0A13EE}" type="sibTrans" cxnId="{729F0280-AA4C-432E-B4F9-3C5C805FA3C4}">
      <dgm:prSet/>
      <dgm:spPr/>
      <dgm:t>
        <a:bodyPr/>
        <a:lstStyle/>
        <a:p>
          <a:endParaRPr lang="en-US"/>
        </a:p>
      </dgm:t>
    </dgm:pt>
    <dgm:pt modelId="{5AF186A0-BB93-4676-B858-C06A468E7839}">
      <dgm:prSet/>
      <dgm:spPr/>
      <dgm:t>
        <a:bodyPr/>
        <a:lstStyle/>
        <a:p>
          <a:r>
            <a:rPr lang="en-US" b="0"/>
            <a:t>Is the kinematic model reasonable when the dynamic model is applied? [I.e. are the wheels big enough? do the rollers need to be wider for better traction? what is the max vel's/acc's required from wheels?]</a:t>
          </a:r>
        </a:p>
      </dgm:t>
    </dgm:pt>
    <dgm:pt modelId="{A7062615-79B9-42CB-A43F-7C32BFB3E954}" type="parTrans" cxnId="{756BEB47-CDBA-4FAA-B4DE-12A67C17DD67}">
      <dgm:prSet/>
      <dgm:spPr/>
      <dgm:t>
        <a:bodyPr/>
        <a:lstStyle/>
        <a:p>
          <a:endParaRPr lang="en-US"/>
        </a:p>
      </dgm:t>
    </dgm:pt>
    <dgm:pt modelId="{65A5E7E6-D396-4F3A-B2D6-6B5C5F3A8E00}" type="sibTrans" cxnId="{756BEB47-CDBA-4FAA-B4DE-12A67C17DD67}">
      <dgm:prSet/>
      <dgm:spPr/>
      <dgm:t>
        <a:bodyPr/>
        <a:lstStyle/>
        <a:p>
          <a:endParaRPr lang="en-US"/>
        </a:p>
      </dgm:t>
    </dgm:pt>
    <dgm:pt modelId="{A7079AE7-4ECF-4781-9B75-763E22E86571}">
      <dgm:prSet/>
      <dgm:spPr/>
      <dgm:t>
        <a:bodyPr/>
        <a:lstStyle/>
        <a:p>
          <a:pPr rtl="0"/>
          <a:r>
            <a:rPr lang="en-US"/>
            <a:t>Required Equations/Parameters</a:t>
          </a:r>
          <a:r>
            <a:rPr lang="en-US">
              <a:latin typeface="Calibri Light" panose="020F0302020204030204"/>
            </a:rPr>
            <a:t> (Refer to next slide):</a:t>
          </a:r>
          <a:endParaRPr lang="en-US"/>
        </a:p>
      </dgm:t>
    </dgm:pt>
    <dgm:pt modelId="{D2B1D637-3C86-4EBD-9195-8BF3C96A4146}" type="parTrans" cxnId="{10677160-5D59-4655-AE87-861953163E28}">
      <dgm:prSet/>
      <dgm:spPr/>
      <dgm:t>
        <a:bodyPr/>
        <a:lstStyle/>
        <a:p>
          <a:endParaRPr lang="en-US"/>
        </a:p>
      </dgm:t>
    </dgm:pt>
    <dgm:pt modelId="{496B4909-7183-4A6E-BDB5-96D991A056B0}" type="sibTrans" cxnId="{10677160-5D59-4655-AE87-861953163E28}">
      <dgm:prSet/>
      <dgm:spPr/>
      <dgm:t>
        <a:bodyPr/>
        <a:lstStyle/>
        <a:p>
          <a:endParaRPr lang="en-US"/>
        </a:p>
      </dgm:t>
    </dgm:pt>
    <dgm:pt modelId="{B133633A-31EF-408A-8EC6-E8879255BB8D}">
      <dgm:prSet/>
      <dgm:spPr/>
      <dgm:t>
        <a:bodyPr/>
        <a:lstStyle/>
        <a:p>
          <a:r>
            <a:rPr lang="en-US"/>
            <a:t>Kinematic Equations of Motion [4 Wheel Velocity Inputs -&gt; Body Velocity {linear &amp; angular} outputs {change in position and orientation}]</a:t>
          </a:r>
        </a:p>
      </dgm:t>
    </dgm:pt>
    <dgm:pt modelId="{C23A05A0-A9FD-4D15-B0C8-F14B3E706670}" type="parTrans" cxnId="{B58E9597-0B4F-480E-8FE9-B5ECA37D6AF6}">
      <dgm:prSet/>
      <dgm:spPr/>
      <dgm:t>
        <a:bodyPr/>
        <a:lstStyle/>
        <a:p>
          <a:endParaRPr lang="en-US"/>
        </a:p>
      </dgm:t>
    </dgm:pt>
    <dgm:pt modelId="{5A7ACF17-EA21-4549-BFFC-F518A4A90956}" type="sibTrans" cxnId="{B58E9597-0B4F-480E-8FE9-B5ECA37D6AF6}">
      <dgm:prSet/>
      <dgm:spPr/>
      <dgm:t>
        <a:bodyPr/>
        <a:lstStyle/>
        <a:p>
          <a:endParaRPr lang="en-US"/>
        </a:p>
      </dgm:t>
    </dgm:pt>
    <dgm:pt modelId="{9AA641DD-F60F-4167-BB23-B22520F06B52}">
      <dgm:prSet/>
      <dgm:spPr/>
      <dgm:t>
        <a:bodyPr/>
        <a:lstStyle/>
        <a:p>
          <a:r>
            <a:rPr lang="en-US"/>
            <a:t>Wheel Positions </a:t>
          </a:r>
          <a:r>
            <a:rPr lang="en-US" err="1"/>
            <a:t>w.r.t.</a:t>
          </a:r>
          <a:r>
            <a:rPr lang="en-US"/>
            <a:t> body</a:t>
          </a:r>
        </a:p>
      </dgm:t>
    </dgm:pt>
    <dgm:pt modelId="{B4793ADA-2C3B-42FF-A308-ABA25FE5BD7B}" type="parTrans" cxnId="{0885A717-B9FE-4490-968E-7A28902081F0}">
      <dgm:prSet/>
      <dgm:spPr/>
      <dgm:t>
        <a:bodyPr/>
        <a:lstStyle/>
        <a:p>
          <a:endParaRPr lang="en-US"/>
        </a:p>
      </dgm:t>
    </dgm:pt>
    <dgm:pt modelId="{7E5493BD-8231-4A15-AB53-C16E1E9BD1B3}" type="sibTrans" cxnId="{0885A717-B9FE-4490-968E-7A28902081F0}">
      <dgm:prSet/>
      <dgm:spPr/>
      <dgm:t>
        <a:bodyPr/>
        <a:lstStyle/>
        <a:p>
          <a:endParaRPr lang="en-US"/>
        </a:p>
      </dgm:t>
    </dgm:pt>
    <dgm:pt modelId="{563AC021-BF7A-445C-B0F9-763E0C16803E}">
      <dgm:prSet/>
      <dgm:spPr/>
      <dgm:t>
        <a:bodyPr/>
        <a:lstStyle/>
        <a:p>
          <a:pPr rtl="0"/>
          <a:r>
            <a:rPr lang="en-US"/>
            <a:t>Wheel Parameters {</a:t>
          </a:r>
          <a:r>
            <a:rPr lang="en-US">
              <a:latin typeface="Calibri Light" panose="020F0302020204030204"/>
            </a:rPr>
            <a:t>refer to Table 1}</a:t>
          </a:r>
          <a:endParaRPr lang="en-US"/>
        </a:p>
      </dgm:t>
    </dgm:pt>
    <dgm:pt modelId="{D75F23CA-45A4-4006-A7D5-43FFACFD75FA}" type="parTrans" cxnId="{4E68FC8F-3871-48F4-B549-3522540BF9FB}">
      <dgm:prSet/>
      <dgm:spPr/>
      <dgm:t>
        <a:bodyPr/>
        <a:lstStyle/>
        <a:p>
          <a:endParaRPr lang="en-US"/>
        </a:p>
      </dgm:t>
    </dgm:pt>
    <dgm:pt modelId="{3D959D00-428A-413A-841B-F401EE2CE48F}" type="sibTrans" cxnId="{4E68FC8F-3871-48F4-B549-3522540BF9FB}">
      <dgm:prSet/>
      <dgm:spPr/>
      <dgm:t>
        <a:bodyPr/>
        <a:lstStyle/>
        <a:p>
          <a:endParaRPr lang="en-US"/>
        </a:p>
      </dgm:t>
    </dgm:pt>
    <dgm:pt modelId="{707BF6F8-494B-45D9-BEAD-8D01169D7F7C}">
      <dgm:prSet/>
      <dgm:spPr/>
      <dgm:t>
        <a:bodyPr/>
        <a:lstStyle/>
        <a:p>
          <a:pPr rtl="0"/>
          <a:r>
            <a:rPr lang="en-US"/>
            <a:t>Body Mass Parameters {Body Mass, Body Moment of Inertia}</a:t>
          </a:r>
          <a:r>
            <a:rPr lang="en-US">
              <a:latin typeface="Calibri Light" panose="020F0302020204030204"/>
            </a:rPr>
            <a:t> - TBD</a:t>
          </a:r>
          <a:endParaRPr lang="en-US"/>
        </a:p>
      </dgm:t>
    </dgm:pt>
    <dgm:pt modelId="{B488E8BE-53D2-4BA7-94BE-6BB53E8071A7}" type="parTrans" cxnId="{8B44ECDE-FA96-4F05-81B5-61BAF9E11DA8}">
      <dgm:prSet/>
      <dgm:spPr/>
      <dgm:t>
        <a:bodyPr/>
        <a:lstStyle/>
        <a:p>
          <a:endParaRPr lang="en-US"/>
        </a:p>
      </dgm:t>
    </dgm:pt>
    <dgm:pt modelId="{B767AF56-3CA0-4E1B-86E6-649D156B3C61}" type="sibTrans" cxnId="{8B44ECDE-FA96-4F05-81B5-61BAF9E11DA8}">
      <dgm:prSet/>
      <dgm:spPr/>
      <dgm:t>
        <a:bodyPr/>
        <a:lstStyle/>
        <a:p>
          <a:endParaRPr lang="en-US"/>
        </a:p>
      </dgm:t>
    </dgm:pt>
    <dgm:pt modelId="{D8D9D4CB-3DA9-41C0-A061-3F7378A32A71}">
      <dgm:prSet/>
      <dgm:spPr/>
      <dgm:t>
        <a:bodyPr/>
        <a:lstStyle/>
        <a:p>
          <a:r>
            <a:rPr lang="en-US"/>
            <a:t>Modelling: Expectations:</a:t>
          </a:r>
        </a:p>
      </dgm:t>
    </dgm:pt>
    <dgm:pt modelId="{6641AC2A-25E2-4F8B-B4FD-DDDBCA880FB7}" type="parTrans" cxnId="{9AF58FAD-992B-4B4D-8878-BD2DCDBDBA2A}">
      <dgm:prSet/>
      <dgm:spPr/>
      <dgm:t>
        <a:bodyPr/>
        <a:lstStyle/>
        <a:p>
          <a:endParaRPr lang="en-US"/>
        </a:p>
      </dgm:t>
    </dgm:pt>
    <dgm:pt modelId="{72F5EBF8-7756-411C-B0AB-55814067157A}" type="sibTrans" cxnId="{9AF58FAD-992B-4B4D-8878-BD2DCDBDBA2A}">
      <dgm:prSet/>
      <dgm:spPr/>
      <dgm:t>
        <a:bodyPr/>
        <a:lstStyle/>
        <a:p>
          <a:endParaRPr lang="en-US"/>
        </a:p>
      </dgm:t>
    </dgm:pt>
    <dgm:pt modelId="{ADAC189D-5150-45F3-ADB7-E14378E9B3C8}">
      <dgm:prSet/>
      <dgm:spPr/>
      <dgm:t>
        <a:bodyPr/>
        <a:lstStyle/>
        <a:p>
          <a:r>
            <a:rPr lang="en-US"/>
            <a:t>A MATLAB script that takes the desired body pose/velocities, and outputs the necessary wheel velocities and torques needed for execution</a:t>
          </a:r>
        </a:p>
      </dgm:t>
    </dgm:pt>
    <dgm:pt modelId="{ED388154-589C-4372-88FF-5424698023A8}" type="parTrans" cxnId="{70975689-71C3-43A0-8707-C48CD10BAD4A}">
      <dgm:prSet/>
      <dgm:spPr/>
      <dgm:t>
        <a:bodyPr/>
        <a:lstStyle/>
        <a:p>
          <a:endParaRPr lang="en-US"/>
        </a:p>
      </dgm:t>
    </dgm:pt>
    <dgm:pt modelId="{EBB5E67E-2816-469D-993F-1D2E45D4304B}" type="sibTrans" cxnId="{70975689-71C3-43A0-8707-C48CD10BAD4A}">
      <dgm:prSet/>
      <dgm:spPr/>
      <dgm:t>
        <a:bodyPr/>
        <a:lstStyle/>
        <a:p>
          <a:endParaRPr lang="en-US"/>
        </a:p>
      </dgm:t>
    </dgm:pt>
    <dgm:pt modelId="{3B3F9349-C6A0-468E-BBD7-3D7BEA1EC086}">
      <dgm:prSet phldr="0"/>
      <dgm:spPr/>
      <dgm:t>
        <a:bodyPr/>
        <a:lstStyle/>
        <a:p>
          <a:pPr rtl="0"/>
          <a:r>
            <a:rPr lang="en-US" b="0">
              <a:latin typeface="Calibri Light" panose="020F0302020204030204"/>
            </a:rPr>
            <a:t>Can the kinematic model be used for control? And the dynamics be covered by the servomotors (motor provides necessary torque to reach velocity...)? -&gt; Only need dynamic model when accelerations are constrained which shouldn't be a problem due to low body velocity limit.  </a:t>
          </a:r>
        </a:p>
      </dgm:t>
    </dgm:pt>
    <dgm:pt modelId="{350509AB-AB1F-4FFA-A7C2-DEB36FB87D84}" type="parTrans" cxnId="{7A94FFB0-BD09-47B7-9E1E-85AB0626C7A3}">
      <dgm:prSet/>
      <dgm:spPr/>
    </dgm:pt>
    <dgm:pt modelId="{A6802BD2-1D9E-4415-AADE-0CF450A5A3A8}" type="sibTrans" cxnId="{7A94FFB0-BD09-47B7-9E1E-85AB0626C7A3}">
      <dgm:prSet/>
      <dgm:spPr/>
    </dgm:pt>
    <dgm:pt modelId="{BF9B814F-A61C-4F5B-8A69-9B7AFCAACA9B}" type="pres">
      <dgm:prSet presAssocID="{3D4BAE75-D043-4CC2-8D1F-9359029248AD}" presName="linear" presStyleCnt="0">
        <dgm:presLayoutVars>
          <dgm:animLvl val="lvl"/>
          <dgm:resizeHandles val="exact"/>
        </dgm:presLayoutVars>
      </dgm:prSet>
      <dgm:spPr/>
    </dgm:pt>
    <dgm:pt modelId="{6CD48B55-6492-4A2B-8895-829517775206}" type="pres">
      <dgm:prSet presAssocID="{D54779FC-154A-4FF1-B66E-23D5B3257AA1}" presName="parentText" presStyleLbl="node1" presStyleIdx="0" presStyleCnt="3">
        <dgm:presLayoutVars>
          <dgm:chMax val="0"/>
          <dgm:bulletEnabled val="1"/>
        </dgm:presLayoutVars>
      </dgm:prSet>
      <dgm:spPr/>
    </dgm:pt>
    <dgm:pt modelId="{D89CF09C-22CE-438D-8D8A-7E284BBD4700}" type="pres">
      <dgm:prSet presAssocID="{D54779FC-154A-4FF1-B66E-23D5B3257AA1}" presName="childText" presStyleLbl="revTx" presStyleIdx="0" presStyleCnt="3">
        <dgm:presLayoutVars>
          <dgm:bulletEnabled val="1"/>
        </dgm:presLayoutVars>
      </dgm:prSet>
      <dgm:spPr/>
    </dgm:pt>
    <dgm:pt modelId="{9E1C3ADC-4A25-4D83-AF45-8FB6A77AF214}" type="pres">
      <dgm:prSet presAssocID="{A7079AE7-4ECF-4781-9B75-763E22E86571}" presName="parentText" presStyleLbl="node1" presStyleIdx="1" presStyleCnt="3">
        <dgm:presLayoutVars>
          <dgm:chMax val="0"/>
          <dgm:bulletEnabled val="1"/>
        </dgm:presLayoutVars>
      </dgm:prSet>
      <dgm:spPr/>
    </dgm:pt>
    <dgm:pt modelId="{1E835542-A900-407A-8326-5E16D9D76F4F}" type="pres">
      <dgm:prSet presAssocID="{A7079AE7-4ECF-4781-9B75-763E22E86571}" presName="childText" presStyleLbl="revTx" presStyleIdx="1" presStyleCnt="3">
        <dgm:presLayoutVars>
          <dgm:bulletEnabled val="1"/>
        </dgm:presLayoutVars>
      </dgm:prSet>
      <dgm:spPr/>
    </dgm:pt>
    <dgm:pt modelId="{DCB5322E-075C-4169-89FB-E60B1C1BDD7D}" type="pres">
      <dgm:prSet presAssocID="{D8D9D4CB-3DA9-41C0-A061-3F7378A32A71}" presName="parentText" presStyleLbl="node1" presStyleIdx="2" presStyleCnt="3">
        <dgm:presLayoutVars>
          <dgm:chMax val="0"/>
          <dgm:bulletEnabled val="1"/>
        </dgm:presLayoutVars>
      </dgm:prSet>
      <dgm:spPr/>
    </dgm:pt>
    <dgm:pt modelId="{39400F2F-A00B-413D-9A53-72B0CA774F70}" type="pres">
      <dgm:prSet presAssocID="{D8D9D4CB-3DA9-41C0-A061-3F7378A32A71}" presName="childText" presStyleLbl="revTx" presStyleIdx="2" presStyleCnt="3">
        <dgm:presLayoutVars>
          <dgm:bulletEnabled val="1"/>
        </dgm:presLayoutVars>
      </dgm:prSet>
      <dgm:spPr/>
    </dgm:pt>
  </dgm:ptLst>
  <dgm:cxnLst>
    <dgm:cxn modelId="{DCC17D0C-58C2-45B2-B616-EB1677FE942E}" type="presOf" srcId="{707BF6F8-494B-45D9-BEAD-8D01169D7F7C}" destId="{1E835542-A900-407A-8326-5E16D9D76F4F}" srcOrd="0" destOrd="3" presId="urn:microsoft.com/office/officeart/2005/8/layout/vList2"/>
    <dgm:cxn modelId="{13950E12-4737-47EE-BB37-C791FEABCF47}" type="presOf" srcId="{A7079AE7-4ECF-4781-9B75-763E22E86571}" destId="{9E1C3ADC-4A25-4D83-AF45-8FB6A77AF214}" srcOrd="0" destOrd="0" presId="urn:microsoft.com/office/officeart/2005/8/layout/vList2"/>
    <dgm:cxn modelId="{0885A717-B9FE-4490-968E-7A28902081F0}" srcId="{A7079AE7-4ECF-4781-9B75-763E22E86571}" destId="{9AA641DD-F60F-4167-BB23-B22520F06B52}" srcOrd="1" destOrd="0" parTransId="{B4793ADA-2C3B-42FF-A308-ABA25FE5BD7B}" sibTransId="{7E5493BD-8231-4A15-AB53-C16E1E9BD1B3}"/>
    <dgm:cxn modelId="{A2F3C624-5C80-47E0-9338-2B84F660B4AA}" type="presOf" srcId="{563AC021-BF7A-445C-B0F9-763E0C16803E}" destId="{1E835542-A900-407A-8326-5E16D9D76F4F}" srcOrd="0" destOrd="2" presId="urn:microsoft.com/office/officeart/2005/8/layout/vList2"/>
    <dgm:cxn modelId="{64942E26-0250-4B16-A219-E5F423A6E174}" type="presOf" srcId="{9AA641DD-F60F-4167-BB23-B22520F06B52}" destId="{1E835542-A900-407A-8326-5E16D9D76F4F}" srcOrd="0" destOrd="1" presId="urn:microsoft.com/office/officeart/2005/8/layout/vList2"/>
    <dgm:cxn modelId="{10677160-5D59-4655-AE87-861953163E28}" srcId="{3D4BAE75-D043-4CC2-8D1F-9359029248AD}" destId="{A7079AE7-4ECF-4781-9B75-763E22E86571}" srcOrd="1" destOrd="0" parTransId="{D2B1D637-3C86-4EBD-9195-8BF3C96A4146}" sibTransId="{496B4909-7183-4A6E-BDB5-96D991A056B0}"/>
    <dgm:cxn modelId="{678A7144-2B18-4C64-9020-FB95719A4D0E}" type="presOf" srcId="{D54779FC-154A-4FF1-B66E-23D5B3257AA1}" destId="{6CD48B55-6492-4A2B-8895-829517775206}" srcOrd="0" destOrd="0" presId="urn:microsoft.com/office/officeart/2005/8/layout/vList2"/>
    <dgm:cxn modelId="{756BEB47-CDBA-4FAA-B4DE-12A67C17DD67}" srcId="{D54779FC-154A-4FF1-B66E-23D5B3257AA1}" destId="{5AF186A0-BB93-4676-B858-C06A468E7839}" srcOrd="0" destOrd="0" parTransId="{A7062615-79B9-42CB-A43F-7C32BFB3E954}" sibTransId="{65A5E7E6-D396-4F3A-B2D6-6B5C5F3A8E00}"/>
    <dgm:cxn modelId="{84627D4F-B010-4414-849F-2A93623933D2}" type="presOf" srcId="{ADAC189D-5150-45F3-ADB7-E14378E9B3C8}" destId="{39400F2F-A00B-413D-9A53-72B0CA774F70}" srcOrd="0" destOrd="0" presId="urn:microsoft.com/office/officeart/2005/8/layout/vList2"/>
    <dgm:cxn modelId="{729F0280-AA4C-432E-B4F9-3C5C805FA3C4}" srcId="{3D4BAE75-D043-4CC2-8D1F-9359029248AD}" destId="{D54779FC-154A-4FF1-B66E-23D5B3257AA1}" srcOrd="0" destOrd="0" parTransId="{FF1DFF94-C6C9-4E5F-AB52-98AF855C7490}" sibTransId="{4AF19461-9748-40A3-9573-47ECFF0A13EE}"/>
    <dgm:cxn modelId="{70975689-71C3-43A0-8707-C48CD10BAD4A}" srcId="{D8D9D4CB-3DA9-41C0-A061-3F7378A32A71}" destId="{ADAC189D-5150-45F3-ADB7-E14378E9B3C8}" srcOrd="0" destOrd="0" parTransId="{ED388154-589C-4372-88FF-5424698023A8}" sibTransId="{EBB5E67E-2816-469D-993F-1D2E45D4304B}"/>
    <dgm:cxn modelId="{4E68FC8F-3871-48F4-B549-3522540BF9FB}" srcId="{A7079AE7-4ECF-4781-9B75-763E22E86571}" destId="{563AC021-BF7A-445C-B0F9-763E0C16803E}" srcOrd="2" destOrd="0" parTransId="{D75F23CA-45A4-4006-A7D5-43FFACFD75FA}" sibTransId="{3D959D00-428A-413A-841B-F401EE2CE48F}"/>
    <dgm:cxn modelId="{B58E9597-0B4F-480E-8FE9-B5ECA37D6AF6}" srcId="{A7079AE7-4ECF-4781-9B75-763E22E86571}" destId="{B133633A-31EF-408A-8EC6-E8879255BB8D}" srcOrd="0" destOrd="0" parTransId="{C23A05A0-A9FD-4D15-B0C8-F14B3E706670}" sibTransId="{5A7ACF17-EA21-4549-BFFC-F518A4A90956}"/>
    <dgm:cxn modelId="{EE57529A-4DF3-422F-BBB1-B3FEFFE462A6}" type="presOf" srcId="{D8D9D4CB-3DA9-41C0-A061-3F7378A32A71}" destId="{DCB5322E-075C-4169-89FB-E60B1C1BDD7D}" srcOrd="0" destOrd="0" presId="urn:microsoft.com/office/officeart/2005/8/layout/vList2"/>
    <dgm:cxn modelId="{667B11A7-CC8A-4268-9306-00329E8E9604}" type="presOf" srcId="{B133633A-31EF-408A-8EC6-E8879255BB8D}" destId="{1E835542-A900-407A-8326-5E16D9D76F4F}" srcOrd="0" destOrd="0" presId="urn:microsoft.com/office/officeart/2005/8/layout/vList2"/>
    <dgm:cxn modelId="{9AF58FAD-992B-4B4D-8878-BD2DCDBDBA2A}" srcId="{3D4BAE75-D043-4CC2-8D1F-9359029248AD}" destId="{D8D9D4CB-3DA9-41C0-A061-3F7378A32A71}" srcOrd="2" destOrd="0" parTransId="{6641AC2A-25E2-4F8B-B4FD-DDDBCA880FB7}" sibTransId="{72F5EBF8-7756-411C-B0AB-55814067157A}"/>
    <dgm:cxn modelId="{7A94FFB0-BD09-47B7-9E1E-85AB0626C7A3}" srcId="{D54779FC-154A-4FF1-B66E-23D5B3257AA1}" destId="{3B3F9349-C6A0-468E-BBD7-3D7BEA1EC086}" srcOrd="1" destOrd="0" parTransId="{350509AB-AB1F-4FFA-A7C2-DEB36FB87D84}" sibTransId="{A6802BD2-1D9E-4415-AADE-0CF450A5A3A8}"/>
    <dgm:cxn modelId="{FA38C1DA-C42E-4451-838D-2E7863E19767}" type="presOf" srcId="{3B3F9349-C6A0-468E-BBD7-3D7BEA1EC086}" destId="{D89CF09C-22CE-438D-8D8A-7E284BBD4700}" srcOrd="0" destOrd="1" presId="urn:microsoft.com/office/officeart/2005/8/layout/vList2"/>
    <dgm:cxn modelId="{8B44ECDE-FA96-4F05-81B5-61BAF9E11DA8}" srcId="{A7079AE7-4ECF-4781-9B75-763E22E86571}" destId="{707BF6F8-494B-45D9-BEAD-8D01169D7F7C}" srcOrd="3" destOrd="0" parTransId="{B488E8BE-53D2-4BA7-94BE-6BB53E8071A7}" sibTransId="{B767AF56-3CA0-4E1B-86E6-649D156B3C61}"/>
    <dgm:cxn modelId="{0DFAADF8-66DB-47DC-8C4E-CC8C641D1849}" type="presOf" srcId="{5AF186A0-BB93-4676-B858-C06A468E7839}" destId="{D89CF09C-22CE-438D-8D8A-7E284BBD4700}" srcOrd="0" destOrd="0" presId="urn:microsoft.com/office/officeart/2005/8/layout/vList2"/>
    <dgm:cxn modelId="{C93B6AFA-5D6C-40D7-9B48-37AA3684D80D}" type="presOf" srcId="{3D4BAE75-D043-4CC2-8D1F-9359029248AD}" destId="{BF9B814F-A61C-4F5B-8A69-9B7AFCAACA9B}" srcOrd="0" destOrd="0" presId="urn:microsoft.com/office/officeart/2005/8/layout/vList2"/>
    <dgm:cxn modelId="{D24E8AB4-5C81-4AB9-8AD5-0E5E3F04FC4C}" type="presParOf" srcId="{BF9B814F-A61C-4F5B-8A69-9B7AFCAACA9B}" destId="{6CD48B55-6492-4A2B-8895-829517775206}" srcOrd="0" destOrd="0" presId="urn:microsoft.com/office/officeart/2005/8/layout/vList2"/>
    <dgm:cxn modelId="{DD4BD03F-A5EE-48B1-9668-D648C9E1C250}" type="presParOf" srcId="{BF9B814F-A61C-4F5B-8A69-9B7AFCAACA9B}" destId="{D89CF09C-22CE-438D-8D8A-7E284BBD4700}" srcOrd="1" destOrd="0" presId="urn:microsoft.com/office/officeart/2005/8/layout/vList2"/>
    <dgm:cxn modelId="{88F56504-FD96-4C8B-A600-EB2A86ACA8E8}" type="presParOf" srcId="{BF9B814F-A61C-4F5B-8A69-9B7AFCAACA9B}" destId="{9E1C3ADC-4A25-4D83-AF45-8FB6A77AF214}" srcOrd="2" destOrd="0" presId="urn:microsoft.com/office/officeart/2005/8/layout/vList2"/>
    <dgm:cxn modelId="{12CF87FD-22D0-459A-B7D9-896CA5431144}" type="presParOf" srcId="{BF9B814F-A61C-4F5B-8A69-9B7AFCAACA9B}" destId="{1E835542-A900-407A-8326-5E16D9D76F4F}" srcOrd="3" destOrd="0" presId="urn:microsoft.com/office/officeart/2005/8/layout/vList2"/>
    <dgm:cxn modelId="{53299B28-F107-45F1-91D7-2C9F6CA9869D}" type="presParOf" srcId="{BF9B814F-A61C-4F5B-8A69-9B7AFCAACA9B}" destId="{DCB5322E-075C-4169-89FB-E60B1C1BDD7D}" srcOrd="4" destOrd="0" presId="urn:microsoft.com/office/officeart/2005/8/layout/vList2"/>
    <dgm:cxn modelId="{CF62B52C-61B4-4F93-8599-06B9EA400352}" type="presParOf" srcId="{BF9B814F-A61C-4F5B-8A69-9B7AFCAACA9B}" destId="{39400F2F-A00B-413D-9A53-72B0CA774F7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DA3162-8CA4-4AE4-8020-CFC44950E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C68EBDE3-EE31-44CD-895F-CEFBA038764E}">
      <dgm:prSet/>
      <dgm:spPr/>
      <dgm:t>
        <a:bodyPr/>
        <a:lstStyle/>
        <a:p>
          <a:r>
            <a:rPr lang="en-US">
              <a:solidFill>
                <a:schemeClr val="tx1"/>
              </a:solidFill>
            </a:rPr>
            <a:t>Inputs: current values or set of data</a:t>
          </a:r>
        </a:p>
      </dgm:t>
    </dgm:pt>
    <dgm:pt modelId="{0A608343-47D9-4A3B-AEFA-DBA1A6ED2401}" type="parTrans" cxnId="{4E0688D7-7961-4268-A2CE-60349619B91E}">
      <dgm:prSet/>
      <dgm:spPr/>
      <dgm:t>
        <a:bodyPr/>
        <a:lstStyle/>
        <a:p>
          <a:endParaRPr lang="en-US"/>
        </a:p>
      </dgm:t>
    </dgm:pt>
    <dgm:pt modelId="{C95160DE-CE5D-4483-9186-81B766AC0D7B}" type="sibTrans" cxnId="{4E0688D7-7961-4268-A2CE-60349619B91E}">
      <dgm:prSet/>
      <dgm:spPr/>
      <dgm:t>
        <a:bodyPr/>
        <a:lstStyle/>
        <a:p>
          <a:endParaRPr lang="en-US"/>
        </a:p>
      </dgm:t>
    </dgm:pt>
    <dgm:pt modelId="{7DEF4639-EC5A-446A-ADAE-C36C89F83E06}">
      <dgm:prSet/>
      <dgm:spPr/>
      <dgm:t>
        <a:bodyPr/>
        <a:lstStyle/>
        <a:p>
          <a:r>
            <a:rPr lang="en-US"/>
            <a:t>pose (x, y, theta), </a:t>
          </a:r>
        </a:p>
      </dgm:t>
    </dgm:pt>
    <dgm:pt modelId="{0733286A-4F73-4758-9AE2-4256983821CB}" type="parTrans" cxnId="{A4DBD7BB-5DB0-4C17-B8F1-F951C881F491}">
      <dgm:prSet/>
      <dgm:spPr/>
      <dgm:t>
        <a:bodyPr/>
        <a:lstStyle/>
        <a:p>
          <a:endParaRPr lang="en-US"/>
        </a:p>
      </dgm:t>
    </dgm:pt>
    <dgm:pt modelId="{FCD4A318-82C2-4D10-826A-9BD03A0B1257}" type="sibTrans" cxnId="{A4DBD7BB-5DB0-4C17-B8F1-F951C881F491}">
      <dgm:prSet/>
      <dgm:spPr/>
      <dgm:t>
        <a:bodyPr/>
        <a:lstStyle/>
        <a:p>
          <a:endParaRPr lang="en-US"/>
        </a:p>
      </dgm:t>
    </dgm:pt>
    <dgm:pt modelId="{5E852E4F-AB8E-4326-9B2F-90240A4C37E5}">
      <dgm:prSet/>
      <dgm:spPr/>
      <dgm:t>
        <a:bodyPr/>
        <a:lstStyle/>
        <a:p>
          <a:r>
            <a:rPr lang="en-US"/>
            <a:t>wheel vel./torque (4x omega</a:t>
          </a:r>
          <a:r>
            <a:rPr lang="en-US" baseline="-25000"/>
            <a:t>1-4</a:t>
          </a:r>
          <a:r>
            <a:rPr lang="en-US"/>
            <a:t>  or 4x tau</a:t>
          </a:r>
          <a:r>
            <a:rPr lang="en-US" baseline="-25000"/>
            <a:t>1-4</a:t>
          </a:r>
          <a:r>
            <a:rPr lang="en-US"/>
            <a:t>),</a:t>
          </a:r>
        </a:p>
      </dgm:t>
    </dgm:pt>
    <dgm:pt modelId="{C33EA7CC-8D86-4CB6-A6A2-95DCAD90025C}" type="parTrans" cxnId="{F823FD36-C2C5-473B-B809-C3FF43A1AFA5}">
      <dgm:prSet/>
      <dgm:spPr/>
      <dgm:t>
        <a:bodyPr/>
        <a:lstStyle/>
        <a:p>
          <a:endParaRPr lang="en-US"/>
        </a:p>
      </dgm:t>
    </dgm:pt>
    <dgm:pt modelId="{D5F2C9A9-4175-4CAD-A273-102E293ACBBA}" type="sibTrans" cxnId="{F823FD36-C2C5-473B-B809-C3FF43A1AFA5}">
      <dgm:prSet/>
      <dgm:spPr/>
      <dgm:t>
        <a:bodyPr/>
        <a:lstStyle/>
        <a:p>
          <a:endParaRPr lang="en-US"/>
        </a:p>
      </dgm:t>
    </dgm:pt>
    <dgm:pt modelId="{CC4DE286-892C-4290-8D2B-43C94694BF16}">
      <dgm:prSet/>
      <dgm:spPr/>
      <dgm:t>
        <a:bodyPr/>
        <a:lstStyle/>
        <a:p>
          <a:r>
            <a:rPr lang="en-US"/>
            <a:t>time (t) </a:t>
          </a:r>
        </a:p>
      </dgm:t>
    </dgm:pt>
    <dgm:pt modelId="{DBEAF35F-01C7-43B1-9DF2-72442EF1B84F}" type="parTrans" cxnId="{4D468AE7-30B4-407C-A163-0BEBD303C762}">
      <dgm:prSet/>
      <dgm:spPr/>
      <dgm:t>
        <a:bodyPr/>
        <a:lstStyle/>
        <a:p>
          <a:endParaRPr lang="en-US"/>
        </a:p>
      </dgm:t>
    </dgm:pt>
    <dgm:pt modelId="{23FD054B-45EA-4C82-B4E2-6C6C208BD358}" type="sibTrans" cxnId="{4D468AE7-30B4-407C-A163-0BEBD303C762}">
      <dgm:prSet/>
      <dgm:spPr/>
      <dgm:t>
        <a:bodyPr/>
        <a:lstStyle/>
        <a:p>
          <a:endParaRPr lang="en-US"/>
        </a:p>
      </dgm:t>
    </dgm:pt>
    <dgm:pt modelId="{CE212D97-F7B2-4115-B28F-0EC7391A9068}">
      <dgm:prSet/>
      <dgm:spPr/>
      <dgm:t>
        <a:bodyPr/>
        <a:lstStyle/>
        <a:p>
          <a:r>
            <a:rPr lang="en-US"/>
            <a:t>Map/obstacle/sensor info (data array)</a:t>
          </a:r>
        </a:p>
      </dgm:t>
    </dgm:pt>
    <dgm:pt modelId="{530547C7-4AE7-42A4-B38A-A429FD8C539B}" type="parTrans" cxnId="{0656B2B9-F9B2-48D3-B75F-5C9F3B7EF4B1}">
      <dgm:prSet/>
      <dgm:spPr/>
      <dgm:t>
        <a:bodyPr/>
        <a:lstStyle/>
        <a:p>
          <a:endParaRPr lang="en-US"/>
        </a:p>
      </dgm:t>
    </dgm:pt>
    <dgm:pt modelId="{73DB5786-F09C-49A9-BB99-4C3C8B5E1163}" type="sibTrans" cxnId="{0656B2B9-F9B2-48D3-B75F-5C9F3B7EF4B1}">
      <dgm:prSet/>
      <dgm:spPr/>
      <dgm:t>
        <a:bodyPr/>
        <a:lstStyle/>
        <a:p>
          <a:endParaRPr lang="en-US"/>
        </a:p>
      </dgm:t>
    </dgm:pt>
    <dgm:pt modelId="{B6F3C2EA-9CB1-40B7-9DBD-D156C1BF719B}">
      <dgm:prSet/>
      <dgm:spPr/>
      <dgm:t>
        <a:bodyPr/>
        <a:lstStyle/>
        <a:p>
          <a:r>
            <a:rPr lang="en-US">
              <a:solidFill>
                <a:schemeClr val="tx1"/>
              </a:solidFill>
            </a:rPr>
            <a:t>Outputs: animated execution of robot navigation</a:t>
          </a:r>
        </a:p>
      </dgm:t>
    </dgm:pt>
    <dgm:pt modelId="{1FDC5CC0-EDEF-4EC1-AD04-5DBA723CE630}" type="parTrans" cxnId="{8941A11B-DA0B-4721-A256-AB384FF1631D}">
      <dgm:prSet/>
      <dgm:spPr/>
      <dgm:t>
        <a:bodyPr/>
        <a:lstStyle/>
        <a:p>
          <a:endParaRPr lang="en-US"/>
        </a:p>
      </dgm:t>
    </dgm:pt>
    <dgm:pt modelId="{D3EC5A8F-46BC-42AB-A889-33EB2BB89D6E}" type="sibTrans" cxnId="{8941A11B-DA0B-4721-A256-AB384FF1631D}">
      <dgm:prSet/>
      <dgm:spPr/>
      <dgm:t>
        <a:bodyPr/>
        <a:lstStyle/>
        <a:p>
          <a:endParaRPr lang="en-US"/>
        </a:p>
      </dgm:t>
    </dgm:pt>
    <dgm:pt modelId="{8B884B5F-BBCD-4BDC-9957-D74A4A66DE53}">
      <dgm:prSet/>
      <dgm:spPr/>
      <dgm:t>
        <a:bodyPr/>
        <a:lstStyle/>
        <a:p>
          <a:r>
            <a:rPr lang="en-US"/>
            <a:t>Showing robot's change in position</a:t>
          </a:r>
        </a:p>
      </dgm:t>
    </dgm:pt>
    <dgm:pt modelId="{B46EFCDC-DDB1-46EB-AFB8-505B4530D19A}" type="parTrans" cxnId="{CABA12D8-4125-4351-879B-942D67219C49}">
      <dgm:prSet/>
      <dgm:spPr/>
      <dgm:t>
        <a:bodyPr/>
        <a:lstStyle/>
        <a:p>
          <a:endParaRPr lang="en-US"/>
        </a:p>
      </dgm:t>
    </dgm:pt>
    <dgm:pt modelId="{5AF589DF-1153-47AF-A767-3C689820CFB6}" type="sibTrans" cxnId="{CABA12D8-4125-4351-879B-942D67219C49}">
      <dgm:prSet/>
      <dgm:spPr/>
      <dgm:t>
        <a:bodyPr/>
        <a:lstStyle/>
        <a:p>
          <a:endParaRPr lang="en-US"/>
        </a:p>
      </dgm:t>
    </dgm:pt>
    <dgm:pt modelId="{58DCDA1C-70AF-4DAD-85B7-75D17323B5A3}">
      <dgm:prSet/>
      <dgm:spPr/>
      <dgm:t>
        <a:bodyPr/>
        <a:lstStyle/>
        <a:p>
          <a:r>
            <a:rPr lang="en-US"/>
            <a:t>Showing all wheel velocities/torques (arrow vectors in orientation of wheels?)</a:t>
          </a:r>
        </a:p>
      </dgm:t>
    </dgm:pt>
    <dgm:pt modelId="{E4FDF592-ED80-489C-888A-43CB3687759E}" type="parTrans" cxnId="{3C68FD70-899D-4D3A-9127-0789EE392207}">
      <dgm:prSet/>
      <dgm:spPr/>
      <dgm:t>
        <a:bodyPr/>
        <a:lstStyle/>
        <a:p>
          <a:endParaRPr lang="en-US"/>
        </a:p>
      </dgm:t>
    </dgm:pt>
    <dgm:pt modelId="{74501228-C51D-464C-A404-760FD2AB0424}" type="sibTrans" cxnId="{3C68FD70-899D-4D3A-9127-0789EE392207}">
      <dgm:prSet/>
      <dgm:spPr/>
      <dgm:t>
        <a:bodyPr/>
        <a:lstStyle/>
        <a:p>
          <a:endParaRPr lang="en-US"/>
        </a:p>
      </dgm:t>
    </dgm:pt>
    <dgm:pt modelId="{692E7658-D407-4B19-8171-59873F1DCB60}">
      <dgm:prSet/>
      <dgm:spPr/>
      <dgm:t>
        <a:bodyPr/>
        <a:lstStyle/>
        <a:p>
          <a:r>
            <a:rPr lang="en-US">
              <a:solidFill>
                <a:schemeClr val="tx1"/>
              </a:solidFill>
            </a:rPr>
            <a:t>Visuals: </a:t>
          </a:r>
        </a:p>
      </dgm:t>
    </dgm:pt>
    <dgm:pt modelId="{D2B56A72-FAEF-4E14-B26A-265F00FB94AE}" type="parTrans" cxnId="{BB1CAC9E-C40F-4882-98F2-260383554379}">
      <dgm:prSet/>
      <dgm:spPr/>
      <dgm:t>
        <a:bodyPr/>
        <a:lstStyle/>
        <a:p>
          <a:endParaRPr lang="en-US"/>
        </a:p>
      </dgm:t>
    </dgm:pt>
    <dgm:pt modelId="{7B36F6DB-66EF-4EFD-A917-8BF8807CCFB8}" type="sibTrans" cxnId="{BB1CAC9E-C40F-4882-98F2-260383554379}">
      <dgm:prSet/>
      <dgm:spPr/>
      <dgm:t>
        <a:bodyPr/>
        <a:lstStyle/>
        <a:p>
          <a:endParaRPr lang="en-US"/>
        </a:p>
      </dgm:t>
    </dgm:pt>
    <dgm:pt modelId="{6B9465FC-77E4-4BCF-8459-2D0765DFCC30}">
      <dgm:prSet/>
      <dgm:spPr/>
      <dgm:t>
        <a:bodyPr/>
        <a:lstStyle/>
        <a:p>
          <a:r>
            <a:rPr lang="en-US"/>
            <a:t>Animation</a:t>
          </a:r>
        </a:p>
      </dgm:t>
    </dgm:pt>
    <dgm:pt modelId="{F186DAAD-C026-42FD-B36C-9F487843210F}" type="parTrans" cxnId="{3FCA806E-99FC-4A6E-80D8-4DAF77C23014}">
      <dgm:prSet/>
      <dgm:spPr/>
      <dgm:t>
        <a:bodyPr/>
        <a:lstStyle/>
        <a:p>
          <a:endParaRPr lang="en-US"/>
        </a:p>
      </dgm:t>
    </dgm:pt>
    <dgm:pt modelId="{1094C323-7C28-4B1D-B7C8-547E4E629AF2}" type="sibTrans" cxnId="{3FCA806E-99FC-4A6E-80D8-4DAF77C23014}">
      <dgm:prSet/>
      <dgm:spPr/>
      <dgm:t>
        <a:bodyPr/>
        <a:lstStyle/>
        <a:p>
          <a:endParaRPr lang="en-US"/>
        </a:p>
      </dgm:t>
    </dgm:pt>
    <dgm:pt modelId="{4FDE9719-4918-4399-9440-53BF2B960861}">
      <dgm:prSet/>
      <dgm:spPr/>
      <dgm:t>
        <a:bodyPr/>
        <a:lstStyle/>
        <a:p>
          <a:r>
            <a:rPr lang="en-US"/>
            <a:t>Wheel velocity/torque graphs</a:t>
          </a:r>
        </a:p>
      </dgm:t>
    </dgm:pt>
    <dgm:pt modelId="{4C7482B9-D287-46C9-B44A-BCD90BAF3584}" type="parTrans" cxnId="{F1277511-E899-4633-8B2A-2A10900AEEA4}">
      <dgm:prSet/>
      <dgm:spPr/>
      <dgm:t>
        <a:bodyPr/>
        <a:lstStyle/>
        <a:p>
          <a:endParaRPr lang="en-US"/>
        </a:p>
      </dgm:t>
    </dgm:pt>
    <dgm:pt modelId="{B39BFA5A-C764-42B8-89CE-66C0B1D2109F}" type="sibTrans" cxnId="{F1277511-E899-4633-8B2A-2A10900AEEA4}">
      <dgm:prSet/>
      <dgm:spPr/>
      <dgm:t>
        <a:bodyPr/>
        <a:lstStyle/>
        <a:p>
          <a:endParaRPr lang="en-US"/>
        </a:p>
      </dgm:t>
    </dgm:pt>
    <dgm:pt modelId="{CE55E21F-A55F-4FFF-AEE7-9D549CC760C8}">
      <dgm:prSet/>
      <dgm:spPr/>
      <dgm:t>
        <a:bodyPr/>
        <a:lstStyle/>
        <a:p>
          <a:r>
            <a:rPr lang="en-US"/>
            <a:t>Overview of map and planned vs executed path</a:t>
          </a:r>
        </a:p>
      </dgm:t>
    </dgm:pt>
    <dgm:pt modelId="{90EEAE32-AEC8-4015-9C1C-60CF7CDF3B8F}" type="parTrans" cxnId="{74040B18-4B55-4E08-BB23-876309B25537}">
      <dgm:prSet/>
      <dgm:spPr/>
      <dgm:t>
        <a:bodyPr/>
        <a:lstStyle/>
        <a:p>
          <a:endParaRPr lang="en-US"/>
        </a:p>
      </dgm:t>
    </dgm:pt>
    <dgm:pt modelId="{41156E2E-1CDD-4A97-B162-196E17CA6EDC}" type="sibTrans" cxnId="{74040B18-4B55-4E08-BB23-876309B25537}">
      <dgm:prSet/>
      <dgm:spPr/>
      <dgm:t>
        <a:bodyPr/>
        <a:lstStyle/>
        <a:p>
          <a:endParaRPr lang="en-US"/>
        </a:p>
      </dgm:t>
    </dgm:pt>
    <dgm:pt modelId="{95ACE2DE-0125-4F83-9CC1-C4B42FD4A49A}">
      <dgm:prSet phldr="0"/>
      <dgm:spPr/>
      <dgm:t>
        <a:bodyPr/>
        <a:lstStyle/>
        <a:p>
          <a:pPr rtl="0"/>
          <a:r>
            <a:rPr lang="en-US">
              <a:latin typeface="Calibri Light" panose="020F0302020204030204"/>
            </a:rPr>
            <a:t>Disturbance info (TBD)</a:t>
          </a:r>
        </a:p>
      </dgm:t>
    </dgm:pt>
    <dgm:pt modelId="{6585E1EC-954A-4E1F-A934-D136B60D37BE}" type="parTrans" cxnId="{6342689D-0A17-4E59-9201-E16F5B587BA1}">
      <dgm:prSet/>
      <dgm:spPr/>
    </dgm:pt>
    <dgm:pt modelId="{E1D06C7B-007A-4930-8F37-C9090004C8B2}" type="sibTrans" cxnId="{6342689D-0A17-4E59-9201-E16F5B587BA1}">
      <dgm:prSet/>
      <dgm:spPr/>
    </dgm:pt>
    <dgm:pt modelId="{2B183CDD-6DBC-4B52-A8C3-B792C342F09F}">
      <dgm:prSet phldr="0"/>
      <dgm:spPr/>
      <dgm:t>
        <a:bodyPr/>
        <a:lstStyle/>
        <a:p>
          <a:r>
            <a:rPr lang="en-US"/>
            <a:t>Show interactions with obstacles</a:t>
          </a:r>
        </a:p>
      </dgm:t>
    </dgm:pt>
    <dgm:pt modelId="{227AC558-E300-4018-9E9D-01DD931318AB}" type="parTrans" cxnId="{B6D15B9D-7746-48A3-90BC-063799E029D4}">
      <dgm:prSet/>
      <dgm:spPr/>
    </dgm:pt>
    <dgm:pt modelId="{0CEC33B3-12BE-453C-85CE-9A6F103DED00}" type="sibTrans" cxnId="{B6D15B9D-7746-48A3-90BC-063799E029D4}">
      <dgm:prSet/>
      <dgm:spPr/>
    </dgm:pt>
    <dgm:pt modelId="{04975111-AFCC-46BC-B330-C61D5D36E984}">
      <dgm:prSet phldr="0"/>
      <dgm:spPr/>
      <dgm:t>
        <a:bodyPr/>
        <a:lstStyle/>
        <a:p>
          <a:pPr rtl="0"/>
          <a:r>
            <a:rPr lang="en-US">
              <a:solidFill>
                <a:schemeClr val="tx1"/>
              </a:solidFill>
              <a:latin typeface="Calibri Light" panose="020F0302020204030204"/>
            </a:rPr>
            <a:t>Potential Simulation Environments [4]</a:t>
          </a:r>
        </a:p>
      </dgm:t>
    </dgm:pt>
    <dgm:pt modelId="{B9A06A3F-22B4-4303-A822-F3510BBC5A5B}" type="parTrans" cxnId="{D6D10A79-7932-4F81-8E8B-1F2D3A2BC4C1}">
      <dgm:prSet/>
      <dgm:spPr/>
    </dgm:pt>
    <dgm:pt modelId="{55A3EC59-C298-4BFE-91A2-42852512AF2F}" type="sibTrans" cxnId="{D6D10A79-7932-4F81-8E8B-1F2D3A2BC4C1}">
      <dgm:prSet/>
      <dgm:spPr/>
    </dgm:pt>
    <dgm:pt modelId="{0E03D6EE-03B8-4E2D-BF2D-F8C7CD464F97}">
      <dgm:prSet phldr="0"/>
      <dgm:spPr/>
      <dgm:t>
        <a:bodyPr/>
        <a:lstStyle/>
        <a:p>
          <a:pPr rtl="0"/>
          <a:r>
            <a:rPr lang="en-US">
              <a:hlinkClick xmlns:r="http://schemas.openxmlformats.org/officeDocument/2006/relationships" r:id="rId1"/>
            </a:rPr>
            <a:t>https://www.mathworks.com/matlabcentral/fileexchange/66586-mobile-robotics-simulation-toolbox?s_tid=srchtitle_mobile%20robot_6</a:t>
          </a:r>
          <a:r>
            <a:rPr lang="en-US">
              <a:latin typeface="Calibri Light" panose="020F0302020204030204"/>
            </a:rPr>
            <a:t> </a:t>
          </a:r>
        </a:p>
      </dgm:t>
    </dgm:pt>
    <dgm:pt modelId="{A53EE11E-2FAF-4DE2-A0E1-C5FBBDFC9FA2}" type="parTrans" cxnId="{585DB44F-4773-43C0-A4B2-11D93C7999DF}">
      <dgm:prSet/>
      <dgm:spPr/>
    </dgm:pt>
    <dgm:pt modelId="{700E7DB4-BC3C-4961-8530-CBEC9052234B}" type="sibTrans" cxnId="{585DB44F-4773-43C0-A4B2-11D93C7999DF}">
      <dgm:prSet/>
      <dgm:spPr/>
    </dgm:pt>
    <dgm:pt modelId="{B19D536A-B7DE-42D4-A7E0-8818C6FCA49B}" type="pres">
      <dgm:prSet presAssocID="{4CDA3162-8CA4-4AE4-8020-CFC44950E714}" presName="linear" presStyleCnt="0">
        <dgm:presLayoutVars>
          <dgm:dir/>
          <dgm:animLvl val="lvl"/>
          <dgm:resizeHandles val="exact"/>
        </dgm:presLayoutVars>
      </dgm:prSet>
      <dgm:spPr/>
    </dgm:pt>
    <dgm:pt modelId="{38AEC60D-76CE-407B-AFC6-F43B8DDCC4D4}" type="pres">
      <dgm:prSet presAssocID="{C68EBDE3-EE31-44CD-895F-CEFBA038764E}" presName="parentLin" presStyleCnt="0"/>
      <dgm:spPr/>
    </dgm:pt>
    <dgm:pt modelId="{ABB0EAE2-1C70-49E8-B738-F020244CF1F7}" type="pres">
      <dgm:prSet presAssocID="{C68EBDE3-EE31-44CD-895F-CEFBA038764E}" presName="parentLeftMargin" presStyleLbl="node1" presStyleIdx="0" presStyleCnt="4"/>
      <dgm:spPr/>
    </dgm:pt>
    <dgm:pt modelId="{BF777AE0-88FD-4E1E-A006-2BEF93B5E86A}" type="pres">
      <dgm:prSet presAssocID="{C68EBDE3-EE31-44CD-895F-CEFBA038764E}" presName="parentText" presStyleLbl="node1" presStyleIdx="0" presStyleCnt="4">
        <dgm:presLayoutVars>
          <dgm:chMax val="0"/>
          <dgm:bulletEnabled val="1"/>
        </dgm:presLayoutVars>
      </dgm:prSet>
      <dgm:spPr/>
    </dgm:pt>
    <dgm:pt modelId="{BDB5679C-38BB-405C-BAFE-015377E5464A}" type="pres">
      <dgm:prSet presAssocID="{C68EBDE3-EE31-44CD-895F-CEFBA038764E}" presName="negativeSpace" presStyleCnt="0"/>
      <dgm:spPr/>
    </dgm:pt>
    <dgm:pt modelId="{3CB203AB-5664-4A1C-A14F-930FEAD1AA62}" type="pres">
      <dgm:prSet presAssocID="{C68EBDE3-EE31-44CD-895F-CEFBA038764E}" presName="childText" presStyleLbl="conFgAcc1" presStyleIdx="0" presStyleCnt="4">
        <dgm:presLayoutVars>
          <dgm:bulletEnabled val="1"/>
        </dgm:presLayoutVars>
      </dgm:prSet>
      <dgm:spPr/>
    </dgm:pt>
    <dgm:pt modelId="{7249BF75-AA11-4296-9DEB-887BC2405740}" type="pres">
      <dgm:prSet presAssocID="{C95160DE-CE5D-4483-9186-81B766AC0D7B}" presName="spaceBetweenRectangles" presStyleCnt="0"/>
      <dgm:spPr/>
    </dgm:pt>
    <dgm:pt modelId="{3AB3744D-50CC-467A-B4A3-B3259F8F7AAE}" type="pres">
      <dgm:prSet presAssocID="{B6F3C2EA-9CB1-40B7-9DBD-D156C1BF719B}" presName="parentLin" presStyleCnt="0"/>
      <dgm:spPr/>
    </dgm:pt>
    <dgm:pt modelId="{5467E502-4DFE-4AC7-B80A-1B4C9CFFE8C7}" type="pres">
      <dgm:prSet presAssocID="{B6F3C2EA-9CB1-40B7-9DBD-D156C1BF719B}" presName="parentLeftMargin" presStyleLbl="node1" presStyleIdx="0" presStyleCnt="4"/>
      <dgm:spPr/>
    </dgm:pt>
    <dgm:pt modelId="{87A94B17-0B97-4219-8405-B1DBC7B69AAC}" type="pres">
      <dgm:prSet presAssocID="{B6F3C2EA-9CB1-40B7-9DBD-D156C1BF719B}" presName="parentText" presStyleLbl="node1" presStyleIdx="1" presStyleCnt="4">
        <dgm:presLayoutVars>
          <dgm:chMax val="0"/>
          <dgm:bulletEnabled val="1"/>
        </dgm:presLayoutVars>
      </dgm:prSet>
      <dgm:spPr/>
    </dgm:pt>
    <dgm:pt modelId="{12983A46-C5D1-4A40-ACEA-8E3FC10AD03D}" type="pres">
      <dgm:prSet presAssocID="{B6F3C2EA-9CB1-40B7-9DBD-D156C1BF719B}" presName="negativeSpace" presStyleCnt="0"/>
      <dgm:spPr/>
    </dgm:pt>
    <dgm:pt modelId="{DD9DAF9B-506F-4B56-9D28-8F5E98685E45}" type="pres">
      <dgm:prSet presAssocID="{B6F3C2EA-9CB1-40B7-9DBD-D156C1BF719B}" presName="childText" presStyleLbl="conFgAcc1" presStyleIdx="1" presStyleCnt="4">
        <dgm:presLayoutVars>
          <dgm:bulletEnabled val="1"/>
        </dgm:presLayoutVars>
      </dgm:prSet>
      <dgm:spPr/>
    </dgm:pt>
    <dgm:pt modelId="{815D5BDF-9196-4263-B801-6386ECFE3764}" type="pres">
      <dgm:prSet presAssocID="{D3EC5A8F-46BC-42AB-A889-33EB2BB89D6E}" presName="spaceBetweenRectangles" presStyleCnt="0"/>
      <dgm:spPr/>
    </dgm:pt>
    <dgm:pt modelId="{18FDF494-CDB4-46B0-9468-3C6B753E4F76}" type="pres">
      <dgm:prSet presAssocID="{692E7658-D407-4B19-8171-59873F1DCB60}" presName="parentLin" presStyleCnt="0"/>
      <dgm:spPr/>
    </dgm:pt>
    <dgm:pt modelId="{F579EC55-11AF-4C5D-852A-5A5DDFCDF8F8}" type="pres">
      <dgm:prSet presAssocID="{692E7658-D407-4B19-8171-59873F1DCB60}" presName="parentLeftMargin" presStyleLbl="node1" presStyleIdx="1" presStyleCnt="4"/>
      <dgm:spPr/>
    </dgm:pt>
    <dgm:pt modelId="{EF373DEA-47B7-4BE9-A975-1D38239A681C}" type="pres">
      <dgm:prSet presAssocID="{692E7658-D407-4B19-8171-59873F1DCB60}" presName="parentText" presStyleLbl="node1" presStyleIdx="2" presStyleCnt="4">
        <dgm:presLayoutVars>
          <dgm:chMax val="0"/>
          <dgm:bulletEnabled val="1"/>
        </dgm:presLayoutVars>
      </dgm:prSet>
      <dgm:spPr/>
    </dgm:pt>
    <dgm:pt modelId="{F069098E-F677-40AA-B322-DD368CF9D47D}" type="pres">
      <dgm:prSet presAssocID="{692E7658-D407-4B19-8171-59873F1DCB60}" presName="negativeSpace" presStyleCnt="0"/>
      <dgm:spPr/>
    </dgm:pt>
    <dgm:pt modelId="{84E99E4F-3A47-4E3B-B90C-4B41AE5246A2}" type="pres">
      <dgm:prSet presAssocID="{692E7658-D407-4B19-8171-59873F1DCB60}" presName="childText" presStyleLbl="conFgAcc1" presStyleIdx="2" presStyleCnt="4">
        <dgm:presLayoutVars>
          <dgm:bulletEnabled val="1"/>
        </dgm:presLayoutVars>
      </dgm:prSet>
      <dgm:spPr/>
    </dgm:pt>
    <dgm:pt modelId="{DC5B058D-DEF1-4254-8EC0-0500E69A63D6}" type="pres">
      <dgm:prSet presAssocID="{7B36F6DB-66EF-4EFD-A917-8BF8807CCFB8}" presName="spaceBetweenRectangles" presStyleCnt="0"/>
      <dgm:spPr/>
    </dgm:pt>
    <dgm:pt modelId="{08BF77F2-0C03-4713-A3B9-9146348E46FC}" type="pres">
      <dgm:prSet presAssocID="{04975111-AFCC-46BC-B330-C61D5D36E984}" presName="parentLin" presStyleCnt="0"/>
      <dgm:spPr/>
    </dgm:pt>
    <dgm:pt modelId="{23AF1A9B-C18A-43C3-9BB9-16D4AD04BF73}" type="pres">
      <dgm:prSet presAssocID="{04975111-AFCC-46BC-B330-C61D5D36E984}" presName="parentLeftMargin" presStyleLbl="node1" presStyleIdx="2" presStyleCnt="4"/>
      <dgm:spPr/>
    </dgm:pt>
    <dgm:pt modelId="{1C1F6A53-B6AE-4543-8860-645971009A65}" type="pres">
      <dgm:prSet presAssocID="{04975111-AFCC-46BC-B330-C61D5D36E984}" presName="parentText" presStyleLbl="node1" presStyleIdx="3" presStyleCnt="4">
        <dgm:presLayoutVars>
          <dgm:chMax val="0"/>
          <dgm:bulletEnabled val="1"/>
        </dgm:presLayoutVars>
      </dgm:prSet>
      <dgm:spPr/>
    </dgm:pt>
    <dgm:pt modelId="{7D0A053E-6523-4C76-9EBB-1027E48B745B}" type="pres">
      <dgm:prSet presAssocID="{04975111-AFCC-46BC-B330-C61D5D36E984}" presName="negativeSpace" presStyleCnt="0"/>
      <dgm:spPr/>
    </dgm:pt>
    <dgm:pt modelId="{EBE307FC-D7CF-4C3A-AD65-9E1F456F3B31}" type="pres">
      <dgm:prSet presAssocID="{04975111-AFCC-46BC-B330-C61D5D36E984}" presName="childText" presStyleLbl="conFgAcc1" presStyleIdx="3" presStyleCnt="4">
        <dgm:presLayoutVars>
          <dgm:bulletEnabled val="1"/>
        </dgm:presLayoutVars>
      </dgm:prSet>
      <dgm:spPr/>
    </dgm:pt>
  </dgm:ptLst>
  <dgm:cxnLst>
    <dgm:cxn modelId="{225B0A05-AB7F-4155-AB8C-F77F92731C77}" type="presOf" srcId="{4FDE9719-4918-4399-9440-53BF2B960861}" destId="{84E99E4F-3A47-4E3B-B90C-4B41AE5246A2}" srcOrd="0" destOrd="1" presId="urn:microsoft.com/office/officeart/2005/8/layout/list1"/>
    <dgm:cxn modelId="{9BBEAA06-F712-4322-882A-BC1080BF4084}" type="presOf" srcId="{C68EBDE3-EE31-44CD-895F-CEFBA038764E}" destId="{ABB0EAE2-1C70-49E8-B738-F020244CF1F7}" srcOrd="0" destOrd="0" presId="urn:microsoft.com/office/officeart/2005/8/layout/list1"/>
    <dgm:cxn modelId="{C3A9AD10-3D35-429C-9EFB-12D3735601CD}" type="presOf" srcId="{5E852E4F-AB8E-4326-9B2F-90240A4C37E5}" destId="{3CB203AB-5664-4A1C-A14F-930FEAD1AA62}" srcOrd="0" destOrd="1" presId="urn:microsoft.com/office/officeart/2005/8/layout/list1"/>
    <dgm:cxn modelId="{F1277511-E899-4633-8B2A-2A10900AEEA4}" srcId="{692E7658-D407-4B19-8171-59873F1DCB60}" destId="{4FDE9719-4918-4399-9440-53BF2B960861}" srcOrd="1" destOrd="0" parTransId="{4C7482B9-D287-46C9-B44A-BCD90BAF3584}" sibTransId="{B39BFA5A-C764-42B8-89CE-66C0B1D2109F}"/>
    <dgm:cxn modelId="{656F9513-8301-413C-B62F-01A642769A34}" type="presOf" srcId="{04975111-AFCC-46BC-B330-C61D5D36E984}" destId="{1C1F6A53-B6AE-4543-8860-645971009A65}" srcOrd="1" destOrd="0" presId="urn:microsoft.com/office/officeart/2005/8/layout/list1"/>
    <dgm:cxn modelId="{74040B18-4B55-4E08-BB23-876309B25537}" srcId="{692E7658-D407-4B19-8171-59873F1DCB60}" destId="{CE55E21F-A55F-4FFF-AEE7-9D549CC760C8}" srcOrd="2" destOrd="0" parTransId="{90EEAE32-AEC8-4015-9C1C-60CF7CDF3B8F}" sibTransId="{41156E2E-1CDD-4A97-B162-196E17CA6EDC}"/>
    <dgm:cxn modelId="{8941A11B-DA0B-4721-A256-AB384FF1631D}" srcId="{4CDA3162-8CA4-4AE4-8020-CFC44950E714}" destId="{B6F3C2EA-9CB1-40B7-9DBD-D156C1BF719B}" srcOrd="1" destOrd="0" parTransId="{1FDC5CC0-EDEF-4EC1-AD04-5DBA723CE630}" sibTransId="{D3EC5A8F-46BC-42AB-A889-33EB2BB89D6E}"/>
    <dgm:cxn modelId="{9ECB7F36-50BE-4355-A678-2581D6A4F620}" type="presOf" srcId="{CC4DE286-892C-4290-8D2B-43C94694BF16}" destId="{3CB203AB-5664-4A1C-A14F-930FEAD1AA62}" srcOrd="0" destOrd="2" presId="urn:microsoft.com/office/officeart/2005/8/layout/list1"/>
    <dgm:cxn modelId="{F823FD36-C2C5-473B-B809-C3FF43A1AFA5}" srcId="{C68EBDE3-EE31-44CD-895F-CEFBA038764E}" destId="{5E852E4F-AB8E-4326-9B2F-90240A4C37E5}" srcOrd="1" destOrd="0" parTransId="{C33EA7CC-8D86-4CB6-A6A2-95DCAD90025C}" sibTransId="{D5F2C9A9-4175-4CAD-A273-102E293ACBBA}"/>
    <dgm:cxn modelId="{96306043-0888-4F68-95A2-BC93622B16AA}" type="presOf" srcId="{CE212D97-F7B2-4115-B28F-0EC7391A9068}" destId="{3CB203AB-5664-4A1C-A14F-930FEAD1AA62}" srcOrd="0" destOrd="3" presId="urn:microsoft.com/office/officeart/2005/8/layout/list1"/>
    <dgm:cxn modelId="{1E025F49-D6BC-4619-AA79-F1E2B5E4D7DC}" type="presOf" srcId="{692E7658-D407-4B19-8171-59873F1DCB60}" destId="{EF373DEA-47B7-4BE9-A975-1D38239A681C}" srcOrd="1" destOrd="0" presId="urn:microsoft.com/office/officeart/2005/8/layout/list1"/>
    <dgm:cxn modelId="{031DD369-842C-4325-8B3A-01C9EE87AFF6}" type="presOf" srcId="{58DCDA1C-70AF-4DAD-85B7-75D17323B5A3}" destId="{DD9DAF9B-506F-4B56-9D28-8F5E98685E45}" srcOrd="0" destOrd="1" presId="urn:microsoft.com/office/officeart/2005/8/layout/list1"/>
    <dgm:cxn modelId="{3FCA806E-99FC-4A6E-80D8-4DAF77C23014}" srcId="{692E7658-D407-4B19-8171-59873F1DCB60}" destId="{6B9465FC-77E4-4BCF-8459-2D0765DFCC30}" srcOrd="0" destOrd="0" parTransId="{F186DAAD-C026-42FD-B36C-9F487843210F}" sibTransId="{1094C323-7C28-4B1D-B7C8-547E4E629AF2}"/>
    <dgm:cxn modelId="{585DB44F-4773-43C0-A4B2-11D93C7999DF}" srcId="{04975111-AFCC-46BC-B330-C61D5D36E984}" destId="{0E03D6EE-03B8-4E2D-BF2D-F8C7CD464F97}" srcOrd="0" destOrd="0" parTransId="{A53EE11E-2FAF-4DE2-A0E1-C5FBBDFC9FA2}" sibTransId="{700E7DB4-BC3C-4961-8530-CBEC9052234B}"/>
    <dgm:cxn modelId="{3C68FD70-899D-4D3A-9127-0789EE392207}" srcId="{B6F3C2EA-9CB1-40B7-9DBD-D156C1BF719B}" destId="{58DCDA1C-70AF-4DAD-85B7-75D17323B5A3}" srcOrd="1" destOrd="0" parTransId="{E4FDF592-ED80-489C-888A-43CB3687759E}" sibTransId="{74501228-C51D-464C-A404-760FD2AB0424}"/>
    <dgm:cxn modelId="{034EEF52-6325-4BF1-95F2-D88FBFB47344}" type="presOf" srcId="{B6F3C2EA-9CB1-40B7-9DBD-D156C1BF719B}" destId="{5467E502-4DFE-4AC7-B80A-1B4C9CFFE8C7}" srcOrd="0" destOrd="0" presId="urn:microsoft.com/office/officeart/2005/8/layout/list1"/>
    <dgm:cxn modelId="{D6D10A79-7932-4F81-8E8B-1F2D3A2BC4C1}" srcId="{4CDA3162-8CA4-4AE4-8020-CFC44950E714}" destId="{04975111-AFCC-46BC-B330-C61D5D36E984}" srcOrd="3" destOrd="0" parTransId="{B9A06A3F-22B4-4303-A822-F3510BBC5A5B}" sibTransId="{55A3EC59-C298-4BFE-91A2-42852512AF2F}"/>
    <dgm:cxn modelId="{3EC35C87-6C8F-40FB-B603-1C3853CD2105}" type="presOf" srcId="{4CDA3162-8CA4-4AE4-8020-CFC44950E714}" destId="{B19D536A-B7DE-42D4-A7E0-8818C6FCA49B}" srcOrd="0" destOrd="0" presId="urn:microsoft.com/office/officeart/2005/8/layout/list1"/>
    <dgm:cxn modelId="{3893998A-E099-4044-9B33-00EE3900395D}" type="presOf" srcId="{04975111-AFCC-46BC-B330-C61D5D36E984}" destId="{23AF1A9B-C18A-43C3-9BB9-16D4AD04BF73}" srcOrd="0" destOrd="0" presId="urn:microsoft.com/office/officeart/2005/8/layout/list1"/>
    <dgm:cxn modelId="{25ED938B-4589-489E-B689-38672CD6F06A}" type="presOf" srcId="{8B884B5F-BBCD-4BDC-9957-D74A4A66DE53}" destId="{DD9DAF9B-506F-4B56-9D28-8F5E98685E45}" srcOrd="0" destOrd="0" presId="urn:microsoft.com/office/officeart/2005/8/layout/list1"/>
    <dgm:cxn modelId="{B6D15B9D-7746-48A3-90BC-063799E029D4}" srcId="{B6F3C2EA-9CB1-40B7-9DBD-D156C1BF719B}" destId="{2B183CDD-6DBC-4B52-A8C3-B792C342F09F}" srcOrd="2" destOrd="0" parTransId="{227AC558-E300-4018-9E9D-01DD931318AB}" sibTransId="{0CEC33B3-12BE-453C-85CE-9A6F103DED00}"/>
    <dgm:cxn modelId="{6342689D-0A17-4E59-9201-E16F5B587BA1}" srcId="{C68EBDE3-EE31-44CD-895F-CEFBA038764E}" destId="{95ACE2DE-0125-4F83-9CC1-C4B42FD4A49A}" srcOrd="4" destOrd="0" parTransId="{6585E1EC-954A-4E1F-A934-D136B60D37BE}" sibTransId="{E1D06C7B-007A-4930-8F37-C9090004C8B2}"/>
    <dgm:cxn modelId="{BB1CAC9E-C40F-4882-98F2-260383554379}" srcId="{4CDA3162-8CA4-4AE4-8020-CFC44950E714}" destId="{692E7658-D407-4B19-8171-59873F1DCB60}" srcOrd="2" destOrd="0" parTransId="{D2B56A72-FAEF-4E14-B26A-265F00FB94AE}" sibTransId="{7B36F6DB-66EF-4EFD-A917-8BF8807CCFB8}"/>
    <dgm:cxn modelId="{5AC679B2-D642-4324-A324-B63467F1ED25}" type="presOf" srcId="{CE55E21F-A55F-4FFF-AEE7-9D549CC760C8}" destId="{84E99E4F-3A47-4E3B-B90C-4B41AE5246A2}" srcOrd="0" destOrd="2" presId="urn:microsoft.com/office/officeart/2005/8/layout/list1"/>
    <dgm:cxn modelId="{0656B2B9-F9B2-48D3-B75F-5C9F3B7EF4B1}" srcId="{C68EBDE3-EE31-44CD-895F-CEFBA038764E}" destId="{CE212D97-F7B2-4115-B28F-0EC7391A9068}" srcOrd="3" destOrd="0" parTransId="{530547C7-4AE7-42A4-B38A-A429FD8C539B}" sibTransId="{73DB5786-F09C-49A9-BB99-4C3C8B5E1163}"/>
    <dgm:cxn modelId="{A4DBD7BB-5DB0-4C17-B8F1-F951C881F491}" srcId="{C68EBDE3-EE31-44CD-895F-CEFBA038764E}" destId="{7DEF4639-EC5A-446A-ADAE-C36C89F83E06}" srcOrd="0" destOrd="0" parTransId="{0733286A-4F73-4758-9AE2-4256983821CB}" sibTransId="{FCD4A318-82C2-4D10-826A-9BD03A0B1257}"/>
    <dgm:cxn modelId="{23F943BD-46FB-422E-9161-8D61F8E157A8}" type="presOf" srcId="{7DEF4639-EC5A-446A-ADAE-C36C89F83E06}" destId="{3CB203AB-5664-4A1C-A14F-930FEAD1AA62}" srcOrd="0" destOrd="0" presId="urn:microsoft.com/office/officeart/2005/8/layout/list1"/>
    <dgm:cxn modelId="{6726CCC1-5F7F-44E6-A4D5-6BE90E65B912}" type="presOf" srcId="{2B183CDD-6DBC-4B52-A8C3-B792C342F09F}" destId="{DD9DAF9B-506F-4B56-9D28-8F5E98685E45}" srcOrd="0" destOrd="2" presId="urn:microsoft.com/office/officeart/2005/8/layout/list1"/>
    <dgm:cxn modelId="{56F226C4-9778-4A63-B093-7E8C39A9A642}" type="presOf" srcId="{692E7658-D407-4B19-8171-59873F1DCB60}" destId="{F579EC55-11AF-4C5D-852A-5A5DDFCDF8F8}" srcOrd="0" destOrd="0" presId="urn:microsoft.com/office/officeart/2005/8/layout/list1"/>
    <dgm:cxn modelId="{C251E6C4-7FD9-4BD6-8014-6B040C857951}" type="presOf" srcId="{B6F3C2EA-9CB1-40B7-9DBD-D156C1BF719B}" destId="{87A94B17-0B97-4219-8405-B1DBC7B69AAC}" srcOrd="1" destOrd="0" presId="urn:microsoft.com/office/officeart/2005/8/layout/list1"/>
    <dgm:cxn modelId="{E16BF8CB-BF26-49DB-BE73-4825E19CF418}" type="presOf" srcId="{95ACE2DE-0125-4F83-9CC1-C4B42FD4A49A}" destId="{3CB203AB-5664-4A1C-A14F-930FEAD1AA62}" srcOrd="0" destOrd="4" presId="urn:microsoft.com/office/officeart/2005/8/layout/list1"/>
    <dgm:cxn modelId="{A66F79CD-50AB-445D-A307-A49554E92D66}" type="presOf" srcId="{0E03D6EE-03B8-4E2D-BF2D-F8C7CD464F97}" destId="{EBE307FC-D7CF-4C3A-AD65-9E1F456F3B31}" srcOrd="0" destOrd="0" presId="urn:microsoft.com/office/officeart/2005/8/layout/list1"/>
    <dgm:cxn modelId="{4E0688D7-7961-4268-A2CE-60349619B91E}" srcId="{4CDA3162-8CA4-4AE4-8020-CFC44950E714}" destId="{C68EBDE3-EE31-44CD-895F-CEFBA038764E}" srcOrd="0" destOrd="0" parTransId="{0A608343-47D9-4A3B-AEFA-DBA1A6ED2401}" sibTransId="{C95160DE-CE5D-4483-9186-81B766AC0D7B}"/>
    <dgm:cxn modelId="{CABA12D8-4125-4351-879B-942D67219C49}" srcId="{B6F3C2EA-9CB1-40B7-9DBD-D156C1BF719B}" destId="{8B884B5F-BBCD-4BDC-9957-D74A4A66DE53}" srcOrd="0" destOrd="0" parTransId="{B46EFCDC-DDB1-46EB-AFB8-505B4530D19A}" sibTransId="{5AF589DF-1153-47AF-A767-3C689820CFB6}"/>
    <dgm:cxn modelId="{1E23C9D9-91E3-47A8-B3A6-0118B62FA507}" type="presOf" srcId="{6B9465FC-77E4-4BCF-8459-2D0765DFCC30}" destId="{84E99E4F-3A47-4E3B-B90C-4B41AE5246A2}" srcOrd="0" destOrd="0" presId="urn:microsoft.com/office/officeart/2005/8/layout/list1"/>
    <dgm:cxn modelId="{4D468AE7-30B4-407C-A163-0BEBD303C762}" srcId="{C68EBDE3-EE31-44CD-895F-CEFBA038764E}" destId="{CC4DE286-892C-4290-8D2B-43C94694BF16}" srcOrd="2" destOrd="0" parTransId="{DBEAF35F-01C7-43B1-9DF2-72442EF1B84F}" sibTransId="{23FD054B-45EA-4C82-B4E2-6C6C208BD358}"/>
    <dgm:cxn modelId="{6FC4D6F9-9A3C-4EA1-91F9-CF14F6142BE4}" type="presOf" srcId="{C68EBDE3-EE31-44CD-895F-CEFBA038764E}" destId="{BF777AE0-88FD-4E1E-A006-2BEF93B5E86A}" srcOrd="1" destOrd="0" presId="urn:microsoft.com/office/officeart/2005/8/layout/list1"/>
    <dgm:cxn modelId="{2BCAFCF3-EF1E-4BB8-9E63-2A515C34834F}" type="presParOf" srcId="{B19D536A-B7DE-42D4-A7E0-8818C6FCA49B}" destId="{38AEC60D-76CE-407B-AFC6-F43B8DDCC4D4}" srcOrd="0" destOrd="0" presId="urn:microsoft.com/office/officeart/2005/8/layout/list1"/>
    <dgm:cxn modelId="{FBE93771-684C-48DC-AC45-FF2D02844D94}" type="presParOf" srcId="{38AEC60D-76CE-407B-AFC6-F43B8DDCC4D4}" destId="{ABB0EAE2-1C70-49E8-B738-F020244CF1F7}" srcOrd="0" destOrd="0" presId="urn:microsoft.com/office/officeart/2005/8/layout/list1"/>
    <dgm:cxn modelId="{3EB90892-2078-496D-842C-2E25DBC5E2F3}" type="presParOf" srcId="{38AEC60D-76CE-407B-AFC6-F43B8DDCC4D4}" destId="{BF777AE0-88FD-4E1E-A006-2BEF93B5E86A}" srcOrd="1" destOrd="0" presId="urn:microsoft.com/office/officeart/2005/8/layout/list1"/>
    <dgm:cxn modelId="{70881DF4-D9E4-4633-A90B-48DA22B7D902}" type="presParOf" srcId="{B19D536A-B7DE-42D4-A7E0-8818C6FCA49B}" destId="{BDB5679C-38BB-405C-BAFE-015377E5464A}" srcOrd="1" destOrd="0" presId="urn:microsoft.com/office/officeart/2005/8/layout/list1"/>
    <dgm:cxn modelId="{E20866F5-7ED9-4350-8911-89A1F6EA8B51}" type="presParOf" srcId="{B19D536A-B7DE-42D4-A7E0-8818C6FCA49B}" destId="{3CB203AB-5664-4A1C-A14F-930FEAD1AA62}" srcOrd="2" destOrd="0" presId="urn:microsoft.com/office/officeart/2005/8/layout/list1"/>
    <dgm:cxn modelId="{DCDDB6E3-54B1-4338-BFD5-D5AC505C3BA0}" type="presParOf" srcId="{B19D536A-B7DE-42D4-A7E0-8818C6FCA49B}" destId="{7249BF75-AA11-4296-9DEB-887BC2405740}" srcOrd="3" destOrd="0" presId="urn:microsoft.com/office/officeart/2005/8/layout/list1"/>
    <dgm:cxn modelId="{33FC816E-1E38-4E55-9E24-6531C8AD8D67}" type="presParOf" srcId="{B19D536A-B7DE-42D4-A7E0-8818C6FCA49B}" destId="{3AB3744D-50CC-467A-B4A3-B3259F8F7AAE}" srcOrd="4" destOrd="0" presId="urn:microsoft.com/office/officeart/2005/8/layout/list1"/>
    <dgm:cxn modelId="{C3882239-BE53-40BB-A539-DA81F5728F68}" type="presParOf" srcId="{3AB3744D-50CC-467A-B4A3-B3259F8F7AAE}" destId="{5467E502-4DFE-4AC7-B80A-1B4C9CFFE8C7}" srcOrd="0" destOrd="0" presId="urn:microsoft.com/office/officeart/2005/8/layout/list1"/>
    <dgm:cxn modelId="{91C7E322-A6AD-4A41-A83F-4F6B9FF6BA71}" type="presParOf" srcId="{3AB3744D-50CC-467A-B4A3-B3259F8F7AAE}" destId="{87A94B17-0B97-4219-8405-B1DBC7B69AAC}" srcOrd="1" destOrd="0" presId="urn:microsoft.com/office/officeart/2005/8/layout/list1"/>
    <dgm:cxn modelId="{E6406FC8-E7D9-4D60-9BD8-D016A46D4C9F}" type="presParOf" srcId="{B19D536A-B7DE-42D4-A7E0-8818C6FCA49B}" destId="{12983A46-C5D1-4A40-ACEA-8E3FC10AD03D}" srcOrd="5" destOrd="0" presId="urn:microsoft.com/office/officeart/2005/8/layout/list1"/>
    <dgm:cxn modelId="{D7F3A8FE-933F-4C1F-8BC4-8DB4908ABA96}" type="presParOf" srcId="{B19D536A-B7DE-42D4-A7E0-8818C6FCA49B}" destId="{DD9DAF9B-506F-4B56-9D28-8F5E98685E45}" srcOrd="6" destOrd="0" presId="urn:microsoft.com/office/officeart/2005/8/layout/list1"/>
    <dgm:cxn modelId="{48092065-2409-4409-939E-CA7E639B5E62}" type="presParOf" srcId="{B19D536A-B7DE-42D4-A7E0-8818C6FCA49B}" destId="{815D5BDF-9196-4263-B801-6386ECFE3764}" srcOrd="7" destOrd="0" presId="urn:microsoft.com/office/officeart/2005/8/layout/list1"/>
    <dgm:cxn modelId="{B6F1C7D2-5AA3-48A9-8831-B8BEFDC2BF4F}" type="presParOf" srcId="{B19D536A-B7DE-42D4-A7E0-8818C6FCA49B}" destId="{18FDF494-CDB4-46B0-9468-3C6B753E4F76}" srcOrd="8" destOrd="0" presId="urn:microsoft.com/office/officeart/2005/8/layout/list1"/>
    <dgm:cxn modelId="{B63825AA-C359-4712-B58E-4AB65F4EBC2C}" type="presParOf" srcId="{18FDF494-CDB4-46B0-9468-3C6B753E4F76}" destId="{F579EC55-11AF-4C5D-852A-5A5DDFCDF8F8}" srcOrd="0" destOrd="0" presId="urn:microsoft.com/office/officeart/2005/8/layout/list1"/>
    <dgm:cxn modelId="{0C8FCB44-7D56-4A5F-8045-1F737EF6CACE}" type="presParOf" srcId="{18FDF494-CDB4-46B0-9468-3C6B753E4F76}" destId="{EF373DEA-47B7-4BE9-A975-1D38239A681C}" srcOrd="1" destOrd="0" presId="urn:microsoft.com/office/officeart/2005/8/layout/list1"/>
    <dgm:cxn modelId="{663044D4-5722-42E9-9CCB-E1A3E5B431C4}" type="presParOf" srcId="{B19D536A-B7DE-42D4-A7E0-8818C6FCA49B}" destId="{F069098E-F677-40AA-B322-DD368CF9D47D}" srcOrd="9" destOrd="0" presId="urn:microsoft.com/office/officeart/2005/8/layout/list1"/>
    <dgm:cxn modelId="{E0EE6508-D773-465E-B6F0-BDFA572F0E82}" type="presParOf" srcId="{B19D536A-B7DE-42D4-A7E0-8818C6FCA49B}" destId="{84E99E4F-3A47-4E3B-B90C-4B41AE5246A2}" srcOrd="10" destOrd="0" presId="urn:microsoft.com/office/officeart/2005/8/layout/list1"/>
    <dgm:cxn modelId="{8F366CE2-7C24-4F54-A8C8-8F98B5C5BD9A}" type="presParOf" srcId="{B19D536A-B7DE-42D4-A7E0-8818C6FCA49B}" destId="{DC5B058D-DEF1-4254-8EC0-0500E69A63D6}" srcOrd="11" destOrd="0" presId="urn:microsoft.com/office/officeart/2005/8/layout/list1"/>
    <dgm:cxn modelId="{4A5148C8-8B80-4D54-BB73-1FFEDC6E9609}" type="presParOf" srcId="{B19D536A-B7DE-42D4-A7E0-8818C6FCA49B}" destId="{08BF77F2-0C03-4713-A3B9-9146348E46FC}" srcOrd="12" destOrd="0" presId="urn:microsoft.com/office/officeart/2005/8/layout/list1"/>
    <dgm:cxn modelId="{056235DA-4868-443B-A353-9CF24735D6E4}" type="presParOf" srcId="{08BF77F2-0C03-4713-A3B9-9146348E46FC}" destId="{23AF1A9B-C18A-43C3-9BB9-16D4AD04BF73}" srcOrd="0" destOrd="0" presId="urn:microsoft.com/office/officeart/2005/8/layout/list1"/>
    <dgm:cxn modelId="{D8674DA9-1F5D-43A6-BC44-543DE1DFD6FD}" type="presParOf" srcId="{08BF77F2-0C03-4713-A3B9-9146348E46FC}" destId="{1C1F6A53-B6AE-4543-8860-645971009A65}" srcOrd="1" destOrd="0" presId="urn:microsoft.com/office/officeart/2005/8/layout/list1"/>
    <dgm:cxn modelId="{AABC5430-F5AF-4A98-9671-D0AF86D0D147}" type="presParOf" srcId="{B19D536A-B7DE-42D4-A7E0-8818C6FCA49B}" destId="{7D0A053E-6523-4C76-9EBB-1027E48B745B}" srcOrd="13" destOrd="0" presId="urn:microsoft.com/office/officeart/2005/8/layout/list1"/>
    <dgm:cxn modelId="{2DCF0F7C-8199-4E66-ABEE-C97486E94804}" type="presParOf" srcId="{B19D536A-B7DE-42D4-A7E0-8818C6FCA49B}" destId="{EBE307FC-D7CF-4C3A-AD65-9E1F456F3B3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0E86C-91B8-49FF-ACFA-162BAFEC6A3F}">
      <dsp:nvSpPr>
        <dsp:cNvPr id="0" name=""/>
        <dsp:cNvSpPr/>
      </dsp:nvSpPr>
      <dsp:spPr>
        <a:xfrm>
          <a:off x="5669" y="597715"/>
          <a:ext cx="1279125" cy="5892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rtl="0">
            <a:lnSpc>
              <a:spcPct val="90000"/>
            </a:lnSpc>
            <a:spcBef>
              <a:spcPct val="0"/>
            </a:spcBef>
            <a:spcAft>
              <a:spcPct val="35000"/>
            </a:spcAft>
            <a:buNone/>
          </a:pPr>
          <a:r>
            <a:rPr lang="en-US" sz="1000" kern="1200">
              <a:solidFill>
                <a:schemeClr val="tx1"/>
              </a:solidFill>
              <a:latin typeface="Calibri Light" panose="020F0302020204030204"/>
            </a:rPr>
            <a:t>Kinematic Equations</a:t>
          </a:r>
        </a:p>
      </dsp:txBody>
      <dsp:txXfrm>
        <a:off x="5669" y="597715"/>
        <a:ext cx="1279125" cy="392836"/>
      </dsp:txXfrm>
    </dsp:sp>
    <dsp:sp modelId="{C6C44EEE-DEEC-4349-B656-750B96CEECB8}">
      <dsp:nvSpPr>
        <dsp:cNvPr id="0" name=""/>
        <dsp:cNvSpPr/>
      </dsp:nvSpPr>
      <dsp:spPr>
        <a:xfrm>
          <a:off x="267658" y="990551"/>
          <a:ext cx="1279125" cy="16771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Light" panose="020F0302020204030204"/>
            </a:rPr>
            <a:t>Wheel Kinematics</a:t>
          </a:r>
        </a:p>
        <a:p>
          <a:pPr marL="57150" lvl="1" indent="-57150" algn="l" defTabSz="444500" rtl="0">
            <a:lnSpc>
              <a:spcPct val="90000"/>
            </a:lnSpc>
            <a:spcBef>
              <a:spcPct val="0"/>
            </a:spcBef>
            <a:spcAft>
              <a:spcPct val="15000"/>
            </a:spcAft>
            <a:buChar char="•"/>
          </a:pPr>
          <a:r>
            <a:rPr lang="en-US" sz="1000" kern="1200">
              <a:latin typeface="Calibri Light" panose="020F0302020204030204"/>
            </a:rPr>
            <a:t>FK Equations of Motion for Body</a:t>
          </a:r>
          <a:endParaRPr lang="en-US" sz="1000" kern="1200"/>
        </a:p>
      </dsp:txBody>
      <dsp:txXfrm>
        <a:off x="305122" y="1028015"/>
        <a:ext cx="1204197" cy="1602200"/>
      </dsp:txXfrm>
    </dsp:sp>
    <dsp:sp modelId="{7F1C505F-0459-4191-BAF6-DCD42E812A20}">
      <dsp:nvSpPr>
        <dsp:cNvPr id="0" name=""/>
        <dsp:cNvSpPr/>
      </dsp:nvSpPr>
      <dsp:spPr>
        <a:xfrm>
          <a:off x="1478705" y="634900"/>
          <a:ext cx="411090" cy="31846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478705" y="698593"/>
        <a:ext cx="315551" cy="191079"/>
      </dsp:txXfrm>
    </dsp:sp>
    <dsp:sp modelId="{8C657E62-526A-4D45-8125-0B07573E1C08}">
      <dsp:nvSpPr>
        <dsp:cNvPr id="0" name=""/>
        <dsp:cNvSpPr/>
      </dsp:nvSpPr>
      <dsp:spPr>
        <a:xfrm>
          <a:off x="2060438" y="597715"/>
          <a:ext cx="1279125" cy="58925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rtl="0">
            <a:lnSpc>
              <a:spcPct val="90000"/>
            </a:lnSpc>
            <a:spcBef>
              <a:spcPct val="0"/>
            </a:spcBef>
            <a:spcAft>
              <a:spcPct val="35000"/>
            </a:spcAft>
            <a:buNone/>
          </a:pPr>
          <a:r>
            <a:rPr lang="en-US" sz="1000" kern="1200">
              <a:solidFill>
                <a:schemeClr val="tx1"/>
              </a:solidFill>
              <a:latin typeface="Calibri Light" panose="020F0302020204030204"/>
            </a:rPr>
            <a:t>Body/Wheel Dynamics</a:t>
          </a:r>
        </a:p>
      </dsp:txBody>
      <dsp:txXfrm>
        <a:off x="2060438" y="597715"/>
        <a:ext cx="1279125" cy="392836"/>
      </dsp:txXfrm>
    </dsp:sp>
    <dsp:sp modelId="{06C10C54-EA08-404C-AF99-D2ADC10F2234}">
      <dsp:nvSpPr>
        <dsp:cNvPr id="0" name=""/>
        <dsp:cNvSpPr/>
      </dsp:nvSpPr>
      <dsp:spPr>
        <a:xfrm>
          <a:off x="2322427" y="990551"/>
          <a:ext cx="1279125" cy="16771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Light" panose="020F0302020204030204"/>
            </a:rPr>
            <a:t>Weights/Moments of Inertia of Body and Buffers</a:t>
          </a:r>
        </a:p>
        <a:p>
          <a:pPr marL="57150" lvl="1" indent="-57150" algn="l" defTabSz="444500" rtl="0">
            <a:lnSpc>
              <a:spcPct val="90000"/>
            </a:lnSpc>
            <a:spcBef>
              <a:spcPct val="0"/>
            </a:spcBef>
            <a:spcAft>
              <a:spcPct val="15000"/>
            </a:spcAft>
            <a:buChar char="•"/>
          </a:pPr>
          <a:r>
            <a:rPr lang="en-US" sz="1000" kern="1200">
              <a:latin typeface="Calibri Light" panose="020F0302020204030204"/>
            </a:rPr>
            <a:t>Required Wheel Torques and Size</a:t>
          </a:r>
        </a:p>
      </dsp:txBody>
      <dsp:txXfrm>
        <a:off x="2359891" y="1028015"/>
        <a:ext cx="1204197" cy="1602200"/>
      </dsp:txXfrm>
    </dsp:sp>
    <dsp:sp modelId="{B2F16044-2A23-43C8-BB00-7C9D807F41E0}">
      <dsp:nvSpPr>
        <dsp:cNvPr id="0" name=""/>
        <dsp:cNvSpPr/>
      </dsp:nvSpPr>
      <dsp:spPr>
        <a:xfrm>
          <a:off x="3533474" y="634900"/>
          <a:ext cx="411090" cy="318465"/>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533474" y="698593"/>
        <a:ext cx="315551" cy="191079"/>
      </dsp:txXfrm>
    </dsp:sp>
    <dsp:sp modelId="{1962B461-3A01-450C-BEF5-693CD6129848}">
      <dsp:nvSpPr>
        <dsp:cNvPr id="0" name=""/>
        <dsp:cNvSpPr/>
      </dsp:nvSpPr>
      <dsp:spPr>
        <a:xfrm>
          <a:off x="4115206" y="597715"/>
          <a:ext cx="1279125" cy="58925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rtl="0">
            <a:lnSpc>
              <a:spcPct val="90000"/>
            </a:lnSpc>
            <a:spcBef>
              <a:spcPct val="0"/>
            </a:spcBef>
            <a:spcAft>
              <a:spcPct val="35000"/>
            </a:spcAft>
            <a:buNone/>
          </a:pPr>
          <a:r>
            <a:rPr lang="en-US" sz="1000" kern="1200">
              <a:solidFill>
                <a:schemeClr val="tx1"/>
              </a:solidFill>
              <a:latin typeface="Calibri Light" panose="020F0302020204030204"/>
            </a:rPr>
            <a:t>Trajectory/Posture Controller</a:t>
          </a:r>
          <a:endParaRPr lang="en-US" sz="1000" kern="1200">
            <a:solidFill>
              <a:schemeClr val="tx1"/>
            </a:solidFill>
          </a:endParaRPr>
        </a:p>
      </dsp:txBody>
      <dsp:txXfrm>
        <a:off x="4115206" y="597715"/>
        <a:ext cx="1279125" cy="392836"/>
      </dsp:txXfrm>
    </dsp:sp>
    <dsp:sp modelId="{0C41DDB1-7BFD-4375-B318-982684BD2BF3}">
      <dsp:nvSpPr>
        <dsp:cNvPr id="0" name=""/>
        <dsp:cNvSpPr/>
      </dsp:nvSpPr>
      <dsp:spPr>
        <a:xfrm>
          <a:off x="4377196" y="990551"/>
          <a:ext cx="1279125" cy="16771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Light" panose="020F0302020204030204"/>
            </a:rPr>
            <a:t>Must be able to follow a Trajectory</a:t>
          </a:r>
        </a:p>
        <a:p>
          <a:pPr marL="57150" lvl="1" indent="-57150" algn="l" defTabSz="444500" rtl="0">
            <a:lnSpc>
              <a:spcPct val="90000"/>
            </a:lnSpc>
            <a:spcBef>
              <a:spcPct val="0"/>
            </a:spcBef>
            <a:spcAft>
              <a:spcPct val="15000"/>
            </a:spcAft>
            <a:buChar char="•"/>
          </a:pPr>
          <a:r>
            <a:rPr lang="en-US" sz="1000" kern="1200">
              <a:latin typeface="Calibri Light" panose="020F0302020204030204"/>
            </a:rPr>
            <a:t>Must be able to Stabalize in a certain Pose or even Lock position</a:t>
          </a:r>
        </a:p>
        <a:p>
          <a:pPr marL="57150" lvl="1" indent="-57150" algn="l" defTabSz="444500" rtl="0">
            <a:lnSpc>
              <a:spcPct val="90000"/>
            </a:lnSpc>
            <a:spcBef>
              <a:spcPct val="0"/>
            </a:spcBef>
            <a:spcAft>
              <a:spcPct val="15000"/>
            </a:spcAft>
            <a:buChar char="•"/>
          </a:pPr>
          <a:r>
            <a:rPr lang="en-US" sz="1000" kern="1200">
              <a:latin typeface="Calibri Light" panose="020F0302020204030204"/>
            </a:rPr>
            <a:t>Follow a specific mode of control (of the 3 options later mentioned)</a:t>
          </a:r>
        </a:p>
      </dsp:txBody>
      <dsp:txXfrm>
        <a:off x="4414660" y="1028015"/>
        <a:ext cx="1204197" cy="1602200"/>
      </dsp:txXfrm>
    </dsp:sp>
    <dsp:sp modelId="{651B88D3-DA2F-4193-8B2C-7DF17A77A503}">
      <dsp:nvSpPr>
        <dsp:cNvPr id="0" name=""/>
        <dsp:cNvSpPr/>
      </dsp:nvSpPr>
      <dsp:spPr>
        <a:xfrm>
          <a:off x="5588243" y="634900"/>
          <a:ext cx="411090" cy="318465"/>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588243" y="698593"/>
        <a:ext cx="315551" cy="191079"/>
      </dsp:txXfrm>
    </dsp:sp>
    <dsp:sp modelId="{BDB0DE68-EABA-4D3A-943D-1102EB6AD3E0}">
      <dsp:nvSpPr>
        <dsp:cNvPr id="0" name=""/>
        <dsp:cNvSpPr/>
      </dsp:nvSpPr>
      <dsp:spPr>
        <a:xfrm>
          <a:off x="6169975" y="597715"/>
          <a:ext cx="1279125" cy="58925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rtl="0">
            <a:lnSpc>
              <a:spcPct val="90000"/>
            </a:lnSpc>
            <a:spcBef>
              <a:spcPct val="0"/>
            </a:spcBef>
            <a:spcAft>
              <a:spcPct val="35000"/>
            </a:spcAft>
            <a:buNone/>
          </a:pPr>
          <a:r>
            <a:rPr lang="en-US" sz="1000" kern="1200">
              <a:solidFill>
                <a:schemeClr val="tx1"/>
              </a:solidFill>
              <a:latin typeface="Calibri Light" panose="020F0302020204030204"/>
            </a:rPr>
            <a:t>High Level Path Planner</a:t>
          </a:r>
          <a:endParaRPr lang="en-US" sz="1000" kern="1200">
            <a:solidFill>
              <a:schemeClr val="tx1"/>
            </a:solidFill>
          </a:endParaRPr>
        </a:p>
      </dsp:txBody>
      <dsp:txXfrm>
        <a:off x="6169975" y="597715"/>
        <a:ext cx="1279125" cy="392836"/>
      </dsp:txXfrm>
    </dsp:sp>
    <dsp:sp modelId="{9C105B89-95A0-4AFF-AB33-07D01D7E4FFC}">
      <dsp:nvSpPr>
        <dsp:cNvPr id="0" name=""/>
        <dsp:cNvSpPr/>
      </dsp:nvSpPr>
      <dsp:spPr>
        <a:xfrm>
          <a:off x="6431965" y="990551"/>
          <a:ext cx="1279125" cy="16771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Light" panose="020F0302020204030204"/>
            </a:rPr>
            <a:t>Internal map of workshop</a:t>
          </a:r>
        </a:p>
        <a:p>
          <a:pPr marL="57150" lvl="1" indent="-57150" algn="l" defTabSz="444500" rtl="0">
            <a:lnSpc>
              <a:spcPct val="90000"/>
            </a:lnSpc>
            <a:spcBef>
              <a:spcPct val="0"/>
            </a:spcBef>
            <a:spcAft>
              <a:spcPct val="15000"/>
            </a:spcAft>
            <a:buChar char="•"/>
          </a:pPr>
          <a:r>
            <a:rPr lang="en-US" sz="1000" kern="1200">
              <a:latin typeface="Calibri Light" panose="020F0302020204030204"/>
            </a:rPr>
            <a:t>Path Plans from Point A to Point B</a:t>
          </a:r>
        </a:p>
      </dsp:txBody>
      <dsp:txXfrm>
        <a:off x="6469429" y="1028015"/>
        <a:ext cx="1204197" cy="1602200"/>
      </dsp:txXfrm>
    </dsp:sp>
    <dsp:sp modelId="{2B4F28DA-7954-43DA-B824-4B44679AF592}">
      <dsp:nvSpPr>
        <dsp:cNvPr id="0" name=""/>
        <dsp:cNvSpPr/>
      </dsp:nvSpPr>
      <dsp:spPr>
        <a:xfrm>
          <a:off x="7643012" y="634900"/>
          <a:ext cx="411090" cy="318465"/>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43012" y="698593"/>
        <a:ext cx="315551" cy="191079"/>
      </dsp:txXfrm>
    </dsp:sp>
    <dsp:sp modelId="{1CC96E06-7756-4B58-A8BC-292C1D0598D9}">
      <dsp:nvSpPr>
        <dsp:cNvPr id="0" name=""/>
        <dsp:cNvSpPr/>
      </dsp:nvSpPr>
      <dsp:spPr>
        <a:xfrm>
          <a:off x="8224744" y="597715"/>
          <a:ext cx="1279125" cy="58925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rtl="0">
            <a:lnSpc>
              <a:spcPct val="90000"/>
            </a:lnSpc>
            <a:spcBef>
              <a:spcPct val="0"/>
            </a:spcBef>
            <a:spcAft>
              <a:spcPct val="35000"/>
            </a:spcAft>
            <a:buNone/>
          </a:pPr>
          <a:r>
            <a:rPr lang="en-US" sz="1000" kern="1200">
              <a:solidFill>
                <a:schemeClr val="tx1"/>
              </a:solidFill>
              <a:latin typeface="Calibri Light" panose="020F0302020204030204"/>
            </a:rPr>
            <a:t>Low Level Path Planner</a:t>
          </a:r>
          <a:endParaRPr lang="en-US" sz="1000" kern="1200">
            <a:solidFill>
              <a:schemeClr val="tx1"/>
            </a:solidFill>
          </a:endParaRPr>
        </a:p>
      </dsp:txBody>
      <dsp:txXfrm>
        <a:off x="8224744" y="597715"/>
        <a:ext cx="1279125" cy="392836"/>
      </dsp:txXfrm>
    </dsp:sp>
    <dsp:sp modelId="{8228C591-DCC3-4C0C-B7CB-3B67EA6DF054}">
      <dsp:nvSpPr>
        <dsp:cNvPr id="0" name=""/>
        <dsp:cNvSpPr/>
      </dsp:nvSpPr>
      <dsp:spPr>
        <a:xfrm>
          <a:off x="8486734" y="990551"/>
          <a:ext cx="1279125" cy="16771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Light" panose="020F0302020204030204"/>
            </a:rPr>
            <a:t>Follow User while maintaining specified distance</a:t>
          </a:r>
        </a:p>
        <a:p>
          <a:pPr marL="57150" lvl="1" indent="-57150" algn="l" defTabSz="444500" rtl="0">
            <a:lnSpc>
              <a:spcPct val="90000"/>
            </a:lnSpc>
            <a:spcBef>
              <a:spcPct val="0"/>
            </a:spcBef>
            <a:spcAft>
              <a:spcPct val="15000"/>
            </a:spcAft>
            <a:buChar char="•"/>
          </a:pPr>
          <a:r>
            <a:rPr lang="en-US" sz="1000" kern="1200">
              <a:latin typeface="Calibri Light" panose="020F0302020204030204"/>
            </a:rPr>
            <a:t>Obstacle Detection and Avoidance via Sensor System</a:t>
          </a:r>
          <a:endParaRPr lang="en-US" sz="1000" kern="1200"/>
        </a:p>
        <a:p>
          <a:pPr marL="57150" lvl="1" indent="-57150" algn="l" defTabSz="444500" rtl="0">
            <a:lnSpc>
              <a:spcPct val="90000"/>
            </a:lnSpc>
            <a:spcBef>
              <a:spcPct val="0"/>
            </a:spcBef>
            <a:spcAft>
              <a:spcPct val="15000"/>
            </a:spcAft>
            <a:buChar char="•"/>
          </a:pPr>
          <a:r>
            <a:rPr lang="en-US" sz="1000" kern="1200">
              <a:latin typeface="Calibri Light" panose="020F0302020204030204"/>
            </a:rPr>
            <a:t>Find Optimal Pose relative to Goal within local area</a:t>
          </a:r>
        </a:p>
      </dsp:txBody>
      <dsp:txXfrm>
        <a:off x="8524198" y="1028015"/>
        <a:ext cx="1204197" cy="1602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EAEC3-9BF8-4225-96BA-855451BE855A}">
      <dsp:nvSpPr>
        <dsp:cNvPr id="0" name=""/>
        <dsp:cNvSpPr/>
      </dsp:nvSpPr>
      <dsp:spPr>
        <a:xfrm>
          <a:off x="0" y="523855"/>
          <a:ext cx="5750943" cy="1713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6337" tIns="333248" rIns="44633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libri"/>
              <a:cs typeface="Calibri"/>
            </a:rPr>
            <a:t>Kinematic Design Constraints: </a:t>
          </a:r>
          <a:endParaRPr lang="en-US" sz="1600" kern="1200"/>
        </a:p>
        <a:p>
          <a:pPr marL="342900" lvl="2" indent="-171450" algn="l" defTabSz="711200">
            <a:lnSpc>
              <a:spcPct val="90000"/>
            </a:lnSpc>
            <a:spcBef>
              <a:spcPct val="0"/>
            </a:spcBef>
            <a:spcAft>
              <a:spcPct val="15000"/>
            </a:spcAft>
            <a:buChar char="•"/>
          </a:pPr>
          <a:r>
            <a:rPr lang="en-US" sz="1600" kern="1200">
              <a:latin typeface="Calibri"/>
              <a:cs typeface="Calibri"/>
            </a:rPr>
            <a:t>Angular Velocity Control of each wheel, </a:t>
          </a:r>
          <a:endParaRPr lang="en-US" sz="1600" kern="1200"/>
        </a:p>
        <a:p>
          <a:pPr marL="342900" lvl="2" indent="-171450" algn="l" defTabSz="711200">
            <a:lnSpc>
              <a:spcPct val="90000"/>
            </a:lnSpc>
            <a:spcBef>
              <a:spcPct val="0"/>
            </a:spcBef>
            <a:spcAft>
              <a:spcPct val="15000"/>
            </a:spcAft>
            <a:buChar char="•"/>
          </a:pPr>
          <a:r>
            <a:rPr lang="en-US" sz="1600" kern="1200">
              <a:latin typeface="Calibri"/>
              <a:cs typeface="Calibri"/>
            </a:rPr>
            <a:t>Zero </a:t>
          </a:r>
          <a:r>
            <a:rPr lang="en-US" sz="1600" kern="1200" err="1">
              <a:latin typeface="Calibri"/>
              <a:cs typeface="Calibri"/>
            </a:rPr>
            <a:t>DoF</a:t>
          </a:r>
          <a:r>
            <a:rPr lang="en-US" sz="1600" kern="1200">
              <a:latin typeface="Calibri"/>
              <a:cs typeface="Calibri"/>
            </a:rPr>
            <a:t> of robot body when wheels set to Angular Velocity of Zero. </a:t>
          </a:r>
          <a:endParaRPr lang="en-US" sz="1600" kern="1200"/>
        </a:p>
        <a:p>
          <a:pPr marL="342900" lvl="2" indent="-171450" algn="l" defTabSz="711200" rtl="0">
            <a:lnSpc>
              <a:spcPct val="90000"/>
            </a:lnSpc>
            <a:spcBef>
              <a:spcPct val="0"/>
            </a:spcBef>
            <a:spcAft>
              <a:spcPct val="15000"/>
            </a:spcAft>
            <a:buChar char="•"/>
          </a:pPr>
          <a:r>
            <a:rPr lang="en-US" sz="1600" kern="1200">
              <a:latin typeface="Calibri"/>
              <a:cs typeface="Calibri"/>
            </a:rPr>
            <a:t>Swedish (</a:t>
          </a:r>
          <a:r>
            <a:rPr lang="en-US" sz="1600" kern="1200" err="1">
              <a:latin typeface="Calibri"/>
              <a:cs typeface="Calibri"/>
            </a:rPr>
            <a:t>Mecanum</a:t>
          </a:r>
          <a:r>
            <a:rPr lang="en-US" sz="1600" kern="1200">
              <a:latin typeface="Calibri"/>
              <a:cs typeface="Calibri"/>
            </a:rPr>
            <a:t>) Wheels</a:t>
          </a:r>
          <a:endParaRPr lang="en-US" sz="1600" kern="1200"/>
        </a:p>
      </dsp:txBody>
      <dsp:txXfrm>
        <a:off x="0" y="523855"/>
        <a:ext cx="5750943" cy="1713600"/>
      </dsp:txXfrm>
    </dsp:sp>
    <dsp:sp modelId="{32381FE6-AA04-4CA5-9661-15B3ABB2A4F0}">
      <dsp:nvSpPr>
        <dsp:cNvPr id="0" name=""/>
        <dsp:cNvSpPr/>
      </dsp:nvSpPr>
      <dsp:spPr>
        <a:xfrm>
          <a:off x="287547" y="287695"/>
          <a:ext cx="4025660" cy="4723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160" tIns="0" rIns="152160" bIns="0" numCol="1" spcCol="1270" anchor="ctr" anchorCtr="0">
          <a:noAutofit/>
        </a:bodyPr>
        <a:lstStyle/>
        <a:p>
          <a:pPr marL="0" lvl="0" indent="0" algn="l" defTabSz="711200" rtl="0">
            <a:lnSpc>
              <a:spcPct val="100000"/>
            </a:lnSpc>
            <a:spcBef>
              <a:spcPct val="0"/>
            </a:spcBef>
            <a:spcAft>
              <a:spcPct val="35000"/>
            </a:spcAft>
            <a:buNone/>
          </a:pPr>
          <a:r>
            <a:rPr lang="en-US" sz="1600" kern="1200">
              <a:latin typeface="Calibri"/>
              <a:cs typeface="Calibri"/>
            </a:rPr>
            <a:t>Develop the Kinematic Equations of Motion</a:t>
          </a:r>
          <a:endParaRPr lang="en-US" sz="1600" kern="1200"/>
        </a:p>
      </dsp:txBody>
      <dsp:txXfrm>
        <a:off x="310604" y="310752"/>
        <a:ext cx="3979546" cy="426206"/>
      </dsp:txXfrm>
    </dsp:sp>
    <dsp:sp modelId="{E5246AC8-ED0F-44D7-AE46-AB367BF474D9}">
      <dsp:nvSpPr>
        <dsp:cNvPr id="0" name=""/>
        <dsp:cNvSpPr/>
      </dsp:nvSpPr>
      <dsp:spPr>
        <a:xfrm>
          <a:off x="0" y="2560015"/>
          <a:ext cx="5750943" cy="302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6337" tIns="333248" rIns="44633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Calibri"/>
              <a:cs typeface="Calibri"/>
            </a:rPr>
            <a:t>Dynamic Design Constraints: </a:t>
          </a:r>
          <a:endParaRPr lang="en-US" sz="1600" kern="1200"/>
        </a:p>
        <a:p>
          <a:pPr marL="342900" lvl="2" indent="-171450" algn="l" defTabSz="711200">
            <a:lnSpc>
              <a:spcPct val="90000"/>
            </a:lnSpc>
            <a:spcBef>
              <a:spcPct val="0"/>
            </a:spcBef>
            <a:spcAft>
              <a:spcPct val="15000"/>
            </a:spcAft>
            <a:buChar char="•"/>
          </a:pPr>
          <a:r>
            <a:rPr lang="en-US" sz="1600" kern="1200">
              <a:latin typeface="Calibri"/>
              <a:cs typeface="Calibri"/>
            </a:rPr>
            <a:t>Wheel motors must be capable of providing the necessary velocities for omnidirectional movement (which direction requires greatest velocity?). </a:t>
          </a:r>
          <a:endParaRPr lang="en-US" sz="1600" kern="1200"/>
        </a:p>
        <a:p>
          <a:pPr marL="342900" lvl="2" indent="-171450" algn="l" defTabSz="711200" rtl="0">
            <a:lnSpc>
              <a:spcPct val="90000"/>
            </a:lnSpc>
            <a:spcBef>
              <a:spcPct val="0"/>
            </a:spcBef>
            <a:spcAft>
              <a:spcPct val="15000"/>
            </a:spcAft>
            <a:buChar char="•"/>
          </a:pPr>
          <a:r>
            <a:rPr lang="en-US" sz="1600" kern="1200">
              <a:latin typeface="Calibri"/>
              <a:cs typeface="Calibri"/>
            </a:rPr>
            <a:t>The total weight of the robot body (including arm and tool storage), an additional buffer weight for tool/part (&lt; 10 </a:t>
          </a:r>
          <a:r>
            <a:rPr lang="en-US" sz="1600" kern="1200" err="1">
              <a:latin typeface="Calibri"/>
              <a:cs typeface="Calibri"/>
            </a:rPr>
            <a:t>lbs</a:t>
          </a:r>
          <a:r>
            <a:rPr lang="en-US" sz="1600" kern="1200">
              <a:latin typeface="Calibri"/>
              <a:cs typeface="Calibri"/>
            </a:rPr>
            <a:t>) transportation and the Angular Moment of Inertia (of robot body and buffer mass) must be known to calculate necessary accelerations to and from desired velocities (from body velocity to wheel velocities). </a:t>
          </a:r>
          <a:endParaRPr lang="en-US" sz="1600" kern="1200"/>
        </a:p>
      </dsp:txBody>
      <dsp:txXfrm>
        <a:off x="0" y="2560015"/>
        <a:ext cx="5750943" cy="3024000"/>
      </dsp:txXfrm>
    </dsp:sp>
    <dsp:sp modelId="{F7FAAB1D-FABC-4444-B419-6A57C1DBFCE6}">
      <dsp:nvSpPr>
        <dsp:cNvPr id="0" name=""/>
        <dsp:cNvSpPr/>
      </dsp:nvSpPr>
      <dsp:spPr>
        <a:xfrm>
          <a:off x="287547" y="2323855"/>
          <a:ext cx="4025660" cy="4723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160" tIns="0" rIns="152160"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a:cs typeface="Calibri"/>
            </a:rPr>
            <a:t>Develop the Dynamic Equations of Motion </a:t>
          </a:r>
          <a:endParaRPr lang="en-US" sz="1600" kern="1200"/>
        </a:p>
      </dsp:txBody>
      <dsp:txXfrm>
        <a:off x="310604" y="2346912"/>
        <a:ext cx="397954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48B55-6492-4A2B-8895-829517775206}">
      <dsp:nvSpPr>
        <dsp:cNvPr id="0" name=""/>
        <dsp:cNvSpPr/>
      </dsp:nvSpPr>
      <dsp:spPr>
        <a:xfrm>
          <a:off x="0" y="21153"/>
          <a:ext cx="10881620" cy="479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Modelling Design Constraints:</a:t>
          </a:r>
          <a:r>
            <a:rPr lang="en-US" sz="2000" kern="1200">
              <a:latin typeface="Calibri Light" panose="020F0302020204030204"/>
            </a:rPr>
            <a:t> </a:t>
          </a:r>
          <a:endParaRPr lang="en-US" sz="2000" kern="1200"/>
        </a:p>
      </dsp:txBody>
      <dsp:txXfrm>
        <a:off x="23417" y="44570"/>
        <a:ext cx="10834786" cy="432866"/>
      </dsp:txXfrm>
    </dsp:sp>
    <dsp:sp modelId="{D89CF09C-22CE-438D-8D8A-7E284BBD4700}">
      <dsp:nvSpPr>
        <dsp:cNvPr id="0" name=""/>
        <dsp:cNvSpPr/>
      </dsp:nvSpPr>
      <dsp:spPr>
        <a:xfrm>
          <a:off x="0" y="500853"/>
          <a:ext cx="10881620" cy="122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9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kern="1200"/>
            <a:t>Is the kinematic model reasonable when the dynamic model is applied? [I.e. are the wheels big enough? do the rollers need to be wider for better traction? what is the max vel's/acc's required from wheels?]</a:t>
          </a:r>
        </a:p>
        <a:p>
          <a:pPr marL="171450" lvl="1" indent="-171450" algn="l" defTabSz="711200" rtl="0">
            <a:lnSpc>
              <a:spcPct val="90000"/>
            </a:lnSpc>
            <a:spcBef>
              <a:spcPct val="0"/>
            </a:spcBef>
            <a:spcAft>
              <a:spcPct val="20000"/>
            </a:spcAft>
            <a:buChar char="•"/>
          </a:pPr>
          <a:r>
            <a:rPr lang="en-US" sz="1600" b="0" kern="1200">
              <a:latin typeface="Calibri Light" panose="020F0302020204030204"/>
            </a:rPr>
            <a:t>Can the kinematic model be used for control? And the dynamics be covered by the servomotors (motor provides necessary torque to reach velocity...)? -&gt; Only need dynamic model when accelerations are constrained which shouldn't be a problem due to low body velocity limit.  </a:t>
          </a:r>
        </a:p>
      </dsp:txBody>
      <dsp:txXfrm>
        <a:off x="0" y="500853"/>
        <a:ext cx="10881620" cy="1221300"/>
      </dsp:txXfrm>
    </dsp:sp>
    <dsp:sp modelId="{9E1C3ADC-4A25-4D83-AF45-8FB6A77AF214}">
      <dsp:nvSpPr>
        <dsp:cNvPr id="0" name=""/>
        <dsp:cNvSpPr/>
      </dsp:nvSpPr>
      <dsp:spPr>
        <a:xfrm>
          <a:off x="0" y="1722154"/>
          <a:ext cx="10881620" cy="479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Required Equations/Parameters</a:t>
          </a:r>
          <a:r>
            <a:rPr lang="en-US" sz="2000" kern="1200">
              <a:latin typeface="Calibri Light" panose="020F0302020204030204"/>
            </a:rPr>
            <a:t> (Refer to next slide):</a:t>
          </a:r>
          <a:endParaRPr lang="en-US" sz="2000" kern="1200"/>
        </a:p>
      </dsp:txBody>
      <dsp:txXfrm>
        <a:off x="23417" y="1745571"/>
        <a:ext cx="10834786" cy="432866"/>
      </dsp:txXfrm>
    </dsp:sp>
    <dsp:sp modelId="{1E835542-A900-407A-8326-5E16D9D76F4F}">
      <dsp:nvSpPr>
        <dsp:cNvPr id="0" name=""/>
        <dsp:cNvSpPr/>
      </dsp:nvSpPr>
      <dsp:spPr>
        <a:xfrm>
          <a:off x="0" y="2201854"/>
          <a:ext cx="10881620" cy="132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9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Kinematic Equations of Motion [4 Wheel Velocity Inputs -&gt; Body Velocity {linear &amp; angular} outputs {change in position and orientation}]</a:t>
          </a:r>
        </a:p>
        <a:p>
          <a:pPr marL="171450" lvl="1" indent="-171450" algn="l" defTabSz="711200">
            <a:lnSpc>
              <a:spcPct val="90000"/>
            </a:lnSpc>
            <a:spcBef>
              <a:spcPct val="0"/>
            </a:spcBef>
            <a:spcAft>
              <a:spcPct val="20000"/>
            </a:spcAft>
            <a:buChar char="•"/>
          </a:pPr>
          <a:r>
            <a:rPr lang="en-US" sz="1600" kern="1200"/>
            <a:t>Wheel Positions </a:t>
          </a:r>
          <a:r>
            <a:rPr lang="en-US" sz="1600" kern="1200" err="1"/>
            <a:t>w.r.t.</a:t>
          </a:r>
          <a:r>
            <a:rPr lang="en-US" sz="1600" kern="1200"/>
            <a:t> body</a:t>
          </a:r>
        </a:p>
        <a:p>
          <a:pPr marL="171450" lvl="1" indent="-171450" algn="l" defTabSz="711200" rtl="0">
            <a:lnSpc>
              <a:spcPct val="90000"/>
            </a:lnSpc>
            <a:spcBef>
              <a:spcPct val="0"/>
            </a:spcBef>
            <a:spcAft>
              <a:spcPct val="20000"/>
            </a:spcAft>
            <a:buChar char="•"/>
          </a:pPr>
          <a:r>
            <a:rPr lang="en-US" sz="1600" kern="1200"/>
            <a:t>Wheel Parameters {</a:t>
          </a:r>
          <a:r>
            <a:rPr lang="en-US" sz="1600" kern="1200">
              <a:latin typeface="Calibri Light" panose="020F0302020204030204"/>
            </a:rPr>
            <a:t>refer to Table 1}</a:t>
          </a:r>
          <a:endParaRPr lang="en-US" sz="1600" kern="1200"/>
        </a:p>
        <a:p>
          <a:pPr marL="171450" lvl="1" indent="-171450" algn="l" defTabSz="711200" rtl="0">
            <a:lnSpc>
              <a:spcPct val="90000"/>
            </a:lnSpc>
            <a:spcBef>
              <a:spcPct val="0"/>
            </a:spcBef>
            <a:spcAft>
              <a:spcPct val="20000"/>
            </a:spcAft>
            <a:buChar char="•"/>
          </a:pPr>
          <a:r>
            <a:rPr lang="en-US" sz="1600" kern="1200"/>
            <a:t>Body Mass Parameters {Body Mass, Body Moment of Inertia}</a:t>
          </a:r>
          <a:r>
            <a:rPr lang="en-US" sz="1600" kern="1200">
              <a:latin typeface="Calibri Light" panose="020F0302020204030204"/>
            </a:rPr>
            <a:t> - TBD</a:t>
          </a:r>
          <a:endParaRPr lang="en-US" sz="1600" kern="1200"/>
        </a:p>
      </dsp:txBody>
      <dsp:txXfrm>
        <a:off x="0" y="2201854"/>
        <a:ext cx="10881620" cy="1324800"/>
      </dsp:txXfrm>
    </dsp:sp>
    <dsp:sp modelId="{DCB5322E-075C-4169-89FB-E60B1C1BDD7D}">
      <dsp:nvSpPr>
        <dsp:cNvPr id="0" name=""/>
        <dsp:cNvSpPr/>
      </dsp:nvSpPr>
      <dsp:spPr>
        <a:xfrm>
          <a:off x="0" y="3526654"/>
          <a:ext cx="10881620" cy="4797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Modelling: Expectations:</a:t>
          </a:r>
        </a:p>
      </dsp:txBody>
      <dsp:txXfrm>
        <a:off x="23417" y="3550071"/>
        <a:ext cx="10834786" cy="432866"/>
      </dsp:txXfrm>
    </dsp:sp>
    <dsp:sp modelId="{39400F2F-A00B-413D-9A53-72B0CA774F70}">
      <dsp:nvSpPr>
        <dsp:cNvPr id="0" name=""/>
        <dsp:cNvSpPr/>
      </dsp:nvSpPr>
      <dsp:spPr>
        <a:xfrm>
          <a:off x="0" y="4006354"/>
          <a:ext cx="10881620"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9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 MATLAB script that takes the desired body pose/velocities, and outputs the necessary wheel velocities and torques needed for execution</a:t>
          </a:r>
        </a:p>
      </dsp:txBody>
      <dsp:txXfrm>
        <a:off x="0" y="4006354"/>
        <a:ext cx="10881620" cy="507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203AB-5664-4A1C-A14F-930FEAD1AA62}">
      <dsp:nvSpPr>
        <dsp:cNvPr id="0" name=""/>
        <dsp:cNvSpPr/>
      </dsp:nvSpPr>
      <dsp:spPr>
        <a:xfrm>
          <a:off x="0" y="355761"/>
          <a:ext cx="10745637" cy="13923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3981" tIns="270764" rIns="83398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pose (x, y, theta), </a:t>
          </a:r>
        </a:p>
        <a:p>
          <a:pPr marL="114300" lvl="1" indent="-114300" algn="l" defTabSz="577850">
            <a:lnSpc>
              <a:spcPct val="90000"/>
            </a:lnSpc>
            <a:spcBef>
              <a:spcPct val="0"/>
            </a:spcBef>
            <a:spcAft>
              <a:spcPct val="15000"/>
            </a:spcAft>
            <a:buChar char="•"/>
          </a:pPr>
          <a:r>
            <a:rPr lang="en-US" sz="1300" kern="1200"/>
            <a:t>wheel vel./torque (4x omega</a:t>
          </a:r>
          <a:r>
            <a:rPr lang="en-US" sz="1300" kern="1200" baseline="-25000"/>
            <a:t>1-4</a:t>
          </a:r>
          <a:r>
            <a:rPr lang="en-US" sz="1300" kern="1200"/>
            <a:t>  or 4x tau</a:t>
          </a:r>
          <a:r>
            <a:rPr lang="en-US" sz="1300" kern="1200" baseline="-25000"/>
            <a:t>1-4</a:t>
          </a:r>
          <a:r>
            <a:rPr lang="en-US" sz="1300" kern="1200"/>
            <a:t>),</a:t>
          </a:r>
        </a:p>
        <a:p>
          <a:pPr marL="114300" lvl="1" indent="-114300" algn="l" defTabSz="577850">
            <a:lnSpc>
              <a:spcPct val="90000"/>
            </a:lnSpc>
            <a:spcBef>
              <a:spcPct val="0"/>
            </a:spcBef>
            <a:spcAft>
              <a:spcPct val="15000"/>
            </a:spcAft>
            <a:buChar char="•"/>
          </a:pPr>
          <a:r>
            <a:rPr lang="en-US" sz="1300" kern="1200"/>
            <a:t>time (t) </a:t>
          </a:r>
        </a:p>
        <a:p>
          <a:pPr marL="114300" lvl="1" indent="-114300" algn="l" defTabSz="577850">
            <a:lnSpc>
              <a:spcPct val="90000"/>
            </a:lnSpc>
            <a:spcBef>
              <a:spcPct val="0"/>
            </a:spcBef>
            <a:spcAft>
              <a:spcPct val="15000"/>
            </a:spcAft>
            <a:buChar char="•"/>
          </a:pPr>
          <a:r>
            <a:rPr lang="en-US" sz="1300" kern="1200"/>
            <a:t>Map/obstacle/sensor info (data array)</a:t>
          </a:r>
        </a:p>
        <a:p>
          <a:pPr marL="114300" lvl="1" indent="-114300" algn="l" defTabSz="577850" rtl="0">
            <a:lnSpc>
              <a:spcPct val="90000"/>
            </a:lnSpc>
            <a:spcBef>
              <a:spcPct val="0"/>
            </a:spcBef>
            <a:spcAft>
              <a:spcPct val="15000"/>
            </a:spcAft>
            <a:buChar char="•"/>
          </a:pPr>
          <a:r>
            <a:rPr lang="en-US" sz="1300" kern="1200">
              <a:latin typeface="Calibri Light" panose="020F0302020204030204"/>
            </a:rPr>
            <a:t>Disturbance info (TBD)</a:t>
          </a:r>
        </a:p>
      </dsp:txBody>
      <dsp:txXfrm>
        <a:off x="0" y="355761"/>
        <a:ext cx="10745637" cy="1392300"/>
      </dsp:txXfrm>
    </dsp:sp>
    <dsp:sp modelId="{BF777AE0-88FD-4E1E-A006-2BEF93B5E86A}">
      <dsp:nvSpPr>
        <dsp:cNvPr id="0" name=""/>
        <dsp:cNvSpPr/>
      </dsp:nvSpPr>
      <dsp:spPr>
        <a:xfrm>
          <a:off x="537281" y="163881"/>
          <a:ext cx="7521945" cy="3837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4312" tIns="0" rIns="284312" bIns="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Inputs: current values or set of data</a:t>
          </a:r>
        </a:p>
      </dsp:txBody>
      <dsp:txXfrm>
        <a:off x="556015" y="182615"/>
        <a:ext cx="7484477" cy="346292"/>
      </dsp:txXfrm>
    </dsp:sp>
    <dsp:sp modelId="{DD9DAF9B-506F-4B56-9D28-8F5E98685E45}">
      <dsp:nvSpPr>
        <dsp:cNvPr id="0" name=""/>
        <dsp:cNvSpPr/>
      </dsp:nvSpPr>
      <dsp:spPr>
        <a:xfrm>
          <a:off x="0" y="2010142"/>
          <a:ext cx="10745637" cy="982800"/>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3981" tIns="270764" rIns="83398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Showing robot's change in position</a:t>
          </a:r>
        </a:p>
        <a:p>
          <a:pPr marL="114300" lvl="1" indent="-114300" algn="l" defTabSz="577850">
            <a:lnSpc>
              <a:spcPct val="90000"/>
            </a:lnSpc>
            <a:spcBef>
              <a:spcPct val="0"/>
            </a:spcBef>
            <a:spcAft>
              <a:spcPct val="15000"/>
            </a:spcAft>
            <a:buChar char="•"/>
          </a:pPr>
          <a:r>
            <a:rPr lang="en-US" sz="1300" kern="1200"/>
            <a:t>Showing all wheel velocities/torques (arrow vectors in orientation of wheels?)</a:t>
          </a:r>
        </a:p>
        <a:p>
          <a:pPr marL="114300" lvl="1" indent="-114300" algn="l" defTabSz="577850">
            <a:lnSpc>
              <a:spcPct val="90000"/>
            </a:lnSpc>
            <a:spcBef>
              <a:spcPct val="0"/>
            </a:spcBef>
            <a:spcAft>
              <a:spcPct val="15000"/>
            </a:spcAft>
            <a:buChar char="•"/>
          </a:pPr>
          <a:r>
            <a:rPr lang="en-US" sz="1300" kern="1200"/>
            <a:t>Show interactions with obstacles</a:t>
          </a:r>
        </a:p>
      </dsp:txBody>
      <dsp:txXfrm>
        <a:off x="0" y="2010142"/>
        <a:ext cx="10745637" cy="982800"/>
      </dsp:txXfrm>
    </dsp:sp>
    <dsp:sp modelId="{87A94B17-0B97-4219-8405-B1DBC7B69AAC}">
      <dsp:nvSpPr>
        <dsp:cNvPr id="0" name=""/>
        <dsp:cNvSpPr/>
      </dsp:nvSpPr>
      <dsp:spPr>
        <a:xfrm>
          <a:off x="537281" y="1818262"/>
          <a:ext cx="7521945" cy="38376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4312" tIns="0" rIns="284312" bIns="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Outputs: animated execution of robot navigation</a:t>
          </a:r>
        </a:p>
      </dsp:txBody>
      <dsp:txXfrm>
        <a:off x="556015" y="1836996"/>
        <a:ext cx="7484477" cy="346292"/>
      </dsp:txXfrm>
    </dsp:sp>
    <dsp:sp modelId="{84E99E4F-3A47-4E3B-B90C-4B41AE5246A2}">
      <dsp:nvSpPr>
        <dsp:cNvPr id="0" name=""/>
        <dsp:cNvSpPr/>
      </dsp:nvSpPr>
      <dsp:spPr>
        <a:xfrm>
          <a:off x="0" y="3255022"/>
          <a:ext cx="10745637" cy="982800"/>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3981" tIns="270764" rIns="83398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Animation</a:t>
          </a:r>
        </a:p>
        <a:p>
          <a:pPr marL="114300" lvl="1" indent="-114300" algn="l" defTabSz="577850">
            <a:lnSpc>
              <a:spcPct val="90000"/>
            </a:lnSpc>
            <a:spcBef>
              <a:spcPct val="0"/>
            </a:spcBef>
            <a:spcAft>
              <a:spcPct val="15000"/>
            </a:spcAft>
            <a:buChar char="•"/>
          </a:pPr>
          <a:r>
            <a:rPr lang="en-US" sz="1300" kern="1200"/>
            <a:t>Wheel velocity/torque graphs</a:t>
          </a:r>
        </a:p>
        <a:p>
          <a:pPr marL="114300" lvl="1" indent="-114300" algn="l" defTabSz="577850">
            <a:lnSpc>
              <a:spcPct val="90000"/>
            </a:lnSpc>
            <a:spcBef>
              <a:spcPct val="0"/>
            </a:spcBef>
            <a:spcAft>
              <a:spcPct val="15000"/>
            </a:spcAft>
            <a:buChar char="•"/>
          </a:pPr>
          <a:r>
            <a:rPr lang="en-US" sz="1300" kern="1200"/>
            <a:t>Overview of map and planned vs executed path</a:t>
          </a:r>
        </a:p>
      </dsp:txBody>
      <dsp:txXfrm>
        <a:off x="0" y="3255022"/>
        <a:ext cx="10745637" cy="982800"/>
      </dsp:txXfrm>
    </dsp:sp>
    <dsp:sp modelId="{EF373DEA-47B7-4BE9-A975-1D38239A681C}">
      <dsp:nvSpPr>
        <dsp:cNvPr id="0" name=""/>
        <dsp:cNvSpPr/>
      </dsp:nvSpPr>
      <dsp:spPr>
        <a:xfrm>
          <a:off x="537281" y="3063142"/>
          <a:ext cx="7521945" cy="38376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4312" tIns="0" rIns="284312" bIns="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Visuals: </a:t>
          </a:r>
        </a:p>
      </dsp:txBody>
      <dsp:txXfrm>
        <a:off x="556015" y="3081876"/>
        <a:ext cx="7484477" cy="346292"/>
      </dsp:txXfrm>
    </dsp:sp>
    <dsp:sp modelId="{EBE307FC-D7CF-4C3A-AD65-9E1F456F3B31}">
      <dsp:nvSpPr>
        <dsp:cNvPr id="0" name=""/>
        <dsp:cNvSpPr/>
      </dsp:nvSpPr>
      <dsp:spPr>
        <a:xfrm>
          <a:off x="0" y="4499902"/>
          <a:ext cx="10745637" cy="7371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3981" tIns="270764" rIns="833981"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a:hlinkClick xmlns:r="http://schemas.openxmlformats.org/officeDocument/2006/relationships" r:id="rId1"/>
            </a:rPr>
            <a:t>https://www.mathworks.com/matlabcentral/fileexchange/66586-mobile-robotics-simulation-toolbox?s_tid=srchtitle_mobile%20robot_6</a:t>
          </a:r>
          <a:r>
            <a:rPr lang="en-US" sz="1300" kern="1200">
              <a:latin typeface="Calibri Light" panose="020F0302020204030204"/>
            </a:rPr>
            <a:t> </a:t>
          </a:r>
        </a:p>
      </dsp:txBody>
      <dsp:txXfrm>
        <a:off x="0" y="4499902"/>
        <a:ext cx="10745637" cy="737100"/>
      </dsp:txXfrm>
    </dsp:sp>
    <dsp:sp modelId="{1C1F6A53-B6AE-4543-8860-645971009A65}">
      <dsp:nvSpPr>
        <dsp:cNvPr id="0" name=""/>
        <dsp:cNvSpPr/>
      </dsp:nvSpPr>
      <dsp:spPr>
        <a:xfrm>
          <a:off x="537281" y="4308022"/>
          <a:ext cx="7521945" cy="3837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4312" tIns="0" rIns="284312" bIns="0" numCol="1" spcCol="1270" anchor="ctr" anchorCtr="0">
          <a:noAutofit/>
        </a:bodyPr>
        <a:lstStyle/>
        <a:p>
          <a:pPr marL="0" lvl="0" indent="0" algn="l" defTabSz="577850" rtl="0">
            <a:lnSpc>
              <a:spcPct val="90000"/>
            </a:lnSpc>
            <a:spcBef>
              <a:spcPct val="0"/>
            </a:spcBef>
            <a:spcAft>
              <a:spcPct val="35000"/>
            </a:spcAft>
            <a:buNone/>
          </a:pPr>
          <a:r>
            <a:rPr lang="en-US" sz="1300" kern="1200">
              <a:solidFill>
                <a:schemeClr val="tx1"/>
              </a:solidFill>
              <a:latin typeface="Calibri Light" panose="020F0302020204030204"/>
            </a:rPr>
            <a:t>Potential Simulation Environments [4]</a:t>
          </a:r>
        </a:p>
      </dsp:txBody>
      <dsp:txXfrm>
        <a:off x="556015" y="4326756"/>
        <a:ext cx="748447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mathworks.com/help/robotics/ug/pure-pursuit-controller.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017602" y="4178954"/>
            <a:ext cx="4168518" cy="2138312"/>
          </a:xfrm>
          <a:noFill/>
        </p:spPr>
        <p:txBody>
          <a:bodyPr vert="horz" lIns="91440" tIns="45720" rIns="91440" bIns="45720" rtlCol="0" anchor="t">
            <a:normAutofit/>
          </a:bodyPr>
          <a:lstStyle/>
          <a:p>
            <a:r>
              <a:rPr lang="en-US" sz="2000">
                <a:solidFill>
                  <a:srgbClr val="080808"/>
                </a:solidFill>
                <a:ea typeface="+mn-lt"/>
                <a:cs typeface="+mn-lt"/>
              </a:rPr>
              <a:t>Plan of Attack</a:t>
            </a:r>
          </a:p>
          <a:p>
            <a:r>
              <a:rPr lang="en-US" sz="2000">
                <a:solidFill>
                  <a:srgbClr val="080808"/>
                </a:solidFill>
                <a:cs typeface="Calibri" panose="020F0502020204030204"/>
              </a:rPr>
              <a:t>Kinematic Parameters and </a:t>
            </a:r>
            <a:r>
              <a:rPr lang="en-US" sz="2000" err="1">
                <a:solidFill>
                  <a:srgbClr val="080808"/>
                </a:solidFill>
                <a:cs typeface="Calibri" panose="020F0502020204030204"/>
              </a:rPr>
              <a:t>E.o.M.'s</a:t>
            </a:r>
          </a:p>
          <a:p>
            <a:r>
              <a:rPr lang="en-US" sz="2000">
                <a:solidFill>
                  <a:srgbClr val="080808"/>
                </a:solidFill>
                <a:cs typeface="Calibri" panose="020F0502020204030204"/>
              </a:rPr>
              <a:t>Control Strategies</a:t>
            </a:r>
          </a:p>
          <a:p>
            <a:r>
              <a:rPr lang="en-US" sz="2000">
                <a:solidFill>
                  <a:srgbClr val="080808"/>
                </a:solidFill>
                <a:cs typeface="Calibri" panose="020F0502020204030204"/>
              </a:rPr>
              <a:t>Motion Planning Strategies</a:t>
            </a:r>
          </a:p>
          <a:p>
            <a:r>
              <a:rPr lang="en-US" sz="2000">
                <a:solidFill>
                  <a:srgbClr val="080808"/>
                </a:solidFill>
                <a:cs typeface="Calibri" panose="020F0502020204030204"/>
              </a:rPr>
              <a:t>References</a:t>
            </a:r>
          </a:p>
        </p:txBody>
      </p:sp>
      <p:sp>
        <p:nvSpPr>
          <p:cNvPr id="2" name="Title 1"/>
          <p:cNvSpPr>
            <a:spLocks noGrp="1"/>
          </p:cNvSpPr>
          <p:nvPr>
            <p:ph type="ctrTitle"/>
          </p:nvPr>
        </p:nvSpPr>
        <p:spPr>
          <a:xfrm>
            <a:off x="2641935" y="2353641"/>
            <a:ext cx="6896408" cy="2150719"/>
          </a:xfrm>
          <a:noFill/>
        </p:spPr>
        <p:txBody>
          <a:bodyPr anchor="ctr">
            <a:normAutofit/>
          </a:bodyPr>
          <a:lstStyle/>
          <a:p>
            <a:r>
              <a:rPr lang="en-US" sz="3600" b="1">
                <a:solidFill>
                  <a:srgbClr val="080808"/>
                </a:solidFill>
                <a:cs typeface="Calibri Light"/>
              </a:rPr>
              <a:t>Locomotion System</a:t>
            </a:r>
            <a:br>
              <a:rPr lang="en-US" sz="3600" b="1" u="sng">
                <a:cs typeface="Calibri Light"/>
              </a:rPr>
            </a:br>
            <a:r>
              <a:rPr lang="en-US" sz="3600" b="1">
                <a:solidFill>
                  <a:srgbClr val="080808"/>
                </a:solidFill>
                <a:cs typeface="Calibri Light"/>
              </a:rPr>
              <a:t>General Notes</a:t>
            </a:r>
            <a:endParaRPr lang="en-US" sz="3600" b="1">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CCE9-75ED-4BBB-A495-85B1A567F213}"/>
              </a:ext>
            </a:extLst>
          </p:cNvPr>
          <p:cNvSpPr>
            <a:spLocks noGrp="1"/>
          </p:cNvSpPr>
          <p:nvPr>
            <p:ph type="title"/>
          </p:nvPr>
        </p:nvSpPr>
        <p:spPr/>
        <p:txBody>
          <a:bodyPr/>
          <a:lstStyle/>
          <a:p>
            <a:r>
              <a:rPr lang="en-US">
                <a:ea typeface="Calibri Light"/>
                <a:cs typeface="Calibri Light"/>
              </a:rPr>
              <a:t>Safety Features/Requirements</a:t>
            </a:r>
            <a:endParaRPr lang="en-US"/>
          </a:p>
        </p:txBody>
      </p:sp>
      <p:sp>
        <p:nvSpPr>
          <p:cNvPr id="3" name="Content Placeholder 2">
            <a:extLst>
              <a:ext uri="{FF2B5EF4-FFF2-40B4-BE49-F238E27FC236}">
                <a16:creationId xmlns:a16="http://schemas.microsoft.com/office/drawing/2014/main" id="{9CBFE2B0-193C-4070-BBC8-B8028DF2B293}"/>
              </a:ext>
            </a:extLst>
          </p:cNvPr>
          <p:cNvSpPr>
            <a:spLocks noGrp="1"/>
          </p:cNvSpPr>
          <p:nvPr>
            <p:ph idx="1"/>
          </p:nvPr>
        </p:nvSpPr>
        <p:spPr/>
        <p:txBody>
          <a:bodyPr vert="horz" lIns="91440" tIns="45720" rIns="91440" bIns="45720" rtlCol="0" anchor="t">
            <a:normAutofit/>
          </a:bodyPr>
          <a:lstStyle/>
          <a:p>
            <a:r>
              <a:rPr lang="en-US" dirty="0">
                <a:ea typeface="Calibri"/>
                <a:cs typeface="Calibri"/>
              </a:rPr>
              <a:t>Max Body Velocity: 1.5 m/s (Linear), 4.25 rad/s (Angular)</a:t>
            </a:r>
          </a:p>
          <a:p>
            <a:r>
              <a:rPr lang="en-US" dirty="0">
                <a:ea typeface="Calibri"/>
                <a:cs typeface="Calibri"/>
              </a:rPr>
              <a:t>Auto-Stop Features (Pause when Obstacle is unavoidable and plan path otherwise?)</a:t>
            </a:r>
          </a:p>
          <a:p>
            <a:r>
              <a:rPr lang="en-US" dirty="0">
                <a:ea typeface="Calibri"/>
                <a:cs typeface="Calibri"/>
              </a:rPr>
              <a:t>Collision Detection? What happens when it collides??? Or when a sensor stop's working? Should the main system be notified and the Control Mode default to User-Guided?</a:t>
            </a:r>
          </a:p>
          <a:p>
            <a:endParaRPr lang="en-US">
              <a:ea typeface="Calibri"/>
              <a:cs typeface="Calibri"/>
            </a:endParaRPr>
          </a:p>
        </p:txBody>
      </p:sp>
    </p:spTree>
    <p:extLst>
      <p:ext uri="{BB962C8B-B14F-4D97-AF65-F5344CB8AC3E}">
        <p14:creationId xmlns:p14="http://schemas.microsoft.com/office/powerpoint/2010/main" val="86612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1AA2-D7B7-4B17-81B3-76A2A13ED87F}"/>
              </a:ext>
            </a:extLst>
          </p:cNvPr>
          <p:cNvSpPr>
            <a:spLocks noGrp="1"/>
          </p:cNvSpPr>
          <p:nvPr>
            <p:ph type="title"/>
          </p:nvPr>
        </p:nvSpPr>
        <p:spPr>
          <a:xfrm>
            <a:off x="263106" y="135087"/>
            <a:ext cx="10515600" cy="1325563"/>
          </a:xfrm>
        </p:spPr>
        <p:txBody>
          <a:bodyPr/>
          <a:lstStyle/>
          <a:p>
            <a:r>
              <a:rPr lang="en-US" u="sng">
                <a:cs typeface="Calibri Light"/>
              </a:rPr>
              <a:t>Current To-Do list (3/12/2022)</a:t>
            </a:r>
            <a:endParaRPr lang="en-US" u="sng"/>
          </a:p>
        </p:txBody>
      </p:sp>
      <p:sp>
        <p:nvSpPr>
          <p:cNvPr id="3" name="Content Placeholder 2">
            <a:extLst>
              <a:ext uri="{FF2B5EF4-FFF2-40B4-BE49-F238E27FC236}">
                <a16:creationId xmlns:a16="http://schemas.microsoft.com/office/drawing/2014/main" id="{BAD47FFC-2213-4E29-84F6-2F146AE292E9}"/>
              </a:ext>
            </a:extLst>
          </p:cNvPr>
          <p:cNvSpPr>
            <a:spLocks noGrp="1"/>
          </p:cNvSpPr>
          <p:nvPr>
            <p:ph idx="1"/>
          </p:nvPr>
        </p:nvSpPr>
        <p:spPr>
          <a:xfrm>
            <a:off x="263106" y="1020493"/>
            <a:ext cx="10515600" cy="4351338"/>
          </a:xfrm>
        </p:spPr>
        <p:txBody>
          <a:bodyPr vert="horz" lIns="91440" tIns="45720" rIns="91440" bIns="45720" rtlCol="0" anchor="t">
            <a:normAutofit/>
          </a:bodyPr>
          <a:lstStyle/>
          <a:p>
            <a:r>
              <a:rPr lang="en-US" sz="2400">
                <a:cs typeface="Calibri"/>
              </a:rPr>
              <a:t>Build 3 Controllers as shown below</a:t>
            </a:r>
          </a:p>
          <a:p>
            <a:pPr lvl="1"/>
            <a:r>
              <a:rPr lang="en-US" sz="2000">
                <a:cs typeface="Calibri"/>
              </a:rPr>
              <a:t>Auto. Path Follower – Pure Pursuit Method w/ Vector Field Driven Obstacle Avoidance: Need to finish connecting Lidar and Replace Pure Pursuit Block w/ our method </a:t>
            </a:r>
          </a:p>
          <a:p>
            <a:r>
              <a:rPr lang="en-US" sz="2400">
                <a:cs typeface="Calibri"/>
              </a:rPr>
              <a:t>IN Progress - Build Simulink Model to follow General Flow Chart Shown Below</a:t>
            </a:r>
          </a:p>
        </p:txBody>
      </p:sp>
      <p:sp>
        <p:nvSpPr>
          <p:cNvPr id="4" name="TextBox 3">
            <a:extLst>
              <a:ext uri="{FF2B5EF4-FFF2-40B4-BE49-F238E27FC236}">
                <a16:creationId xmlns:a16="http://schemas.microsoft.com/office/drawing/2014/main" id="{C03CF48A-E175-45C6-A6F6-3B42DB200C45}"/>
              </a:ext>
            </a:extLst>
          </p:cNvPr>
          <p:cNvSpPr txBox="1"/>
          <p:nvPr/>
        </p:nvSpPr>
        <p:spPr>
          <a:xfrm>
            <a:off x="2495910" y="4005532"/>
            <a:ext cx="1420484"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Path Planner</a:t>
            </a:r>
          </a:p>
        </p:txBody>
      </p:sp>
      <p:cxnSp>
        <p:nvCxnSpPr>
          <p:cNvPr id="5" name="Straight Arrow Connector 4">
            <a:extLst>
              <a:ext uri="{FF2B5EF4-FFF2-40B4-BE49-F238E27FC236}">
                <a16:creationId xmlns:a16="http://schemas.microsoft.com/office/drawing/2014/main" id="{4B640630-531E-4D76-AC83-1786BC0B2652}"/>
              </a:ext>
            </a:extLst>
          </p:cNvPr>
          <p:cNvCxnSpPr/>
          <p:nvPr/>
        </p:nvCxnSpPr>
        <p:spPr>
          <a:xfrm>
            <a:off x="3912620" y="4178599"/>
            <a:ext cx="862640" cy="0"/>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2610EAA9-7DB2-421E-B20F-15EC34A859FE}"/>
              </a:ext>
            </a:extLst>
          </p:cNvPr>
          <p:cNvSpPr txBox="1"/>
          <p:nvPr/>
        </p:nvSpPr>
        <p:spPr>
          <a:xfrm>
            <a:off x="4781909" y="3861758"/>
            <a:ext cx="2139351"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Autonomous Path Following Controller</a:t>
            </a:r>
          </a:p>
        </p:txBody>
      </p:sp>
      <p:sp>
        <p:nvSpPr>
          <p:cNvPr id="7" name="TextBox 6">
            <a:extLst>
              <a:ext uri="{FF2B5EF4-FFF2-40B4-BE49-F238E27FC236}">
                <a16:creationId xmlns:a16="http://schemas.microsoft.com/office/drawing/2014/main" id="{B6AD5C95-975A-471C-A01B-0B377AEDC283}"/>
              </a:ext>
            </a:extLst>
          </p:cNvPr>
          <p:cNvSpPr txBox="1"/>
          <p:nvPr/>
        </p:nvSpPr>
        <p:spPr>
          <a:xfrm>
            <a:off x="4781908" y="5241984"/>
            <a:ext cx="213935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Manual Controller</a:t>
            </a:r>
          </a:p>
        </p:txBody>
      </p:sp>
      <p:sp>
        <p:nvSpPr>
          <p:cNvPr id="8" name="TextBox 7">
            <a:extLst>
              <a:ext uri="{FF2B5EF4-FFF2-40B4-BE49-F238E27FC236}">
                <a16:creationId xmlns:a16="http://schemas.microsoft.com/office/drawing/2014/main" id="{4CB71232-64C0-40D6-9B7A-04DD792BAC6A}"/>
              </a:ext>
            </a:extLst>
          </p:cNvPr>
          <p:cNvSpPr txBox="1"/>
          <p:nvPr/>
        </p:nvSpPr>
        <p:spPr>
          <a:xfrm>
            <a:off x="4781909" y="4551871"/>
            <a:ext cx="2139352"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Follow the User Path Controller</a:t>
            </a:r>
          </a:p>
        </p:txBody>
      </p:sp>
      <p:cxnSp>
        <p:nvCxnSpPr>
          <p:cNvPr id="9" name="Straight Arrow Connector 8">
            <a:extLst>
              <a:ext uri="{FF2B5EF4-FFF2-40B4-BE49-F238E27FC236}">
                <a16:creationId xmlns:a16="http://schemas.microsoft.com/office/drawing/2014/main" id="{2E67D436-C63D-47DA-BFD4-708456205F9A}"/>
              </a:ext>
            </a:extLst>
          </p:cNvPr>
          <p:cNvCxnSpPr>
            <a:cxnSpLocks/>
          </p:cNvCxnSpPr>
          <p:nvPr/>
        </p:nvCxnSpPr>
        <p:spPr>
          <a:xfrm>
            <a:off x="3912619" y="4868712"/>
            <a:ext cx="862640" cy="0"/>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10386E35-BAF4-4B28-8344-89CCD81141FE}"/>
              </a:ext>
            </a:extLst>
          </p:cNvPr>
          <p:cNvCxnSpPr>
            <a:cxnSpLocks/>
          </p:cNvCxnSpPr>
          <p:nvPr/>
        </p:nvCxnSpPr>
        <p:spPr>
          <a:xfrm>
            <a:off x="3940575" y="5447267"/>
            <a:ext cx="862640" cy="0"/>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5B0601B9-015A-4872-AA54-EBB95A9E5B60}"/>
              </a:ext>
            </a:extLst>
          </p:cNvPr>
          <p:cNvSpPr txBox="1"/>
          <p:nvPr/>
        </p:nvSpPr>
        <p:spPr>
          <a:xfrm>
            <a:off x="2495909" y="4695645"/>
            <a:ext cx="1420484"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User Position</a:t>
            </a:r>
          </a:p>
        </p:txBody>
      </p:sp>
      <p:sp>
        <p:nvSpPr>
          <p:cNvPr id="13" name="TextBox 12">
            <a:extLst>
              <a:ext uri="{FF2B5EF4-FFF2-40B4-BE49-F238E27FC236}">
                <a16:creationId xmlns:a16="http://schemas.microsoft.com/office/drawing/2014/main" id="{6B97D3DE-FCBA-4623-85AA-3D8B1A89376B}"/>
              </a:ext>
            </a:extLst>
          </p:cNvPr>
          <p:cNvSpPr txBox="1"/>
          <p:nvPr/>
        </p:nvSpPr>
        <p:spPr>
          <a:xfrm>
            <a:off x="1635134" y="5245979"/>
            <a:ext cx="2309482"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Disturbance / Manual Control Signal</a:t>
            </a:r>
          </a:p>
        </p:txBody>
      </p:sp>
      <p:cxnSp>
        <p:nvCxnSpPr>
          <p:cNvPr id="14" name="Straight Arrow Connector 13">
            <a:extLst>
              <a:ext uri="{FF2B5EF4-FFF2-40B4-BE49-F238E27FC236}">
                <a16:creationId xmlns:a16="http://schemas.microsoft.com/office/drawing/2014/main" id="{0D247398-94F7-457E-8FBC-0180C46D6686}"/>
              </a:ext>
            </a:extLst>
          </p:cNvPr>
          <p:cNvCxnSpPr>
            <a:cxnSpLocks/>
          </p:cNvCxnSpPr>
          <p:nvPr/>
        </p:nvCxnSpPr>
        <p:spPr>
          <a:xfrm flipV="1">
            <a:off x="4329561" y="4710561"/>
            <a:ext cx="445698" cy="0"/>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5F1EED1-5026-43E9-B4F9-8A8002577BF7}"/>
              </a:ext>
            </a:extLst>
          </p:cNvPr>
          <p:cNvCxnSpPr/>
          <p:nvPr/>
        </p:nvCxnSpPr>
        <p:spPr>
          <a:xfrm flipH="1">
            <a:off x="4322752" y="4179498"/>
            <a:ext cx="11043" cy="528626"/>
          </a:xfrm>
          <a:prstGeom prst="straightConnector1">
            <a:avLst/>
          </a:prstGeom>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C0FA459A-423D-407C-BBE2-AD24EB1D9857}"/>
              </a:ext>
            </a:extLst>
          </p:cNvPr>
          <p:cNvSpPr/>
          <p:nvPr/>
        </p:nvSpPr>
        <p:spPr>
          <a:xfrm>
            <a:off x="4085147" y="3704147"/>
            <a:ext cx="3062376" cy="250165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98898C97-837F-42F3-B660-862CFDCFCFAE}"/>
              </a:ext>
            </a:extLst>
          </p:cNvPr>
          <p:cNvSpPr txBox="1"/>
          <p:nvPr/>
        </p:nvSpPr>
        <p:spPr>
          <a:xfrm>
            <a:off x="4550076" y="6217849"/>
            <a:ext cx="23550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cs typeface="Calibri"/>
              </a:rPr>
              <a:t>Control Mode Selector</a:t>
            </a:r>
            <a:endParaRPr lang="en-US"/>
          </a:p>
          <a:p>
            <a:pPr algn="ctr"/>
            <a:r>
              <a:rPr lang="en-US">
                <a:cs typeface="Calibri"/>
              </a:rPr>
              <a:t>(includes IK)</a:t>
            </a:r>
            <a:endParaRPr lang="en-US" b="1" u="sng">
              <a:cs typeface="Calibri"/>
            </a:endParaRPr>
          </a:p>
        </p:txBody>
      </p:sp>
      <p:sp>
        <p:nvSpPr>
          <p:cNvPr id="18" name="TextBox 17">
            <a:extLst>
              <a:ext uri="{FF2B5EF4-FFF2-40B4-BE49-F238E27FC236}">
                <a16:creationId xmlns:a16="http://schemas.microsoft.com/office/drawing/2014/main" id="{C8F975B9-C6AE-4F55-9B77-2E32165D6BE2}"/>
              </a:ext>
            </a:extLst>
          </p:cNvPr>
          <p:cNvSpPr txBox="1"/>
          <p:nvPr/>
        </p:nvSpPr>
        <p:spPr>
          <a:xfrm>
            <a:off x="1848929" y="2999117"/>
            <a:ext cx="1981199" cy="64633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Obstacle Detection /  Emergency Stop </a:t>
            </a:r>
          </a:p>
        </p:txBody>
      </p:sp>
      <p:sp>
        <p:nvSpPr>
          <p:cNvPr id="19" name="TextBox 18">
            <a:extLst>
              <a:ext uri="{FF2B5EF4-FFF2-40B4-BE49-F238E27FC236}">
                <a16:creationId xmlns:a16="http://schemas.microsoft.com/office/drawing/2014/main" id="{7E530FC4-0543-4929-9E51-00BFE33F3D57}"/>
              </a:ext>
            </a:extLst>
          </p:cNvPr>
          <p:cNvSpPr txBox="1"/>
          <p:nvPr/>
        </p:nvSpPr>
        <p:spPr>
          <a:xfrm>
            <a:off x="8117457" y="4695645"/>
            <a:ext cx="1506748"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Simulator (FK)</a:t>
            </a:r>
          </a:p>
        </p:txBody>
      </p:sp>
      <p:sp>
        <p:nvSpPr>
          <p:cNvPr id="20" name="TextBox 19">
            <a:extLst>
              <a:ext uri="{FF2B5EF4-FFF2-40B4-BE49-F238E27FC236}">
                <a16:creationId xmlns:a16="http://schemas.microsoft.com/office/drawing/2014/main" id="{DEA5900B-BFB5-4B47-852A-812077B9CF41}"/>
              </a:ext>
            </a:extLst>
          </p:cNvPr>
          <p:cNvSpPr txBox="1"/>
          <p:nvPr/>
        </p:nvSpPr>
        <p:spPr>
          <a:xfrm>
            <a:off x="10130287" y="4695644"/>
            <a:ext cx="1089805"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Visualizer</a:t>
            </a:r>
          </a:p>
        </p:txBody>
      </p:sp>
      <p:cxnSp>
        <p:nvCxnSpPr>
          <p:cNvPr id="21" name="Straight Arrow Connector 20">
            <a:extLst>
              <a:ext uri="{FF2B5EF4-FFF2-40B4-BE49-F238E27FC236}">
                <a16:creationId xmlns:a16="http://schemas.microsoft.com/office/drawing/2014/main" id="{7C72D91A-97EA-4C88-A3DC-DB32E504F9C6}"/>
              </a:ext>
            </a:extLst>
          </p:cNvPr>
          <p:cNvCxnSpPr>
            <a:cxnSpLocks/>
          </p:cNvCxnSpPr>
          <p:nvPr/>
        </p:nvCxnSpPr>
        <p:spPr>
          <a:xfrm flipV="1">
            <a:off x="6902115" y="4854334"/>
            <a:ext cx="546339" cy="14377"/>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4D455DC6-89A4-40D5-ABA1-1E2E16624A7F}"/>
              </a:ext>
            </a:extLst>
          </p:cNvPr>
          <p:cNvCxnSpPr>
            <a:cxnSpLocks/>
          </p:cNvCxnSpPr>
          <p:nvPr/>
        </p:nvCxnSpPr>
        <p:spPr>
          <a:xfrm>
            <a:off x="9606053" y="4883090"/>
            <a:ext cx="517584" cy="14377"/>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1B37543-285D-46A7-8EC9-342EDAEFBE2B}"/>
              </a:ext>
            </a:extLst>
          </p:cNvPr>
          <p:cNvCxnSpPr>
            <a:cxnSpLocks/>
          </p:cNvCxnSpPr>
          <p:nvPr/>
        </p:nvCxnSpPr>
        <p:spPr>
          <a:xfrm>
            <a:off x="7435971" y="4165123"/>
            <a:ext cx="14376" cy="1380222"/>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706FEAE-265C-4A58-840B-A81F993D2587}"/>
              </a:ext>
            </a:extLst>
          </p:cNvPr>
          <p:cNvCxnSpPr>
            <a:cxnSpLocks/>
          </p:cNvCxnSpPr>
          <p:nvPr/>
        </p:nvCxnSpPr>
        <p:spPr>
          <a:xfrm>
            <a:off x="6900226" y="4164221"/>
            <a:ext cx="546339" cy="28754"/>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B1434CC-EBEC-48B9-93BA-C77D434AF53F}"/>
              </a:ext>
            </a:extLst>
          </p:cNvPr>
          <p:cNvCxnSpPr>
            <a:cxnSpLocks/>
          </p:cNvCxnSpPr>
          <p:nvPr/>
        </p:nvCxnSpPr>
        <p:spPr>
          <a:xfrm flipV="1">
            <a:off x="6898347" y="5472561"/>
            <a:ext cx="546339" cy="43132"/>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B956497-C42A-48C1-B328-9F1E1C28BAB3}"/>
              </a:ext>
            </a:extLst>
          </p:cNvPr>
          <p:cNvCxnSpPr>
            <a:cxnSpLocks/>
          </p:cNvCxnSpPr>
          <p:nvPr/>
        </p:nvCxnSpPr>
        <p:spPr>
          <a:xfrm flipV="1">
            <a:off x="7478203" y="4868710"/>
            <a:ext cx="632603" cy="14377"/>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80290E9-F00A-43BE-AF94-4E5F2641A39F}"/>
              </a:ext>
            </a:extLst>
          </p:cNvPr>
          <p:cNvCxnSpPr>
            <a:cxnSpLocks/>
          </p:cNvCxnSpPr>
          <p:nvPr/>
        </p:nvCxnSpPr>
        <p:spPr>
          <a:xfrm flipV="1">
            <a:off x="4228918" y="5055618"/>
            <a:ext cx="546339" cy="14377"/>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7C59BC86-FC42-481D-9013-0DCE8965DDCA}"/>
              </a:ext>
            </a:extLst>
          </p:cNvPr>
          <p:cNvCxnSpPr>
            <a:cxnSpLocks/>
          </p:cNvCxnSpPr>
          <p:nvPr/>
        </p:nvCxnSpPr>
        <p:spPr>
          <a:xfrm flipH="1">
            <a:off x="4214400" y="3518140"/>
            <a:ext cx="1043" cy="1560461"/>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613F177C-EBC8-4A58-AAF5-6ABCFA7A50A6}"/>
              </a:ext>
            </a:extLst>
          </p:cNvPr>
          <p:cNvCxnSpPr>
            <a:cxnSpLocks/>
          </p:cNvCxnSpPr>
          <p:nvPr/>
        </p:nvCxnSpPr>
        <p:spPr>
          <a:xfrm flipV="1">
            <a:off x="4228917" y="3991693"/>
            <a:ext cx="546339" cy="14377"/>
          </a:xfrm>
          <a:prstGeom prst="straightConnector1">
            <a:avLst/>
          </a:prstGeom>
          <a:ln>
            <a:headEnd type="none"/>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299618A-350A-43D0-ABDF-9BB1219A796D}"/>
              </a:ext>
            </a:extLst>
          </p:cNvPr>
          <p:cNvCxnSpPr>
            <a:cxnSpLocks/>
          </p:cNvCxnSpPr>
          <p:nvPr/>
        </p:nvCxnSpPr>
        <p:spPr>
          <a:xfrm>
            <a:off x="3797596" y="3287202"/>
            <a:ext cx="445698" cy="244415"/>
          </a:xfrm>
          <a:prstGeom prst="straightConnector1">
            <a:avLst/>
          </a:prstGeom>
          <a:ln>
            <a:solidFill>
              <a:schemeClr val="tx1">
                <a:lumMod val="95000"/>
                <a:lumOff val="5000"/>
              </a:schemeClr>
            </a:solidFill>
            <a:headEnd type="arrow"/>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74587AB-F6C7-49E7-932F-3DB85C61BC94}"/>
              </a:ext>
            </a:extLst>
          </p:cNvPr>
          <p:cNvCxnSpPr>
            <a:cxnSpLocks/>
          </p:cNvCxnSpPr>
          <p:nvPr/>
        </p:nvCxnSpPr>
        <p:spPr>
          <a:xfrm>
            <a:off x="4229820" y="3503763"/>
            <a:ext cx="5492147" cy="14373"/>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6CC0CE63-6F36-4C46-8DAC-78210396B6D4}"/>
              </a:ext>
            </a:extLst>
          </p:cNvPr>
          <p:cNvCxnSpPr>
            <a:cxnSpLocks/>
          </p:cNvCxnSpPr>
          <p:nvPr/>
        </p:nvCxnSpPr>
        <p:spPr>
          <a:xfrm>
            <a:off x="9721970" y="3518140"/>
            <a:ext cx="14376" cy="1365847"/>
          </a:xfrm>
          <a:prstGeom prst="straightConnector1">
            <a:avLst/>
          </a:prstGeom>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CF62617B-7D14-40E1-BC70-5161C06FB7C8}"/>
              </a:ext>
            </a:extLst>
          </p:cNvPr>
          <p:cNvSpPr txBox="1"/>
          <p:nvPr/>
        </p:nvSpPr>
        <p:spPr>
          <a:xfrm>
            <a:off x="9135554" y="3226459"/>
            <a:ext cx="7303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Pose</a:t>
            </a:r>
          </a:p>
        </p:txBody>
      </p:sp>
    </p:spTree>
    <p:extLst>
      <p:ext uri="{BB962C8B-B14F-4D97-AF65-F5344CB8AC3E}">
        <p14:creationId xmlns:p14="http://schemas.microsoft.com/office/powerpoint/2010/main" val="154694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FA40-2E70-47DA-9E3A-2158C303824D}"/>
              </a:ext>
            </a:extLst>
          </p:cNvPr>
          <p:cNvSpPr>
            <a:spLocks noGrp="1"/>
          </p:cNvSpPr>
          <p:nvPr>
            <p:ph type="title"/>
          </p:nvPr>
        </p:nvSpPr>
        <p:spPr>
          <a:xfrm>
            <a:off x="2982" y="-119446"/>
            <a:ext cx="10515600" cy="1325563"/>
          </a:xfrm>
        </p:spPr>
        <p:txBody>
          <a:bodyPr/>
          <a:lstStyle/>
          <a:p>
            <a:r>
              <a:rPr lang="en-US">
                <a:cs typeface="Calibri Light"/>
              </a:rPr>
              <a:t>Autonomous Path Following Controller</a:t>
            </a:r>
          </a:p>
        </p:txBody>
      </p:sp>
      <p:sp>
        <p:nvSpPr>
          <p:cNvPr id="3" name="Content Placeholder 2">
            <a:extLst>
              <a:ext uri="{FF2B5EF4-FFF2-40B4-BE49-F238E27FC236}">
                <a16:creationId xmlns:a16="http://schemas.microsoft.com/office/drawing/2014/main" id="{8F61C857-A8EB-4855-8236-95A28E3D9BFB}"/>
              </a:ext>
            </a:extLst>
          </p:cNvPr>
          <p:cNvSpPr>
            <a:spLocks noGrp="1"/>
          </p:cNvSpPr>
          <p:nvPr>
            <p:ph idx="1"/>
          </p:nvPr>
        </p:nvSpPr>
        <p:spPr>
          <a:xfrm>
            <a:off x="157934" y="907853"/>
            <a:ext cx="7975600" cy="4351338"/>
          </a:xfrm>
        </p:spPr>
        <p:txBody>
          <a:bodyPr vert="horz" lIns="91440" tIns="45720" rIns="91440" bIns="45720" rtlCol="0" anchor="t">
            <a:normAutofit/>
          </a:bodyPr>
          <a:lstStyle/>
          <a:p>
            <a:r>
              <a:rPr lang="en-US" dirty="0">
                <a:cs typeface="Calibri"/>
              </a:rPr>
              <a:t>W/ Vector Field Histogram Obstacle Avoidance</a:t>
            </a:r>
          </a:p>
          <a:p>
            <a:r>
              <a:rPr lang="en-US" dirty="0">
                <a:cs typeface="Calibri"/>
              </a:rPr>
              <a:t>Use "Pure Pursuit" Block* that takes in Current Pose and Waypoints (Path) and generates desired Velocity (Linear Speed, Angular Speed, and Target Heading with one for Omnidirectional Robot**</a:t>
            </a:r>
          </a:p>
          <a:p>
            <a:r>
              <a:rPr lang="en-US" dirty="0">
                <a:cs typeface="Calibri"/>
              </a:rPr>
              <a:t>Ref. [6] or [7] for Trajectory Control!!!!!!</a:t>
            </a:r>
          </a:p>
        </p:txBody>
      </p:sp>
      <p:pic>
        <p:nvPicPr>
          <p:cNvPr id="4" name="Picture 4" descr="Graphical user interface, text, application, email&#10;&#10;Description automatically generated">
            <a:extLst>
              <a:ext uri="{FF2B5EF4-FFF2-40B4-BE49-F238E27FC236}">
                <a16:creationId xmlns:a16="http://schemas.microsoft.com/office/drawing/2014/main" id="{A7420C3C-C4AA-46A9-AF89-BB31C8C8D270}"/>
              </a:ext>
            </a:extLst>
          </p:cNvPr>
          <p:cNvPicPr>
            <a:picLocks noChangeAspect="1"/>
          </p:cNvPicPr>
          <p:nvPr/>
        </p:nvPicPr>
        <p:blipFill>
          <a:blip r:embed="rId2"/>
          <a:stretch>
            <a:fillRect/>
          </a:stretch>
        </p:blipFill>
        <p:spPr>
          <a:xfrm>
            <a:off x="8367996" y="2750174"/>
            <a:ext cx="3829755" cy="4113577"/>
          </a:xfrm>
          <a:prstGeom prst="rect">
            <a:avLst/>
          </a:prstGeom>
        </p:spPr>
      </p:pic>
      <p:pic>
        <p:nvPicPr>
          <p:cNvPr id="6" name="Picture 6" descr="Diagram&#10;&#10;Description automatically generated">
            <a:extLst>
              <a:ext uri="{FF2B5EF4-FFF2-40B4-BE49-F238E27FC236}">
                <a16:creationId xmlns:a16="http://schemas.microsoft.com/office/drawing/2014/main" id="{B39339A5-4DBA-432E-B5E3-529E394E2686}"/>
              </a:ext>
            </a:extLst>
          </p:cNvPr>
          <p:cNvPicPr>
            <a:picLocks noChangeAspect="1"/>
          </p:cNvPicPr>
          <p:nvPr/>
        </p:nvPicPr>
        <p:blipFill>
          <a:blip r:embed="rId3"/>
          <a:stretch>
            <a:fillRect/>
          </a:stretch>
        </p:blipFill>
        <p:spPr>
          <a:xfrm>
            <a:off x="51758" y="3565859"/>
            <a:ext cx="7890294" cy="3290803"/>
          </a:xfrm>
          <a:prstGeom prst="rect">
            <a:avLst/>
          </a:prstGeom>
        </p:spPr>
      </p:pic>
      <p:sp>
        <p:nvSpPr>
          <p:cNvPr id="7" name="TextBox 6">
            <a:extLst>
              <a:ext uri="{FF2B5EF4-FFF2-40B4-BE49-F238E27FC236}">
                <a16:creationId xmlns:a16="http://schemas.microsoft.com/office/drawing/2014/main" id="{40004543-DF95-4504-A761-A65AAD493EDB}"/>
              </a:ext>
            </a:extLst>
          </p:cNvPr>
          <p:cNvSpPr txBox="1"/>
          <p:nvPr/>
        </p:nvSpPr>
        <p:spPr>
          <a:xfrm>
            <a:off x="8067888" y="710675"/>
            <a:ext cx="412772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*Pure Pursuit Controller</a:t>
            </a:r>
            <a:r>
              <a:rPr lang="en-US">
                <a:ea typeface="+mn-lt"/>
                <a:cs typeface="+mn-lt"/>
              </a:rPr>
              <a:t>***</a:t>
            </a:r>
            <a:r>
              <a:rPr lang="en-US"/>
              <a:t> should work. Review Controller Limitations</a:t>
            </a:r>
          </a:p>
          <a:p>
            <a:r>
              <a:rPr lang="en-US"/>
              <a:t> here: </a:t>
            </a:r>
            <a:r>
              <a:rPr lang="en-US">
                <a:cs typeface="Calibri"/>
              </a:rPr>
              <a:t> </a:t>
            </a:r>
            <a:r>
              <a:rPr lang="en-US">
                <a:ea typeface="+mn-lt"/>
                <a:cs typeface="+mn-lt"/>
                <a:hlinkClick r:id="rId4"/>
              </a:rPr>
              <a:t>https://www.mathworks.com/help/robotics/ug/pure-pursuit-controller.html</a:t>
            </a:r>
            <a:r>
              <a:rPr lang="en-US">
                <a:ea typeface="+mn-lt"/>
                <a:cs typeface="+mn-lt"/>
              </a:rPr>
              <a:t> </a:t>
            </a:r>
            <a:endParaRPr lang="en-US">
              <a:cs typeface="Calibri"/>
            </a:endParaRPr>
          </a:p>
          <a:p>
            <a:r>
              <a:rPr lang="en-US">
                <a:cs typeface="Calibri"/>
              </a:rPr>
              <a:t>** Driving Logic Block Needs Changing</a:t>
            </a:r>
          </a:p>
          <a:p>
            <a:r>
              <a:rPr lang="en-US">
                <a:cs typeface="Calibri"/>
              </a:rPr>
              <a:t>*** State Feedback For Local Stability</a:t>
            </a:r>
          </a:p>
        </p:txBody>
      </p:sp>
    </p:spTree>
    <p:extLst>
      <p:ext uri="{BB962C8B-B14F-4D97-AF65-F5344CB8AC3E}">
        <p14:creationId xmlns:p14="http://schemas.microsoft.com/office/powerpoint/2010/main" val="417780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F0D7-A41F-17C9-CFD0-1BB737288439}"/>
              </a:ext>
            </a:extLst>
          </p:cNvPr>
          <p:cNvSpPr>
            <a:spLocks noGrp="1"/>
          </p:cNvSpPr>
          <p:nvPr>
            <p:ph type="title"/>
          </p:nvPr>
        </p:nvSpPr>
        <p:spPr>
          <a:xfrm>
            <a:off x="838200" y="365125"/>
            <a:ext cx="11349486" cy="1339940"/>
          </a:xfrm>
        </p:spPr>
        <p:txBody>
          <a:bodyPr/>
          <a:lstStyle/>
          <a:p>
            <a:r>
              <a:rPr lang="en-US" dirty="0">
                <a:ea typeface="+mj-lt"/>
                <a:cs typeface="+mj-lt"/>
              </a:rPr>
              <a:t>Autonomous Path Following Controller (</a:t>
            </a:r>
            <a:r>
              <a:rPr lang="en-US" dirty="0" err="1">
                <a:ea typeface="+mj-lt"/>
                <a:cs typeface="+mj-lt"/>
              </a:rPr>
              <a:t>conti</a:t>
            </a:r>
            <a:r>
              <a:rPr lang="en-US" dirty="0">
                <a:ea typeface="+mj-lt"/>
                <a:cs typeface="+mj-lt"/>
              </a:rPr>
              <a:t>.)</a:t>
            </a:r>
            <a:endParaRPr lang="en-US" dirty="0"/>
          </a:p>
        </p:txBody>
      </p:sp>
      <p:pic>
        <p:nvPicPr>
          <p:cNvPr id="4" name="Picture 4" descr="Text&#10;&#10;Description automatically generated">
            <a:extLst>
              <a:ext uri="{FF2B5EF4-FFF2-40B4-BE49-F238E27FC236}">
                <a16:creationId xmlns:a16="http://schemas.microsoft.com/office/drawing/2014/main" id="{FB5D80A2-B4F1-2AD0-98B7-60D7957630A6}"/>
              </a:ext>
            </a:extLst>
          </p:cNvPr>
          <p:cNvPicPr>
            <a:picLocks noGrp="1" noChangeAspect="1"/>
          </p:cNvPicPr>
          <p:nvPr>
            <p:ph idx="1"/>
          </p:nvPr>
        </p:nvPicPr>
        <p:blipFill>
          <a:blip r:embed="rId2"/>
          <a:stretch>
            <a:fillRect/>
          </a:stretch>
        </p:blipFill>
        <p:spPr>
          <a:xfrm>
            <a:off x="939290" y="1713856"/>
            <a:ext cx="7610475" cy="4114800"/>
          </a:xfrm>
        </p:spPr>
      </p:pic>
      <p:sp>
        <p:nvSpPr>
          <p:cNvPr id="5" name="TextBox 4">
            <a:extLst>
              <a:ext uri="{FF2B5EF4-FFF2-40B4-BE49-F238E27FC236}">
                <a16:creationId xmlns:a16="http://schemas.microsoft.com/office/drawing/2014/main" id="{D98AB8E8-AF5F-7865-81E0-1F42FE6DB770}"/>
              </a:ext>
            </a:extLst>
          </p:cNvPr>
          <p:cNvSpPr txBox="1"/>
          <p:nvPr/>
        </p:nvSpPr>
        <p:spPr>
          <a:xfrm>
            <a:off x="943155" y="5989608"/>
            <a:ext cx="4525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Ref. [7] Chapter 13 (Modern Robotics)</a:t>
            </a:r>
          </a:p>
        </p:txBody>
      </p:sp>
    </p:spTree>
    <p:extLst>
      <p:ext uri="{BB962C8B-B14F-4D97-AF65-F5344CB8AC3E}">
        <p14:creationId xmlns:p14="http://schemas.microsoft.com/office/powerpoint/2010/main" val="65669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A110-A1C7-4D5C-806F-9B5BAFA121C2}"/>
              </a:ext>
            </a:extLst>
          </p:cNvPr>
          <p:cNvSpPr>
            <a:spLocks noGrp="1"/>
          </p:cNvSpPr>
          <p:nvPr>
            <p:ph type="title"/>
          </p:nvPr>
        </p:nvSpPr>
        <p:spPr/>
        <p:txBody>
          <a:bodyPr/>
          <a:lstStyle/>
          <a:p>
            <a:r>
              <a:rPr lang="en-US">
                <a:cs typeface="Calibri Light"/>
              </a:rPr>
              <a:t>Follow-the-User Controller</a:t>
            </a:r>
            <a:endParaRPr lang="en-US"/>
          </a:p>
        </p:txBody>
      </p:sp>
      <p:sp>
        <p:nvSpPr>
          <p:cNvPr id="3" name="Content Placeholder 2">
            <a:extLst>
              <a:ext uri="{FF2B5EF4-FFF2-40B4-BE49-F238E27FC236}">
                <a16:creationId xmlns:a16="http://schemas.microsoft.com/office/drawing/2014/main" id="{4733EBFF-6E7C-40BB-B6B1-9B2280EDC73C}"/>
              </a:ext>
            </a:extLst>
          </p:cNvPr>
          <p:cNvSpPr>
            <a:spLocks noGrp="1"/>
          </p:cNvSpPr>
          <p:nvPr>
            <p:ph idx="1"/>
          </p:nvPr>
        </p:nvSpPr>
        <p:spPr/>
        <p:txBody>
          <a:bodyPr vert="horz" lIns="91440" tIns="45720" rIns="91440" bIns="45720" rtlCol="0" anchor="t">
            <a:normAutofit/>
          </a:bodyPr>
          <a:lstStyle/>
          <a:p>
            <a:r>
              <a:rPr lang="en-US">
                <a:cs typeface="Calibri"/>
              </a:rPr>
              <a:t>Look into "Object Tracking" Simulink Example</a:t>
            </a:r>
          </a:p>
          <a:p>
            <a:r>
              <a:rPr lang="en-US">
                <a:cs typeface="Calibri"/>
              </a:rPr>
              <a:t>Need to include Obstacle Avoidance via Vector Field Histogram and Pure Pursuit Method...?</a:t>
            </a:r>
          </a:p>
        </p:txBody>
      </p:sp>
    </p:spTree>
    <p:extLst>
      <p:ext uri="{BB962C8B-B14F-4D97-AF65-F5344CB8AC3E}">
        <p14:creationId xmlns:p14="http://schemas.microsoft.com/office/powerpoint/2010/main" val="125307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6555-0178-4048-9A9B-743E025BF1CB}"/>
              </a:ext>
            </a:extLst>
          </p:cNvPr>
          <p:cNvSpPr>
            <a:spLocks noGrp="1"/>
          </p:cNvSpPr>
          <p:nvPr>
            <p:ph type="title"/>
          </p:nvPr>
        </p:nvSpPr>
        <p:spPr/>
        <p:txBody>
          <a:bodyPr/>
          <a:lstStyle/>
          <a:p>
            <a:r>
              <a:rPr lang="en-US">
                <a:cs typeface="Calibri Light"/>
              </a:rPr>
              <a:t>User-Guided Control (manual control)</a:t>
            </a:r>
            <a:endParaRPr lang="en-US"/>
          </a:p>
        </p:txBody>
      </p:sp>
      <p:sp>
        <p:nvSpPr>
          <p:cNvPr id="3" name="Content Placeholder 2">
            <a:extLst>
              <a:ext uri="{FF2B5EF4-FFF2-40B4-BE49-F238E27FC236}">
                <a16:creationId xmlns:a16="http://schemas.microsoft.com/office/drawing/2014/main" id="{6BC7FB49-2A79-450C-A5BB-05ADDB05D190}"/>
              </a:ext>
            </a:extLst>
          </p:cNvPr>
          <p:cNvSpPr>
            <a:spLocks noGrp="1"/>
          </p:cNvSpPr>
          <p:nvPr>
            <p:ph idx="1"/>
          </p:nvPr>
        </p:nvSpPr>
        <p:spPr/>
        <p:txBody>
          <a:bodyPr vert="horz" lIns="91440" tIns="45720" rIns="91440" bIns="45720" rtlCol="0" anchor="t">
            <a:normAutofit/>
          </a:bodyPr>
          <a:lstStyle/>
          <a:p>
            <a:r>
              <a:rPr lang="en-US">
                <a:cs typeface="Calibri"/>
              </a:rPr>
              <a:t>Can use Simulink's Sliders to emulate Joystick/Knob Control of {</a:t>
            </a:r>
            <a:r>
              <a:rPr lang="en-US" err="1">
                <a:cs typeface="Calibri"/>
              </a:rPr>
              <a:t>Xr,Yr,Thetar</a:t>
            </a:r>
            <a:r>
              <a:rPr lang="en-US">
                <a:cs typeface="Calibri"/>
              </a:rPr>
              <a:t>}</a:t>
            </a:r>
          </a:p>
          <a:p>
            <a:r>
              <a:rPr lang="en-US">
                <a:cs typeface="Calibri"/>
              </a:rPr>
              <a:t>Scale down Control Inputs to Max Body Velocity Limits and plug into IK to give Wheel Control Signals (Desired Wheel Velocities)</a:t>
            </a:r>
          </a:p>
        </p:txBody>
      </p:sp>
    </p:spTree>
    <p:extLst>
      <p:ext uri="{BB962C8B-B14F-4D97-AF65-F5344CB8AC3E}">
        <p14:creationId xmlns:p14="http://schemas.microsoft.com/office/powerpoint/2010/main" val="203941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1F154-67E3-49A0-B511-0320487EA12A}"/>
              </a:ext>
            </a:extLst>
          </p:cNvPr>
          <p:cNvSpPr>
            <a:spLocks noGrp="1"/>
          </p:cNvSpPr>
          <p:nvPr>
            <p:ph type="title"/>
          </p:nvPr>
        </p:nvSpPr>
        <p:spPr>
          <a:xfrm>
            <a:off x="643467" y="321734"/>
            <a:ext cx="10905066" cy="1135737"/>
          </a:xfrm>
        </p:spPr>
        <p:txBody>
          <a:bodyPr>
            <a:normAutofit/>
          </a:bodyPr>
          <a:lstStyle/>
          <a:p>
            <a:r>
              <a:rPr lang="en-US" sz="3600" u="sng">
                <a:cs typeface="Calibri Light"/>
              </a:rPr>
              <a:t>Mobile Robot Simulation Toolbox Notes</a:t>
            </a:r>
          </a:p>
        </p:txBody>
      </p:sp>
      <p:sp>
        <p:nvSpPr>
          <p:cNvPr id="3" name="Content Placeholder 2">
            <a:extLst>
              <a:ext uri="{FF2B5EF4-FFF2-40B4-BE49-F238E27FC236}">
                <a16:creationId xmlns:a16="http://schemas.microsoft.com/office/drawing/2014/main" id="{B8298FFF-A6BA-4D70-8F58-9BEA41FCDF72}"/>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"Object Detector" block – recognizes an object (ex. camera system recognizes user as object)</a:t>
            </a:r>
          </a:p>
          <a:p>
            <a:r>
              <a:rPr lang="en-US" sz="2000">
                <a:cs typeface="Calibri"/>
              </a:rPr>
              <a:t>"Lidar Sensor" block – helps recognize obstacles in map</a:t>
            </a:r>
          </a:p>
          <a:p>
            <a:r>
              <a:rPr lang="en-US" sz="2000">
                <a:cs typeface="Calibri"/>
              </a:rPr>
              <a:t>Control Modes - Simulink Examples included in Toolbox</a:t>
            </a:r>
          </a:p>
          <a:p>
            <a:pPr lvl="1"/>
            <a:r>
              <a:rPr lang="en-US" sz="2000">
                <a:cs typeface="Calibri"/>
              </a:rPr>
              <a:t>Path-Follower Controller - "Waypoint following and obstacle avoidance" Example</a:t>
            </a:r>
          </a:p>
          <a:p>
            <a:pPr lvl="1"/>
            <a:r>
              <a:rPr lang="en-US" sz="2000">
                <a:cs typeface="Calibri"/>
              </a:rPr>
              <a:t>Follow the Leader Controller - "Object tracking logic" Example</a:t>
            </a:r>
          </a:p>
          <a:p>
            <a:pPr lvl="1"/>
            <a:r>
              <a:rPr lang="en-US" sz="2000">
                <a:cs typeface="Calibri"/>
              </a:rPr>
              <a:t>User Guided Controller – no example, but use disturbance or joystick control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325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A8CDB-CD3F-462C-9B3E-4B0797BD030F}"/>
              </a:ext>
            </a:extLst>
          </p:cNvPr>
          <p:cNvSpPr>
            <a:spLocks noGrp="1"/>
          </p:cNvSpPr>
          <p:nvPr>
            <p:ph type="title"/>
          </p:nvPr>
        </p:nvSpPr>
        <p:spPr>
          <a:xfrm>
            <a:off x="643467" y="321734"/>
            <a:ext cx="10905066" cy="1135737"/>
          </a:xfrm>
        </p:spPr>
        <p:txBody>
          <a:bodyPr>
            <a:normAutofit/>
          </a:bodyPr>
          <a:lstStyle/>
          <a:p>
            <a:r>
              <a:rPr lang="en-US" sz="3600">
                <a:cs typeface="Calibri Light"/>
              </a:rPr>
              <a:t>Motion Planning Design Phase</a:t>
            </a:r>
            <a:endParaRPr lang="en-US" sz="3600"/>
          </a:p>
        </p:txBody>
      </p:sp>
      <p:sp>
        <p:nvSpPr>
          <p:cNvPr id="3" name="Content Placeholder 2">
            <a:extLst>
              <a:ext uri="{FF2B5EF4-FFF2-40B4-BE49-F238E27FC236}">
                <a16:creationId xmlns:a16="http://schemas.microsoft.com/office/drawing/2014/main" id="{E7DC55C5-ED3A-40F5-B2BA-F8F45897A675}"/>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1700">
                <a:ea typeface="+mn-lt"/>
                <a:cs typeface="+mn-lt"/>
              </a:rPr>
              <a:t>Developing Path Planning System (May need just waypoints as Output, use "map data" to plan)</a:t>
            </a:r>
            <a:endParaRPr lang="en-US" sz="1700">
              <a:cs typeface="Calibri"/>
            </a:endParaRPr>
          </a:p>
          <a:p>
            <a:pPr lvl="1"/>
            <a:r>
              <a:rPr lang="en-US" sz="1700">
                <a:ea typeface="+mn-lt"/>
                <a:cs typeface="+mn-lt"/>
              </a:rPr>
              <a:t>Path Planning Modes: "Follow the Leader" - robot maintains a certain distance {or must stay within radius} from person it is following, "Seek Destination" - autonomously achieve a pose within configuration space, "Obstacle Avoidance and Path Revision" - encounters obstacle, moves around, and finds new shortest path to goal (A* Planner?)</a:t>
            </a:r>
            <a:endParaRPr lang="en-US" sz="1700">
              <a:cs typeface="Calibri"/>
            </a:endParaRPr>
          </a:p>
          <a:p>
            <a:pPr lvl="1"/>
            <a:r>
              <a:rPr lang="en-US" sz="1700">
                <a:ea typeface="+mn-lt"/>
                <a:cs typeface="+mn-lt"/>
              </a:rPr>
              <a:t>Collision Detection Constraints: Active Collision Detection driven by Vision System {and maybe excessive motor torque or trajectory control failure}, Passive Collision Detection - staying away from "no-go" zones either pre-written in map or through visual recognition, or taken care of by [Vector Field Histogram]?????????</a:t>
            </a:r>
            <a:endParaRPr lang="en-US" sz="1700">
              <a:cs typeface="Calibri"/>
            </a:endParaRPr>
          </a:p>
          <a:p>
            <a:pPr lvl="1"/>
            <a:r>
              <a:rPr lang="en-US" sz="1700">
                <a:ea typeface="+mn-lt"/>
                <a:cs typeface="+mn-lt"/>
              </a:rPr>
              <a:t>Path Planning Constraints: Must feed Trajectory Controller a Desired Pose/Trajectory, Must have a general path planner, must have an obstacle avoidance path planner {maybe works this into a controller of sorts that only activates when collision detection registers an obstacle}, </a:t>
            </a:r>
            <a:endParaRPr lang="en-US" sz="1700">
              <a:cs typeface="Calibri"/>
            </a:endParaRPr>
          </a:p>
          <a:p>
            <a:r>
              <a:rPr lang="en-US" sz="1700">
                <a:ea typeface="+mn-lt"/>
                <a:cs typeface="+mn-lt"/>
              </a:rPr>
              <a:t>Motion Planning: Expectations</a:t>
            </a:r>
          </a:p>
          <a:p>
            <a:pPr lvl="1"/>
            <a:r>
              <a:rPr lang="en-US" sz="1700">
                <a:ea typeface="+mn-lt"/>
                <a:cs typeface="+mn-lt"/>
              </a:rPr>
              <a:t>A MATLAB/Simulink script that takes current body pose/velocities and desired action, generates high-level path plan, and then executes path plan within some simulation environment while avoiding obstacles [preferably, in tandem with vision system sensors]</a:t>
            </a:r>
            <a:endParaRPr lang="en-US" sz="1700">
              <a:cs typeface="Calibri"/>
            </a:endParaRP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1837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A8CDB-CD3F-462C-9B3E-4B0797BD030F}"/>
              </a:ext>
            </a:extLst>
          </p:cNvPr>
          <p:cNvSpPr>
            <a:spLocks noGrp="1"/>
          </p:cNvSpPr>
          <p:nvPr>
            <p:ph type="title"/>
          </p:nvPr>
        </p:nvSpPr>
        <p:spPr>
          <a:xfrm>
            <a:off x="643467" y="321734"/>
            <a:ext cx="10905066" cy="1135737"/>
          </a:xfrm>
        </p:spPr>
        <p:txBody>
          <a:bodyPr>
            <a:normAutofit/>
          </a:bodyPr>
          <a:lstStyle/>
          <a:p>
            <a:r>
              <a:rPr lang="en-US" sz="3600" dirty="0">
                <a:cs typeface="Calibri Light"/>
              </a:rPr>
              <a:t>Motion Planning Design Phase (Trajectory Generation)</a:t>
            </a:r>
            <a:endParaRPr lang="en-US" sz="3600" dirty="0"/>
          </a:p>
        </p:txBody>
      </p:sp>
      <p:sp>
        <p:nvSpPr>
          <p:cNvPr id="3" name="Content Placeholder 2">
            <a:extLst>
              <a:ext uri="{FF2B5EF4-FFF2-40B4-BE49-F238E27FC236}">
                <a16:creationId xmlns:a16="http://schemas.microsoft.com/office/drawing/2014/main" id="{E7DC55C5-ED3A-40F5-B2BA-F8F45897A675}"/>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1700" dirty="0">
                <a:cs typeface="Calibri"/>
              </a:rPr>
              <a:t>Build  a Probabilistic Road Map (PRM)</a:t>
            </a:r>
          </a:p>
          <a:p>
            <a:endParaRPr lang="en-US" sz="1700" dirty="0">
              <a:cs typeface="Calibri"/>
            </a:endParaRPr>
          </a:p>
          <a:p>
            <a:endParaRPr lang="en-US" sz="1700" dirty="0">
              <a:cs typeface="Calibri"/>
            </a:endParaRPr>
          </a:p>
          <a:p>
            <a:endParaRPr lang="en-US" sz="1700" dirty="0">
              <a:cs typeface="Calibri"/>
            </a:endParaRPr>
          </a:p>
          <a:p>
            <a:r>
              <a:rPr lang="en-US" sz="1700" dirty="0">
                <a:cs typeface="Calibri"/>
              </a:rPr>
              <a:t>Generate a Path of Waypoints</a:t>
            </a:r>
          </a:p>
          <a:p>
            <a:endParaRPr lang="en-US" sz="1700" dirty="0">
              <a:cs typeface="Calibri"/>
            </a:endParaRPr>
          </a:p>
          <a:p>
            <a:endParaRPr lang="en-US" sz="1700" dirty="0">
              <a:cs typeface="Calibri"/>
            </a:endParaRPr>
          </a:p>
          <a:p>
            <a:r>
              <a:rPr lang="en-US" sz="1700" dirty="0">
                <a:cs typeface="Calibri"/>
              </a:rPr>
              <a:t>Use Waypoints to generate a Trajectory</a:t>
            </a: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5F019CD9-17A9-C837-9F0B-D40A0554D029}"/>
              </a:ext>
            </a:extLst>
          </p:cNvPr>
          <p:cNvPicPr>
            <a:picLocks noChangeAspect="1"/>
          </p:cNvPicPr>
          <p:nvPr/>
        </p:nvPicPr>
        <p:blipFill>
          <a:blip r:embed="rId2"/>
          <a:stretch>
            <a:fillRect/>
          </a:stretch>
        </p:blipFill>
        <p:spPr>
          <a:xfrm>
            <a:off x="5550743" y="1663559"/>
            <a:ext cx="5449613" cy="4265596"/>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2B744004-2130-A422-ABD5-5CB73719316C}"/>
              </a:ext>
            </a:extLst>
          </p:cNvPr>
          <p:cNvPicPr>
            <a:picLocks noChangeAspect="1"/>
          </p:cNvPicPr>
          <p:nvPr/>
        </p:nvPicPr>
        <p:blipFill>
          <a:blip r:embed="rId3"/>
          <a:stretch>
            <a:fillRect/>
          </a:stretch>
        </p:blipFill>
        <p:spPr>
          <a:xfrm>
            <a:off x="888124" y="2215323"/>
            <a:ext cx="2743200" cy="877078"/>
          </a:xfrm>
          <a:prstGeom prst="rect">
            <a:avLst/>
          </a:prstGeom>
        </p:spPr>
      </p:pic>
      <p:pic>
        <p:nvPicPr>
          <p:cNvPr id="6" name="Picture 6">
            <a:extLst>
              <a:ext uri="{FF2B5EF4-FFF2-40B4-BE49-F238E27FC236}">
                <a16:creationId xmlns:a16="http://schemas.microsoft.com/office/drawing/2014/main" id="{824A80CA-ABDE-64EF-108C-ECEE4FA39A72}"/>
              </a:ext>
            </a:extLst>
          </p:cNvPr>
          <p:cNvPicPr>
            <a:picLocks noChangeAspect="1"/>
          </p:cNvPicPr>
          <p:nvPr/>
        </p:nvPicPr>
        <p:blipFill>
          <a:blip r:embed="rId4"/>
          <a:stretch>
            <a:fillRect/>
          </a:stretch>
        </p:blipFill>
        <p:spPr>
          <a:xfrm>
            <a:off x="940676" y="3584341"/>
            <a:ext cx="2743200" cy="687799"/>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6C5277F4-ABD7-2815-87A8-1A1846EE215D}"/>
              </a:ext>
            </a:extLst>
          </p:cNvPr>
          <p:cNvPicPr>
            <a:picLocks noChangeAspect="1"/>
          </p:cNvPicPr>
          <p:nvPr/>
        </p:nvPicPr>
        <p:blipFill>
          <a:blip r:embed="rId5"/>
          <a:stretch>
            <a:fillRect/>
          </a:stretch>
        </p:blipFill>
        <p:spPr>
          <a:xfrm>
            <a:off x="1009157" y="4706007"/>
            <a:ext cx="2238375" cy="914400"/>
          </a:xfrm>
          <a:prstGeom prst="rect">
            <a:avLst/>
          </a:prstGeom>
        </p:spPr>
      </p:pic>
      <p:sp>
        <p:nvSpPr>
          <p:cNvPr id="8" name="TextBox 7">
            <a:extLst>
              <a:ext uri="{FF2B5EF4-FFF2-40B4-BE49-F238E27FC236}">
                <a16:creationId xmlns:a16="http://schemas.microsoft.com/office/drawing/2014/main" id="{46D3D681-4E74-8F38-475E-FE2DCD929B6A}"/>
              </a:ext>
            </a:extLst>
          </p:cNvPr>
          <p:cNvSpPr txBox="1"/>
          <p:nvPr/>
        </p:nvSpPr>
        <p:spPr>
          <a:xfrm>
            <a:off x="1332118" y="59853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Ref. [4]</a:t>
            </a:r>
          </a:p>
        </p:txBody>
      </p:sp>
    </p:spTree>
    <p:extLst>
      <p:ext uri="{BB962C8B-B14F-4D97-AF65-F5344CB8AC3E}">
        <p14:creationId xmlns:p14="http://schemas.microsoft.com/office/powerpoint/2010/main" val="102874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FBC13-335E-43CB-BA8A-0A2E3D31AD3F}"/>
              </a:ext>
            </a:extLst>
          </p:cNvPr>
          <p:cNvSpPr>
            <a:spLocks noGrp="1"/>
          </p:cNvSpPr>
          <p:nvPr>
            <p:ph type="title"/>
          </p:nvPr>
        </p:nvSpPr>
        <p:spPr>
          <a:xfrm>
            <a:off x="643467" y="321734"/>
            <a:ext cx="10905066" cy="1135737"/>
          </a:xfrm>
        </p:spPr>
        <p:txBody>
          <a:bodyPr>
            <a:normAutofit/>
          </a:bodyPr>
          <a:lstStyle/>
          <a:p>
            <a:r>
              <a:rPr lang="en-US" sz="3600">
                <a:cs typeface="Calibri Light"/>
              </a:rPr>
              <a:t>Localization Problem</a:t>
            </a:r>
            <a:endParaRPr lang="en-US" sz="3600"/>
          </a:p>
        </p:txBody>
      </p:sp>
      <p:sp>
        <p:nvSpPr>
          <p:cNvPr id="3" name="Content Placeholder 2">
            <a:extLst>
              <a:ext uri="{FF2B5EF4-FFF2-40B4-BE49-F238E27FC236}">
                <a16:creationId xmlns:a16="http://schemas.microsoft.com/office/drawing/2014/main" id="{914C3C87-2C63-48A9-9B93-9D5775E210BD}"/>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a:cs typeface="Calibri"/>
              </a:rPr>
              <a:t>Assume localization problem is solved and cause negligible error using a map-based navigation system</a:t>
            </a:r>
          </a:p>
          <a:p>
            <a:r>
              <a:rPr lang="en-US" sz="2000">
                <a:ea typeface="+mn-lt"/>
                <a:cs typeface="+mn-lt"/>
              </a:rPr>
              <a:t>Mapping: User-guided or Full Coverage Path Planner to accomplish Mapping of Environment for General Path Planning Use later. Localize via Camera and Map data, but how???</a:t>
            </a:r>
            <a:endParaRPr lang="en-US" sz="2000">
              <a:cs typeface="Calibri"/>
            </a:endParaRPr>
          </a:p>
          <a:p>
            <a:r>
              <a:rPr lang="en-US" sz="2000">
                <a:cs typeface="Calibri"/>
              </a:rPr>
              <a:t>Refer to Chapter 5 of [1] for an overview of various localization techniques</a:t>
            </a:r>
          </a:p>
          <a:p>
            <a:r>
              <a:rPr lang="en-US" sz="2000">
                <a:cs typeface="Calibri"/>
              </a:rPr>
              <a:t>In report, suggest several applicable methods that would be worth pursuing given our set of sensors</a:t>
            </a:r>
          </a:p>
          <a:p>
            <a:pPr lvl="1"/>
            <a:r>
              <a:rPr lang="en-US" sz="2000">
                <a:cs typeface="Calibri"/>
              </a:rPr>
              <a:t>Method 1: </a:t>
            </a:r>
          </a:p>
          <a:p>
            <a:pPr lvl="1"/>
            <a:r>
              <a:rPr lang="en-US" sz="2000">
                <a:cs typeface="Calibri"/>
              </a:rPr>
              <a:t>Method 2: </a:t>
            </a:r>
          </a:p>
          <a:p>
            <a:pPr lvl="1"/>
            <a:r>
              <a:rPr lang="en-US" sz="2000">
                <a:cs typeface="Calibri"/>
              </a:rPr>
              <a:t>Method 3:</a:t>
            </a: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1729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54882-DDC3-4D94-96D1-5869E4999669}"/>
              </a:ext>
            </a:extLst>
          </p:cNvPr>
          <p:cNvSpPr>
            <a:spLocks noGrp="1"/>
          </p:cNvSpPr>
          <p:nvPr>
            <p:ph type="title"/>
          </p:nvPr>
        </p:nvSpPr>
        <p:spPr>
          <a:xfrm>
            <a:off x="838200" y="365125"/>
            <a:ext cx="10515600" cy="1325563"/>
          </a:xfrm>
        </p:spPr>
        <p:txBody>
          <a:bodyPr>
            <a:normAutofit/>
          </a:bodyPr>
          <a:lstStyle/>
          <a:p>
            <a:r>
              <a:rPr lang="en-US" sz="5400">
                <a:latin typeface="Calibri"/>
                <a:cs typeface="Calibri"/>
              </a:rPr>
              <a:t>Locomotion System: Expectations</a:t>
            </a:r>
            <a:endParaRPr lang="en-US" sz="5400"/>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580823-17EB-4C7D-B271-FBF7CE9DF258}"/>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a:ea typeface="+mn-lt"/>
                <a:cs typeface="+mn-lt"/>
              </a:rPr>
              <a:t>Preferably, an omnidirectional system driven by </a:t>
            </a:r>
            <a:r>
              <a:rPr lang="en-US" sz="2200" err="1">
                <a:ea typeface="+mn-lt"/>
                <a:cs typeface="+mn-lt"/>
              </a:rPr>
              <a:t>Mecanum</a:t>
            </a:r>
            <a:r>
              <a:rPr lang="en-US" sz="2200">
                <a:ea typeface="+mn-lt"/>
                <a:cs typeface="+mn-lt"/>
              </a:rPr>
              <a:t> wheels (45 deg "Swedish Wheel") or similar system,</a:t>
            </a:r>
          </a:p>
          <a:p>
            <a:r>
              <a:rPr lang="en-US" sz="2200">
                <a:ea typeface="+mn-lt"/>
                <a:cs typeface="+mn-lt"/>
              </a:rPr>
              <a:t>Locomotion System must be able to navigate workshop, </a:t>
            </a:r>
          </a:p>
          <a:p>
            <a:r>
              <a:rPr lang="en-US" sz="2200">
                <a:ea typeface="+mn-lt"/>
                <a:cs typeface="+mn-lt"/>
              </a:rPr>
              <a:t>Locomotion System must be stable when holding a pose in workspace and must not be easily removed from said pose for safety and stability reasons. </a:t>
            </a:r>
          </a:p>
          <a:p>
            <a:r>
              <a:rPr lang="en-US" sz="2200">
                <a:ea typeface="+mn-lt"/>
                <a:cs typeface="+mn-lt"/>
              </a:rPr>
              <a:t>Locomotion System must have body velocity constraints and collision detection for safety of workers and working environment, </a:t>
            </a:r>
          </a:p>
          <a:p>
            <a:r>
              <a:rPr lang="en-US" sz="2200">
                <a:cs typeface="Calibri" panose="020F0502020204030204"/>
              </a:rPr>
              <a:t>Locomotion System must rely on sensor system (</a:t>
            </a:r>
            <a:r>
              <a:rPr lang="en-US" sz="2200" strike="sngStrike">
                <a:cs typeface="Calibri" panose="020F0502020204030204"/>
              </a:rPr>
              <a:t>vision</a:t>
            </a:r>
            <a:r>
              <a:rPr lang="en-US" sz="2200">
                <a:cs typeface="Calibri" panose="020F0502020204030204"/>
              </a:rPr>
              <a:t> lidar? system) for obstacle  avoidance,</a:t>
            </a:r>
            <a:endParaRPr lang="en-US"/>
          </a:p>
        </p:txBody>
      </p:sp>
    </p:spTree>
    <p:extLst>
      <p:ext uri="{BB962C8B-B14F-4D97-AF65-F5344CB8AC3E}">
        <p14:creationId xmlns:p14="http://schemas.microsoft.com/office/powerpoint/2010/main" val="120920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89F185-6E4F-438E-9363-7AF1188C204C}"/>
              </a:ext>
            </a:extLst>
          </p:cNvPr>
          <p:cNvPicPr>
            <a:picLocks noChangeAspect="1"/>
          </p:cNvPicPr>
          <p:nvPr/>
        </p:nvPicPr>
        <p:blipFill rotWithShape="1">
          <a:blip r:embed="rId2">
            <a:duotone>
              <a:schemeClr val="bg2">
                <a:shade val="45000"/>
                <a:satMod val="135000"/>
              </a:schemeClr>
              <a:prstClr val="white"/>
            </a:duotone>
          </a:blip>
          <a:srcRect t="9092"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AE92E-22A0-4E0B-BEF1-740BC12AFFF8}"/>
              </a:ext>
            </a:extLst>
          </p:cNvPr>
          <p:cNvSpPr>
            <a:spLocks noGrp="1"/>
          </p:cNvSpPr>
          <p:nvPr>
            <p:ph type="title"/>
          </p:nvPr>
        </p:nvSpPr>
        <p:spPr>
          <a:xfrm>
            <a:off x="838200" y="365125"/>
            <a:ext cx="10515600" cy="1325563"/>
          </a:xfrm>
        </p:spPr>
        <p:txBody>
          <a:bodyPr>
            <a:normAutofit/>
          </a:bodyPr>
          <a:lstStyle/>
          <a:p>
            <a:r>
              <a:rPr lang="en-US" dirty="0">
                <a:cs typeface="Calibri Light"/>
              </a:rPr>
              <a:t>Simulation Objectives</a:t>
            </a:r>
            <a:endParaRPr lang="en-US" dirty="0"/>
          </a:p>
        </p:txBody>
      </p:sp>
      <p:graphicFrame>
        <p:nvGraphicFramePr>
          <p:cNvPr id="5" name="Content Placeholder 2">
            <a:extLst>
              <a:ext uri="{FF2B5EF4-FFF2-40B4-BE49-F238E27FC236}">
                <a16:creationId xmlns:a16="http://schemas.microsoft.com/office/drawing/2014/main" id="{59FC5D6E-07C0-4742-AE88-82727471A70B}"/>
              </a:ext>
            </a:extLst>
          </p:cNvPr>
          <p:cNvGraphicFramePr>
            <a:graphicFrameLocks noGrp="1"/>
          </p:cNvGraphicFramePr>
          <p:nvPr>
            <p:ph idx="1"/>
            <p:extLst>
              <p:ext uri="{D42A27DB-BD31-4B8C-83A1-F6EECF244321}">
                <p14:modId xmlns:p14="http://schemas.microsoft.com/office/powerpoint/2010/main" val="2566826858"/>
              </p:ext>
            </p:extLst>
          </p:nvPr>
        </p:nvGraphicFramePr>
        <p:xfrm>
          <a:off x="780691" y="1264908"/>
          <a:ext cx="10745637" cy="5400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898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ABA87-71BB-48DB-9196-0AA8E1CB6619}"/>
              </a:ext>
            </a:extLst>
          </p:cNvPr>
          <p:cNvSpPr>
            <a:spLocks noGrp="1"/>
          </p:cNvSpPr>
          <p:nvPr>
            <p:ph type="title"/>
          </p:nvPr>
        </p:nvSpPr>
        <p:spPr>
          <a:xfrm>
            <a:off x="838200" y="365125"/>
            <a:ext cx="10515600" cy="1325563"/>
          </a:xfrm>
        </p:spPr>
        <p:txBody>
          <a:bodyPr>
            <a:normAutofit/>
          </a:bodyPr>
          <a:lstStyle/>
          <a:p>
            <a:pPr algn="ctr"/>
            <a:r>
              <a:rPr lang="en-US" sz="5400">
                <a:cs typeface="Calibri Light"/>
              </a:rPr>
              <a:t>References/Resources </a:t>
            </a:r>
            <a:r>
              <a:rPr lang="en-US" sz="3200">
                <a:cs typeface="Calibri Light"/>
              </a:rPr>
              <a:t>w/ [MLA Bibliography]</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50D90A-FC44-4547-B35F-CBC9A0D9FCAD}"/>
              </a:ext>
            </a:extLst>
          </p:cNvPr>
          <p:cNvSpPr>
            <a:spLocks noGrp="1"/>
          </p:cNvSpPr>
          <p:nvPr>
            <p:ph idx="1"/>
          </p:nvPr>
        </p:nvSpPr>
        <p:spPr>
          <a:xfrm>
            <a:off x="838200" y="1929384"/>
            <a:ext cx="10515600" cy="4251960"/>
          </a:xfrm>
        </p:spPr>
        <p:txBody>
          <a:bodyPr vert="horz" lIns="91440" tIns="45720" rIns="91440" bIns="45720" rtlCol="0" anchor="t">
            <a:normAutofit fontScale="70000" lnSpcReduction="20000"/>
          </a:bodyPr>
          <a:lstStyle/>
          <a:p>
            <a:pPr marL="0" indent="0">
              <a:buNone/>
            </a:pPr>
            <a:r>
              <a:rPr lang="en-US" sz="2200" b="1" dirty="0">
                <a:solidFill>
                  <a:srgbClr val="FF0000"/>
                </a:solidFill>
                <a:ea typeface="+mn-lt"/>
                <a:cs typeface="+mn-lt"/>
              </a:rPr>
              <a:t>[1]</a:t>
            </a:r>
            <a:r>
              <a:rPr lang="en-US" sz="2200" dirty="0">
                <a:ea typeface="+mn-lt"/>
                <a:cs typeface="+mn-lt"/>
              </a:rPr>
              <a:t> Introduction to Autonomous Mobile Robots</a:t>
            </a:r>
            <a:endParaRPr lang="en-US" dirty="0"/>
          </a:p>
          <a:p>
            <a:pPr marL="800100" lvl="1" indent="-342900"/>
            <a:r>
              <a:rPr lang="en-US" sz="1800" dirty="0">
                <a:ea typeface="+mn-lt"/>
                <a:cs typeface="+mn-lt"/>
              </a:rPr>
              <a:t>Siegwart, Roland, Illah Reza Nourbakhsh, and Davide. </a:t>
            </a:r>
            <a:r>
              <a:rPr lang="en-US" sz="1800" dirty="0" err="1">
                <a:ea typeface="+mn-lt"/>
                <a:cs typeface="+mn-lt"/>
              </a:rPr>
              <a:t>Scaramuzza</a:t>
            </a:r>
            <a:r>
              <a:rPr lang="en-US" sz="1800" dirty="0">
                <a:ea typeface="+mn-lt"/>
                <a:cs typeface="+mn-lt"/>
              </a:rPr>
              <a:t>. </a:t>
            </a:r>
            <a:r>
              <a:rPr lang="en-US" sz="1800" i="1" dirty="0">
                <a:ea typeface="+mn-lt"/>
                <a:cs typeface="+mn-lt"/>
              </a:rPr>
              <a:t>Introduction to Autonomous Mobile Robots.</a:t>
            </a:r>
            <a:r>
              <a:rPr lang="en-US" sz="1800" dirty="0">
                <a:ea typeface="+mn-lt"/>
                <a:cs typeface="+mn-lt"/>
              </a:rPr>
              <a:t> 2nd ed. / Roland Siegwart, Illah R. Nourbakhsh, and Davide </a:t>
            </a:r>
            <a:r>
              <a:rPr lang="en-US" sz="1800" dirty="0" err="1">
                <a:ea typeface="+mn-lt"/>
                <a:cs typeface="+mn-lt"/>
              </a:rPr>
              <a:t>Scaramuzza</a:t>
            </a:r>
            <a:r>
              <a:rPr lang="en-US" sz="1800" dirty="0">
                <a:ea typeface="+mn-lt"/>
                <a:cs typeface="+mn-lt"/>
              </a:rPr>
              <a:t>. Cambridge, Massachusetts: MIT Press, 2011. Print.</a:t>
            </a:r>
            <a:endParaRPr lang="en-US" sz="1800" dirty="0">
              <a:cs typeface="Calibri" panose="020F0502020204030204"/>
            </a:endParaRPr>
          </a:p>
          <a:p>
            <a:pPr marL="0" indent="0">
              <a:buNone/>
            </a:pPr>
            <a:r>
              <a:rPr lang="en-US" sz="2200" b="1" dirty="0">
                <a:solidFill>
                  <a:srgbClr val="FF0000"/>
                </a:solidFill>
                <a:ea typeface="+mn-lt"/>
                <a:cs typeface="+mn-lt"/>
              </a:rPr>
              <a:t>[2] </a:t>
            </a:r>
            <a:r>
              <a:rPr lang="en-US" sz="2200" dirty="0">
                <a:ea typeface="+mn-lt"/>
                <a:cs typeface="+mn-lt"/>
              </a:rPr>
              <a:t>Theory of Robot Control</a:t>
            </a:r>
          </a:p>
          <a:p>
            <a:pPr marL="800100" lvl="1" indent="-342900"/>
            <a:r>
              <a:rPr lang="en-US" sz="1800" dirty="0" err="1">
                <a:ea typeface="+mn-lt"/>
                <a:cs typeface="+mn-lt"/>
              </a:rPr>
              <a:t>Canudas</a:t>
            </a:r>
            <a:r>
              <a:rPr lang="en-US" sz="1800" dirty="0">
                <a:ea typeface="+mn-lt"/>
                <a:cs typeface="+mn-lt"/>
              </a:rPr>
              <a:t> de Wit, Carlos A., Bruno Siciliano, and Georges Bastin. </a:t>
            </a:r>
            <a:r>
              <a:rPr lang="en-US" sz="1800" i="1" dirty="0">
                <a:ea typeface="+mn-lt"/>
                <a:cs typeface="+mn-lt"/>
              </a:rPr>
              <a:t>Theory of Robot Control</a:t>
            </a:r>
            <a:r>
              <a:rPr lang="en-US" sz="1800" dirty="0">
                <a:ea typeface="+mn-lt"/>
                <a:cs typeface="+mn-lt"/>
              </a:rPr>
              <a:t>. 1st ed. 1996. London: Springer-Verlag, 1996. Web.</a:t>
            </a:r>
            <a:endParaRPr lang="en-US" sz="1800" dirty="0">
              <a:cs typeface="Calibri" panose="020F0502020204030204"/>
            </a:endParaRPr>
          </a:p>
          <a:p>
            <a:pPr marL="0" indent="0">
              <a:buNone/>
            </a:pPr>
            <a:r>
              <a:rPr lang="en-US" sz="2200" b="1" dirty="0">
                <a:solidFill>
                  <a:srgbClr val="FF0000"/>
                </a:solidFill>
                <a:ea typeface="+mn-lt"/>
                <a:cs typeface="+mn-lt"/>
              </a:rPr>
              <a:t>[3] </a:t>
            </a:r>
            <a:r>
              <a:rPr lang="en-US" sz="2200" dirty="0">
                <a:ea typeface="+mn-lt"/>
                <a:cs typeface="+mn-lt"/>
              </a:rPr>
              <a:t>Planning Algorithms</a:t>
            </a:r>
          </a:p>
          <a:p>
            <a:pPr marL="800100" lvl="1" indent="-342900"/>
            <a:r>
              <a:rPr lang="en-US" sz="1800" dirty="0">
                <a:ea typeface="+mn-lt"/>
                <a:cs typeface="+mn-lt"/>
              </a:rPr>
              <a:t>LaValle, Steven Michael. </a:t>
            </a:r>
            <a:r>
              <a:rPr lang="en-US" sz="1800" i="1" dirty="0">
                <a:ea typeface="+mn-lt"/>
                <a:cs typeface="+mn-lt"/>
              </a:rPr>
              <a:t>Planning Algorithms</a:t>
            </a:r>
            <a:r>
              <a:rPr lang="en-US" sz="1800" dirty="0">
                <a:ea typeface="+mn-lt"/>
                <a:cs typeface="+mn-lt"/>
              </a:rPr>
              <a:t>. Cambridge: Cambridge University Press, 2006. Print.</a:t>
            </a:r>
            <a:endParaRPr lang="en-US" dirty="0">
              <a:cs typeface="Calibri"/>
            </a:endParaRPr>
          </a:p>
          <a:p>
            <a:pPr marL="0" indent="0">
              <a:buNone/>
            </a:pPr>
            <a:r>
              <a:rPr lang="en-US" sz="2200" b="1" dirty="0">
                <a:solidFill>
                  <a:srgbClr val="FF0000"/>
                </a:solidFill>
                <a:ea typeface="+mn-lt"/>
                <a:cs typeface="+mn-lt"/>
              </a:rPr>
              <a:t>[4]</a:t>
            </a:r>
            <a:r>
              <a:rPr lang="en-US" sz="2200" dirty="0">
                <a:ea typeface="+mn-lt"/>
                <a:cs typeface="+mn-lt"/>
              </a:rPr>
              <a:t> Mobile Robotics Simulation Toolbox Algorithms</a:t>
            </a:r>
          </a:p>
          <a:p>
            <a:pPr marL="800100" lvl="1" indent="-342900"/>
            <a:r>
              <a:rPr lang="en-US" sz="1800" dirty="0">
                <a:ea typeface="+mn-lt"/>
                <a:cs typeface="+mn-lt"/>
              </a:rPr>
              <a:t>MathWorks Student Competitions Team (2022). Mobile Robotics Simulation Toolbox (https://github.com/mathworks-robotics/mobile-robotics-simulation-toolbox), GitHub. Retrieved February 27, 2022.</a:t>
            </a:r>
          </a:p>
          <a:p>
            <a:pPr marL="0" indent="0">
              <a:buNone/>
            </a:pPr>
            <a:r>
              <a:rPr lang="en-US" sz="2200" b="1" dirty="0">
                <a:solidFill>
                  <a:srgbClr val="FF0000"/>
                </a:solidFill>
                <a:ea typeface="+mn-lt"/>
                <a:cs typeface="+mn-lt"/>
              </a:rPr>
              <a:t>[5]</a:t>
            </a:r>
            <a:r>
              <a:rPr lang="en-US" sz="2200" dirty="0">
                <a:ea typeface="+mn-lt"/>
                <a:cs typeface="+mn-lt"/>
              </a:rPr>
              <a:t> Forward Kinematic Derivation of </a:t>
            </a:r>
            <a:r>
              <a:rPr lang="en-US" sz="2200" dirty="0" err="1">
                <a:ea typeface="+mn-lt"/>
                <a:cs typeface="+mn-lt"/>
              </a:rPr>
              <a:t>Mecanum</a:t>
            </a:r>
            <a:r>
              <a:rPr lang="en-US" sz="2200" dirty="0">
                <a:ea typeface="+mn-lt"/>
                <a:cs typeface="+mn-lt"/>
              </a:rPr>
              <a:t> Wheeled Robot</a:t>
            </a:r>
          </a:p>
          <a:p>
            <a:pPr marL="800100" lvl="1" indent="-342900"/>
            <a:r>
              <a:rPr lang="en-US" sz="1800" dirty="0">
                <a:ea typeface="+mn-lt"/>
                <a:cs typeface="+mn-lt"/>
              </a:rPr>
              <a:t>Hamid Taheri, Bing Qiao and </a:t>
            </a:r>
            <a:r>
              <a:rPr lang="en-US" sz="1800" dirty="0" err="1">
                <a:ea typeface="+mn-lt"/>
                <a:cs typeface="+mn-lt"/>
              </a:rPr>
              <a:t>Nurallah</a:t>
            </a:r>
            <a:r>
              <a:rPr lang="en-US" sz="1800" dirty="0">
                <a:ea typeface="+mn-lt"/>
                <a:cs typeface="+mn-lt"/>
              </a:rPr>
              <a:t> </a:t>
            </a:r>
            <a:r>
              <a:rPr lang="en-US" sz="1800" dirty="0" err="1">
                <a:ea typeface="+mn-lt"/>
                <a:cs typeface="+mn-lt"/>
              </a:rPr>
              <a:t>Ghaeminezhad</a:t>
            </a:r>
            <a:r>
              <a:rPr lang="en-US" sz="1800" dirty="0">
                <a:ea typeface="+mn-lt"/>
                <a:cs typeface="+mn-lt"/>
              </a:rPr>
              <a:t>. Article: Kinematic Model of a Four </a:t>
            </a:r>
            <a:r>
              <a:rPr lang="en-US" sz="1800" dirty="0" err="1">
                <a:ea typeface="+mn-lt"/>
                <a:cs typeface="+mn-lt"/>
              </a:rPr>
              <a:t>Mecanum</a:t>
            </a:r>
            <a:r>
              <a:rPr lang="en-US" sz="1800" dirty="0">
                <a:ea typeface="+mn-lt"/>
                <a:cs typeface="+mn-lt"/>
              </a:rPr>
              <a:t> Wheeled Mobile Robot. </a:t>
            </a:r>
            <a:r>
              <a:rPr lang="en-US" sz="1800" i="1" dirty="0">
                <a:ea typeface="+mn-lt"/>
                <a:cs typeface="+mn-lt"/>
              </a:rPr>
              <a:t>International Journal of Computer Applications</a:t>
            </a:r>
            <a:r>
              <a:rPr lang="en-US" sz="1800" dirty="0">
                <a:ea typeface="+mn-lt"/>
                <a:cs typeface="+mn-lt"/>
              </a:rPr>
              <a:t> 113(3):6-9, March 2015. Full text available.</a:t>
            </a:r>
          </a:p>
          <a:p>
            <a:pPr marL="0" indent="0">
              <a:buNone/>
            </a:pPr>
            <a:r>
              <a:rPr lang="en-US" sz="2200" b="1" dirty="0">
                <a:solidFill>
                  <a:srgbClr val="FF0000"/>
                </a:solidFill>
                <a:ea typeface="+mn-lt"/>
                <a:cs typeface="+mn-lt"/>
              </a:rPr>
              <a:t>[6] </a:t>
            </a:r>
            <a:r>
              <a:rPr lang="en-US" sz="2100" dirty="0"/>
              <a:t>Trajectory Tracking Using Linear State Feedback Controller for a </a:t>
            </a:r>
            <a:r>
              <a:rPr lang="en-US" sz="2100" dirty="0" err="1"/>
              <a:t>Mecanum</a:t>
            </a:r>
            <a:r>
              <a:rPr lang="en-US" sz="2100" dirty="0"/>
              <a:t> Wheel Omnidirectional</a:t>
            </a:r>
            <a:endParaRPr lang="en-US" sz="2100" dirty="0">
              <a:cs typeface="Calibri"/>
            </a:endParaRPr>
          </a:p>
          <a:p>
            <a:pPr lvl="1"/>
            <a:r>
              <a:rPr lang="en-US" sz="1800" dirty="0">
                <a:ea typeface="+mn-lt"/>
                <a:cs typeface="+mn-lt"/>
              </a:rPr>
              <a:t>  Thai, Nguyen Hong et al. “Trajectory Tracking Using Linear State Feedback Controller for a </a:t>
            </a:r>
            <a:r>
              <a:rPr lang="en-US" sz="1800" dirty="0" err="1">
                <a:ea typeface="+mn-lt"/>
                <a:cs typeface="+mn-lt"/>
              </a:rPr>
              <a:t>Mecanum</a:t>
            </a:r>
            <a:r>
              <a:rPr lang="en-US" sz="1800" dirty="0">
                <a:ea typeface="+mn-lt"/>
                <a:cs typeface="+mn-lt"/>
              </a:rPr>
              <a:t> Wheel Omnidirectional.” Advances in Asian Mechanism and Machine Science. Vol. 113. Cham: Springer International Publishing, 2021. 411–421. Web.</a:t>
            </a:r>
            <a:endParaRPr lang="en-US" dirty="0">
              <a:ea typeface="+mn-lt"/>
              <a:cs typeface="+mn-lt"/>
            </a:endParaRPr>
          </a:p>
          <a:p>
            <a:pPr marL="0" indent="0">
              <a:buNone/>
            </a:pPr>
            <a:r>
              <a:rPr lang="en-US" sz="2200" b="1" dirty="0">
                <a:solidFill>
                  <a:srgbClr val="FF0000"/>
                </a:solidFill>
                <a:ea typeface="+mn-lt"/>
                <a:cs typeface="+mn-lt"/>
              </a:rPr>
              <a:t>[</a:t>
            </a:r>
            <a:r>
              <a:rPr lang="en-US" sz="2200" b="1" dirty="0">
                <a:solidFill>
                  <a:srgbClr val="FF0000"/>
                </a:solidFill>
                <a:cs typeface="Calibri"/>
              </a:rPr>
              <a:t>7]</a:t>
            </a:r>
            <a:r>
              <a:rPr lang="en-US" sz="2200" dirty="0">
                <a:cs typeface="Calibri"/>
              </a:rPr>
              <a:t> </a:t>
            </a:r>
            <a:r>
              <a:rPr lang="en-US" sz="2200" dirty="0">
                <a:ea typeface="+mn-lt"/>
                <a:cs typeface="+mn-lt"/>
              </a:rPr>
              <a:t> Modern Robotics: Mechanics, Planning, and Control (NEED MLA BIBLIOGRAPHY)</a:t>
            </a:r>
          </a:p>
          <a:p>
            <a:pPr lvl="1"/>
            <a:r>
              <a:rPr lang="en-US" sz="1800" dirty="0">
                <a:cs typeface="Calibri"/>
              </a:rPr>
              <a:t> </a:t>
            </a:r>
            <a:r>
              <a:rPr lang="en-US" sz="1800" dirty="0">
                <a:ea typeface="+mn-lt"/>
                <a:cs typeface="+mn-lt"/>
              </a:rPr>
              <a:t> "Modern Robotics: Mechanics, Planning, and Control," Kevin M. Lynch and Frank C. Park, Cambridge University Press, 2017, ISBN 9781107156302</a:t>
            </a:r>
            <a:r>
              <a:rPr lang="en-US" sz="1800" dirty="0">
                <a:cs typeface="Calibri"/>
              </a:rPr>
              <a:t>, http</a:t>
            </a:r>
            <a:r>
              <a:rPr lang="en-US" sz="1800" dirty="0">
                <a:ea typeface="+mn-lt"/>
                <a:cs typeface="+mn-lt"/>
              </a:rPr>
              <a:t>://hades.mech.northwestern.edu/index.php/Modern_Robotics</a:t>
            </a:r>
            <a:endParaRPr lang="en-US" dirty="0"/>
          </a:p>
          <a:p>
            <a:pPr marL="800100" lvl="1" indent="-342900"/>
            <a:endParaRPr lang="en-US" sz="1800" dirty="0">
              <a:cs typeface="Calibri"/>
            </a:endParaRPr>
          </a:p>
          <a:p>
            <a:pPr lvl="1" indent="-342900"/>
            <a:endParaRPr lang="en-US" sz="1800" dirty="0">
              <a:ea typeface="+mn-lt"/>
              <a:cs typeface="+mn-lt"/>
            </a:endParaRPr>
          </a:p>
          <a:p>
            <a:pPr marL="0" indent="0">
              <a:buNone/>
            </a:pPr>
            <a:endParaRPr lang="en-US" sz="2600">
              <a:ea typeface="+mn-lt"/>
              <a:cs typeface="+mn-lt"/>
            </a:endParaRPr>
          </a:p>
        </p:txBody>
      </p:sp>
    </p:spTree>
    <p:extLst>
      <p:ext uri="{BB962C8B-B14F-4D97-AF65-F5344CB8AC3E}">
        <p14:creationId xmlns:p14="http://schemas.microsoft.com/office/powerpoint/2010/main" val="172844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682D-9113-129B-3D1E-573754188A9C}"/>
              </a:ext>
            </a:extLst>
          </p:cNvPr>
          <p:cNvSpPr>
            <a:spLocks noGrp="1"/>
          </p:cNvSpPr>
          <p:nvPr>
            <p:ph type="title"/>
          </p:nvPr>
        </p:nvSpPr>
        <p:spPr/>
        <p:txBody>
          <a:bodyPr/>
          <a:lstStyle/>
          <a:p>
            <a:r>
              <a:rPr lang="en-US" dirty="0">
                <a:cs typeface="Calibri Light"/>
              </a:rPr>
              <a:t>Abstract</a:t>
            </a:r>
            <a:endParaRPr lang="en-US" dirty="0"/>
          </a:p>
        </p:txBody>
      </p:sp>
      <p:sp>
        <p:nvSpPr>
          <p:cNvPr id="3" name="Content Placeholder 2">
            <a:extLst>
              <a:ext uri="{FF2B5EF4-FFF2-40B4-BE49-F238E27FC236}">
                <a16:creationId xmlns:a16="http://schemas.microsoft.com/office/drawing/2014/main" id="{6302ABF3-6F16-FD24-71F5-30064168F0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4341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3681-7E22-035F-5AD9-60C57A53EFD0}"/>
              </a:ext>
            </a:extLst>
          </p:cNvPr>
          <p:cNvSpPr>
            <a:spLocks noGrp="1"/>
          </p:cNvSpPr>
          <p:nvPr>
            <p:ph type="title"/>
          </p:nvPr>
        </p:nvSpPr>
        <p:spPr>
          <a:xfrm>
            <a:off x="838200" y="1918433"/>
            <a:ext cx="10515600" cy="1325563"/>
          </a:xfrm>
        </p:spPr>
        <p:txBody>
          <a:bodyPr/>
          <a:lstStyle/>
          <a:p>
            <a:pPr algn="ctr"/>
            <a:r>
              <a:rPr lang="en-US" dirty="0">
                <a:ea typeface="Calibri Light" panose="020F0302020204030204"/>
                <a:cs typeface="Calibri Light" panose="020F0302020204030204"/>
              </a:rPr>
              <a:t>ARCHIVE</a:t>
            </a:r>
            <a:br>
              <a:rPr lang="en-US" dirty="0">
                <a:ea typeface="Calibri Light" panose="020F0302020204030204"/>
                <a:cs typeface="Calibri Light" panose="020F0302020204030204"/>
              </a:rPr>
            </a:br>
            <a:r>
              <a:rPr lang="en-US" dirty="0">
                <a:ea typeface="Calibri Light" panose="020F0302020204030204"/>
                <a:cs typeface="Calibri Light" panose="020F0302020204030204"/>
              </a:rPr>
              <a:t>(outdated or old slides)</a:t>
            </a:r>
          </a:p>
        </p:txBody>
      </p:sp>
    </p:spTree>
    <p:extLst>
      <p:ext uri="{BB962C8B-B14F-4D97-AF65-F5344CB8AC3E}">
        <p14:creationId xmlns:p14="http://schemas.microsoft.com/office/powerpoint/2010/main" val="425812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FABE4-CA83-499B-9B54-691CB15243A3}"/>
              </a:ext>
            </a:extLst>
          </p:cNvPr>
          <p:cNvSpPr>
            <a:spLocks noGrp="1"/>
          </p:cNvSpPr>
          <p:nvPr>
            <p:ph type="title"/>
          </p:nvPr>
        </p:nvSpPr>
        <p:spPr>
          <a:xfrm>
            <a:off x="838200" y="365125"/>
            <a:ext cx="10515600" cy="1325563"/>
          </a:xfrm>
        </p:spPr>
        <p:txBody>
          <a:bodyPr>
            <a:normAutofit/>
          </a:bodyPr>
          <a:lstStyle/>
          <a:p>
            <a:r>
              <a:rPr lang="en-US" sz="5400">
                <a:latin typeface="Calibri"/>
                <a:cs typeface="Calibri"/>
              </a:rPr>
              <a:t> Plan of Attack </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a:extLst>
              <a:ext uri="{FF2B5EF4-FFF2-40B4-BE49-F238E27FC236}">
                <a16:creationId xmlns:a16="http://schemas.microsoft.com/office/drawing/2014/main" id="{74163CFF-123A-4E84-BBA1-7319CD2D38C7}"/>
              </a:ext>
            </a:extLst>
          </p:cNvPr>
          <p:cNvGraphicFramePr/>
          <p:nvPr>
            <p:extLst>
              <p:ext uri="{D42A27DB-BD31-4B8C-83A1-F6EECF244321}">
                <p14:modId xmlns:p14="http://schemas.microsoft.com/office/powerpoint/2010/main" val="3235225178"/>
              </p:ext>
            </p:extLst>
          </p:nvPr>
        </p:nvGraphicFramePr>
        <p:xfrm>
          <a:off x="1134897" y="2131531"/>
          <a:ext cx="9771529" cy="3265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417" name="Rectangle: Rounded Corners 6416">
            <a:extLst>
              <a:ext uri="{FF2B5EF4-FFF2-40B4-BE49-F238E27FC236}">
                <a16:creationId xmlns:a16="http://schemas.microsoft.com/office/drawing/2014/main" id="{DE81C286-FA7A-4264-897D-6A910F5AE18E}"/>
              </a:ext>
            </a:extLst>
          </p:cNvPr>
          <p:cNvSpPr/>
          <p:nvPr/>
        </p:nvSpPr>
        <p:spPr>
          <a:xfrm>
            <a:off x="797169" y="2350478"/>
            <a:ext cx="4360983" cy="324729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8" name="Rectangle: Rounded Corners 6417">
            <a:extLst>
              <a:ext uri="{FF2B5EF4-FFF2-40B4-BE49-F238E27FC236}">
                <a16:creationId xmlns:a16="http://schemas.microsoft.com/office/drawing/2014/main" id="{F8BCE1D2-409E-48F5-90B2-C1850F74926D}"/>
              </a:ext>
            </a:extLst>
          </p:cNvPr>
          <p:cNvSpPr/>
          <p:nvPr/>
        </p:nvSpPr>
        <p:spPr>
          <a:xfrm>
            <a:off x="5158153" y="2350477"/>
            <a:ext cx="2039813" cy="324729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9" name="Rectangle: Rounded Corners 6418">
            <a:extLst>
              <a:ext uri="{FF2B5EF4-FFF2-40B4-BE49-F238E27FC236}">
                <a16:creationId xmlns:a16="http://schemas.microsoft.com/office/drawing/2014/main" id="{722FF301-D033-43F2-9E5E-3B92CA5C6B5C}"/>
              </a:ext>
            </a:extLst>
          </p:cNvPr>
          <p:cNvSpPr/>
          <p:nvPr/>
        </p:nvSpPr>
        <p:spPr>
          <a:xfrm>
            <a:off x="7197968" y="2350477"/>
            <a:ext cx="3938953" cy="324729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0" name="TextBox 6419">
            <a:extLst>
              <a:ext uri="{FF2B5EF4-FFF2-40B4-BE49-F238E27FC236}">
                <a16:creationId xmlns:a16="http://schemas.microsoft.com/office/drawing/2014/main" id="{0D2E6C1E-6231-46DD-8E45-E284D0ED675A}"/>
              </a:ext>
            </a:extLst>
          </p:cNvPr>
          <p:cNvSpPr txBox="1"/>
          <p:nvPr/>
        </p:nvSpPr>
        <p:spPr>
          <a:xfrm>
            <a:off x="1678598" y="5007952"/>
            <a:ext cx="26025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Mathematical Modelling Design Phase </a:t>
            </a:r>
            <a:endParaRPr lang="en-US"/>
          </a:p>
        </p:txBody>
      </p:sp>
      <p:sp>
        <p:nvSpPr>
          <p:cNvPr id="6421" name="TextBox 6420">
            <a:extLst>
              <a:ext uri="{FF2B5EF4-FFF2-40B4-BE49-F238E27FC236}">
                <a16:creationId xmlns:a16="http://schemas.microsoft.com/office/drawing/2014/main" id="{E3402451-CF9A-467D-99AA-13ED9FC433E4}"/>
              </a:ext>
            </a:extLst>
          </p:cNvPr>
          <p:cNvSpPr txBox="1"/>
          <p:nvPr/>
        </p:nvSpPr>
        <p:spPr>
          <a:xfrm>
            <a:off x="5429982" y="5007951"/>
            <a:ext cx="15943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Controller Design Phase</a:t>
            </a:r>
            <a:endParaRPr lang="en-US"/>
          </a:p>
        </p:txBody>
      </p:sp>
      <p:sp>
        <p:nvSpPr>
          <p:cNvPr id="6422" name="TextBox 6421">
            <a:extLst>
              <a:ext uri="{FF2B5EF4-FFF2-40B4-BE49-F238E27FC236}">
                <a16:creationId xmlns:a16="http://schemas.microsoft.com/office/drawing/2014/main" id="{3B7EC7DA-252D-44AA-833F-E72947009FA2}"/>
              </a:ext>
            </a:extLst>
          </p:cNvPr>
          <p:cNvSpPr txBox="1"/>
          <p:nvPr/>
        </p:nvSpPr>
        <p:spPr>
          <a:xfrm>
            <a:off x="8208351" y="5007951"/>
            <a:ext cx="19108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Motion Planning Design Phase</a:t>
            </a:r>
            <a:endParaRPr lang="en-US"/>
          </a:p>
        </p:txBody>
      </p:sp>
    </p:spTree>
    <p:extLst>
      <p:ext uri="{BB962C8B-B14F-4D97-AF65-F5344CB8AC3E}">
        <p14:creationId xmlns:p14="http://schemas.microsoft.com/office/powerpoint/2010/main" val="150183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6997C-B59A-40AC-B279-318FAD21F36F}"/>
              </a:ext>
            </a:extLst>
          </p:cNvPr>
          <p:cNvSpPr>
            <a:spLocks noGrp="1"/>
          </p:cNvSpPr>
          <p:nvPr>
            <p:ph type="title"/>
          </p:nvPr>
        </p:nvSpPr>
        <p:spPr>
          <a:xfrm>
            <a:off x="643467" y="264225"/>
            <a:ext cx="10905066" cy="1135737"/>
          </a:xfrm>
        </p:spPr>
        <p:txBody>
          <a:bodyPr>
            <a:normAutofit/>
          </a:bodyPr>
          <a:lstStyle/>
          <a:p>
            <a:r>
              <a:rPr lang="en-US" sz="3600">
                <a:cs typeface="Calibri Light"/>
              </a:rPr>
              <a:t>Mathematical Modelling Design Phase</a:t>
            </a:r>
            <a:endParaRPr lang="en-US" sz="36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5FCCC400-7BD9-4912-BAB6-E67C38634896}"/>
              </a:ext>
            </a:extLst>
          </p:cNvPr>
          <p:cNvPicPr>
            <a:picLocks noChangeAspect="1"/>
          </p:cNvPicPr>
          <p:nvPr/>
        </p:nvPicPr>
        <p:blipFill>
          <a:blip r:embed="rId2"/>
          <a:stretch>
            <a:fillRect/>
          </a:stretch>
        </p:blipFill>
        <p:spPr>
          <a:xfrm>
            <a:off x="6617760" y="1396294"/>
            <a:ext cx="4763455" cy="339860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76409D1E-DC53-4271-A50D-88811E91CC6F}"/>
              </a:ext>
            </a:extLst>
          </p:cNvPr>
          <p:cNvSpPr txBox="1"/>
          <p:nvPr/>
        </p:nvSpPr>
        <p:spPr>
          <a:xfrm>
            <a:off x="6614058" y="4873107"/>
            <a:ext cx="55182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 1: {Diagram Taken from Ref. [1]}</a:t>
            </a:r>
            <a:endParaRPr lang="en-US"/>
          </a:p>
          <a:p>
            <a:r>
              <a:rPr lang="en-US">
                <a:cs typeface="Calibri"/>
              </a:rPr>
              <a:t>- Ref. [1] Chapter 3, "Mobile Robot Kinematics," gives detailed explanation of wheel parameters,  rolling/sliding constraints, and how to set up equations of motion for mobile robots</a:t>
            </a:r>
            <a:endParaRPr lang="en-US"/>
          </a:p>
        </p:txBody>
      </p:sp>
      <p:graphicFrame>
        <p:nvGraphicFramePr>
          <p:cNvPr id="6" name="Diagram 6">
            <a:extLst>
              <a:ext uri="{FF2B5EF4-FFF2-40B4-BE49-F238E27FC236}">
                <a16:creationId xmlns:a16="http://schemas.microsoft.com/office/drawing/2014/main" id="{149A68A8-A083-4E88-BBD1-8EF9BD6EB1EA}"/>
              </a:ext>
            </a:extLst>
          </p:cNvPr>
          <p:cNvGraphicFramePr/>
          <p:nvPr>
            <p:extLst>
              <p:ext uri="{D42A27DB-BD31-4B8C-83A1-F6EECF244321}">
                <p14:modId xmlns:p14="http://schemas.microsoft.com/office/powerpoint/2010/main" val="4275189630"/>
              </p:ext>
            </p:extLst>
          </p:nvPr>
        </p:nvGraphicFramePr>
        <p:xfrm>
          <a:off x="435338" y="989847"/>
          <a:ext cx="5750943" cy="5871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53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48C0113-5DBE-433D-8FE0-F96ED2BC6C18}"/>
              </a:ext>
            </a:extLst>
          </p:cNvPr>
          <p:cNvPicPr>
            <a:picLocks noChangeAspect="1"/>
          </p:cNvPicPr>
          <p:nvPr/>
        </p:nvPicPr>
        <p:blipFill rotWithShape="1">
          <a:blip r:embed="rId2">
            <a:alphaModFix amt="35000"/>
          </a:blip>
          <a:srcRect t="2404" r="1" b="13356"/>
          <a:stretch/>
        </p:blipFill>
        <p:spPr>
          <a:xfrm>
            <a:off x="-4243" y="10"/>
            <a:ext cx="12196243" cy="6857990"/>
          </a:xfrm>
          <a:prstGeom prst="rect">
            <a:avLst/>
          </a:prstGeom>
        </p:spPr>
      </p:pic>
      <p:sp>
        <p:nvSpPr>
          <p:cNvPr id="2" name="Title 1">
            <a:extLst>
              <a:ext uri="{FF2B5EF4-FFF2-40B4-BE49-F238E27FC236}">
                <a16:creationId xmlns:a16="http://schemas.microsoft.com/office/drawing/2014/main" id="{B9B7081B-063C-400D-93D4-F6320416D819}"/>
              </a:ext>
            </a:extLst>
          </p:cNvPr>
          <p:cNvSpPr>
            <a:spLocks noGrp="1"/>
          </p:cNvSpPr>
          <p:nvPr>
            <p:ph type="title"/>
          </p:nvPr>
        </p:nvSpPr>
        <p:spPr>
          <a:xfrm>
            <a:off x="643467" y="321734"/>
            <a:ext cx="10905066" cy="1135737"/>
          </a:xfrm>
        </p:spPr>
        <p:txBody>
          <a:bodyPr>
            <a:normAutofit/>
          </a:bodyPr>
          <a:lstStyle/>
          <a:p>
            <a:r>
              <a:rPr lang="en-US" sz="3600">
                <a:cs typeface="Calibri Light"/>
              </a:rPr>
              <a:t>Mathematical Modelling Design Phase (Conti.)</a:t>
            </a:r>
            <a:endParaRPr lang="en-US" sz="3600"/>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EA31A60-BE02-4CC8-ABB3-33045E5CF797}"/>
              </a:ext>
            </a:extLst>
          </p:cNvPr>
          <p:cNvGraphicFramePr>
            <a:graphicFrameLocks noGrp="1"/>
          </p:cNvGraphicFramePr>
          <p:nvPr>
            <p:ph idx="1"/>
            <p:extLst>
              <p:ext uri="{D42A27DB-BD31-4B8C-83A1-F6EECF244321}">
                <p14:modId xmlns:p14="http://schemas.microsoft.com/office/powerpoint/2010/main" val="2918977336"/>
              </p:ext>
            </p:extLst>
          </p:nvPr>
        </p:nvGraphicFramePr>
        <p:xfrm>
          <a:off x="643467" y="1454735"/>
          <a:ext cx="10881620" cy="4534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348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0F86-F61C-4521-9BBC-16E079796BE6}"/>
              </a:ext>
            </a:extLst>
          </p:cNvPr>
          <p:cNvSpPr>
            <a:spLocks noGrp="1"/>
          </p:cNvSpPr>
          <p:nvPr>
            <p:ph type="title"/>
          </p:nvPr>
        </p:nvSpPr>
        <p:spPr>
          <a:xfrm>
            <a:off x="-1078" y="3636"/>
            <a:ext cx="10515600" cy="1325563"/>
          </a:xfrm>
        </p:spPr>
        <p:txBody>
          <a:bodyPr/>
          <a:lstStyle/>
          <a:p>
            <a:r>
              <a:rPr lang="en-US">
                <a:cs typeface="Calibri Light"/>
              </a:rPr>
              <a:t>Robot Chassis Parameters/Configuration</a:t>
            </a:r>
            <a:endParaRPr lang="en-US"/>
          </a:p>
        </p:txBody>
      </p:sp>
      <p:graphicFrame>
        <p:nvGraphicFramePr>
          <p:cNvPr id="4" name="Table 4">
            <a:extLst>
              <a:ext uri="{FF2B5EF4-FFF2-40B4-BE49-F238E27FC236}">
                <a16:creationId xmlns:a16="http://schemas.microsoft.com/office/drawing/2014/main" id="{72006212-B96F-4D6F-8788-735AD27DDF81}"/>
              </a:ext>
            </a:extLst>
          </p:cNvPr>
          <p:cNvGraphicFramePr>
            <a:graphicFrameLocks noGrp="1"/>
          </p:cNvGraphicFramePr>
          <p:nvPr>
            <p:ph idx="1"/>
            <p:extLst>
              <p:ext uri="{D42A27DB-BD31-4B8C-83A1-F6EECF244321}">
                <p14:modId xmlns:p14="http://schemas.microsoft.com/office/powerpoint/2010/main" val="4147483209"/>
              </p:ext>
            </p:extLst>
          </p:nvPr>
        </p:nvGraphicFramePr>
        <p:xfrm>
          <a:off x="4644178" y="1081509"/>
          <a:ext cx="7338543" cy="1854200"/>
        </p:xfrm>
        <a:graphic>
          <a:graphicData uri="http://schemas.openxmlformats.org/drawingml/2006/table">
            <a:tbl>
              <a:tblPr firstRow="1" bandRow="1">
                <a:tableStyleId>{5C22544A-7EE6-4342-B048-85BDC9FD1C3A}</a:tableStyleId>
              </a:tblPr>
              <a:tblGrid>
                <a:gridCol w="884464">
                  <a:extLst>
                    <a:ext uri="{9D8B030D-6E8A-4147-A177-3AD203B41FA5}">
                      <a16:colId xmlns:a16="http://schemas.microsoft.com/office/drawing/2014/main" val="2782969511"/>
                    </a:ext>
                  </a:extLst>
                </a:gridCol>
                <a:gridCol w="3268578">
                  <a:extLst>
                    <a:ext uri="{9D8B030D-6E8A-4147-A177-3AD203B41FA5}">
                      <a16:colId xmlns:a16="http://schemas.microsoft.com/office/drawing/2014/main" val="1869281100"/>
                    </a:ext>
                  </a:extLst>
                </a:gridCol>
                <a:gridCol w="2020454">
                  <a:extLst>
                    <a:ext uri="{9D8B030D-6E8A-4147-A177-3AD203B41FA5}">
                      <a16:colId xmlns:a16="http://schemas.microsoft.com/office/drawing/2014/main" val="190723863"/>
                    </a:ext>
                  </a:extLst>
                </a:gridCol>
                <a:gridCol w="1165047">
                  <a:extLst>
                    <a:ext uri="{9D8B030D-6E8A-4147-A177-3AD203B41FA5}">
                      <a16:colId xmlns:a16="http://schemas.microsoft.com/office/drawing/2014/main" val="1313017799"/>
                    </a:ext>
                  </a:extLst>
                </a:gridCol>
              </a:tblGrid>
              <a:tr h="370840">
                <a:tc>
                  <a:txBody>
                    <a:bodyPr/>
                    <a:lstStyle/>
                    <a:p>
                      <a:pPr algn="ctr"/>
                      <a:r>
                        <a:rPr lang="en-US" sz="1600">
                          <a:latin typeface="Cambria Math"/>
                        </a:rPr>
                        <a:t>Wheel</a:t>
                      </a:r>
                    </a:p>
                  </a:txBody>
                  <a:tcPr/>
                </a:tc>
                <a:tc>
                  <a:txBody>
                    <a:bodyPr/>
                    <a:lstStyle/>
                    <a:p>
                      <a:pPr algn="ctr"/>
                      <a:r>
                        <a:rPr lang="en-US" sz="1600">
                          <a:latin typeface="Cambria Math"/>
                        </a:rPr>
                        <a:t>Alpha </a:t>
                      </a:r>
                      <a:r>
                        <a:rPr lang="en-US" sz="1600" err="1">
                          <a:latin typeface="Cambria Math"/>
                        </a:rPr>
                        <a:t>i</a:t>
                      </a:r>
                    </a:p>
                  </a:txBody>
                  <a:tcPr/>
                </a:tc>
                <a:tc>
                  <a:txBody>
                    <a:bodyPr/>
                    <a:lstStyle/>
                    <a:p>
                      <a:pPr algn="ctr"/>
                      <a:r>
                        <a:rPr lang="en-US" sz="1600">
                          <a:latin typeface="Cambria Math"/>
                        </a:rPr>
                        <a:t>Beta </a:t>
                      </a:r>
                      <a:r>
                        <a:rPr lang="en-US" sz="1600" err="1">
                          <a:latin typeface="Cambria Math"/>
                        </a:rPr>
                        <a:t>i</a:t>
                      </a:r>
                    </a:p>
                  </a:txBody>
                  <a:tcPr/>
                </a:tc>
                <a:tc>
                  <a:txBody>
                    <a:bodyPr/>
                    <a:lstStyle/>
                    <a:p>
                      <a:pPr algn="ctr"/>
                      <a:r>
                        <a:rPr lang="en-US" sz="1600">
                          <a:latin typeface="Cambria Math"/>
                        </a:rPr>
                        <a:t>Gamma </a:t>
                      </a:r>
                      <a:r>
                        <a:rPr lang="en-US" sz="1600" err="1">
                          <a:latin typeface="Cambria Math"/>
                        </a:rPr>
                        <a:t>i</a:t>
                      </a:r>
                    </a:p>
                  </a:txBody>
                  <a:tcPr/>
                </a:tc>
                <a:extLst>
                  <a:ext uri="{0D108BD9-81ED-4DB2-BD59-A6C34878D82A}">
                    <a16:rowId xmlns:a16="http://schemas.microsoft.com/office/drawing/2014/main" val="3119900717"/>
                  </a:ext>
                </a:extLst>
              </a:tr>
              <a:tr h="370840">
                <a:tc>
                  <a:txBody>
                    <a:bodyPr/>
                    <a:lstStyle/>
                    <a:p>
                      <a:pPr algn="ctr"/>
                      <a:r>
                        <a:rPr lang="en-US" sz="1600">
                          <a:latin typeface="Cambria Math"/>
                        </a:rPr>
                        <a:t>1</a:t>
                      </a:r>
                    </a:p>
                  </a:txBody>
                  <a:tcPr/>
                </a:tc>
                <a:tc>
                  <a:txBody>
                    <a:bodyPr/>
                    <a:lstStyle/>
                    <a:p>
                      <a:pPr algn="ctr"/>
                      <a:r>
                        <a:rPr lang="en-US" sz="1600">
                          <a:latin typeface="Cambria Math"/>
                        </a:rPr>
                        <a:t>tan</a:t>
                      </a:r>
                      <a:r>
                        <a:rPr lang="en-US" sz="1600" baseline="30000">
                          <a:latin typeface="Cambria Math"/>
                        </a:rPr>
                        <a:t>-1</a:t>
                      </a:r>
                      <a:r>
                        <a:rPr lang="en-US" sz="1600">
                          <a:latin typeface="Cambria Math"/>
                        </a:rPr>
                        <a:t>(</a:t>
                      </a:r>
                      <a:r>
                        <a:rPr lang="en-US" sz="1600" err="1">
                          <a:latin typeface="Cambria Math"/>
                        </a:rPr>
                        <a:t>whl_track</a:t>
                      </a:r>
                      <a:r>
                        <a:rPr lang="en-US" sz="1600">
                          <a:latin typeface="Cambria Math"/>
                        </a:rPr>
                        <a:t>/</a:t>
                      </a:r>
                      <a:r>
                        <a:rPr lang="en-US" sz="1600" err="1">
                          <a:latin typeface="Cambria Math"/>
                        </a:rPr>
                        <a:t>whl_base</a:t>
                      </a:r>
                      <a:r>
                        <a:rPr lang="en-US" sz="1600">
                          <a:latin typeface="Cambria Math"/>
                        </a:rPr>
                        <a:t>) </a:t>
                      </a:r>
                    </a:p>
                  </a:txBody>
                  <a:tcPr/>
                </a:tc>
                <a:tc>
                  <a:txBody>
                    <a:bodyPr/>
                    <a:lstStyle/>
                    <a:p>
                      <a:pPr algn="ctr"/>
                      <a:r>
                        <a:rPr lang="en-US" sz="1600">
                          <a:latin typeface="Cambria Math"/>
                        </a:rPr>
                        <a:t>pi/2 - alpha_1</a:t>
                      </a:r>
                    </a:p>
                  </a:txBody>
                  <a:tcPr/>
                </a:tc>
                <a:tc>
                  <a:txBody>
                    <a:bodyPr/>
                    <a:lstStyle/>
                    <a:p>
                      <a:pPr algn="ctr"/>
                      <a:r>
                        <a:rPr lang="en-US" sz="1600">
                          <a:latin typeface="Cambria Math"/>
                        </a:rPr>
                        <a:t>3*pi/4</a:t>
                      </a:r>
                    </a:p>
                  </a:txBody>
                  <a:tcPr/>
                </a:tc>
                <a:extLst>
                  <a:ext uri="{0D108BD9-81ED-4DB2-BD59-A6C34878D82A}">
                    <a16:rowId xmlns:a16="http://schemas.microsoft.com/office/drawing/2014/main" val="3839846859"/>
                  </a:ext>
                </a:extLst>
              </a:tr>
              <a:tr h="370840">
                <a:tc>
                  <a:txBody>
                    <a:bodyPr/>
                    <a:lstStyle/>
                    <a:p>
                      <a:pPr algn="ctr"/>
                      <a:r>
                        <a:rPr lang="en-US" sz="1600">
                          <a:latin typeface="Cambria Math"/>
                        </a:rPr>
                        <a:t>2</a:t>
                      </a:r>
                    </a:p>
                  </a:txBody>
                  <a:tcPr/>
                </a:tc>
                <a:tc>
                  <a:txBody>
                    <a:bodyPr/>
                    <a:lstStyle/>
                    <a:p>
                      <a:pPr lvl="0" algn="ctr">
                        <a:lnSpc>
                          <a:spcPct val="100000"/>
                        </a:lnSpc>
                        <a:spcBef>
                          <a:spcPts val="0"/>
                        </a:spcBef>
                        <a:spcAft>
                          <a:spcPts val="0"/>
                        </a:spcAft>
                        <a:buNone/>
                      </a:pPr>
                      <a:r>
                        <a:rPr lang="en-US" sz="1600" b="0" i="0" u="none" strike="noStrike" noProof="0">
                          <a:latin typeface="Cambria Math"/>
                        </a:rPr>
                        <a:t>pi - tan</a:t>
                      </a:r>
                      <a:r>
                        <a:rPr lang="en-US" sz="1600" b="0" i="0" u="none" strike="noStrike" baseline="30000" noProof="0">
                          <a:latin typeface="Cambria Math"/>
                        </a:rPr>
                        <a:t>-1</a:t>
                      </a:r>
                      <a:r>
                        <a:rPr lang="en-US" sz="1600" b="0" i="0" u="none" strike="noStrike" noProof="0">
                          <a:latin typeface="Cambria Math"/>
                        </a:rPr>
                        <a:t>(</a:t>
                      </a:r>
                      <a:r>
                        <a:rPr lang="en-US" sz="1600" b="0" i="0" u="none" strike="noStrike" noProof="0" err="1">
                          <a:latin typeface="Cambria Math"/>
                        </a:rPr>
                        <a:t>whl_track</a:t>
                      </a:r>
                      <a:r>
                        <a:rPr lang="en-US" sz="1600" b="0" i="0" u="none" strike="noStrike" noProof="0">
                          <a:latin typeface="Cambria Math"/>
                        </a:rPr>
                        <a:t>/</a:t>
                      </a:r>
                      <a:r>
                        <a:rPr lang="en-US" sz="1600" b="0" i="0" u="none" strike="noStrike" noProof="0" err="1">
                          <a:latin typeface="Cambria Math"/>
                        </a:rPr>
                        <a:t>whl_base</a:t>
                      </a:r>
                      <a:r>
                        <a:rPr lang="en-US" sz="1600" b="0" i="0" u="none" strike="noStrike" noProof="0">
                          <a:latin typeface="Cambria Math"/>
                        </a:rPr>
                        <a:t>)</a:t>
                      </a:r>
                      <a:r>
                        <a:rPr lang="en-US" sz="1600" b="1" i="0" u="none" strike="noStrike" noProof="0">
                          <a:latin typeface="Cambria Math"/>
                        </a:rPr>
                        <a:t> </a:t>
                      </a:r>
                      <a:endParaRPr lang="en-US" sz="1600" b="1" i="0" u="none" strike="noStrike" noProof="0"/>
                    </a:p>
                  </a:txBody>
                  <a:tcPr/>
                </a:tc>
                <a:tc>
                  <a:txBody>
                    <a:bodyPr/>
                    <a:lstStyle/>
                    <a:p>
                      <a:pPr algn="ctr"/>
                      <a:r>
                        <a:rPr lang="en-US" sz="1600">
                          <a:latin typeface="Cambria Math"/>
                        </a:rPr>
                        <a:t>3*pi/2 + </a:t>
                      </a:r>
                      <a:r>
                        <a:rPr lang="en-US" sz="1600" b="0" i="0" u="none" strike="noStrike" noProof="0">
                          <a:latin typeface="Cambria Math"/>
                        </a:rPr>
                        <a:t>alpha_1</a:t>
                      </a:r>
                      <a:endParaRPr lang="en-US" sz="1600">
                        <a:latin typeface="Cambria Math"/>
                      </a:endParaRPr>
                    </a:p>
                  </a:txBody>
                  <a:tcPr/>
                </a:tc>
                <a:tc>
                  <a:txBody>
                    <a:bodyPr/>
                    <a:lstStyle/>
                    <a:p>
                      <a:pPr algn="ctr"/>
                      <a:r>
                        <a:rPr lang="en-US" sz="1600">
                          <a:latin typeface="Cambria Math"/>
                        </a:rPr>
                        <a:t>pi/4</a:t>
                      </a:r>
                    </a:p>
                  </a:txBody>
                  <a:tcPr/>
                </a:tc>
                <a:extLst>
                  <a:ext uri="{0D108BD9-81ED-4DB2-BD59-A6C34878D82A}">
                    <a16:rowId xmlns:a16="http://schemas.microsoft.com/office/drawing/2014/main" val="764500958"/>
                  </a:ext>
                </a:extLst>
              </a:tr>
              <a:tr h="370840">
                <a:tc>
                  <a:txBody>
                    <a:bodyPr/>
                    <a:lstStyle/>
                    <a:p>
                      <a:pPr algn="ctr"/>
                      <a:r>
                        <a:rPr lang="en-US" sz="1600">
                          <a:latin typeface="Cambria Math"/>
                        </a:rPr>
                        <a:t>3</a:t>
                      </a:r>
                    </a:p>
                  </a:txBody>
                  <a:tcPr/>
                </a:tc>
                <a:tc>
                  <a:txBody>
                    <a:bodyPr/>
                    <a:lstStyle/>
                    <a:p>
                      <a:pPr lvl="0" algn="ctr">
                        <a:lnSpc>
                          <a:spcPct val="100000"/>
                        </a:lnSpc>
                        <a:spcBef>
                          <a:spcPts val="0"/>
                        </a:spcBef>
                        <a:spcAft>
                          <a:spcPts val="0"/>
                        </a:spcAft>
                        <a:buNone/>
                      </a:pPr>
                      <a:r>
                        <a:rPr lang="en-US" sz="1600" b="0" i="0" u="none" strike="noStrike" noProof="0">
                          <a:latin typeface="Cambria Math"/>
                        </a:rPr>
                        <a:t>pi + tan</a:t>
                      </a:r>
                      <a:r>
                        <a:rPr lang="en-US" sz="1600" b="0" i="0" u="none" strike="noStrike" baseline="30000" noProof="0">
                          <a:latin typeface="Cambria Math"/>
                        </a:rPr>
                        <a:t>-1</a:t>
                      </a:r>
                      <a:r>
                        <a:rPr lang="en-US" sz="1600" b="0" i="0" u="none" strike="noStrike" noProof="0">
                          <a:latin typeface="Cambria Math"/>
                        </a:rPr>
                        <a:t>(</a:t>
                      </a:r>
                      <a:r>
                        <a:rPr lang="en-US" sz="1600" b="0" i="0" u="none" strike="noStrike" noProof="0" err="1">
                          <a:latin typeface="Cambria Math"/>
                        </a:rPr>
                        <a:t>whl_track</a:t>
                      </a:r>
                      <a:r>
                        <a:rPr lang="en-US" sz="1600" b="0" i="0" u="none" strike="noStrike" noProof="0">
                          <a:latin typeface="Cambria Math"/>
                        </a:rPr>
                        <a:t>/</a:t>
                      </a:r>
                      <a:r>
                        <a:rPr lang="en-US" sz="1600" b="0" i="0" u="none" strike="noStrike" noProof="0" err="1">
                          <a:latin typeface="Cambria Math"/>
                        </a:rPr>
                        <a:t>whl_base</a:t>
                      </a:r>
                      <a:r>
                        <a:rPr lang="en-US" sz="1600" b="0" i="0" u="none" strike="noStrike" noProof="0">
                          <a:latin typeface="Cambria Math"/>
                        </a:rPr>
                        <a:t>) </a:t>
                      </a:r>
                      <a:endParaRPr lang="en-US" sz="1600" b="0" i="0" u="none" strike="noStrike" noProof="0"/>
                    </a:p>
                  </a:txBody>
                  <a:tcPr/>
                </a:tc>
                <a:tc>
                  <a:txBody>
                    <a:bodyPr/>
                    <a:lstStyle/>
                    <a:p>
                      <a:pPr lvl="0" algn="ctr">
                        <a:buNone/>
                      </a:pPr>
                      <a:r>
                        <a:rPr lang="en-US" sz="1600" b="0" i="0" u="none" strike="noStrike" noProof="0">
                          <a:latin typeface="Cambria Math"/>
                        </a:rPr>
                        <a:t>3*pi/2 - alpha_1</a:t>
                      </a:r>
                      <a:endParaRPr lang="en-US" sz="1600"/>
                    </a:p>
                  </a:txBody>
                  <a:tcPr/>
                </a:tc>
                <a:tc>
                  <a:txBody>
                    <a:bodyPr/>
                    <a:lstStyle/>
                    <a:p>
                      <a:pPr lvl="0" algn="ctr">
                        <a:buNone/>
                      </a:pPr>
                      <a:r>
                        <a:rPr lang="en-US" sz="1600" b="0" i="0" u="none" strike="noStrike" noProof="0">
                          <a:latin typeface="Cambria Math"/>
                        </a:rPr>
                        <a:t>3*pi/4</a:t>
                      </a:r>
                      <a:endParaRPr lang="en-US" sz="1600"/>
                    </a:p>
                  </a:txBody>
                  <a:tcPr/>
                </a:tc>
                <a:extLst>
                  <a:ext uri="{0D108BD9-81ED-4DB2-BD59-A6C34878D82A}">
                    <a16:rowId xmlns:a16="http://schemas.microsoft.com/office/drawing/2014/main" val="1621749075"/>
                  </a:ext>
                </a:extLst>
              </a:tr>
              <a:tr h="370840">
                <a:tc>
                  <a:txBody>
                    <a:bodyPr/>
                    <a:lstStyle/>
                    <a:p>
                      <a:pPr algn="ctr"/>
                      <a:r>
                        <a:rPr lang="en-US" sz="1600">
                          <a:latin typeface="Cambria Math"/>
                        </a:rPr>
                        <a:t>4</a:t>
                      </a:r>
                    </a:p>
                  </a:txBody>
                  <a:tcPr/>
                </a:tc>
                <a:tc>
                  <a:txBody>
                    <a:bodyPr/>
                    <a:lstStyle/>
                    <a:p>
                      <a:pPr lvl="0" algn="ctr">
                        <a:lnSpc>
                          <a:spcPct val="100000"/>
                        </a:lnSpc>
                        <a:spcBef>
                          <a:spcPts val="0"/>
                        </a:spcBef>
                        <a:spcAft>
                          <a:spcPts val="0"/>
                        </a:spcAft>
                        <a:buNone/>
                      </a:pPr>
                      <a:r>
                        <a:rPr lang="en-US" sz="1600" b="0" i="0" u="none" strike="noStrike" noProof="0">
                          <a:latin typeface="Cambria Math"/>
                        </a:rPr>
                        <a:t>2*pi - tan</a:t>
                      </a:r>
                      <a:r>
                        <a:rPr lang="en-US" sz="1600" b="0" i="0" u="none" strike="noStrike" baseline="30000" noProof="0">
                          <a:latin typeface="Cambria Math"/>
                        </a:rPr>
                        <a:t>-1</a:t>
                      </a:r>
                      <a:r>
                        <a:rPr lang="en-US" sz="1600" b="0" i="0" u="none" strike="noStrike" noProof="0">
                          <a:latin typeface="Cambria Math"/>
                        </a:rPr>
                        <a:t>(</a:t>
                      </a:r>
                      <a:r>
                        <a:rPr lang="en-US" sz="1600" b="0" i="0" u="none" strike="noStrike" noProof="0" err="1">
                          <a:latin typeface="Cambria Math"/>
                        </a:rPr>
                        <a:t>whl_track</a:t>
                      </a:r>
                      <a:r>
                        <a:rPr lang="en-US" sz="1600" b="0" i="0" u="none" strike="noStrike" noProof="0">
                          <a:latin typeface="Cambria Math"/>
                        </a:rPr>
                        <a:t>/</a:t>
                      </a:r>
                      <a:r>
                        <a:rPr lang="en-US" sz="1600" b="0" i="0" u="none" strike="noStrike" noProof="0" err="1">
                          <a:latin typeface="Cambria Math"/>
                        </a:rPr>
                        <a:t>whl_base</a:t>
                      </a:r>
                      <a:r>
                        <a:rPr lang="en-US" sz="1600" b="0" i="0" u="none" strike="noStrike" noProof="0">
                          <a:latin typeface="Cambria Math"/>
                        </a:rPr>
                        <a:t>) </a:t>
                      </a:r>
                      <a:endParaRPr lang="en-US" sz="1600" b="0"/>
                    </a:p>
                  </a:txBody>
                  <a:tcPr/>
                </a:tc>
                <a:tc>
                  <a:txBody>
                    <a:bodyPr/>
                    <a:lstStyle/>
                    <a:p>
                      <a:pPr lvl="0" algn="ctr">
                        <a:buNone/>
                      </a:pPr>
                      <a:r>
                        <a:rPr lang="en-US" sz="1600" b="0" i="0" u="none" strike="noStrike" noProof="0">
                          <a:latin typeface="Cambria Math"/>
                        </a:rPr>
                        <a:t>5*pi/2 + alpha_1</a:t>
                      </a:r>
                      <a:endParaRPr lang="en-US" sz="1600"/>
                    </a:p>
                  </a:txBody>
                  <a:tcPr/>
                </a:tc>
                <a:tc>
                  <a:txBody>
                    <a:bodyPr/>
                    <a:lstStyle/>
                    <a:p>
                      <a:pPr algn="ctr"/>
                      <a:r>
                        <a:rPr lang="en-US" sz="1600">
                          <a:latin typeface="Cambria Math"/>
                        </a:rPr>
                        <a:t>pi/4</a:t>
                      </a:r>
                    </a:p>
                  </a:txBody>
                  <a:tcPr/>
                </a:tc>
                <a:extLst>
                  <a:ext uri="{0D108BD9-81ED-4DB2-BD59-A6C34878D82A}">
                    <a16:rowId xmlns:a16="http://schemas.microsoft.com/office/drawing/2014/main" val="1501625942"/>
                  </a:ext>
                </a:extLst>
              </a:tr>
            </a:tbl>
          </a:graphicData>
        </a:graphic>
      </p:graphicFrame>
      <p:graphicFrame>
        <p:nvGraphicFramePr>
          <p:cNvPr id="7" name="Table 6">
            <a:extLst>
              <a:ext uri="{FF2B5EF4-FFF2-40B4-BE49-F238E27FC236}">
                <a16:creationId xmlns:a16="http://schemas.microsoft.com/office/drawing/2014/main" id="{ED559269-AB68-438D-B780-678E0B194451}"/>
              </a:ext>
            </a:extLst>
          </p:cNvPr>
          <p:cNvGraphicFramePr>
            <a:graphicFrameLocks noGrp="1"/>
          </p:cNvGraphicFramePr>
          <p:nvPr>
            <p:extLst>
              <p:ext uri="{D42A27DB-BD31-4B8C-83A1-F6EECF244321}">
                <p14:modId xmlns:p14="http://schemas.microsoft.com/office/powerpoint/2010/main" val="1582377170"/>
              </p:ext>
            </p:extLst>
          </p:nvPr>
        </p:nvGraphicFramePr>
        <p:xfrm>
          <a:off x="7862304" y="3391509"/>
          <a:ext cx="4262717" cy="2527068"/>
        </p:xfrm>
        <a:graphic>
          <a:graphicData uri="http://schemas.openxmlformats.org/drawingml/2006/table">
            <a:tbl>
              <a:tblPr firstCol="1">
                <a:tableStyleId>{5C22544A-7EE6-4342-B048-85BDC9FD1C3A}</a:tableStyleId>
              </a:tblPr>
              <a:tblGrid>
                <a:gridCol w="1169894">
                  <a:extLst>
                    <a:ext uri="{9D8B030D-6E8A-4147-A177-3AD203B41FA5}">
                      <a16:colId xmlns:a16="http://schemas.microsoft.com/office/drawing/2014/main" val="622625183"/>
                    </a:ext>
                  </a:extLst>
                </a:gridCol>
                <a:gridCol w="3092823">
                  <a:extLst>
                    <a:ext uri="{9D8B030D-6E8A-4147-A177-3AD203B41FA5}">
                      <a16:colId xmlns:a16="http://schemas.microsoft.com/office/drawing/2014/main" val="3760685815"/>
                    </a:ext>
                  </a:extLst>
                </a:gridCol>
              </a:tblGrid>
              <a:tr h="392545">
                <a:tc>
                  <a:txBody>
                    <a:bodyPr/>
                    <a:lstStyle/>
                    <a:p>
                      <a:pPr algn="ctr" rtl="0" fontAlgn="base"/>
                      <a:r>
                        <a:rPr lang="en-US">
                          <a:effectLst/>
                          <a:latin typeface="Cambria Math"/>
                        </a:rPr>
                        <a:t>l</a:t>
                      </a:r>
                    </a:p>
                  </a:txBody>
                  <a:tcPr/>
                </a:tc>
                <a:tc>
                  <a:txBody>
                    <a:bodyPr/>
                    <a:lstStyle/>
                    <a:p>
                      <a:pPr lvl="0" algn="ctr">
                        <a:buNone/>
                      </a:pPr>
                      <a:r>
                        <a:rPr lang="en-US" sz="1800" b="0" i="0" u="none" strike="noStrike" noProof="0">
                          <a:effectLst/>
                          <a:latin typeface="Cambria Math"/>
                        </a:rPr>
                        <a:t>sqrt(whl_track</a:t>
                      </a:r>
                      <a:r>
                        <a:rPr lang="en-US" sz="1800" b="0" i="0" u="none" strike="noStrike" baseline="30000" noProof="0">
                          <a:effectLst/>
                          <a:latin typeface="Cambria Math"/>
                        </a:rPr>
                        <a:t>2</a:t>
                      </a:r>
                      <a:r>
                        <a:rPr lang="en-US" sz="1800" b="0" i="0" u="none" strike="noStrike" noProof="0">
                          <a:effectLst/>
                          <a:latin typeface="Cambria Math"/>
                        </a:rPr>
                        <a:t> + whl_base</a:t>
                      </a:r>
                      <a:r>
                        <a:rPr lang="en-US" sz="1800" b="0" i="0" u="none" strike="noStrike" baseline="30000" noProof="0">
                          <a:effectLst/>
                          <a:latin typeface="Cambria Math"/>
                        </a:rPr>
                        <a:t>2</a:t>
                      </a:r>
                      <a:r>
                        <a:rPr lang="en-US" sz="1800" b="0" i="0" u="none" strike="noStrike" noProof="0">
                          <a:effectLst/>
                          <a:latin typeface="Cambria Math"/>
                        </a:rPr>
                        <a:t>) /2</a:t>
                      </a:r>
                      <a:r>
                        <a:rPr lang="en-US" sz="1800" b="1" i="0" u="none" strike="noStrike" noProof="0">
                          <a:effectLst/>
                          <a:latin typeface="Cambria Math"/>
                        </a:rPr>
                        <a:t> </a:t>
                      </a:r>
                      <a:endParaRPr lang="en-US">
                        <a:latin typeface="Cambria Math"/>
                      </a:endParaRPr>
                    </a:p>
                  </a:txBody>
                  <a:tcPr/>
                </a:tc>
                <a:extLst>
                  <a:ext uri="{0D108BD9-81ED-4DB2-BD59-A6C34878D82A}">
                    <a16:rowId xmlns:a16="http://schemas.microsoft.com/office/drawing/2014/main" val="398154818"/>
                  </a:ext>
                </a:extLst>
              </a:tr>
              <a:tr h="369454">
                <a:tc>
                  <a:txBody>
                    <a:bodyPr/>
                    <a:lstStyle/>
                    <a:p>
                      <a:pPr lvl="0" algn="ctr">
                        <a:buNone/>
                      </a:pPr>
                      <a:r>
                        <a:rPr lang="en-US" sz="1800" b="0" i="0" u="none" strike="noStrike" noProof="0">
                          <a:effectLst/>
                          <a:latin typeface="Cambria Math"/>
                        </a:rPr>
                        <a:t>r</a:t>
                      </a:r>
                    </a:p>
                  </a:txBody>
                  <a:tcPr/>
                </a:tc>
                <a:tc>
                  <a:txBody>
                    <a:bodyPr/>
                    <a:lstStyle/>
                    <a:p>
                      <a:pPr algn="ctr" rtl="0" fontAlgn="auto"/>
                      <a:r>
                        <a:rPr lang="en-US">
                          <a:effectLst/>
                          <a:latin typeface="Cambria Math"/>
                        </a:rPr>
                        <a:t>​r</a:t>
                      </a:r>
                      <a:endParaRPr lang="en-US" sz="1800" b="1" i="0" u="none" strike="noStrike" noProof="0">
                        <a:effectLst/>
                        <a:latin typeface="Cambria Math"/>
                      </a:endParaRPr>
                    </a:p>
                  </a:txBody>
                  <a:tcPr/>
                </a:tc>
                <a:extLst>
                  <a:ext uri="{0D108BD9-81ED-4DB2-BD59-A6C34878D82A}">
                    <a16:rowId xmlns:a16="http://schemas.microsoft.com/office/drawing/2014/main" val="102108564"/>
                  </a:ext>
                </a:extLst>
              </a:tr>
              <a:tr h="438727">
                <a:tc>
                  <a:txBody>
                    <a:bodyPr/>
                    <a:lstStyle/>
                    <a:p>
                      <a:pPr lvl="0" algn="ctr">
                        <a:buNone/>
                      </a:pPr>
                      <a:r>
                        <a:rPr lang="en-US" sz="1800" b="0" i="0" u="none" strike="noStrike" noProof="0">
                          <a:effectLst/>
                          <a:latin typeface="Cambria Math"/>
                        </a:rPr>
                        <a:t>m, I</a:t>
                      </a:r>
                    </a:p>
                  </a:txBody>
                  <a:tcPr/>
                </a:tc>
                <a:tc>
                  <a:txBody>
                    <a:bodyPr/>
                    <a:lstStyle/>
                    <a:p>
                      <a:pPr lvl="0" algn="ctr">
                        <a:buNone/>
                      </a:pPr>
                      <a:r>
                        <a:rPr lang="en-US">
                          <a:effectLst/>
                          <a:latin typeface="Cambria Math"/>
                        </a:rPr>
                        <a:t>body mass, moments of Inertia</a:t>
                      </a:r>
                      <a:endParaRPr lang="en-US" err="1">
                        <a:effectLst/>
                        <a:latin typeface="Cambria Math"/>
                      </a:endParaRPr>
                    </a:p>
                  </a:txBody>
                  <a:tcPr/>
                </a:tc>
                <a:extLst>
                  <a:ext uri="{0D108BD9-81ED-4DB2-BD59-A6C34878D82A}">
                    <a16:rowId xmlns:a16="http://schemas.microsoft.com/office/drawing/2014/main" val="2813314023"/>
                  </a:ext>
                </a:extLst>
              </a:tr>
              <a:tr h="438727">
                <a:tc>
                  <a:txBody>
                    <a:bodyPr/>
                    <a:lstStyle/>
                    <a:p>
                      <a:pPr lvl="0" algn="ctr">
                        <a:buNone/>
                      </a:pPr>
                      <a:r>
                        <a:rPr lang="en-US" sz="1800" b="0" i="0" u="none" strike="noStrike" noProof="0" err="1">
                          <a:effectLst/>
                          <a:latin typeface="Cambria Math"/>
                        </a:rPr>
                        <a:t>Whl_base</a:t>
                      </a:r>
                    </a:p>
                  </a:txBody>
                  <a:tcPr/>
                </a:tc>
                <a:tc>
                  <a:txBody>
                    <a:bodyPr/>
                    <a:lstStyle/>
                    <a:p>
                      <a:pPr lvl="0" algn="ctr">
                        <a:buNone/>
                      </a:pPr>
                      <a:r>
                        <a:rPr lang="en-US">
                          <a:effectLst/>
                          <a:latin typeface="Cambria Math"/>
                        </a:rPr>
                        <a:t>0.535 m</a:t>
                      </a:r>
                    </a:p>
                  </a:txBody>
                  <a:tcPr/>
                </a:tc>
                <a:extLst>
                  <a:ext uri="{0D108BD9-81ED-4DB2-BD59-A6C34878D82A}">
                    <a16:rowId xmlns:a16="http://schemas.microsoft.com/office/drawing/2014/main" val="1300569251"/>
                  </a:ext>
                </a:extLst>
              </a:tr>
              <a:tr h="438727">
                <a:tc>
                  <a:txBody>
                    <a:bodyPr/>
                    <a:lstStyle/>
                    <a:p>
                      <a:pPr lvl="0" algn="ctr">
                        <a:buNone/>
                      </a:pPr>
                      <a:r>
                        <a:rPr lang="en-US" sz="1800" b="0" i="0" u="none" strike="noStrike" noProof="0" err="1">
                          <a:effectLst/>
                          <a:latin typeface="Cambria Math"/>
                        </a:rPr>
                        <a:t>Whl_trck</a:t>
                      </a:r>
                    </a:p>
                  </a:txBody>
                  <a:tcPr/>
                </a:tc>
                <a:tc>
                  <a:txBody>
                    <a:bodyPr/>
                    <a:lstStyle/>
                    <a:p>
                      <a:pPr lvl="0" algn="ctr">
                        <a:buNone/>
                      </a:pPr>
                      <a:r>
                        <a:rPr lang="en-US">
                          <a:effectLst/>
                          <a:latin typeface="Cambria Math"/>
                        </a:rPr>
                        <a:t>0.459 m</a:t>
                      </a:r>
                    </a:p>
                  </a:txBody>
                  <a:tcPr/>
                </a:tc>
                <a:extLst>
                  <a:ext uri="{0D108BD9-81ED-4DB2-BD59-A6C34878D82A}">
                    <a16:rowId xmlns:a16="http://schemas.microsoft.com/office/drawing/2014/main" val="1667121752"/>
                  </a:ext>
                </a:extLst>
              </a:tr>
            </a:tbl>
          </a:graphicData>
        </a:graphic>
      </p:graphicFrame>
      <p:sp>
        <p:nvSpPr>
          <p:cNvPr id="8" name="TextBox 7">
            <a:extLst>
              <a:ext uri="{FF2B5EF4-FFF2-40B4-BE49-F238E27FC236}">
                <a16:creationId xmlns:a16="http://schemas.microsoft.com/office/drawing/2014/main" id="{D35129F3-50D7-448A-B1C5-D06141F1A517}"/>
              </a:ext>
            </a:extLst>
          </p:cNvPr>
          <p:cNvSpPr txBox="1"/>
          <p:nvPr/>
        </p:nvSpPr>
        <p:spPr>
          <a:xfrm>
            <a:off x="4558486" y="29366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Table 1: Wheel Parameters</a:t>
            </a:r>
          </a:p>
        </p:txBody>
      </p:sp>
      <p:sp>
        <p:nvSpPr>
          <p:cNvPr id="9" name="TextBox 8">
            <a:extLst>
              <a:ext uri="{FF2B5EF4-FFF2-40B4-BE49-F238E27FC236}">
                <a16:creationId xmlns:a16="http://schemas.microsoft.com/office/drawing/2014/main" id="{FA60E469-DF45-45FE-AA15-D9807E730602}"/>
              </a:ext>
            </a:extLst>
          </p:cNvPr>
          <p:cNvSpPr txBox="1"/>
          <p:nvPr/>
        </p:nvSpPr>
        <p:spPr>
          <a:xfrm>
            <a:off x="7808944" y="6003483"/>
            <a:ext cx="3665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Table 2: Additional Parameters</a:t>
            </a:r>
          </a:p>
        </p:txBody>
      </p:sp>
      <p:pic>
        <p:nvPicPr>
          <p:cNvPr id="10" name="Picture 9" descr="Diagram, engineering drawing&#10;&#10;Description automatically generated">
            <a:extLst>
              <a:ext uri="{FF2B5EF4-FFF2-40B4-BE49-F238E27FC236}">
                <a16:creationId xmlns:a16="http://schemas.microsoft.com/office/drawing/2014/main" id="{2E0FE202-7918-4395-80BB-518400BA6A9E}"/>
              </a:ext>
            </a:extLst>
          </p:cNvPr>
          <p:cNvPicPr>
            <a:picLocks noChangeAspect="1"/>
          </p:cNvPicPr>
          <p:nvPr/>
        </p:nvPicPr>
        <p:blipFill>
          <a:blip r:embed="rId2"/>
          <a:stretch>
            <a:fillRect/>
          </a:stretch>
        </p:blipFill>
        <p:spPr>
          <a:xfrm>
            <a:off x="4492428" y="3433183"/>
            <a:ext cx="3256971" cy="2887751"/>
          </a:xfrm>
          <a:prstGeom prst="rect">
            <a:avLst/>
          </a:prstGeom>
        </p:spPr>
      </p:pic>
      <p:pic>
        <p:nvPicPr>
          <p:cNvPr id="3" name="Picture 4" descr="Diagram&#10;&#10;Description automatically generated">
            <a:extLst>
              <a:ext uri="{FF2B5EF4-FFF2-40B4-BE49-F238E27FC236}">
                <a16:creationId xmlns:a16="http://schemas.microsoft.com/office/drawing/2014/main" id="{9379CF0B-34FC-4D54-A00B-2533E29D982F}"/>
              </a:ext>
            </a:extLst>
          </p:cNvPr>
          <p:cNvPicPr>
            <a:picLocks noChangeAspect="1"/>
          </p:cNvPicPr>
          <p:nvPr/>
        </p:nvPicPr>
        <p:blipFill rotWithShape="1">
          <a:blip r:embed="rId3"/>
          <a:srcRect r="11299" b="395"/>
          <a:stretch/>
        </p:blipFill>
        <p:spPr>
          <a:xfrm>
            <a:off x="247079" y="1094442"/>
            <a:ext cx="4007947" cy="3275748"/>
          </a:xfrm>
          <a:prstGeom prst="rect">
            <a:avLst/>
          </a:prstGeom>
        </p:spPr>
      </p:pic>
      <p:sp>
        <p:nvSpPr>
          <p:cNvPr id="5" name="TextBox 4">
            <a:extLst>
              <a:ext uri="{FF2B5EF4-FFF2-40B4-BE49-F238E27FC236}">
                <a16:creationId xmlns:a16="http://schemas.microsoft.com/office/drawing/2014/main" id="{78FEC5A1-1D5D-4A2D-9331-E12472AAC361}"/>
              </a:ext>
            </a:extLst>
          </p:cNvPr>
          <p:cNvSpPr txBox="1"/>
          <p:nvPr/>
        </p:nvSpPr>
        <p:spPr>
          <a:xfrm>
            <a:off x="122628" y="4513961"/>
            <a:ext cx="4272976" cy="176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 2: {Taken from Ref. [1]}</a:t>
            </a:r>
            <a:endParaRPr lang="en-US"/>
          </a:p>
          <a:p>
            <a:r>
              <a:rPr lang="en-US">
                <a:cs typeface="Calibri"/>
              </a:rPr>
              <a:t>- Ref. [1] Ch. 3, "Mobile Robot Kinematics," gives detailed explanation of wheel parameters,  rolling/sliding constraints, and how to set up equations of motion for mobile robots</a:t>
            </a:r>
            <a:endParaRPr lang="en-US"/>
          </a:p>
        </p:txBody>
      </p:sp>
      <p:sp>
        <p:nvSpPr>
          <p:cNvPr id="13" name="TextBox 12">
            <a:extLst>
              <a:ext uri="{FF2B5EF4-FFF2-40B4-BE49-F238E27FC236}">
                <a16:creationId xmlns:a16="http://schemas.microsoft.com/office/drawing/2014/main" id="{02F841B8-84E0-49A3-B7F8-FDA13C2033AA}"/>
              </a:ext>
            </a:extLst>
          </p:cNvPr>
          <p:cNvSpPr txBox="1"/>
          <p:nvPr/>
        </p:nvSpPr>
        <p:spPr>
          <a:xfrm>
            <a:off x="4486809" y="6315053"/>
            <a:ext cx="3672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 3: Robot Chassis Configuration</a:t>
            </a:r>
            <a:endParaRPr lang="en-US"/>
          </a:p>
        </p:txBody>
      </p:sp>
    </p:spTree>
    <p:extLst>
      <p:ext uri="{BB962C8B-B14F-4D97-AF65-F5344CB8AC3E}">
        <p14:creationId xmlns:p14="http://schemas.microsoft.com/office/powerpoint/2010/main" val="118834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42BA-F029-4FA1-B0E1-0E9693208140}"/>
              </a:ext>
            </a:extLst>
          </p:cNvPr>
          <p:cNvSpPr>
            <a:spLocks noGrp="1"/>
          </p:cNvSpPr>
          <p:nvPr>
            <p:ph type="title"/>
          </p:nvPr>
        </p:nvSpPr>
        <p:spPr>
          <a:xfrm>
            <a:off x="572655" y="399761"/>
            <a:ext cx="11058236" cy="1325563"/>
          </a:xfrm>
        </p:spPr>
        <p:txBody>
          <a:bodyPr/>
          <a:lstStyle/>
          <a:p>
            <a:r>
              <a:rPr lang="en-US">
                <a:cs typeface="Calibri Light"/>
              </a:rPr>
              <a:t>Robot Chassis Kinematics Equations (</a:t>
            </a:r>
            <a:r>
              <a:rPr lang="en-US" err="1">
                <a:cs typeface="Calibri Light"/>
              </a:rPr>
              <a:t>E.o.M's</a:t>
            </a:r>
            <a:r>
              <a:rPr lang="en-US">
                <a:cs typeface="Calibri Light"/>
              </a:rPr>
              <a:t>) </a:t>
            </a:r>
            <a:br>
              <a:rPr lang="en-US">
                <a:cs typeface="Calibri Light"/>
              </a:rPr>
            </a:br>
            <a:r>
              <a:rPr lang="en-US">
                <a:cs typeface="Calibri Light"/>
              </a:rPr>
              <a:t>and Directional Control Modes</a:t>
            </a:r>
            <a:endParaRPr lang="en-US"/>
          </a:p>
        </p:txBody>
      </p:sp>
      <p:sp>
        <p:nvSpPr>
          <p:cNvPr id="6" name="TextBox 5">
            <a:extLst>
              <a:ext uri="{FF2B5EF4-FFF2-40B4-BE49-F238E27FC236}">
                <a16:creationId xmlns:a16="http://schemas.microsoft.com/office/drawing/2014/main" id="{5DFD5F01-D581-4CF0-9D90-817CF01048AA}"/>
              </a:ext>
            </a:extLst>
          </p:cNvPr>
          <p:cNvSpPr txBox="1"/>
          <p:nvPr/>
        </p:nvSpPr>
        <p:spPr>
          <a:xfrm>
            <a:off x="2746341" y="5991117"/>
            <a:ext cx="45842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FIG. 4: Directional Control Modes</a:t>
            </a:r>
          </a:p>
          <a:p>
            <a:r>
              <a:rPr lang="en-US" sz="2000">
                <a:cs typeface="Calibri"/>
              </a:rPr>
              <a:t>[VERIFY WITH KINEMATIC MODEL]</a:t>
            </a:r>
          </a:p>
        </p:txBody>
      </p:sp>
      <p:sp>
        <p:nvSpPr>
          <p:cNvPr id="7" name="TextBox 1">
            <a:extLst>
              <a:ext uri="{FF2B5EF4-FFF2-40B4-BE49-F238E27FC236}">
                <a16:creationId xmlns:a16="http://schemas.microsoft.com/office/drawing/2014/main" id="{F8D4945B-875E-4171-9E42-FEC6959D1BE3}"/>
              </a:ext>
            </a:extLst>
          </p:cNvPr>
          <p:cNvSpPr txBox="1"/>
          <p:nvPr/>
        </p:nvSpPr>
        <p:spPr>
          <a:xfrm>
            <a:off x="568129" y="1821830"/>
            <a:ext cx="10319522" cy="34163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err="1">
                <a:cs typeface="Calibri"/>
              </a:rPr>
              <a:t>Mecanum</a:t>
            </a:r>
            <a:r>
              <a:rPr lang="en-US" b="1">
                <a:cs typeface="Calibri"/>
              </a:rPr>
              <a:t> (Swedish) Wheel Rolling Constraint:</a:t>
            </a:r>
            <a:r>
              <a:rPr lang="en-US">
                <a:cs typeface="Calibri"/>
              </a:rPr>
              <a:t> </a:t>
            </a:r>
          </a:p>
          <a:p>
            <a:r>
              <a:rPr lang="en-US">
                <a:cs typeface="Calibri"/>
              </a:rPr>
              <a:t>[-sin(α+β+gamma), </a:t>
            </a:r>
            <a:r>
              <a:rPr lang="en-US">
                <a:ea typeface="+mn-lt"/>
                <a:cs typeface="+mn-lt"/>
              </a:rPr>
              <a:t> cos(α+β+gamma),  l*cos(β+gamma)]*R(theta)*</a:t>
            </a:r>
            <a:r>
              <a:rPr lang="en-US" err="1">
                <a:ea typeface="+mn-lt"/>
                <a:cs typeface="+mn-lt"/>
              </a:rPr>
              <a:t>xidot</a:t>
            </a:r>
            <a:r>
              <a:rPr lang="en-US">
                <a:ea typeface="+mn-lt"/>
                <a:cs typeface="+mn-lt"/>
              </a:rPr>
              <a:t> + [r*cos(gamma)]*</a:t>
            </a:r>
            <a:r>
              <a:rPr lang="en-US" err="1">
                <a:ea typeface="+mn-lt"/>
                <a:cs typeface="+mn-lt"/>
              </a:rPr>
              <a:t>phidot</a:t>
            </a:r>
            <a:r>
              <a:rPr lang="en-US">
                <a:ea typeface="+mn-lt"/>
                <a:cs typeface="+mn-lt"/>
              </a:rPr>
              <a:t>  =  0</a:t>
            </a:r>
            <a:endParaRPr lang="en-US">
              <a:cs typeface="Calibri" panose="020F0502020204030204"/>
            </a:endParaRPr>
          </a:p>
          <a:p>
            <a:endParaRPr lang="en-US">
              <a:ea typeface="+mn-lt"/>
              <a:cs typeface="+mn-lt"/>
            </a:endParaRPr>
          </a:p>
          <a:p>
            <a:r>
              <a:rPr lang="en-US" b="1">
                <a:ea typeface="+mn-lt"/>
                <a:cs typeface="+mn-lt"/>
              </a:rPr>
              <a:t>Combined Rolling Constraints (Matrix Form):</a:t>
            </a:r>
            <a:r>
              <a:rPr lang="en-US" b="1">
                <a:cs typeface="Calibri"/>
              </a:rPr>
              <a:t>      </a:t>
            </a:r>
            <a:endParaRPr lang="en-US">
              <a:cs typeface="Calibri"/>
            </a:endParaRPr>
          </a:p>
          <a:p>
            <a:r>
              <a:rPr lang="en-US" b="1">
                <a:cs typeface="Calibri"/>
              </a:rPr>
              <a:t> </a:t>
            </a:r>
            <a:r>
              <a:rPr lang="en-US">
                <a:cs typeface="Calibri"/>
              </a:rPr>
              <a:t>J</a:t>
            </a:r>
            <a:r>
              <a:rPr lang="en-US" baseline="-25000">
                <a:cs typeface="Calibri"/>
              </a:rPr>
              <a:t>1</a:t>
            </a:r>
            <a:r>
              <a:rPr lang="en-US">
                <a:cs typeface="Calibri"/>
              </a:rPr>
              <a:t>* R(theta) * </a:t>
            </a:r>
            <a:r>
              <a:rPr lang="en-US" err="1">
                <a:cs typeface="Calibri"/>
              </a:rPr>
              <a:t>xidot</a:t>
            </a:r>
            <a:r>
              <a:rPr lang="en-US">
                <a:cs typeface="Calibri"/>
              </a:rPr>
              <a:t> + J</a:t>
            </a:r>
            <a:r>
              <a:rPr lang="en-US" baseline="-25000">
                <a:cs typeface="Calibri"/>
              </a:rPr>
              <a:t>2</a:t>
            </a:r>
            <a:r>
              <a:rPr lang="en-US">
                <a:cs typeface="Calibri"/>
              </a:rPr>
              <a:t> * </a:t>
            </a:r>
            <a:r>
              <a:rPr lang="en-US" err="1">
                <a:cs typeface="Calibri"/>
              </a:rPr>
              <a:t>phidot</a:t>
            </a:r>
            <a:r>
              <a:rPr lang="en-US">
                <a:cs typeface="Calibri"/>
              </a:rPr>
              <a:t> = 0</a:t>
            </a:r>
          </a:p>
          <a:p>
            <a:endParaRPr lang="en-US">
              <a:ea typeface="+mn-lt"/>
              <a:cs typeface="+mn-lt"/>
            </a:endParaRPr>
          </a:p>
          <a:p>
            <a:r>
              <a:rPr lang="en-US" b="1">
                <a:ea typeface="+mn-lt"/>
                <a:cs typeface="+mn-lt"/>
              </a:rPr>
              <a:t>Forward Kinematics:                   </a:t>
            </a:r>
            <a:endParaRPr lang="en-US">
              <a:ea typeface="+mn-lt"/>
              <a:cs typeface="+mn-lt"/>
            </a:endParaRPr>
          </a:p>
          <a:p>
            <a:r>
              <a:rPr lang="en-US" err="1">
                <a:ea typeface="+mn-lt"/>
                <a:cs typeface="+mn-lt"/>
              </a:rPr>
              <a:t>xidot</a:t>
            </a:r>
            <a:r>
              <a:rPr lang="en-US">
                <a:ea typeface="+mn-lt"/>
                <a:cs typeface="+mn-lt"/>
              </a:rPr>
              <a:t> = R(theta)</a:t>
            </a:r>
            <a:r>
              <a:rPr lang="en-US" baseline="30000">
                <a:ea typeface="+mn-lt"/>
                <a:cs typeface="+mn-lt"/>
              </a:rPr>
              <a:t>-1</a:t>
            </a:r>
            <a:r>
              <a:rPr lang="en-US">
                <a:ea typeface="+mn-lt"/>
                <a:cs typeface="+mn-lt"/>
              </a:rPr>
              <a:t> * J</a:t>
            </a:r>
            <a:r>
              <a:rPr lang="en-US" baseline="-25000">
                <a:ea typeface="+mn-lt"/>
                <a:cs typeface="+mn-lt"/>
              </a:rPr>
              <a:t>1</a:t>
            </a:r>
            <a:r>
              <a:rPr lang="en-US" baseline="30000">
                <a:ea typeface="+mn-lt"/>
                <a:cs typeface="+mn-lt"/>
              </a:rPr>
              <a:t>-1</a:t>
            </a:r>
            <a:r>
              <a:rPr lang="en-US">
                <a:ea typeface="+mn-lt"/>
                <a:cs typeface="+mn-lt"/>
              </a:rPr>
              <a:t> * (- J</a:t>
            </a:r>
            <a:r>
              <a:rPr lang="en-US" baseline="-25000">
                <a:ea typeface="+mn-lt"/>
                <a:cs typeface="+mn-lt"/>
              </a:rPr>
              <a:t>2</a:t>
            </a:r>
            <a:r>
              <a:rPr lang="en-US">
                <a:ea typeface="+mn-lt"/>
                <a:cs typeface="+mn-lt"/>
              </a:rPr>
              <a:t>) * </a:t>
            </a:r>
            <a:r>
              <a:rPr lang="en-US" err="1">
                <a:ea typeface="+mn-lt"/>
                <a:cs typeface="+mn-lt"/>
              </a:rPr>
              <a:t>phidot</a:t>
            </a:r>
            <a:endParaRPr lang="en-US">
              <a:ea typeface="+mn-lt"/>
              <a:cs typeface="+mn-lt"/>
            </a:endParaRPr>
          </a:p>
          <a:p>
            <a:endParaRPr lang="en-US">
              <a:cs typeface="Calibri"/>
            </a:endParaRPr>
          </a:p>
          <a:p>
            <a:r>
              <a:rPr lang="en-US" b="1">
                <a:cs typeface="Calibri"/>
              </a:rPr>
              <a:t>Inverse Kinematics:                                                    </a:t>
            </a:r>
            <a:endParaRPr lang="en-US">
              <a:cs typeface="Calibri"/>
            </a:endParaRPr>
          </a:p>
          <a:p>
            <a:r>
              <a:rPr lang="en-US" err="1">
                <a:cs typeface="Calibri"/>
              </a:rPr>
              <a:t>phidot</a:t>
            </a:r>
            <a:r>
              <a:rPr lang="en-US">
                <a:cs typeface="Calibri"/>
              </a:rPr>
              <a:t> =  J</a:t>
            </a:r>
            <a:r>
              <a:rPr lang="en-US" baseline="-25000">
                <a:cs typeface="Calibri"/>
              </a:rPr>
              <a:t>2</a:t>
            </a:r>
            <a:r>
              <a:rPr lang="en-US" baseline="30000">
                <a:cs typeface="Calibri"/>
              </a:rPr>
              <a:t>-1</a:t>
            </a:r>
            <a:r>
              <a:rPr lang="en-US">
                <a:cs typeface="Calibri"/>
              </a:rPr>
              <a:t> * (- J</a:t>
            </a:r>
            <a:r>
              <a:rPr lang="en-US" baseline="-25000">
                <a:cs typeface="Calibri"/>
              </a:rPr>
              <a:t>1</a:t>
            </a:r>
            <a:r>
              <a:rPr lang="en-US">
                <a:cs typeface="Calibri"/>
              </a:rPr>
              <a:t>) * </a:t>
            </a:r>
            <a:r>
              <a:rPr lang="en-US">
                <a:ea typeface="+mn-lt"/>
                <a:cs typeface="+mn-lt"/>
              </a:rPr>
              <a:t>R(theta) *</a:t>
            </a:r>
            <a:r>
              <a:rPr lang="en-US">
                <a:cs typeface="Calibri"/>
              </a:rPr>
              <a:t> </a:t>
            </a:r>
            <a:r>
              <a:rPr lang="en-US" err="1">
                <a:cs typeface="Calibri"/>
              </a:rPr>
              <a:t>xidot</a:t>
            </a:r>
            <a:endParaRPr lang="en-US">
              <a:cs typeface="Calibri"/>
            </a:endParaRPr>
          </a:p>
          <a:p>
            <a:endParaRPr lang="en-US">
              <a:cs typeface="Calibri"/>
            </a:endParaRPr>
          </a:p>
        </p:txBody>
      </p:sp>
      <p:pic>
        <p:nvPicPr>
          <p:cNvPr id="3" name="Picture 3" descr="Diagram, engineering drawing&#10;&#10;Description automatically generated">
            <a:extLst>
              <a:ext uri="{FF2B5EF4-FFF2-40B4-BE49-F238E27FC236}">
                <a16:creationId xmlns:a16="http://schemas.microsoft.com/office/drawing/2014/main" id="{1A2365B7-E1E0-453F-B43F-4B3FE16F9F68}"/>
              </a:ext>
            </a:extLst>
          </p:cNvPr>
          <p:cNvPicPr>
            <a:picLocks noChangeAspect="1"/>
          </p:cNvPicPr>
          <p:nvPr/>
        </p:nvPicPr>
        <p:blipFill>
          <a:blip r:embed="rId2"/>
          <a:stretch>
            <a:fillRect/>
          </a:stretch>
        </p:blipFill>
        <p:spPr>
          <a:xfrm>
            <a:off x="6405076" y="2608155"/>
            <a:ext cx="5532406" cy="4098371"/>
          </a:xfrm>
          <a:prstGeom prst="rect">
            <a:avLst/>
          </a:prstGeom>
        </p:spPr>
      </p:pic>
    </p:spTree>
    <p:extLst>
      <p:ext uri="{BB962C8B-B14F-4D97-AF65-F5344CB8AC3E}">
        <p14:creationId xmlns:p14="http://schemas.microsoft.com/office/powerpoint/2010/main" val="186646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435E-2BDA-2994-1372-AFC3D59A7A2D}"/>
              </a:ext>
            </a:extLst>
          </p:cNvPr>
          <p:cNvSpPr>
            <a:spLocks noGrp="1"/>
          </p:cNvSpPr>
          <p:nvPr>
            <p:ph type="title"/>
          </p:nvPr>
        </p:nvSpPr>
        <p:spPr/>
        <p:txBody>
          <a:bodyPr/>
          <a:lstStyle/>
          <a:p>
            <a:r>
              <a:rPr lang="en-US" dirty="0">
                <a:cs typeface="Calibri Light"/>
              </a:rPr>
              <a:t>Locomotion System Dynamics</a:t>
            </a:r>
            <a:endParaRPr lang="en-US" dirty="0"/>
          </a:p>
        </p:txBody>
      </p:sp>
      <p:sp>
        <p:nvSpPr>
          <p:cNvPr id="3" name="Content Placeholder 2">
            <a:extLst>
              <a:ext uri="{FF2B5EF4-FFF2-40B4-BE49-F238E27FC236}">
                <a16:creationId xmlns:a16="http://schemas.microsoft.com/office/drawing/2014/main" id="{4842FE5A-D027-F9C1-9473-5DA810E0BC11}"/>
              </a:ext>
            </a:extLst>
          </p:cNvPr>
          <p:cNvSpPr>
            <a:spLocks noGrp="1"/>
          </p:cNvSpPr>
          <p:nvPr>
            <p:ph idx="1"/>
          </p:nvPr>
        </p:nvSpPr>
        <p:spPr/>
        <p:txBody>
          <a:bodyPr vert="horz" lIns="91440" tIns="45720" rIns="91440" bIns="45720" rtlCol="0" anchor="t">
            <a:normAutofit/>
          </a:bodyPr>
          <a:lstStyle/>
          <a:p>
            <a:r>
              <a:rPr lang="en-US" dirty="0">
                <a:cs typeface="Calibri"/>
              </a:rPr>
              <a:t>General Method of Approach for Future Design...</a:t>
            </a:r>
            <a:endParaRPr lang="en-US" dirty="0">
              <a:ea typeface="Calibri"/>
              <a:cs typeface="Calibri"/>
            </a:endParaRPr>
          </a:p>
          <a:p>
            <a:r>
              <a:rPr lang="en-US" dirty="0">
                <a:cs typeface="Calibri"/>
              </a:rPr>
              <a:t>Ref. [2] for methodology....</a:t>
            </a:r>
          </a:p>
          <a:p>
            <a:r>
              <a:rPr lang="en-US" dirty="0">
                <a:ea typeface="Calibri" panose="020F0502020204030204"/>
                <a:cs typeface="Calibri"/>
              </a:rPr>
              <a:t>Leave this out or just mention Ref. [2] for a more robust dynamic modelling methodology. </a:t>
            </a:r>
          </a:p>
        </p:txBody>
      </p:sp>
    </p:spTree>
    <p:extLst>
      <p:ext uri="{BB962C8B-B14F-4D97-AF65-F5344CB8AC3E}">
        <p14:creationId xmlns:p14="http://schemas.microsoft.com/office/powerpoint/2010/main" val="59511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C8922-94F1-419B-A77D-926CEA6DABDC}"/>
              </a:ext>
            </a:extLst>
          </p:cNvPr>
          <p:cNvSpPr>
            <a:spLocks noGrp="1"/>
          </p:cNvSpPr>
          <p:nvPr>
            <p:ph type="title"/>
          </p:nvPr>
        </p:nvSpPr>
        <p:spPr>
          <a:xfrm>
            <a:off x="643467" y="321734"/>
            <a:ext cx="10905066" cy="1135737"/>
          </a:xfrm>
        </p:spPr>
        <p:txBody>
          <a:bodyPr>
            <a:normAutofit/>
          </a:bodyPr>
          <a:lstStyle/>
          <a:p>
            <a:r>
              <a:rPr lang="en-US" sz="3600">
                <a:cs typeface="Calibri Light"/>
              </a:rPr>
              <a:t>Controller Design Phase</a:t>
            </a:r>
            <a:endParaRPr lang="en-US" sz="3600"/>
          </a:p>
        </p:txBody>
      </p:sp>
      <p:sp>
        <p:nvSpPr>
          <p:cNvPr id="3" name="Content Placeholder 2">
            <a:extLst>
              <a:ext uri="{FF2B5EF4-FFF2-40B4-BE49-F238E27FC236}">
                <a16:creationId xmlns:a16="http://schemas.microsoft.com/office/drawing/2014/main" id="{25F919A5-FACD-4328-AB0D-ABEF1D80E1EE}"/>
              </a:ext>
            </a:extLst>
          </p:cNvPr>
          <p:cNvSpPr>
            <a:spLocks noGrp="1"/>
          </p:cNvSpPr>
          <p:nvPr>
            <p:ph idx="1"/>
          </p:nvPr>
        </p:nvSpPr>
        <p:spPr>
          <a:xfrm>
            <a:off x="643466" y="1367345"/>
            <a:ext cx="10893521" cy="4982800"/>
          </a:xfrm>
        </p:spPr>
        <p:txBody>
          <a:bodyPr vert="horz" lIns="91440" tIns="45720" rIns="91440" bIns="45720" rtlCol="0" anchor="t">
            <a:normAutofit lnSpcReduction="10000"/>
          </a:bodyPr>
          <a:lstStyle/>
          <a:p>
            <a:r>
              <a:rPr lang="en-US" sz="2400">
                <a:cs typeface="Calibri"/>
              </a:rPr>
              <a:t>Developing Trajectory/Pose Control:</a:t>
            </a:r>
          </a:p>
          <a:p>
            <a:pPr lvl="1"/>
            <a:r>
              <a:rPr lang="en-US">
                <a:cs typeface="Calibri"/>
              </a:rPr>
              <a:t>Trajectory/Pose Control Constraints: </a:t>
            </a:r>
          </a:p>
          <a:p>
            <a:pPr lvl="2"/>
            <a:r>
              <a:rPr lang="en-US">
                <a:cs typeface="Calibri"/>
              </a:rPr>
              <a:t>Small Steps, </a:t>
            </a:r>
            <a:endParaRPr lang="en-US" sz="2400">
              <a:cs typeface="Calibri"/>
            </a:endParaRPr>
          </a:p>
          <a:p>
            <a:pPr lvl="2"/>
            <a:r>
              <a:rPr lang="en-US">
                <a:cs typeface="Calibri"/>
              </a:rPr>
              <a:t>Error Driven Control,  (or disturbance driven for "Push/Pull" Mode)</a:t>
            </a:r>
          </a:p>
          <a:p>
            <a:pPr lvl="2"/>
            <a:r>
              <a:rPr lang="en-US">
                <a:cs typeface="Calibri"/>
              </a:rPr>
              <a:t>Must stop if [Collision Value] is passed into it {sets all Desired Values to current position w/ zero body velocity, then executes local obstacle avoidance} until [Collision Value] is cleared, then resets Desired Values to closest trajectory coordinate [CONCEPT NEEDS TO BE FLUSHED OUT]. Must be Asymptotically Stable around Final Velocity Constraints.</a:t>
            </a:r>
          </a:p>
          <a:p>
            <a:pPr lvl="1"/>
            <a:r>
              <a:rPr lang="en-US">
                <a:cs typeface="Calibri"/>
              </a:rPr>
              <a:t>Control Mode Options:</a:t>
            </a:r>
          </a:p>
          <a:p>
            <a:pPr lvl="2"/>
            <a:r>
              <a:rPr lang="en-US">
                <a:cs typeface="Calibri"/>
              </a:rPr>
              <a:t>"Autonomous Retrieval" - (Control is driven by Trajectory Error)</a:t>
            </a:r>
          </a:p>
          <a:p>
            <a:pPr lvl="2"/>
            <a:r>
              <a:rPr lang="en-US">
                <a:cs typeface="Calibri"/>
              </a:rPr>
              <a:t>"Push/Pull" - User Guided (Control is driven by Disturbance)</a:t>
            </a:r>
          </a:p>
          <a:p>
            <a:pPr lvl="2"/>
            <a:r>
              <a:rPr lang="en-US">
                <a:ea typeface="+mn-lt"/>
                <a:cs typeface="+mn-lt"/>
              </a:rPr>
              <a:t>"Follow the Leader" - (Control is driven by Positional Error Tolerance (w/in radius of worker),{"Object Tracking" Example in Mobile Robotics Toolbox[4]})</a:t>
            </a:r>
          </a:p>
          <a:p>
            <a:pPr lvl="1"/>
            <a:r>
              <a:rPr lang="en-US">
                <a:cs typeface="Calibri"/>
              </a:rPr>
              <a:t>Proposed Control Method: Static State Feedback (should be able to achieve both posture and trajectory control for omnidirectional robots)</a:t>
            </a:r>
          </a:p>
        </p:txBody>
      </p:sp>
      <p:sp>
        <p:nvSpPr>
          <p:cNvPr id="30"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25810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Locomotion System General Notes</vt:lpstr>
      <vt:lpstr>Locomotion System: Expectations</vt:lpstr>
      <vt:lpstr> Plan of Attack </vt:lpstr>
      <vt:lpstr>Mathematical Modelling Design Phase</vt:lpstr>
      <vt:lpstr>Mathematical Modelling Design Phase (Conti.)</vt:lpstr>
      <vt:lpstr>Robot Chassis Parameters/Configuration</vt:lpstr>
      <vt:lpstr>Robot Chassis Kinematics Equations (E.o.M's)  and Directional Control Modes</vt:lpstr>
      <vt:lpstr>Locomotion System Dynamics</vt:lpstr>
      <vt:lpstr>Controller Design Phase</vt:lpstr>
      <vt:lpstr>Safety Features/Requirements</vt:lpstr>
      <vt:lpstr>Current To-Do list (3/12/2022)</vt:lpstr>
      <vt:lpstr>Autonomous Path Following Controller</vt:lpstr>
      <vt:lpstr>Autonomous Path Following Controller (conti.)</vt:lpstr>
      <vt:lpstr>Follow-the-User Controller</vt:lpstr>
      <vt:lpstr>User-Guided Control (manual control)</vt:lpstr>
      <vt:lpstr>Mobile Robot Simulation Toolbox Notes</vt:lpstr>
      <vt:lpstr>Motion Planning Design Phase</vt:lpstr>
      <vt:lpstr>Motion Planning Design Phase (Trajectory Generation)</vt:lpstr>
      <vt:lpstr>Localization Problem</vt:lpstr>
      <vt:lpstr>Simulation Objectives</vt:lpstr>
      <vt:lpstr>References/Resources w/ [MLA Bibliography]</vt:lpstr>
      <vt:lpstr>Abstract</vt:lpstr>
      <vt:lpstr>ARCHIVE (outdated or old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138</cp:revision>
  <dcterms:created xsi:type="dcterms:W3CDTF">2022-02-17T19:56:48Z</dcterms:created>
  <dcterms:modified xsi:type="dcterms:W3CDTF">2022-04-23T17:32:53Z</dcterms:modified>
</cp:coreProperties>
</file>