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0b025f0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00b025f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00b025f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00b025f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00b025f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00b025f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00b025f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00b025f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00b025f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00b025f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00b025f0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00b025f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0b025f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0b025f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00b025f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00b025f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b025f0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b025f0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asketball-reference.com/players/d/duranke01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rackalytics.com/twitter/profile/kdtrey5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34850"/>
            <a:ext cx="8520600" cy="9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Durant vs Twitter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59575"/>
            <a:ext cx="85206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Nick Videtti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IST-652 Final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Summer 2022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375" y="304800"/>
            <a:ext cx="2931261" cy="21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325" y="920575"/>
            <a:ext cx="1236476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6850" y="920575"/>
            <a:ext cx="961800" cy="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Thank You!</a:t>
            </a:r>
            <a:endParaRPr u="sng"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Q&amp;A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Background on Kevin Durant</a:t>
            </a:r>
            <a:endParaRPr u="sng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Career Accolades: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Professional basketball player that is recognized as one of the most talented scorers in NBA history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Drafted #2 overall in the 2007 NBA Draft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Led the NBA in scoring in 4 different seasons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Has won the NBA Finals twice and was Finals MVP both times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NBA MVP of the 2013-2014 season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Much more…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Fan Critique: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Joined Golden State Warriors in July 2016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Durant’s team was </a:t>
            </a:r>
            <a:r>
              <a:rPr lang="en" sz="1200">
                <a:solidFill>
                  <a:schemeClr val="dk1"/>
                </a:solidFill>
              </a:rPr>
              <a:t>eliminated</a:t>
            </a:r>
            <a:r>
              <a:rPr lang="en" sz="1200">
                <a:solidFill>
                  <a:schemeClr val="dk1"/>
                </a:solidFill>
              </a:rPr>
              <a:t> by the Warriors just weeks earlier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Warriors were coming off the best regular season in NBA history and barely lost the Finals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Requests Trade from Nets in 2022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At one point gave the team an </a:t>
            </a:r>
            <a:r>
              <a:rPr lang="en" sz="1200">
                <a:solidFill>
                  <a:schemeClr val="dk1"/>
                </a:solidFill>
              </a:rPr>
              <a:t>ultimatum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Responds to critics on Twitter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Many think his focus in the game has suffered from this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Has created a </a:t>
            </a:r>
            <a:r>
              <a:rPr lang="en" sz="1200">
                <a:solidFill>
                  <a:schemeClr val="dk1"/>
                </a:solidFill>
              </a:rPr>
              <a:t>narrative</a:t>
            </a:r>
            <a:r>
              <a:rPr lang="en" sz="1200">
                <a:solidFill>
                  <a:schemeClr val="dk1"/>
                </a:solidFill>
              </a:rPr>
              <a:t> amongst some than Durant is mentally weak and easily flustered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 Goals</a:t>
            </a:r>
            <a:endParaRPr u="sng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Collect CSV files containing stats for Durant’s </a:t>
            </a:r>
            <a:r>
              <a:rPr lang="en">
                <a:solidFill>
                  <a:schemeClr val="dk1"/>
                </a:solidFill>
              </a:rPr>
              <a:t>regular</a:t>
            </a:r>
            <a:r>
              <a:rPr lang="en">
                <a:solidFill>
                  <a:schemeClr val="dk1"/>
                </a:solidFill>
              </a:rPr>
              <a:t> season and postseason games from SportsReference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https://www.basketball-reference.com/players/d/duranke01.html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Collect number of tweets per day from Kevin Durant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Merge all data into one pandas DataFrame and only use days where Durant has both played a game and sent a tweet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Use PyPlot from MatPlotLib to create scatter plots and look for trends between tweet frequency and game performance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Disclaimers</a:t>
            </a:r>
            <a:endParaRPr u="sng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is a near-consensus belief that Durant has “burner” accounts that are his </a:t>
            </a:r>
            <a:r>
              <a:rPr lang="en">
                <a:solidFill>
                  <a:schemeClr val="dk1"/>
                </a:solidFill>
              </a:rPr>
              <a:t>attempt</a:t>
            </a:r>
            <a:r>
              <a:rPr lang="en">
                <a:solidFill>
                  <a:schemeClr val="dk1"/>
                </a:solidFill>
              </a:rPr>
              <a:t> to tweet at </a:t>
            </a:r>
            <a:r>
              <a:rPr lang="en">
                <a:solidFill>
                  <a:schemeClr val="dk1"/>
                </a:solidFill>
              </a:rPr>
              <a:t>critics from an account that is not confirmed to be his. This project only uses only tweets from his main account @KDTrey5.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 was unable to scrape tweets due to Internet Security issues, so the Twitter data came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https://www.trackalytics.com/twitter/profile/kdtrey5/</a:t>
            </a:r>
            <a:r>
              <a:rPr lang="en">
                <a:solidFill>
                  <a:schemeClr val="dk1"/>
                </a:solidFill>
              </a:rPr>
              <a:t>, this means that the accuracy of the Twitter data will only be as accurate as the data found in this link.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Code</a:t>
            </a:r>
            <a:endParaRPr u="sng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Read in 15 CSV files for game stats as pandas DataFrames and concatenate them into one pandas DataFrame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Data cleaning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Read in Twitter data to its own pandas DataFrame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More data cleaning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Join the two pandas DataFrames on date (day of game played / day of tweets)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Visualize </a:t>
            </a:r>
            <a:r>
              <a:rPr lang="en">
                <a:solidFill>
                  <a:schemeClr val="dk1"/>
                </a:solidFill>
              </a:rPr>
              <a:t>results</a:t>
            </a:r>
            <a:r>
              <a:rPr lang="en">
                <a:solidFill>
                  <a:schemeClr val="dk1"/>
                </a:solidFill>
              </a:rPr>
              <a:t> with PyPlot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Results…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0" y="111000"/>
            <a:ext cx="8910475" cy="490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00" y="118400"/>
            <a:ext cx="8925274" cy="490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0" y="111000"/>
            <a:ext cx="8932675" cy="490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