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0e5512701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0e5512701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0e5512701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0e5512701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0e5512701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0e5512701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0e5512701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0e5512701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0e5512701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0e5512701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0e5512701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0e5512701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0e5512701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0e5512701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CFE2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statmuse.com/company/abou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statmuse.com/" TargetMode="External"/><Relationship Id="rId4" Type="http://schemas.openxmlformats.org/officeDocument/2006/relationships/hyperlink" Target="https://www.statmuse.com/company/products" TargetMode="External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3.png"/><Relationship Id="rId8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statmuse.com/product/data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statmuse.com/company/about" TargetMode="External"/><Relationship Id="rId4" Type="http://schemas.openxmlformats.org/officeDocument/2006/relationships/hyperlink" Target="http://statmuse.com/company/about" TargetMode="External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statmuse.com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886575"/>
            <a:ext cx="8520600" cy="10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StatMuse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/>
              <a:t>“The elephant of sports and financial information”</a:t>
            </a:r>
            <a:endParaRPr sz="265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185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Presentation by: </a:t>
            </a:r>
            <a:r>
              <a:rPr lang="en">
                <a:solidFill>
                  <a:schemeClr val="dk1"/>
                </a:solidFill>
              </a:rPr>
              <a:t>Nick Videtti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IST - 644 Natural Language Processing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Winter 2023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9488" y="0"/>
            <a:ext cx="5285025" cy="28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62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StatMuse?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635675"/>
            <a:ext cx="8520600" cy="43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StatMuse, an artificial intelligence company, is the leader in conversational search for sports stats and information.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Search stats, scores, schedules, standings, odds, fantasy, bios, recaps and more — from live games all the way back to the inaugural seasons — for the NBA, NFL, NHL, MLB and PGA.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StatMuse Search provides instant answers to trillions of sports questions, while turning every result into a piece of personalized content on all your favorite devices.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The company was founded in 2014 and is backed by Disney, Google, Techstars Ventures, Greycroft, the NFL Players Association, Russell Okung and Tracy McGrady.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i="1" lang="en" sz="1200">
                <a:solidFill>
                  <a:schemeClr val="dk1"/>
                </a:solidFill>
              </a:rPr>
              <a:t>“Sports is, by itself, the international language, but StatMuse has taken a giant leap forward, transforming sports statistics into meaningful, storytelling prose.”</a:t>
            </a:r>
            <a:endParaRPr i="1"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- David J. Stern, NBA Commissioner 1984-2014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Source: </a:t>
            </a:r>
            <a:r>
              <a:rPr lang="en" sz="1200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statmuse.com/company/about</a:t>
            </a:r>
            <a:endParaRPr sz="12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112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is StatMuse?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735050"/>
            <a:ext cx="8520600" cy="43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Internet Browser (</a:t>
            </a:r>
            <a:r>
              <a:rPr lang="en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statmuse.com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Alexa Devices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Google Assistant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iOS (App Store)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Facebook Messenger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Slack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Source: </a:t>
            </a:r>
            <a:r>
              <a:rPr lang="en" u="sng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statmuse.com/company/products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9225" y="2951425"/>
            <a:ext cx="1421501" cy="755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22150" y="2827963"/>
            <a:ext cx="1475371" cy="100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73425" y="3067099"/>
            <a:ext cx="1797202" cy="52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29050" y="2844900"/>
            <a:ext cx="968500" cy="96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98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Features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863550"/>
            <a:ext cx="8520600" cy="4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Natural Language Querying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Natural Language Results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Automated Data Visualization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Player Gallery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Featured Searches and Trending Searches</a:t>
            </a:r>
            <a:endParaRPr u="sng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Speech to Text processing for voice querying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Text to speech processing for voice-based results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Authentic Player Voices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Search Examples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sz="1400">
                <a:solidFill>
                  <a:schemeClr val="dk1"/>
                </a:solidFill>
              </a:rPr>
              <a:t>Beta for Stocks and Crypto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9275" y="0"/>
            <a:ext cx="4304726" cy="28724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9325" y="2872425"/>
            <a:ext cx="5054676" cy="22710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Coverage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572700"/>
            <a:ext cx="8520600" cy="44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lang="en" sz="1000" u="sng">
                <a:solidFill>
                  <a:srgbClr val="000000"/>
                </a:solidFill>
              </a:rPr>
              <a:t>NFL</a:t>
            </a:r>
            <a:r>
              <a:rPr lang="en" sz="1000">
                <a:solidFill>
                  <a:srgbClr val="000000"/>
                </a:solidFill>
              </a:rPr>
              <a:t> </a:t>
            </a:r>
            <a:endParaRPr sz="1000">
              <a:solidFill>
                <a:srgbClr val="000000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○"/>
            </a:pPr>
            <a:r>
              <a:rPr lang="en" sz="1000">
                <a:solidFill>
                  <a:srgbClr val="000000"/>
                </a:solidFill>
              </a:rPr>
              <a:t>Game by game official statistics dating back to 1960</a:t>
            </a:r>
            <a:endParaRPr sz="1000">
              <a:solidFill>
                <a:srgbClr val="000000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○"/>
            </a:pPr>
            <a:r>
              <a:rPr lang="en" sz="1000">
                <a:solidFill>
                  <a:srgbClr val="000000"/>
                </a:solidFill>
              </a:rPr>
              <a:t>Season by season official statistics dating back to 1932</a:t>
            </a:r>
            <a:endParaRPr sz="1000">
              <a:solidFill>
                <a:srgbClr val="000000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○"/>
            </a:pPr>
            <a:r>
              <a:rPr lang="en" sz="1000">
                <a:solidFill>
                  <a:srgbClr val="000000"/>
                </a:solidFill>
              </a:rPr>
              <a:t>Game results and team standings dating back to 1920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●"/>
            </a:pPr>
            <a:r>
              <a:rPr lang="en" sz="1000" u="sng">
                <a:solidFill>
                  <a:srgbClr val="000000"/>
                </a:solidFill>
              </a:rPr>
              <a:t>NBA</a:t>
            </a:r>
            <a:endParaRPr sz="1000">
              <a:solidFill>
                <a:srgbClr val="000000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○"/>
            </a:pPr>
            <a:r>
              <a:rPr lang="en" sz="1000">
                <a:solidFill>
                  <a:srgbClr val="000000"/>
                </a:solidFill>
              </a:rPr>
              <a:t>Game by game official statistics dating back to 1984</a:t>
            </a:r>
            <a:endParaRPr sz="1000">
              <a:solidFill>
                <a:srgbClr val="000000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○"/>
            </a:pPr>
            <a:r>
              <a:rPr lang="en" sz="1000">
                <a:solidFill>
                  <a:srgbClr val="000000"/>
                </a:solidFill>
              </a:rPr>
              <a:t>Season by season official statistics dating back to 1946</a:t>
            </a:r>
            <a:endParaRPr sz="1000">
              <a:solidFill>
                <a:srgbClr val="000000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Game results and team standings dating back to 1946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 u="sng">
                <a:solidFill>
                  <a:schemeClr val="dk1"/>
                </a:solidFill>
              </a:rPr>
              <a:t>MLB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Game by game official statistics dating back to 1908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Season by season official statistics dating back to 1876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Game results and team standings dating back to 1876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 u="sng">
                <a:solidFill>
                  <a:schemeClr val="dk1"/>
                </a:solidFill>
              </a:rPr>
              <a:t>NHL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Game by game official statistics dating back to 1917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Season by season official statistics dating back to 1917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Game results and team standings dating back to 1917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 u="sng">
                <a:solidFill>
                  <a:schemeClr val="dk1"/>
                </a:solidFill>
              </a:rPr>
              <a:t>PGA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Season by season official statistics dating back to 1979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 u="sng">
                <a:solidFill>
                  <a:schemeClr val="dk1"/>
                </a:solidFill>
              </a:rPr>
              <a:t>(All of the Above)</a:t>
            </a:r>
            <a:endParaRPr sz="1000" u="sng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Real-time scores and stats powered by sports technology company </a:t>
            </a:r>
            <a:r>
              <a:rPr b="1" lang="en" sz="1000">
                <a:solidFill>
                  <a:schemeClr val="dk1"/>
                </a:solidFill>
              </a:rPr>
              <a:t>sportradar</a:t>
            </a:r>
            <a:endParaRPr b="1" sz="10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Source: </a:t>
            </a:r>
            <a:r>
              <a:rPr lang="en" sz="1000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statmuse.com/product/data</a:t>
            </a:r>
            <a:endParaRPr sz="1000"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112500"/>
            <a:ext cx="8520600" cy="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StatMuse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(</a:t>
            </a:r>
            <a:r>
              <a:rPr lang="en" sz="1300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statmuse.com/company/about</a:t>
            </a:r>
            <a:r>
              <a:rPr lang="en" sz="1300">
                <a:uFill>
                  <a:noFill/>
                </a:uFill>
                <a:hlinkClick r:id="rId4"/>
              </a:rPr>
              <a:t>)</a:t>
            </a:r>
            <a:endParaRPr sz="1300"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200" y="834850"/>
            <a:ext cx="8935676" cy="42104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62725"/>
            <a:ext cx="8520600" cy="48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Demonstration of StatMuse on Google Chrome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statmuse.com</a:t>
            </a:r>
            <a:endParaRPr sz="14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62725"/>
            <a:ext cx="8520600" cy="48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Thank You!</a:t>
            </a:r>
            <a:endParaRPr sz="14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