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83" r:id="rId3"/>
    <p:sldId id="259" r:id="rId4"/>
    <p:sldId id="264" r:id="rId5"/>
    <p:sldId id="263" r:id="rId6"/>
    <p:sldId id="268" r:id="rId7"/>
    <p:sldId id="269" r:id="rId8"/>
    <p:sldId id="265" r:id="rId9"/>
    <p:sldId id="271" r:id="rId10"/>
    <p:sldId id="270" r:id="rId11"/>
    <p:sldId id="272" r:id="rId12"/>
    <p:sldId id="278" r:id="rId13"/>
    <p:sldId id="273" r:id="rId14"/>
    <p:sldId id="275" r:id="rId15"/>
    <p:sldId id="277" r:id="rId16"/>
    <p:sldId id="257" r:id="rId17"/>
    <p:sldId id="279" r:id="rId18"/>
    <p:sldId id="281" r:id="rId19"/>
    <p:sldId id="262" r:id="rId20"/>
    <p:sldId id="282" r:id="rId21"/>
    <p:sldId id="285" r:id="rId22"/>
    <p:sldId id="286" r:id="rId23"/>
    <p:sldId id="289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9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093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11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819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8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204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565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2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5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2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2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9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53F1D-DA81-4C75-9D01-E180A1AE3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/>
              <a:t>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D023E-A54F-4587-9362-D408C4BF7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/>
              <a:t>by atesz</a:t>
            </a:r>
          </a:p>
        </p:txBody>
      </p:sp>
    </p:spTree>
    <p:extLst>
      <p:ext uri="{BB962C8B-B14F-4D97-AF65-F5344CB8AC3E}">
        <p14:creationId xmlns:p14="http://schemas.microsoft.com/office/powerpoint/2010/main" val="42592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9E3-C0C8-4F59-B54B-D49AC6C1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0" y="2216202"/>
            <a:ext cx="6035040" cy="822960"/>
          </a:xfrm>
        </p:spPr>
        <p:txBody>
          <a:bodyPr>
            <a:normAutofit/>
          </a:bodyPr>
          <a:lstStyle/>
          <a:p>
            <a:r>
              <a:rPr lang="hu-HU" sz="1600" dirty="0"/>
              <a:t>A Komponensek újrahasználható UI elemek</a:t>
            </a:r>
            <a:br>
              <a:rPr lang="hu-HU" sz="1600" dirty="0"/>
            </a:br>
            <a:r>
              <a:rPr lang="hu-HU" sz="1600" dirty="0"/>
              <a:t>(html-ben a button, input stb)</a:t>
            </a:r>
            <a:endParaRPr lang="en-US" sz="1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98D37D-D3E7-4FBB-AC75-E79677A6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2" y="1208764"/>
            <a:ext cx="4876800" cy="344805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7E495E-E91D-47AD-A037-732D00AB265A}"/>
              </a:ext>
            </a:extLst>
          </p:cNvPr>
          <p:cNvSpPr txBox="1">
            <a:spLocks/>
          </p:cNvSpPr>
          <p:nvPr/>
        </p:nvSpPr>
        <p:spPr>
          <a:xfrm>
            <a:off x="5394960" y="1408490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JavaScript Könyvtár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C375E5-CF1E-438E-A1DB-423DF75ACCCA}"/>
              </a:ext>
            </a:extLst>
          </p:cNvPr>
          <p:cNvSpPr txBox="1">
            <a:spLocks/>
          </p:cNvSpPr>
          <p:nvPr/>
        </p:nvSpPr>
        <p:spPr>
          <a:xfrm>
            <a:off x="5394960" y="2988278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Minden javascript =</a:t>
            </a:r>
            <a:r>
              <a:rPr lang="en-US" sz="1600" dirty="0"/>
              <a:t>&gt; </a:t>
            </a:r>
            <a:r>
              <a:rPr lang="hu-HU" sz="1600" dirty="0"/>
              <a:t>JSX</a:t>
            </a:r>
            <a:r>
              <a:rPr lang="en-US" sz="1600" dirty="0"/>
              <a:t> </a:t>
            </a:r>
            <a:r>
              <a:rPr lang="hu-HU" sz="1600" dirty="0"/>
              <a:t>( html SZERű )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175DB4-39EF-469E-9CD3-0A17CF186769}"/>
              </a:ext>
            </a:extLst>
          </p:cNvPr>
          <p:cNvSpPr txBox="1">
            <a:spLocks/>
          </p:cNvSpPr>
          <p:nvPr/>
        </p:nvSpPr>
        <p:spPr>
          <a:xfrm>
            <a:off x="684212" y="209255"/>
            <a:ext cx="10850563" cy="1070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6000" dirty="0"/>
              <a:t>react</a:t>
            </a:r>
            <a:endParaRPr lang="en-US" sz="6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35F75-C4B1-48C0-8C78-B64804C1745B}"/>
              </a:ext>
            </a:extLst>
          </p:cNvPr>
          <p:cNvSpPr txBox="1">
            <a:spLocks/>
          </p:cNvSpPr>
          <p:nvPr/>
        </p:nvSpPr>
        <p:spPr>
          <a:xfrm>
            <a:off x="5394960" y="4387769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Routing (react router), state management (redux), Packageket manuálisan kell telepíteni </a:t>
            </a:r>
            <a:endParaRPr lang="en-US" sz="1600" dirty="0"/>
          </a:p>
          <a:p>
            <a:r>
              <a:rPr lang="hu-HU" sz="1600" dirty="0"/>
              <a:t>(amit a community maintainel)</a:t>
            </a: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E4E41A-8ACA-4B0D-B039-3FEE86EBDA37}"/>
              </a:ext>
            </a:extLst>
          </p:cNvPr>
          <p:cNvSpPr txBox="1">
            <a:spLocks/>
          </p:cNvSpPr>
          <p:nvPr/>
        </p:nvSpPr>
        <p:spPr>
          <a:xfrm>
            <a:off x="5394960" y="5175091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Facebook fejleszti és tartja karban</a:t>
            </a:r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59525E-DFC4-4BAC-8A09-AABF07ED54D5}"/>
              </a:ext>
            </a:extLst>
          </p:cNvPr>
          <p:cNvSpPr txBox="1">
            <a:spLocks/>
          </p:cNvSpPr>
          <p:nvPr/>
        </p:nvSpPr>
        <p:spPr>
          <a:xfrm>
            <a:off x="5394960" y="3564809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18912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F7E145-1CB9-436F-A942-EAF007D05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369" y="643467"/>
            <a:ext cx="47632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7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1D0E6-18F2-4827-89AE-CF606C76D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107" y="786117"/>
            <a:ext cx="10433785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259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3BE65-070C-440C-B867-B6046FCA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82" y="2056820"/>
            <a:ext cx="4502570" cy="2532695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F17A42-8486-4FEB-A051-DCEFC242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977" y="2056821"/>
            <a:ext cx="4502570" cy="25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E3BF93-F76B-4EC0-8778-5732AC04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271697" y="1999634"/>
            <a:ext cx="4502570" cy="2532695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621E7D9-2453-4923-8234-912174885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1999634"/>
            <a:ext cx="4502570" cy="25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98D37D-D3E7-4FBB-AC75-E79677A6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17" y="1643229"/>
            <a:ext cx="4262308" cy="3013585"/>
          </a:xfrm>
        </p:spPr>
      </p:pic>
      <p:pic>
        <p:nvPicPr>
          <p:cNvPr id="15" name="Content Placeholder 13">
            <a:extLst>
              <a:ext uri="{FF2B5EF4-FFF2-40B4-BE49-F238E27FC236}">
                <a16:creationId xmlns:a16="http://schemas.microsoft.com/office/drawing/2014/main" id="{C7E0D9F4-820C-43C3-9F52-F8BB3E43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0101" y="1743074"/>
            <a:ext cx="2581630" cy="27232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E7CB1E-09CB-4C47-92B5-9440B930D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150" y="922205"/>
            <a:ext cx="50292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25 7.40741E-7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6 L -0.25 3.703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1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ECF6F-F86B-4364-9603-AAC57C62E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6" y="643467"/>
            <a:ext cx="107135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1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2FDE7CB-A0B9-4C48-80CE-B61F4F9E2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258CC7-31A5-4656-A7C5-16CBDC978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3ADF9B-28A3-4312-A210-984E680D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D75538-7D02-42CE-8091-38ED0178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A61D5E-676C-44A0-8EF0-D68EBB55F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19251D-8C13-48D6-8334-6FCBB4337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8C7AE78-B569-4E9C-8EA3-8D19B0A0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nip Diagonal Corner Rectangle 24">
            <a:extLst>
              <a:ext uri="{FF2B5EF4-FFF2-40B4-BE49-F238E27FC236}">
                <a16:creationId xmlns:a16="http://schemas.microsoft.com/office/drawing/2014/main" id="{CC070D07-FDFC-499A-8004-94AE18EF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15BA59-F93E-458E-B2F0-505710A77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0"/>
          <a:stretch/>
        </p:blipFill>
        <p:spPr>
          <a:xfrm>
            <a:off x="789096" y="781589"/>
            <a:ext cx="5226470" cy="4955408"/>
          </a:xfrm>
          <a:custGeom>
            <a:avLst/>
            <a:gdLst/>
            <a:ahLst/>
            <a:cxnLst/>
            <a:rect l="l" t="t" r="r" b="b"/>
            <a:pathLst>
              <a:path w="5226470" h="4955408">
                <a:moveTo>
                  <a:pt x="490693" y="0"/>
                </a:moveTo>
                <a:lnTo>
                  <a:pt x="5226470" y="0"/>
                </a:lnTo>
                <a:lnTo>
                  <a:pt x="5226470" y="4955408"/>
                </a:lnTo>
                <a:lnTo>
                  <a:pt x="0" y="4955408"/>
                </a:lnTo>
                <a:lnTo>
                  <a:pt x="0" y="481549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A2273-2ECF-4DFA-820E-89712FFF5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6557" y="1341120"/>
            <a:ext cx="5318880" cy="4184731"/>
          </a:xfrm>
        </p:spPr>
      </p:pic>
    </p:spTree>
    <p:extLst>
      <p:ext uri="{BB962C8B-B14F-4D97-AF65-F5344CB8AC3E}">
        <p14:creationId xmlns:p14="http://schemas.microsoft.com/office/powerpoint/2010/main" val="9402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D68ED8-4978-4134-B61D-36EC7C5E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6" y="1267871"/>
            <a:ext cx="4391452" cy="399622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99A8BC-A305-463D-988E-F01AA52E1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5" y="2365468"/>
            <a:ext cx="4502570" cy="18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69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640A8-79BB-4856-894A-267E0146B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87" y="804164"/>
            <a:ext cx="4452670" cy="2025965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96C234-93B3-4518-B470-8A2D4218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9" y="725382"/>
            <a:ext cx="5676900" cy="356023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51EBF2-6303-46C6-8E20-F91501423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87" y="3683001"/>
            <a:ext cx="4688278" cy="14985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6C88F-1719-4F42-A00E-31F54E017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799" y="4467225"/>
            <a:ext cx="7645400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A45048-FA26-4AAC-BEB6-D34827A31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18193"/>
              </p:ext>
            </p:extLst>
          </p:nvPr>
        </p:nvGraphicFramePr>
        <p:xfrm>
          <a:off x="2448560" y="1203960"/>
          <a:ext cx="72994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484">
                  <a:extLst>
                    <a:ext uri="{9D8B030D-6E8A-4147-A177-3AD203B41FA5}">
                      <a16:colId xmlns:a16="http://schemas.microsoft.com/office/drawing/2014/main" val="4273505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6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 A REACT? (</a:t>
                      </a:r>
                      <a:r>
                        <a:rPr lang="en-US" dirty="0" err="1"/>
                        <a:t>nagy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vonalakban</a:t>
                      </a:r>
                      <a:r>
                        <a:rPr lang="en-US" dirty="0"/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 vs ANGULAR vs VUE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8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REACTR</a:t>
                      </a:r>
                      <a:r>
                        <a:rPr lang="hu-HU" dirty="0"/>
                        <a:t>ŐL RÉSZLETESEBBEN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     Telepítés (create-react-app)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0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     Mappastruktúra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     Komponensek, Renderelés, Propok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7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     </a:t>
                      </a:r>
                      <a:r>
                        <a:rPr lang="en-US" dirty="0" err="1"/>
                        <a:t>Esem</a:t>
                      </a:r>
                      <a:r>
                        <a:rPr lang="hu-HU" dirty="0"/>
                        <a:t>ények kezelése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5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     Állapottér (state)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useState Hook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40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SANDBOX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KÉRDÉSEK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28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FAABE2-E2D5-48EA-BCCD-5BD3FCF4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6" y="643467"/>
            <a:ext cx="89137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F6F3917-FAEF-4F5C-BE12-CF65574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FF6467-061A-4EB4-A666-8ED016C0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A5CB9C-6466-4DB3-83C9-AE3B536A5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604B4-1AE4-48CB-981A-54CC4AE3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D1C11E-228A-44D3-B3E8-1364E7393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FD3847-BF68-4ACE-83F8-1E7CC32B1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7BBBDC-7066-4AF7-9C62-1803AB2F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350FA329-CBE0-46FE-A19B-84D688DAD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rgbClr val="FFFFFF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446BC-4C47-44A8-95FF-8F1D02CED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791" y="1421628"/>
            <a:ext cx="2467667" cy="39962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FEFAE-4471-4EAA-92D7-76C13B4D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1" y="1593669"/>
            <a:ext cx="0" cy="3222171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6111C1-C0BB-488C-8029-F574E267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42" y="1185378"/>
            <a:ext cx="4331947" cy="3996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B8785-DC30-44B7-BB35-9889BDB1D9E4}"/>
              </a:ext>
            </a:extLst>
          </p:cNvPr>
          <p:cNvSpPr txBox="1"/>
          <p:nvPr/>
        </p:nvSpPr>
        <p:spPr>
          <a:xfrm>
            <a:off x="1371600" y="213360"/>
            <a:ext cx="433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Renderelés, komponensek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6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904577-6E39-4E46-88B2-DEAD9A70E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214" y="786117"/>
            <a:ext cx="913557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691FB-0761-40D1-A24D-FA5B3B4B2CA5}"/>
              </a:ext>
            </a:extLst>
          </p:cNvPr>
          <p:cNvSpPr txBox="1"/>
          <p:nvPr/>
        </p:nvSpPr>
        <p:spPr>
          <a:xfrm>
            <a:off x="1528214" y="25139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Események kezelése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2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ADC77-2EA8-463E-8AD3-32F057CB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47" y="786117"/>
            <a:ext cx="9961905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11A14-7869-43A9-8CDD-4CE794AE5D2E}"/>
              </a:ext>
            </a:extLst>
          </p:cNvPr>
          <p:cNvSpPr txBox="1"/>
          <p:nvPr/>
        </p:nvSpPr>
        <p:spPr>
          <a:xfrm>
            <a:off x="1574800" y="203200"/>
            <a:ext cx="53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Állapotkezelés (state)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21DB-FB58-491B-A9E2-B1A964CC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675466"/>
            <a:ext cx="8534400" cy="1507067"/>
          </a:xfrm>
        </p:spPr>
        <p:txBody>
          <a:bodyPr/>
          <a:lstStyle/>
          <a:p>
            <a:r>
              <a:rPr lang="hu-HU" dirty="0"/>
              <a:t>Mutasd meg a kódot!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96FF4-8555-423B-A8BD-1D6C3FE71DCB}"/>
              </a:ext>
            </a:extLst>
          </p:cNvPr>
          <p:cNvSpPr txBox="1">
            <a:spLocks/>
          </p:cNvSpPr>
          <p:nvPr/>
        </p:nvSpPr>
        <p:spPr>
          <a:xfrm>
            <a:off x="836612" y="379497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Röffentsd be a localhostot!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580335-89E8-4265-AA94-FF6DB7A76656}"/>
              </a:ext>
            </a:extLst>
          </p:cNvPr>
          <p:cNvSpPr txBox="1">
            <a:spLocks/>
          </p:cNvSpPr>
          <p:nvPr/>
        </p:nvSpPr>
        <p:spPr>
          <a:xfrm>
            <a:off x="836612" y="97461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Kérdések?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9E3-C0C8-4F59-B54B-D49AC6C1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0" y="2249791"/>
            <a:ext cx="6035040" cy="822960"/>
          </a:xfrm>
        </p:spPr>
        <p:txBody>
          <a:bodyPr>
            <a:normAutofit/>
          </a:bodyPr>
          <a:lstStyle/>
          <a:p>
            <a:r>
              <a:rPr lang="hu-HU" sz="1600" dirty="0"/>
              <a:t>A Komponensek újrahasználható UI elemek</a:t>
            </a:r>
            <a:br>
              <a:rPr lang="hu-HU" sz="1600" dirty="0"/>
            </a:br>
            <a:endParaRPr lang="en-US" sz="1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98D37D-D3E7-4FBB-AC75-E79677A6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2" y="1208764"/>
            <a:ext cx="4876800" cy="344805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7E495E-E91D-47AD-A037-732D00AB265A}"/>
              </a:ext>
            </a:extLst>
          </p:cNvPr>
          <p:cNvSpPr txBox="1">
            <a:spLocks/>
          </p:cNvSpPr>
          <p:nvPr/>
        </p:nvSpPr>
        <p:spPr>
          <a:xfrm>
            <a:off x="5394960" y="1408490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JavaScript Könyvtár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175DB4-39EF-469E-9CD3-0A17CF186769}"/>
              </a:ext>
            </a:extLst>
          </p:cNvPr>
          <p:cNvSpPr txBox="1">
            <a:spLocks/>
          </p:cNvSpPr>
          <p:nvPr/>
        </p:nvSpPr>
        <p:spPr>
          <a:xfrm>
            <a:off x="684212" y="209255"/>
            <a:ext cx="10850563" cy="1070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6000" dirty="0"/>
              <a:t>react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715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7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A96ADA-DF3E-4C33-AB54-272EBB6D6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9E3-C0C8-4F59-B54B-D49AC6C1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735" y="2288080"/>
            <a:ext cx="6035040" cy="822960"/>
          </a:xfrm>
        </p:spPr>
        <p:txBody>
          <a:bodyPr>
            <a:normAutofit/>
          </a:bodyPr>
          <a:lstStyle/>
          <a:p>
            <a:r>
              <a:rPr lang="hu-HU" sz="1600" dirty="0"/>
              <a:t>A Komponensek újrahasználható UI elemek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98D37D-D3E7-4FBB-AC75-E79677A6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2" y="1208764"/>
            <a:ext cx="4876800" cy="344805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7E495E-E91D-47AD-A037-732D00AB265A}"/>
              </a:ext>
            </a:extLst>
          </p:cNvPr>
          <p:cNvSpPr txBox="1">
            <a:spLocks/>
          </p:cNvSpPr>
          <p:nvPr/>
        </p:nvSpPr>
        <p:spPr>
          <a:xfrm>
            <a:off x="5499735" y="1499119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JavaScript Könyvtár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C375E5-CF1E-438E-A1DB-423DF75ACCCA}"/>
              </a:ext>
            </a:extLst>
          </p:cNvPr>
          <p:cNvSpPr txBox="1">
            <a:spLocks/>
          </p:cNvSpPr>
          <p:nvPr/>
        </p:nvSpPr>
        <p:spPr>
          <a:xfrm>
            <a:off x="5499735" y="3111040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Minden javascript =</a:t>
            </a:r>
            <a:r>
              <a:rPr lang="en-US" sz="1600" dirty="0"/>
              <a:t>&gt; </a:t>
            </a:r>
            <a:r>
              <a:rPr lang="hu-HU" sz="1600" dirty="0"/>
              <a:t>JSX ( HTML SZERű )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175DB4-39EF-469E-9CD3-0A17CF186769}"/>
              </a:ext>
            </a:extLst>
          </p:cNvPr>
          <p:cNvSpPr txBox="1">
            <a:spLocks/>
          </p:cNvSpPr>
          <p:nvPr/>
        </p:nvSpPr>
        <p:spPr>
          <a:xfrm>
            <a:off x="684212" y="209255"/>
            <a:ext cx="10850563" cy="1070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6000" dirty="0"/>
              <a:t>react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06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B9CBB4-7B7F-4226-8D57-6B4065A7C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95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642F0F-01A4-47D9-A6BE-9A21F621A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4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19E3-C0C8-4F59-B54B-D49AC6C1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0" y="2216202"/>
            <a:ext cx="6035040" cy="822960"/>
          </a:xfrm>
        </p:spPr>
        <p:txBody>
          <a:bodyPr>
            <a:normAutofit/>
          </a:bodyPr>
          <a:lstStyle/>
          <a:p>
            <a:r>
              <a:rPr lang="hu-HU" sz="1600" dirty="0"/>
              <a:t>A Komponensek újrahasználható UI elemek</a:t>
            </a:r>
            <a:br>
              <a:rPr lang="hu-HU" sz="1600" dirty="0"/>
            </a:br>
            <a:endParaRPr lang="en-US" sz="1600" dirty="0"/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98D37D-D3E7-4FBB-AC75-E79677A6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2" y="1208764"/>
            <a:ext cx="4876800" cy="344805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7E495E-E91D-47AD-A037-732D00AB265A}"/>
              </a:ext>
            </a:extLst>
          </p:cNvPr>
          <p:cNvSpPr txBox="1">
            <a:spLocks/>
          </p:cNvSpPr>
          <p:nvPr/>
        </p:nvSpPr>
        <p:spPr>
          <a:xfrm>
            <a:off x="5394960" y="1408490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JavaScript Könyvtár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C375E5-CF1E-438E-A1DB-423DF75ACCCA}"/>
              </a:ext>
            </a:extLst>
          </p:cNvPr>
          <p:cNvSpPr txBox="1">
            <a:spLocks/>
          </p:cNvSpPr>
          <p:nvPr/>
        </p:nvSpPr>
        <p:spPr>
          <a:xfrm>
            <a:off x="5394960" y="2988278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600" dirty="0"/>
              <a:t>Minden javascript =</a:t>
            </a:r>
            <a:r>
              <a:rPr lang="en-US" sz="1600" dirty="0"/>
              <a:t>&gt; </a:t>
            </a:r>
            <a:r>
              <a:rPr lang="hu-HU" sz="1600" dirty="0"/>
              <a:t>JSX ( html SZERű )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175DB4-39EF-469E-9CD3-0A17CF186769}"/>
              </a:ext>
            </a:extLst>
          </p:cNvPr>
          <p:cNvSpPr txBox="1">
            <a:spLocks/>
          </p:cNvSpPr>
          <p:nvPr/>
        </p:nvSpPr>
        <p:spPr>
          <a:xfrm>
            <a:off x="684212" y="209255"/>
            <a:ext cx="10850563" cy="10701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6000" dirty="0"/>
              <a:t>react</a:t>
            </a:r>
            <a:endParaRPr lang="en-US" sz="6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59525E-DFC4-4BAC-8A09-AABF07ED54D5}"/>
              </a:ext>
            </a:extLst>
          </p:cNvPr>
          <p:cNvSpPr txBox="1">
            <a:spLocks/>
          </p:cNvSpPr>
          <p:nvPr/>
        </p:nvSpPr>
        <p:spPr>
          <a:xfrm>
            <a:off x="5394960" y="3564809"/>
            <a:ext cx="6035040" cy="822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102915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16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9185E-DBD7-4677-83F4-BB11F81D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4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155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Slice</vt:lpstr>
      <vt:lpstr>REACT</vt:lpstr>
      <vt:lpstr>PowerPoint Presentation</vt:lpstr>
      <vt:lpstr>A Komponensek újrahasználható UI elemek </vt:lpstr>
      <vt:lpstr>PowerPoint Presentation</vt:lpstr>
      <vt:lpstr>A Komponensek újrahasználható UI elemek </vt:lpstr>
      <vt:lpstr>PowerPoint Presentation</vt:lpstr>
      <vt:lpstr>PowerPoint Presentation</vt:lpstr>
      <vt:lpstr>A Komponensek újrahasználható UI elemek </vt:lpstr>
      <vt:lpstr>PowerPoint Presentation</vt:lpstr>
      <vt:lpstr>A Komponensek újrahasználható UI elemek (html-ben a button, input stb)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Mutasd meg a kódot!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Nagy, Attila (GE Healthcare)</dc:creator>
  <cp:lastModifiedBy>Nagy, Attila (GE Healthcare)</cp:lastModifiedBy>
  <cp:revision>4</cp:revision>
  <dcterms:created xsi:type="dcterms:W3CDTF">2020-05-28T05:18:29Z</dcterms:created>
  <dcterms:modified xsi:type="dcterms:W3CDTF">2020-05-28T09:16:42Z</dcterms:modified>
</cp:coreProperties>
</file>