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35"/>
  </p:normalViewPr>
  <p:slideViewPr>
    <p:cSldViewPr snapToGrid="0">
      <p:cViewPr>
        <p:scale>
          <a:sx n="111" d="100"/>
          <a:sy n="111" d="100"/>
        </p:scale>
        <p:origin x="48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BE967-94C7-E549-B37E-3ABA85C607F2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AA155-4227-584E-81EF-DC8E01080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AA155-4227-584E-81EF-DC8E010804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5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9AA155-4227-584E-81EF-DC8E01080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B562-2E02-5055-249A-BF6B65150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C6E16-687D-BF47-C930-8C53C6FC0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9D52-126F-E1CB-0EA8-736C3C5F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337-69FD-5F45-AFAD-1B7574ABACB9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E9506-566D-E6D7-8DCA-3ED4D70C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FF310-2B1F-BCD1-7031-0AA4043C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D30-76BE-3048-99FC-F9A2ADB8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4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49123-BA5B-8CDB-8758-8248D1EE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99724-780A-2FC8-E817-1AF0B116A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42510-4F7E-1723-C390-07CC52F7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337-69FD-5F45-AFAD-1B7574ABACB9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8D1B-8E1A-31D8-B7CE-790E0E26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5667F-8241-D512-FA1B-BA62BE24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D30-76BE-3048-99FC-F9A2ADB8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1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77829-99A6-9134-F955-0F9861F23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883DF-9909-B07B-AA09-C703778B0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A668D-741F-4E13-5968-4D79F504B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337-69FD-5F45-AFAD-1B7574ABACB9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72DBA-6949-BEB8-9533-0FE53D20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0A30A-74CD-AD2D-7651-85069052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D30-76BE-3048-99FC-F9A2ADB8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B840-DC7D-9AF7-C0EB-5773C92A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93FA-334F-972D-BA87-05BD2433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4512B-5C23-FC02-2B6C-EFE615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337-69FD-5F45-AFAD-1B7574ABACB9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E361B-3DF9-570E-623D-6554253A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E6D37-1F79-D8CB-28C4-79D3344E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D30-76BE-3048-99FC-F9A2ADB8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4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77EC-F4A7-64ED-1761-33E1A818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4EF2E-93FC-641D-79D8-B5F6ACCF3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540F4-E38D-463B-84B5-D88C026D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337-69FD-5F45-AFAD-1B7574ABACB9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6D4A3-F233-7B7D-E378-42511241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BB76-9B6A-C4A7-C836-2559F649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D30-76BE-3048-99FC-F9A2ADB8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2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3023-0A49-DB53-6F25-59847941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9D77-5331-7D2A-2CAF-8ADF45047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95AEE-8F11-72FB-2A69-A8A67B632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32B36-6B5F-EE04-3786-92CB06C7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337-69FD-5F45-AFAD-1B7574ABACB9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2C75C-4B23-864B-6B02-261EBED8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A4CEA-EE78-B04C-A8CA-9A8370FB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D30-76BE-3048-99FC-F9A2ADB8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7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B284-187D-F0F4-B4A8-EC635A2C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FDA2F-2517-FB62-65B2-B94E259E2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29D3E-BD52-EC8E-DE7A-6E74E9824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15D6B-913F-3215-8C84-464CC7FD7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AF579-559A-3CE6-1DAC-9FE6EE810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38BBE-F579-5A18-F27F-6EA6CE0D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337-69FD-5F45-AFAD-1B7574ABACB9}" type="datetimeFigureOut">
              <a:rPr lang="en-US" smtClean="0"/>
              <a:t>7/1/25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EE29C-826B-73F6-D2F7-5C9E11A2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39F79-D9E2-2753-7C86-46F73EFF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D30-76BE-3048-99FC-F9A2ADB8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7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978D-CEF9-FF86-B79E-D67D9534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8074F-ADAC-F943-20AC-230A54A66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337-69FD-5F45-AFAD-1B7574ABACB9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8117D-192D-B529-BEFF-B031491A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96C21-D23C-9D7F-D202-97A5490C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D30-76BE-3048-99FC-F9A2ADB8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A1176-76E1-F351-C107-6C61F302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337-69FD-5F45-AFAD-1B7574ABACB9}" type="datetimeFigureOut">
              <a:rPr lang="en-US" smtClean="0"/>
              <a:t>7/1/25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A0946-53CB-F83A-9EC0-C83BF56A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98A84-544F-2BD0-0D3A-CFE47FFE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D30-76BE-3048-99FC-F9A2ADB8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5AB0-8D2D-3A2A-3197-78451772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EF04-3121-7EEA-F888-DE42BF883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CC668-19B8-3A3E-306D-B699E1204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EC402-1815-4C55-B29C-351B7E9D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337-69FD-5F45-AFAD-1B7574ABACB9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42F55-72B9-71E7-F62A-8DA67157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84D6-752E-6BDA-C464-A3A5659F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D30-76BE-3048-99FC-F9A2ADB8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7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CD71-7A7A-799B-F7F5-AB95093B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0B4B6-A597-F6CE-8574-681789E38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419E1-7FEF-C1F4-5D90-679A4060A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20FBB-4D37-4E15-E268-43990EE2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0337-69FD-5F45-AFAD-1B7574ABACB9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AC9A3-8CE2-563F-439B-FAB62098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A95E2-2965-4A3D-16E5-1CBA48A9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0D30-76BE-3048-99FC-F9A2ADB8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2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A9149-BA9C-7961-F6A2-EA21C0B8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CFE8E-7BE7-D358-A861-5EC9A2436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45342-79EE-3D29-4178-C002CD59B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E0337-69FD-5F45-AFAD-1B7574ABACB9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9BF4E-2EA5-DAFC-3900-CC915D9B7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C98A3-FB1C-8A03-3E04-8389C2C61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CA0D30-76BE-3048-99FC-F9A2ADB8E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CFC54-E3CC-A8B1-AB89-23191C990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E711FA3-F6A7-9A41-F1DD-74EA8C99281C}"/>
              </a:ext>
            </a:extLst>
          </p:cNvPr>
          <p:cNvSpPr/>
          <p:nvPr/>
        </p:nvSpPr>
        <p:spPr>
          <a:xfrm>
            <a:off x="1983760" y="2838241"/>
            <a:ext cx="1314879" cy="835089"/>
          </a:xfrm>
          <a:prstGeom prst="roundRect">
            <a:avLst>
              <a:gd name="adj" fmla="val 833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Catalog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039A731-4658-60A1-3B95-20DD10A156DF}"/>
              </a:ext>
            </a:extLst>
          </p:cNvPr>
          <p:cNvSpPr/>
          <p:nvPr/>
        </p:nvSpPr>
        <p:spPr>
          <a:xfrm>
            <a:off x="4160903" y="2287735"/>
            <a:ext cx="1314879" cy="835089"/>
          </a:xfrm>
          <a:prstGeom prst="roundRect">
            <a:avLst>
              <a:gd name="adj" fmla="val 833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Book Availability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F8C4C31-73B0-E02D-6991-321B654BB5E4}"/>
              </a:ext>
            </a:extLst>
          </p:cNvPr>
          <p:cNvSpPr/>
          <p:nvPr/>
        </p:nvSpPr>
        <p:spPr>
          <a:xfrm>
            <a:off x="6338046" y="1737228"/>
            <a:ext cx="1314879" cy="835089"/>
          </a:xfrm>
          <a:prstGeom prst="roundRect">
            <a:avLst>
              <a:gd name="adj" fmla="val 833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Checkout Book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0C6CAC3-C9AE-D8AF-50F2-0D3D7B0F683C}"/>
              </a:ext>
            </a:extLst>
          </p:cNvPr>
          <p:cNvSpPr/>
          <p:nvPr/>
        </p:nvSpPr>
        <p:spPr>
          <a:xfrm>
            <a:off x="8515189" y="1173893"/>
            <a:ext cx="1314879" cy="835089"/>
          </a:xfrm>
          <a:prstGeom prst="roundRect">
            <a:avLst>
              <a:gd name="adj" fmla="val 833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Book Return Reminder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AB9428CA-F1ED-4154-F154-7D2B4B52B120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3298639" y="2705280"/>
            <a:ext cx="862264" cy="550506"/>
          </a:xfrm>
          <a:prstGeom prst="bentConnector3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D0C11FC1-F98E-B394-8BF2-0909E67952CD}"/>
              </a:ext>
            </a:extLst>
          </p:cNvPr>
          <p:cNvCxnSpPr/>
          <p:nvPr/>
        </p:nvCxnSpPr>
        <p:spPr>
          <a:xfrm flipV="1">
            <a:off x="5490596" y="2154773"/>
            <a:ext cx="862264" cy="550506"/>
          </a:xfrm>
          <a:prstGeom prst="bentConnector3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E83D743-6A7E-10C1-D960-CB5DD12A56E1}"/>
              </a:ext>
            </a:extLst>
          </p:cNvPr>
          <p:cNvCxnSpPr/>
          <p:nvPr/>
        </p:nvCxnSpPr>
        <p:spPr>
          <a:xfrm flipV="1">
            <a:off x="7652925" y="1591438"/>
            <a:ext cx="862264" cy="550506"/>
          </a:xfrm>
          <a:prstGeom prst="bentConnector3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0BB791-7DDA-C22A-7486-7EDE343F9142}"/>
              </a:ext>
            </a:extLst>
          </p:cNvPr>
          <p:cNvCxnSpPr/>
          <p:nvPr/>
        </p:nvCxnSpPr>
        <p:spPr>
          <a:xfrm>
            <a:off x="5475782" y="2980533"/>
            <a:ext cx="519403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8B1F5D-E9C3-31EF-2098-88AEF64DBA3B}"/>
              </a:ext>
            </a:extLst>
          </p:cNvPr>
          <p:cNvCxnSpPr/>
          <p:nvPr/>
        </p:nvCxnSpPr>
        <p:spPr>
          <a:xfrm>
            <a:off x="3298639" y="3506157"/>
            <a:ext cx="519403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7E94E3-347A-AEDF-64C8-A94A8BB5FEE8}"/>
              </a:ext>
            </a:extLst>
          </p:cNvPr>
          <p:cNvSpPr txBox="1"/>
          <p:nvPr/>
        </p:nvSpPr>
        <p:spPr>
          <a:xfrm>
            <a:off x="3760039" y="3383046"/>
            <a:ext cx="1058303" cy="246221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No books found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9C0111-EA3E-6D6A-42B1-F947B0D355CF}"/>
              </a:ext>
            </a:extLst>
          </p:cNvPr>
          <p:cNvSpPr txBox="1"/>
          <p:nvPr/>
        </p:nvSpPr>
        <p:spPr>
          <a:xfrm>
            <a:off x="5970444" y="2857421"/>
            <a:ext cx="1200970" cy="246221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Book not available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FF4983-5980-1A4C-522F-B06681209783}"/>
              </a:ext>
            </a:extLst>
          </p:cNvPr>
          <p:cNvSpPr txBox="1"/>
          <p:nvPr/>
        </p:nvSpPr>
        <p:spPr>
          <a:xfrm rot="16200000">
            <a:off x="3193103" y="2715130"/>
            <a:ext cx="8739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Book Found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75C128-3081-BA91-8D29-C47916712F43}"/>
              </a:ext>
            </a:extLst>
          </p:cNvPr>
          <p:cNvSpPr txBox="1"/>
          <p:nvPr/>
        </p:nvSpPr>
        <p:spPr>
          <a:xfrm rot="16200000">
            <a:off x="7492709" y="1506192"/>
            <a:ext cx="936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Set reminder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7814BC-16ED-FB0E-DBB7-3A71BCBE9C43}"/>
              </a:ext>
            </a:extLst>
          </p:cNvPr>
          <p:cNvSpPr txBox="1"/>
          <p:nvPr/>
        </p:nvSpPr>
        <p:spPr>
          <a:xfrm rot="16200000">
            <a:off x="5294206" y="2049384"/>
            <a:ext cx="10470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Book Available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284CF5-9FD3-92BD-045C-539D1EC0D045}"/>
              </a:ext>
            </a:extLst>
          </p:cNvPr>
          <p:cNvCxnSpPr/>
          <p:nvPr/>
        </p:nvCxnSpPr>
        <p:spPr>
          <a:xfrm>
            <a:off x="1464357" y="3270989"/>
            <a:ext cx="5194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8CE90A-CE7C-9EC4-EE08-57ED495BC719}"/>
              </a:ext>
            </a:extLst>
          </p:cNvPr>
          <p:cNvSpPr txBox="1"/>
          <p:nvPr/>
        </p:nvSpPr>
        <p:spPr>
          <a:xfrm>
            <a:off x="893058" y="2845825"/>
            <a:ext cx="9342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searches for a book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114323A-9059-988E-ED2F-182245EC8F06}"/>
              </a:ext>
            </a:extLst>
          </p:cNvPr>
          <p:cNvSpPr/>
          <p:nvPr/>
        </p:nvSpPr>
        <p:spPr>
          <a:xfrm>
            <a:off x="1993586" y="4082937"/>
            <a:ext cx="1314879" cy="835089"/>
          </a:xfrm>
          <a:prstGeom prst="roundRect">
            <a:avLst>
              <a:gd name="adj" fmla="val 833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 Book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E565FF39-B037-C470-0117-FFFF399B58A0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298638" y="3122824"/>
            <a:ext cx="1519705" cy="1400799"/>
          </a:xfrm>
          <a:prstGeom prst="bentConnector2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E1562E5-C1C5-4291-69C8-85A223114A43}"/>
              </a:ext>
            </a:extLst>
          </p:cNvPr>
          <p:cNvSpPr txBox="1"/>
          <p:nvPr/>
        </p:nvSpPr>
        <p:spPr>
          <a:xfrm>
            <a:off x="3591856" y="4082937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Update Book</a:t>
            </a:r>
          </a:p>
          <a:p>
            <a:r>
              <a:rPr lang="en-US" sz="1000" b="1" dirty="0">
                <a:solidFill>
                  <a:srgbClr val="00B050"/>
                </a:solidFill>
              </a:rPr>
              <a:t>Availability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0D558C-822A-AC47-3C61-A58EB6E77C46}"/>
              </a:ext>
            </a:extLst>
          </p:cNvPr>
          <p:cNvCxnSpPr/>
          <p:nvPr/>
        </p:nvCxnSpPr>
        <p:spPr>
          <a:xfrm>
            <a:off x="1474183" y="4531242"/>
            <a:ext cx="5194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7E0B5D0-C7CB-2810-1DD3-614389DDE4E0}"/>
              </a:ext>
            </a:extLst>
          </p:cNvPr>
          <p:cNvSpPr txBox="1"/>
          <p:nvPr/>
        </p:nvSpPr>
        <p:spPr>
          <a:xfrm>
            <a:off x="893058" y="4273061"/>
            <a:ext cx="934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returns book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439391-146A-CE42-53D9-E1F096A436AF}"/>
              </a:ext>
            </a:extLst>
          </p:cNvPr>
          <p:cNvSpPr txBox="1"/>
          <p:nvPr/>
        </p:nvSpPr>
        <p:spPr>
          <a:xfrm>
            <a:off x="5868987" y="3743842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Workflow Process: Borrowing a Book</a:t>
            </a:r>
          </a:p>
          <a:p>
            <a:endParaRPr lang="en-IN" sz="1400" b="1" dirty="0"/>
          </a:p>
          <a:p>
            <a:r>
              <a:rPr lang="en-IN" sz="1400" b="1" dirty="0"/>
              <a:t>Step 1:</a:t>
            </a:r>
            <a:r>
              <a:rPr lang="en-IN" sz="1400" dirty="0"/>
              <a:t> User searches </a:t>
            </a:r>
            <a:r>
              <a:rPr lang="en-IN" sz="1400" dirty="0" err="1"/>
              <a:t>catalog</a:t>
            </a:r>
            <a:br>
              <a:rPr lang="en-IN" sz="1400" dirty="0"/>
            </a:br>
            <a:r>
              <a:rPr lang="en-IN" sz="1400" b="1" dirty="0"/>
              <a:t>Step 2:</a:t>
            </a:r>
            <a:r>
              <a:rPr lang="en-IN" sz="1400" dirty="0"/>
              <a:t> System returns search results</a:t>
            </a:r>
            <a:br>
              <a:rPr lang="en-IN" sz="1400" dirty="0"/>
            </a:br>
            <a:r>
              <a:rPr lang="en-IN" sz="1400" b="1" dirty="0"/>
              <a:t>Step 3:</a:t>
            </a:r>
            <a:r>
              <a:rPr lang="en-IN" sz="1400" dirty="0"/>
              <a:t> User selects a book</a:t>
            </a:r>
            <a:br>
              <a:rPr lang="en-IN" sz="1400" dirty="0"/>
            </a:br>
            <a:r>
              <a:rPr lang="en-IN" sz="1400" b="1" dirty="0"/>
              <a:t>Step 4:</a:t>
            </a:r>
            <a:r>
              <a:rPr lang="en-IN" sz="1400" dirty="0"/>
              <a:t> System checks availability</a:t>
            </a:r>
            <a:br>
              <a:rPr lang="en-IN" sz="1400" dirty="0"/>
            </a:br>
            <a:r>
              <a:rPr lang="en-IN" sz="1400" b="1" dirty="0"/>
              <a:t>Step 5:</a:t>
            </a:r>
            <a:r>
              <a:rPr lang="en-IN" sz="1400" dirty="0"/>
              <a:t> If available, system checkout</a:t>
            </a:r>
            <a:br>
              <a:rPr lang="en-IN" sz="1400" dirty="0"/>
            </a:br>
            <a:r>
              <a:rPr lang="en-IN" sz="1400" b="1" dirty="0"/>
              <a:t>Step 6:</a:t>
            </a:r>
            <a:r>
              <a:rPr lang="en-IN" sz="1400" dirty="0"/>
              <a:t> Due date assigned, email sent</a:t>
            </a:r>
            <a:br>
              <a:rPr lang="en-IN" sz="1400" dirty="0"/>
            </a:br>
            <a:r>
              <a:rPr lang="en-IN" sz="1400" b="1" dirty="0"/>
              <a:t>Step 7:</a:t>
            </a:r>
            <a:r>
              <a:rPr lang="en-IN" sz="1400" dirty="0"/>
              <a:t> Book picked up or delivered</a:t>
            </a:r>
            <a:br>
              <a:rPr lang="en-IN" sz="1400" dirty="0"/>
            </a:br>
            <a:r>
              <a:rPr lang="en-IN" sz="1400" b="1" dirty="0"/>
              <a:t>Step 8:</a:t>
            </a:r>
            <a:r>
              <a:rPr lang="en-IN" sz="1400" dirty="0"/>
              <a:t> System sends reminder before due date</a:t>
            </a:r>
            <a:br>
              <a:rPr lang="en-IN" sz="1400" dirty="0"/>
            </a:br>
            <a:r>
              <a:rPr lang="en-IN" sz="1400" b="1" dirty="0"/>
              <a:t>Step 9:</a:t>
            </a:r>
            <a:r>
              <a:rPr lang="en-IN" sz="1400" dirty="0"/>
              <a:t> User returns book</a:t>
            </a:r>
            <a:br>
              <a:rPr lang="en-IN" sz="1400" dirty="0"/>
            </a:br>
            <a:r>
              <a:rPr lang="en-IN" sz="1400" b="1" dirty="0"/>
              <a:t>Step 10:</a:t>
            </a:r>
            <a:r>
              <a:rPr lang="en-IN" sz="1400" dirty="0"/>
              <a:t> System marks book as returned and updates availability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742DC1-88D9-AD0F-7B9C-3BDD59620E5E}"/>
              </a:ext>
            </a:extLst>
          </p:cNvPr>
          <p:cNvSpPr txBox="1"/>
          <p:nvPr/>
        </p:nvSpPr>
        <p:spPr>
          <a:xfrm>
            <a:off x="458132" y="394493"/>
            <a:ext cx="41744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TRADITIONAL WORKFLOW</a:t>
            </a:r>
          </a:p>
        </p:txBody>
      </p:sp>
    </p:spTree>
    <p:extLst>
      <p:ext uri="{BB962C8B-B14F-4D97-AF65-F5344CB8AC3E}">
        <p14:creationId xmlns:p14="http://schemas.microsoft.com/office/powerpoint/2010/main" val="38608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C09CB-919B-6E81-8379-129B425B5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8993061-0E1E-3559-3030-DB1CFC72C58C}"/>
              </a:ext>
            </a:extLst>
          </p:cNvPr>
          <p:cNvSpPr/>
          <p:nvPr/>
        </p:nvSpPr>
        <p:spPr>
          <a:xfrm>
            <a:off x="3732134" y="1378772"/>
            <a:ext cx="1445379" cy="819359"/>
          </a:xfrm>
          <a:prstGeom prst="roundRect">
            <a:avLst>
              <a:gd name="adj" fmla="val 833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Agent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F526EF-1C94-6A0D-ED08-80FA0D5C4634}"/>
              </a:ext>
            </a:extLst>
          </p:cNvPr>
          <p:cNvSpPr/>
          <p:nvPr/>
        </p:nvSpPr>
        <p:spPr>
          <a:xfrm>
            <a:off x="3732134" y="2745186"/>
            <a:ext cx="1445379" cy="819359"/>
          </a:xfrm>
          <a:prstGeom prst="roundRect">
            <a:avLst>
              <a:gd name="adj" fmla="val 833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Availability Agent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26AC875-009B-46C8-8054-C19CFC21743B}"/>
              </a:ext>
            </a:extLst>
          </p:cNvPr>
          <p:cNvSpPr/>
          <p:nvPr/>
        </p:nvSpPr>
        <p:spPr>
          <a:xfrm>
            <a:off x="3732134" y="4752890"/>
            <a:ext cx="1489455" cy="819359"/>
          </a:xfrm>
          <a:prstGeom prst="roundRect">
            <a:avLst>
              <a:gd name="adj" fmla="val 833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Recommendations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C3897A-B6D4-84D0-5907-F5FBED9D9F00}"/>
              </a:ext>
            </a:extLst>
          </p:cNvPr>
          <p:cNvSpPr/>
          <p:nvPr/>
        </p:nvSpPr>
        <p:spPr>
          <a:xfrm>
            <a:off x="4823683" y="3769495"/>
            <a:ext cx="1093706" cy="409680"/>
          </a:xfrm>
          <a:prstGeom prst="roundRect">
            <a:avLst>
              <a:gd name="adj" fmla="val 8334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Inventory API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6192722-A7E9-B243-3090-9F30EA2D1894}"/>
              </a:ext>
            </a:extLst>
          </p:cNvPr>
          <p:cNvSpPr/>
          <p:nvPr/>
        </p:nvSpPr>
        <p:spPr>
          <a:xfrm>
            <a:off x="3231403" y="3769495"/>
            <a:ext cx="1445379" cy="409680"/>
          </a:xfrm>
          <a:prstGeom prst="roundRect">
            <a:avLst>
              <a:gd name="adj" fmla="val 8334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Location Service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6C2BBE4-BF58-7F69-41C7-53E38911F945}"/>
              </a:ext>
            </a:extLst>
          </p:cNvPr>
          <p:cNvSpPr/>
          <p:nvPr/>
        </p:nvSpPr>
        <p:spPr>
          <a:xfrm>
            <a:off x="4586515" y="5915370"/>
            <a:ext cx="1445379" cy="409680"/>
          </a:xfrm>
          <a:prstGeom prst="roundRect">
            <a:avLst>
              <a:gd name="adj" fmla="val 8334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Profile API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1FCF177-6E9B-0F90-C1A1-45E2F20886C2}"/>
              </a:ext>
            </a:extLst>
          </p:cNvPr>
          <p:cNvSpPr/>
          <p:nvPr/>
        </p:nvSpPr>
        <p:spPr>
          <a:xfrm>
            <a:off x="3009444" y="5918281"/>
            <a:ext cx="1445379" cy="409680"/>
          </a:xfrm>
          <a:prstGeom prst="roundRect">
            <a:avLst>
              <a:gd name="adj" fmla="val 8334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Genre Classifier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9D2887C-B3C2-1843-F003-0E775550266F}"/>
              </a:ext>
            </a:extLst>
          </p:cNvPr>
          <p:cNvSpPr/>
          <p:nvPr/>
        </p:nvSpPr>
        <p:spPr>
          <a:xfrm>
            <a:off x="3748786" y="703416"/>
            <a:ext cx="1445379" cy="409680"/>
          </a:xfrm>
          <a:prstGeom prst="roundRect">
            <a:avLst>
              <a:gd name="adj" fmla="val 8334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Book Catalog API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1AA2C7-627D-07E7-EB22-6BC791662C51}"/>
              </a:ext>
            </a:extLst>
          </p:cNvPr>
          <p:cNvCxnSpPr>
            <a:cxnSpLocks/>
          </p:cNvCxnSpPr>
          <p:nvPr/>
        </p:nvCxnSpPr>
        <p:spPr>
          <a:xfrm flipV="1">
            <a:off x="4575426" y="1109222"/>
            <a:ext cx="0" cy="257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71AC27-48F5-80C0-3D87-5FD63A2AB6A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954093" y="3562223"/>
            <a:ext cx="0" cy="207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71926F-9EDF-AED6-5B82-DAF60F005095}"/>
              </a:ext>
            </a:extLst>
          </p:cNvPr>
          <p:cNvCxnSpPr>
            <a:cxnSpLocks/>
          </p:cNvCxnSpPr>
          <p:nvPr/>
        </p:nvCxnSpPr>
        <p:spPr>
          <a:xfrm>
            <a:off x="4948629" y="3564545"/>
            <a:ext cx="0" cy="19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29A906-91C1-AA57-469A-91506BBBD63C}"/>
              </a:ext>
            </a:extLst>
          </p:cNvPr>
          <p:cNvCxnSpPr>
            <a:cxnSpLocks/>
          </p:cNvCxnSpPr>
          <p:nvPr/>
        </p:nvCxnSpPr>
        <p:spPr>
          <a:xfrm>
            <a:off x="4098472" y="5576325"/>
            <a:ext cx="0" cy="339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2CB702-0816-FF0C-646D-7865FEFA3332}"/>
              </a:ext>
            </a:extLst>
          </p:cNvPr>
          <p:cNvCxnSpPr/>
          <p:nvPr/>
        </p:nvCxnSpPr>
        <p:spPr>
          <a:xfrm>
            <a:off x="1295333" y="3159909"/>
            <a:ext cx="5194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A1B24F1-7C5C-4133-3510-9E19C8EFA61B}"/>
              </a:ext>
            </a:extLst>
          </p:cNvPr>
          <p:cNvSpPr txBox="1"/>
          <p:nvPr/>
        </p:nvSpPr>
        <p:spPr>
          <a:xfrm>
            <a:off x="470385" y="2873220"/>
            <a:ext cx="9342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searches for a book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68F6BD0-3AA0-4451-A253-C6DCE816F662}"/>
              </a:ext>
            </a:extLst>
          </p:cNvPr>
          <p:cNvSpPr/>
          <p:nvPr/>
        </p:nvSpPr>
        <p:spPr>
          <a:xfrm>
            <a:off x="1916994" y="2927892"/>
            <a:ext cx="1154015" cy="431924"/>
          </a:xfrm>
          <a:prstGeom prst="roundRect">
            <a:avLst>
              <a:gd name="adj" fmla="val 833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Orchestrator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F70864-6700-32F8-D63D-8B552B65001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071009" y="3144165"/>
            <a:ext cx="661125" cy="107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2BDA52-1A8C-80EA-355C-DC2D85DCBFEA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756045" y="1788452"/>
            <a:ext cx="976089" cy="113716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91A8FD-5450-9514-9CA3-15F046121607}"/>
              </a:ext>
            </a:extLst>
          </p:cNvPr>
          <p:cNvCxnSpPr>
            <a:cxnSpLocks/>
            <a:stCxn id="31" idx="2"/>
            <a:endCxn id="6" idx="1"/>
          </p:cNvCxnSpPr>
          <p:nvPr/>
        </p:nvCxnSpPr>
        <p:spPr>
          <a:xfrm>
            <a:off x="2494002" y="3359816"/>
            <a:ext cx="1238132" cy="18027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EFB72B-BC0B-0B33-D947-DF2B71ED9F8F}"/>
              </a:ext>
            </a:extLst>
          </p:cNvPr>
          <p:cNvCxnSpPr>
            <a:cxnSpLocks/>
          </p:cNvCxnSpPr>
          <p:nvPr/>
        </p:nvCxnSpPr>
        <p:spPr>
          <a:xfrm>
            <a:off x="5177513" y="1710666"/>
            <a:ext cx="1948488" cy="126999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D1AD66-E4BE-0579-6F99-ABAC6AE456E7}"/>
              </a:ext>
            </a:extLst>
          </p:cNvPr>
          <p:cNvCxnSpPr>
            <a:cxnSpLocks/>
          </p:cNvCxnSpPr>
          <p:nvPr/>
        </p:nvCxnSpPr>
        <p:spPr>
          <a:xfrm>
            <a:off x="4890264" y="5572249"/>
            <a:ext cx="0" cy="339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EF7712B-ACA3-E1B7-77B2-ABF4307747F9}"/>
              </a:ext>
            </a:extLst>
          </p:cNvPr>
          <p:cNvSpPr/>
          <p:nvPr/>
        </p:nvSpPr>
        <p:spPr>
          <a:xfrm>
            <a:off x="7126001" y="2887778"/>
            <a:ext cx="1154015" cy="431924"/>
          </a:xfrm>
          <a:prstGeom prst="roundRect">
            <a:avLst>
              <a:gd name="adj" fmla="val 833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Aggregator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740AC9-A2CB-B574-C29D-E902C5E5FFDF}"/>
              </a:ext>
            </a:extLst>
          </p:cNvPr>
          <p:cNvCxnSpPr>
            <a:cxnSpLocks/>
          </p:cNvCxnSpPr>
          <p:nvPr/>
        </p:nvCxnSpPr>
        <p:spPr>
          <a:xfrm flipV="1">
            <a:off x="5221589" y="3238142"/>
            <a:ext cx="1904412" cy="192442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86775C-E7E0-4078-84F3-5BBCF924584D}"/>
              </a:ext>
            </a:extLst>
          </p:cNvPr>
          <p:cNvCxnSpPr>
            <a:cxnSpLocks/>
            <a:stCxn id="5" idx="3"/>
            <a:endCxn id="50" idx="1"/>
          </p:cNvCxnSpPr>
          <p:nvPr/>
        </p:nvCxnSpPr>
        <p:spPr>
          <a:xfrm flipV="1">
            <a:off x="5177513" y="3103740"/>
            <a:ext cx="1948488" cy="511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7E1BEDA-FCA8-22E5-DE44-25DCB506ED17}"/>
              </a:ext>
            </a:extLst>
          </p:cNvPr>
          <p:cNvCxnSpPr/>
          <p:nvPr/>
        </p:nvCxnSpPr>
        <p:spPr>
          <a:xfrm>
            <a:off x="8280016" y="3103740"/>
            <a:ext cx="5194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2FE72C-C8B8-A9E4-6A84-F97877D9D9EC}"/>
              </a:ext>
            </a:extLst>
          </p:cNvPr>
          <p:cNvSpPr txBox="1"/>
          <p:nvPr/>
        </p:nvSpPr>
        <p:spPr>
          <a:xfrm>
            <a:off x="8799419" y="2991921"/>
            <a:ext cx="9342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RESPONSE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DEAD43-A465-A42B-F3D5-715026CF79B9}"/>
              </a:ext>
            </a:extLst>
          </p:cNvPr>
          <p:cNvSpPr txBox="1"/>
          <p:nvPr/>
        </p:nvSpPr>
        <p:spPr>
          <a:xfrm>
            <a:off x="458132" y="394493"/>
            <a:ext cx="2188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AGENT FLOW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59CBF5C-B552-F9EF-D815-2D3F329BC3F1}"/>
              </a:ext>
            </a:extLst>
          </p:cNvPr>
          <p:cNvSpPr txBox="1"/>
          <p:nvPr/>
        </p:nvSpPr>
        <p:spPr>
          <a:xfrm>
            <a:off x="4118858" y="3562223"/>
            <a:ext cx="494046" cy="215444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TOOLS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6DA2F5-6E06-1180-22C7-5CB5ECDE2F24}"/>
              </a:ext>
            </a:extLst>
          </p:cNvPr>
          <p:cNvSpPr txBox="1"/>
          <p:nvPr/>
        </p:nvSpPr>
        <p:spPr>
          <a:xfrm>
            <a:off x="4081380" y="5702837"/>
            <a:ext cx="494046" cy="215444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TOOLS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47B2C1-0CE0-305F-35E8-C8BFFA7DA072}"/>
              </a:ext>
            </a:extLst>
          </p:cNvPr>
          <p:cNvSpPr txBox="1"/>
          <p:nvPr/>
        </p:nvSpPr>
        <p:spPr>
          <a:xfrm>
            <a:off x="4120005" y="1091045"/>
            <a:ext cx="494046" cy="215444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TOOLS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753EB1-0ED1-0092-F668-2ADCEAF29039}"/>
              </a:ext>
            </a:extLst>
          </p:cNvPr>
          <p:cNvSpPr txBox="1"/>
          <p:nvPr/>
        </p:nvSpPr>
        <p:spPr>
          <a:xfrm>
            <a:off x="6970413" y="4496814"/>
            <a:ext cx="47048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Agentic Flow Example: Borrowing a Book</a:t>
            </a:r>
          </a:p>
          <a:p>
            <a:pPr>
              <a:buFont typeface="+mj-lt"/>
              <a:buAutoNum type="arabicPeriod"/>
            </a:pPr>
            <a:r>
              <a:rPr lang="en-IN" sz="1400" dirty="0"/>
              <a:t>User says: “I want a thriller novel by an Indian author.”</a:t>
            </a:r>
          </a:p>
          <a:p>
            <a:pPr>
              <a:buFont typeface="+mj-lt"/>
              <a:buAutoNum type="arabicPeriod"/>
            </a:pPr>
            <a:r>
              <a:rPr lang="en-IN" sz="1400" b="1" dirty="0"/>
              <a:t>Search Agent</a:t>
            </a:r>
            <a:r>
              <a:rPr lang="en-IN" sz="1400" dirty="0"/>
              <a:t> interprets intent, queries </a:t>
            </a:r>
            <a:r>
              <a:rPr lang="en-IN" sz="1400" dirty="0" err="1"/>
              <a:t>catalog</a:t>
            </a:r>
            <a:r>
              <a:rPr lang="en-IN" sz="1400" dirty="0"/>
              <a:t> using genre + author nationality</a:t>
            </a:r>
          </a:p>
          <a:p>
            <a:pPr>
              <a:buFont typeface="+mj-lt"/>
              <a:buAutoNum type="arabicPeriod"/>
            </a:pPr>
            <a:r>
              <a:rPr lang="en-IN" sz="1400" b="1" dirty="0"/>
              <a:t>Availability Agent</a:t>
            </a:r>
            <a:r>
              <a:rPr lang="en-IN" sz="1400" dirty="0"/>
              <a:t> checks if books are available nearby or digitally</a:t>
            </a:r>
          </a:p>
          <a:p>
            <a:pPr>
              <a:buFont typeface="+mj-lt"/>
              <a:buAutoNum type="arabicPeriod"/>
            </a:pPr>
            <a:r>
              <a:rPr lang="en-IN" sz="1400" b="1" dirty="0"/>
              <a:t>Recommendation Agent</a:t>
            </a:r>
            <a:r>
              <a:rPr lang="en-IN" sz="1400" dirty="0"/>
              <a:t> filters options using user’s past preferences</a:t>
            </a:r>
          </a:p>
        </p:txBody>
      </p:sp>
    </p:spTree>
    <p:extLst>
      <p:ext uri="{BB962C8B-B14F-4D97-AF65-F5344CB8AC3E}">
        <p14:creationId xmlns:p14="http://schemas.microsoft.com/office/powerpoint/2010/main" val="269225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213</Words>
  <Application>Microsoft Macintosh PowerPoint</Application>
  <PresentationFormat>Widescreen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Vinodan, Nijin</dc:creator>
  <cp:lastModifiedBy>Vinodan, Nijin</cp:lastModifiedBy>
  <cp:revision>2</cp:revision>
  <dcterms:created xsi:type="dcterms:W3CDTF">2025-07-01T06:23:33Z</dcterms:created>
  <dcterms:modified xsi:type="dcterms:W3CDTF">2025-07-01T09:33:41Z</dcterms:modified>
</cp:coreProperties>
</file>