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200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9C10-BDF9-2C48-BC74-817F764B2A9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980-516D-324D-B41C-AE9730DE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344" y="4426467"/>
            <a:ext cx="9036000" cy="1489818"/>
          </a:xfrm>
        </p:spPr>
        <p:txBody>
          <a:bodyPr>
            <a:no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Futura Condensed ExtraBold" charset="0"/>
                <a:ea typeface="Futura Condensed ExtraBold" charset="0"/>
                <a:cs typeface="Futura Condensed ExtraBold" charset="0"/>
              </a:rPr>
              <a:t>JEST DO </a:t>
            </a:r>
            <a:r>
              <a:rPr lang="en-US" sz="9600" b="1" spc="-200" dirty="0" smtClean="0">
                <a:solidFill>
                  <a:schemeClr val="bg1"/>
                </a:solidFill>
                <a:latin typeface="Futura Condensed ExtraBold" charset="0"/>
                <a:ea typeface="Futura Condensed ExtraBold" charset="0"/>
                <a:cs typeface="Futura Condensed ExtraBold" charset="0"/>
              </a:rPr>
              <a:t>IT.</a:t>
            </a:r>
            <a:endParaRPr lang="en-US" sz="9600" b="1" spc="-200" dirty="0">
              <a:solidFill>
                <a:schemeClr val="bg1"/>
              </a:solidFill>
              <a:latin typeface="Futura Condensed ExtraBold" charset="0"/>
              <a:ea typeface="Futura Condensed ExtraBold" charset="0"/>
              <a:cs typeface="Futura Condensed Extra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47" y="448235"/>
            <a:ext cx="3454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JEST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4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Jest is a JavaScript testing framework designed to ensure correctness of any JavaScript codebase. It allows you to write tests with an approachable, familiar and feature-rich API that gives you results quickly.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</a:br>
            <a:endParaRPr lang="en-US" sz="40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1" y="560294"/>
            <a:ext cx="3146612" cy="5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MoviesComponent</a:t>
            </a:r>
            <a:r>
              <a:rPr lang="en-US" dirty="0" smtClean="0"/>
              <a:t> /&gt;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388" y="2048435"/>
            <a:ext cx="3146612" cy="5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SearchInput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9242" y="2048435"/>
            <a:ext cx="3146612" cy="172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MoviesList</a:t>
            </a:r>
            <a:r>
              <a:rPr lang="en-US" dirty="0" smtClean="0"/>
              <a:t> /&gt;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2" y="4876793"/>
            <a:ext cx="2156011" cy="5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&lt;Movie/&gt;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81267" y="4876793"/>
            <a:ext cx="2156011" cy="5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&lt;Movie/&gt;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71214" y="4876793"/>
            <a:ext cx="2156011" cy="5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&lt;Movie/&gt;</a:t>
            </a:r>
            <a:endParaRPr lang="en-US" dirty="0"/>
          </a:p>
        </p:txBody>
      </p:sp>
      <p:cxnSp>
        <p:nvCxnSpPr>
          <p:cNvPr id="12" name="Elbow Connector 11"/>
          <p:cNvCxnSpPr>
            <a:stCxn id="4" idx="2"/>
            <a:endCxn id="6" idx="0"/>
          </p:cNvCxnSpPr>
          <p:nvPr/>
        </p:nvCxnSpPr>
        <p:spPr>
          <a:xfrm rot="16200000" flipH="1">
            <a:off x="6155392" y="151278"/>
            <a:ext cx="896471" cy="2897841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3247466" y="141193"/>
            <a:ext cx="896471" cy="2918013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0" idx="0"/>
          </p:cNvCxnSpPr>
          <p:nvPr/>
        </p:nvCxnSpPr>
        <p:spPr>
          <a:xfrm rot="16200000" flipH="1">
            <a:off x="8747314" y="3074887"/>
            <a:ext cx="1107140" cy="24966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7" idx="0"/>
          </p:cNvCxnSpPr>
          <p:nvPr/>
        </p:nvCxnSpPr>
        <p:spPr>
          <a:xfrm rot="5400000">
            <a:off x="6297708" y="3121953"/>
            <a:ext cx="1107140" cy="24025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>
            <a:off x="8052548" y="3769653"/>
            <a:ext cx="6725" cy="110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81267" y="3025588"/>
            <a:ext cx="2156011" cy="45720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searchMovies</a:t>
            </a:r>
            <a:r>
              <a:rPr lang="en-US" dirty="0" smtClean="0"/>
              <a:t>(</a:t>
            </a:r>
            <a:r>
              <a:rPr lang="en-US" dirty="0" err="1" smtClean="0"/>
              <a:t>qry</a:t>
            </a:r>
            <a:r>
              <a:rPr lang="en-US" dirty="0" smtClean="0"/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2176" y="1008529"/>
            <a:ext cx="2191871" cy="10085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onsole.log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0058" y="1008529"/>
            <a:ext cx="2191871" cy="1008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Copy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0058" y="4119282"/>
            <a:ext cx="2191871" cy="1008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22175" y="4119282"/>
            <a:ext cx="2191871" cy="10085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TEST()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814047" y="1512794"/>
            <a:ext cx="2156011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8065994" y="2017059"/>
            <a:ext cx="0" cy="210222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8" idx="3"/>
          </p:cNvCxnSpPr>
          <p:nvPr/>
        </p:nvCxnSpPr>
        <p:spPr>
          <a:xfrm flipH="1">
            <a:off x="4814046" y="4623547"/>
            <a:ext cx="2156012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V="1">
            <a:off x="3718111" y="2017059"/>
            <a:ext cx="1" cy="210222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5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What’s the problem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Manual Process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Does not adapt to changes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Hard to maintain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1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263767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SNAPSHOT TESTING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2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263767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expect(sum(1,2)).</a:t>
            </a:r>
            <a:r>
              <a:rPr lang="en-US" dirty="0" err="1" smtClean="0">
                <a:solidFill>
                  <a:schemeClr val="bg1"/>
                </a:solidFill>
              </a:rPr>
              <a:t>toBe</a:t>
            </a:r>
            <a:r>
              <a:rPr lang="en-US" dirty="0" smtClean="0">
                <a:solidFill>
                  <a:schemeClr val="bg1"/>
                </a:solidFill>
              </a:rPr>
              <a:t>(3)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263767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expect(sum(1,2))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r>
              <a:rPr lang="en-US" dirty="0" err="1" smtClean="0">
                <a:solidFill>
                  <a:srgbClr val="92D050"/>
                </a:solidFill>
              </a:rPr>
              <a:t>toMatchSnapshot</a:t>
            </a:r>
            <a:r>
              <a:rPr lang="en-US" dirty="0" smtClean="0">
                <a:solidFill>
                  <a:srgbClr val="92D050"/>
                </a:solidFill>
              </a:rPr>
              <a:t>()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9588" y="228600"/>
            <a:ext cx="4155141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expect(sum(1,2)).</a:t>
            </a:r>
            <a:r>
              <a:rPr lang="en-US" dirty="0" err="1" smtClean="0"/>
              <a:t>toMatchSnapshot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588" y="1443317"/>
            <a:ext cx="4155141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output of the function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163170" y="2393576"/>
            <a:ext cx="3307976" cy="1398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a saved snapshot?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864" y="4208929"/>
            <a:ext cx="4155141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.snap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0575" y="5441574"/>
            <a:ext cx="3126442" cy="6185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817159" y="847165"/>
            <a:ext cx="0" cy="5961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2817158" y="2061882"/>
            <a:ext cx="1" cy="3316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810435" y="3792071"/>
            <a:ext cx="6723" cy="4168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2810435" y="4827494"/>
            <a:ext cx="3361" cy="614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107" y="37172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6734734" y="2384611"/>
            <a:ext cx="3307976" cy="1398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output if same as snapshot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8" idx="1"/>
          </p:cNvCxnSpPr>
          <p:nvPr/>
        </p:nvCxnSpPr>
        <p:spPr>
          <a:xfrm flipV="1">
            <a:off x="4471146" y="3083859"/>
            <a:ext cx="2263588" cy="89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2437" y="2714526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2140" y="4303056"/>
            <a:ext cx="3126442" cy="6185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2140" y="1134034"/>
            <a:ext cx="3126442" cy="6185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</a:p>
        </p:txBody>
      </p: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 flipH="1">
            <a:off x="8385361" y="3783106"/>
            <a:ext cx="3361" cy="5199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0"/>
            <a:endCxn id="23" idx="2"/>
          </p:cNvCxnSpPr>
          <p:nvPr/>
        </p:nvCxnSpPr>
        <p:spPr>
          <a:xfrm flipH="1" flipV="1">
            <a:off x="8385361" y="1752599"/>
            <a:ext cx="3361" cy="6320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6507" y="3783106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28644" y="19265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123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Futura Condensed ExtraBold</vt:lpstr>
      <vt:lpstr>Futura Medium</vt:lpstr>
      <vt:lpstr>Arial</vt:lpstr>
      <vt:lpstr>Office Theme</vt:lpstr>
      <vt:lpstr>JEST DO IT.</vt:lpstr>
      <vt:lpstr>JEST</vt:lpstr>
      <vt:lpstr>PowerPoint Presentation</vt:lpstr>
      <vt:lpstr>PowerPoint Presentation</vt:lpstr>
      <vt:lpstr>What’s the problem</vt:lpstr>
      <vt:lpstr>SNAPSHOT TESTING</vt:lpstr>
      <vt:lpstr>expect(sum(1,2)).toBe(3)</vt:lpstr>
      <vt:lpstr>expect(sum(1,2)).toMatchSnapshot()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DO IT</dc:title>
  <dc:creator>Microsoft Office User</dc:creator>
  <cp:lastModifiedBy>Microsoft Office User</cp:lastModifiedBy>
  <cp:revision>12</cp:revision>
  <dcterms:created xsi:type="dcterms:W3CDTF">2019-02-02T22:41:21Z</dcterms:created>
  <dcterms:modified xsi:type="dcterms:W3CDTF">2019-02-05T12:32:20Z</dcterms:modified>
</cp:coreProperties>
</file>