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notesMasterIdLst>
    <p:notesMasterId r:id="rId25"/>
  </p:notesMasterIdLst>
  <p:sldIdLst>
    <p:sldId id="257" r:id="rId2"/>
    <p:sldId id="385" r:id="rId3"/>
    <p:sldId id="396" r:id="rId4"/>
    <p:sldId id="386" r:id="rId5"/>
    <p:sldId id="397" r:id="rId6"/>
    <p:sldId id="398" r:id="rId7"/>
    <p:sldId id="387" r:id="rId8"/>
    <p:sldId id="388" r:id="rId9"/>
    <p:sldId id="399" r:id="rId10"/>
    <p:sldId id="400" r:id="rId11"/>
    <p:sldId id="401" r:id="rId12"/>
    <p:sldId id="404" r:id="rId13"/>
    <p:sldId id="405" r:id="rId14"/>
    <p:sldId id="406" r:id="rId15"/>
    <p:sldId id="407" r:id="rId16"/>
    <p:sldId id="408" r:id="rId17"/>
    <p:sldId id="409" r:id="rId18"/>
    <p:sldId id="410" r:id="rId19"/>
    <p:sldId id="411" r:id="rId20"/>
    <p:sldId id="412" r:id="rId21"/>
    <p:sldId id="389" r:id="rId22"/>
    <p:sldId id="395" r:id="rId23"/>
    <p:sldId id="363" r:id="rId2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pos="3976" userDrawn="1">
          <p15:clr>
            <a:srgbClr val="A4A3A4"/>
          </p15:clr>
        </p15:guide>
        <p15:guide id="3" orient="horz" pos="2472" userDrawn="1">
          <p15:clr>
            <a:srgbClr val="A4A3A4"/>
          </p15:clr>
        </p15:guide>
        <p15:guide id="4" orient="horz" pos="1389" userDrawn="1">
          <p15:clr>
            <a:srgbClr val="A4A3A4"/>
          </p15:clr>
        </p15:guide>
        <p15:guide id="5" orient="horz" pos="4196">
          <p15:clr>
            <a:srgbClr val="A4A3A4"/>
          </p15:clr>
        </p15:guide>
        <p15:guide id="6" pos="4203">
          <p15:clr>
            <a:srgbClr val="A4A3A4"/>
          </p15:clr>
        </p15:guide>
        <p15:guide id="7" orient="horz" pos="418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EBE"/>
    <a:srgbClr val="706F6F"/>
    <a:srgbClr val="999998"/>
    <a:srgbClr val="9E9D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83" autoAdjust="0"/>
  </p:normalViewPr>
  <p:slideViewPr>
    <p:cSldViewPr showGuides="1">
      <p:cViewPr varScale="1">
        <p:scale>
          <a:sx n="119" d="100"/>
          <a:sy n="119" d="100"/>
        </p:scale>
        <p:origin x="114" y="492"/>
      </p:cViewPr>
      <p:guideLst>
        <p:guide orient="horz"/>
        <p:guide pos="3976"/>
        <p:guide orient="horz" pos="2472"/>
        <p:guide orient="horz" pos="1389"/>
        <p:guide orient="horz" pos="4196"/>
        <p:guide pos="4203"/>
        <p:guide orient="horz" pos="4186"/>
      </p:guideLst>
    </p:cSldViewPr>
  </p:slideViewPr>
  <p:outlineViewPr>
    <p:cViewPr>
      <p:scale>
        <a:sx n="33" d="100"/>
        <a:sy n="33" d="100"/>
      </p:scale>
      <p:origin x="0" y="-1794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6" d="100"/>
        <a:sy n="7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3CFE49-8F00-4C90-A5B7-69447DE0C630}" type="doc">
      <dgm:prSet loTypeId="urn:microsoft.com/office/officeart/2005/8/layout/chevron2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3C64CDE-C0B4-4331-BE03-6124C78078B2}">
      <dgm:prSet phldrT="[Text]" custT="1"/>
      <dgm:spPr/>
      <dgm:t>
        <a:bodyPr/>
        <a:lstStyle/>
        <a:p>
          <a:r>
            <a:rPr lang="en-US" sz="2000" dirty="0" smtClean="0"/>
            <a:t>1</a:t>
          </a:r>
          <a:endParaRPr lang="en-US" sz="2000" dirty="0"/>
        </a:p>
      </dgm:t>
    </dgm:pt>
    <dgm:pt modelId="{B45A4ECF-9FCA-4045-8E5B-3CD1F688233D}" type="parTrans" cxnId="{0AFEF711-9E17-43A6-88E4-9C4B395B2C71}">
      <dgm:prSet/>
      <dgm:spPr/>
      <dgm:t>
        <a:bodyPr/>
        <a:lstStyle/>
        <a:p>
          <a:endParaRPr lang="en-US" sz="2000"/>
        </a:p>
      </dgm:t>
    </dgm:pt>
    <dgm:pt modelId="{8440D9A6-AF49-4BA2-863E-79B717C39E70}" type="sibTrans" cxnId="{0AFEF711-9E17-43A6-88E4-9C4B395B2C71}">
      <dgm:prSet/>
      <dgm:spPr/>
      <dgm:t>
        <a:bodyPr/>
        <a:lstStyle/>
        <a:p>
          <a:endParaRPr lang="en-US" sz="2000"/>
        </a:p>
      </dgm:t>
    </dgm:pt>
    <dgm:pt modelId="{11B010AB-BC60-4982-BA39-C4F535D7B578}">
      <dgm:prSet phldrT="[Text]" custT="1"/>
      <dgm:spPr/>
      <dgm:t>
        <a:bodyPr/>
        <a:lstStyle/>
        <a:p>
          <a:r>
            <a:rPr lang="en-US" sz="2000" dirty="0" smtClean="0"/>
            <a:t>Training Target</a:t>
          </a:r>
          <a:endParaRPr lang="en-US" sz="2000" dirty="0"/>
        </a:p>
      </dgm:t>
    </dgm:pt>
    <dgm:pt modelId="{8D83BA84-35B8-452E-AA87-B9D288161A1C}" type="parTrans" cxnId="{620E68B9-E1AB-4382-97A6-297FEFC4D204}">
      <dgm:prSet/>
      <dgm:spPr/>
      <dgm:t>
        <a:bodyPr/>
        <a:lstStyle/>
        <a:p>
          <a:endParaRPr lang="en-US" sz="2000"/>
        </a:p>
      </dgm:t>
    </dgm:pt>
    <dgm:pt modelId="{28BED1A3-E484-4330-B67C-B1B6093DD830}" type="sibTrans" cxnId="{620E68B9-E1AB-4382-97A6-297FEFC4D204}">
      <dgm:prSet/>
      <dgm:spPr/>
      <dgm:t>
        <a:bodyPr/>
        <a:lstStyle/>
        <a:p>
          <a:endParaRPr lang="en-US" sz="2000"/>
        </a:p>
      </dgm:t>
    </dgm:pt>
    <dgm:pt modelId="{248BF8D7-C26D-4353-BEB6-5A95F6EEE196}">
      <dgm:prSet phldrT="[Text]" custT="1"/>
      <dgm:spPr/>
      <dgm:t>
        <a:bodyPr/>
        <a:lstStyle/>
        <a:p>
          <a:r>
            <a:rPr lang="en-US" sz="2000" dirty="0" smtClean="0"/>
            <a:t>2</a:t>
          </a:r>
          <a:endParaRPr lang="en-US" sz="2000" dirty="0"/>
        </a:p>
      </dgm:t>
    </dgm:pt>
    <dgm:pt modelId="{1F65A141-CE03-4337-BD3E-5391A1BFAF36}" type="parTrans" cxnId="{B40C4134-2DB6-4FCB-B8C7-F180E39F6DA8}">
      <dgm:prSet/>
      <dgm:spPr/>
      <dgm:t>
        <a:bodyPr/>
        <a:lstStyle/>
        <a:p>
          <a:endParaRPr lang="en-US" sz="2000"/>
        </a:p>
      </dgm:t>
    </dgm:pt>
    <dgm:pt modelId="{2D208E80-7C0A-414A-9423-962E50E5F2FB}" type="sibTrans" cxnId="{B40C4134-2DB6-4FCB-B8C7-F180E39F6DA8}">
      <dgm:prSet/>
      <dgm:spPr/>
      <dgm:t>
        <a:bodyPr/>
        <a:lstStyle/>
        <a:p>
          <a:endParaRPr lang="en-US" sz="2000"/>
        </a:p>
      </dgm:t>
    </dgm:pt>
    <dgm:pt modelId="{F941109F-FC2E-4ABE-A837-71056FBB9BE6}">
      <dgm:prSet phldrT="[Text]" custT="1"/>
      <dgm:spPr/>
      <dgm:t>
        <a:bodyPr/>
        <a:lstStyle/>
        <a:p>
          <a:r>
            <a:rPr lang="en-US" sz="2000" dirty="0" smtClean="0"/>
            <a:t>Current status</a:t>
          </a:r>
          <a:endParaRPr lang="en-US" sz="2000" dirty="0"/>
        </a:p>
      </dgm:t>
    </dgm:pt>
    <dgm:pt modelId="{FC347BDC-C6B9-4BF5-9EA2-35395F0F97FD}" type="parTrans" cxnId="{867D3836-C368-4933-AE68-1FBB95414B9F}">
      <dgm:prSet/>
      <dgm:spPr/>
      <dgm:t>
        <a:bodyPr/>
        <a:lstStyle/>
        <a:p>
          <a:endParaRPr lang="en-US" sz="2000"/>
        </a:p>
      </dgm:t>
    </dgm:pt>
    <dgm:pt modelId="{32C45055-F2D7-428C-8514-F49999974D1D}" type="sibTrans" cxnId="{867D3836-C368-4933-AE68-1FBB95414B9F}">
      <dgm:prSet/>
      <dgm:spPr/>
      <dgm:t>
        <a:bodyPr/>
        <a:lstStyle/>
        <a:p>
          <a:endParaRPr lang="en-US" sz="2000"/>
        </a:p>
      </dgm:t>
    </dgm:pt>
    <dgm:pt modelId="{CD2A322D-5CF5-485C-A6B9-F47904C790BA}">
      <dgm:prSet phldrT="[Text]" custT="1"/>
      <dgm:spPr/>
      <dgm:t>
        <a:bodyPr/>
        <a:lstStyle/>
        <a:p>
          <a:r>
            <a:rPr lang="en-US" sz="2000" dirty="0" smtClean="0"/>
            <a:t>3</a:t>
          </a:r>
          <a:endParaRPr lang="en-US" sz="2000" dirty="0"/>
        </a:p>
      </dgm:t>
    </dgm:pt>
    <dgm:pt modelId="{0358F327-B0A6-41E4-A640-F058AD0990E8}" type="parTrans" cxnId="{A9531CA8-9600-4A5A-AF57-B4CBAC968A2E}">
      <dgm:prSet/>
      <dgm:spPr/>
      <dgm:t>
        <a:bodyPr/>
        <a:lstStyle/>
        <a:p>
          <a:endParaRPr lang="en-US" sz="2000"/>
        </a:p>
      </dgm:t>
    </dgm:pt>
    <dgm:pt modelId="{B336912F-58AD-4B09-9235-0CD4452DFDEE}" type="sibTrans" cxnId="{A9531CA8-9600-4A5A-AF57-B4CBAC968A2E}">
      <dgm:prSet/>
      <dgm:spPr/>
      <dgm:t>
        <a:bodyPr/>
        <a:lstStyle/>
        <a:p>
          <a:endParaRPr lang="en-US" sz="2000"/>
        </a:p>
      </dgm:t>
    </dgm:pt>
    <dgm:pt modelId="{E914F08F-B9EC-475A-9EBB-3205CF6AF9D9}">
      <dgm:prSet phldrT="[Text]" custT="1"/>
      <dgm:spPr/>
      <dgm:t>
        <a:bodyPr/>
        <a:lstStyle/>
        <a:p>
          <a:r>
            <a:rPr lang="en-US" sz="2000" dirty="0" smtClean="0"/>
            <a:t>Gap Analysis and Solution</a:t>
          </a:r>
          <a:endParaRPr lang="en-US" sz="2000" dirty="0"/>
        </a:p>
      </dgm:t>
    </dgm:pt>
    <dgm:pt modelId="{E573EF77-D155-44D8-9A5E-A2C6E4940857}" type="parTrans" cxnId="{63A8DBE4-D90F-4963-83FB-7266E4949758}">
      <dgm:prSet/>
      <dgm:spPr/>
      <dgm:t>
        <a:bodyPr/>
        <a:lstStyle/>
        <a:p>
          <a:endParaRPr lang="en-US" sz="2000"/>
        </a:p>
      </dgm:t>
    </dgm:pt>
    <dgm:pt modelId="{18A5512F-1500-4EFE-80D4-FEC736420B72}" type="sibTrans" cxnId="{63A8DBE4-D90F-4963-83FB-7266E4949758}">
      <dgm:prSet/>
      <dgm:spPr/>
      <dgm:t>
        <a:bodyPr/>
        <a:lstStyle/>
        <a:p>
          <a:endParaRPr lang="en-US" sz="2000"/>
        </a:p>
      </dgm:t>
    </dgm:pt>
    <dgm:pt modelId="{2F9643A4-CB10-4395-AF6F-19D83EA0276C}">
      <dgm:prSet phldrT="[Text]" custT="1"/>
      <dgm:spPr/>
      <dgm:t>
        <a:bodyPr/>
        <a:lstStyle/>
        <a:p>
          <a:r>
            <a:rPr lang="en-US" sz="2000" dirty="0" smtClean="0"/>
            <a:t>4</a:t>
          </a:r>
          <a:endParaRPr lang="en-US" sz="2000" dirty="0"/>
        </a:p>
      </dgm:t>
    </dgm:pt>
    <dgm:pt modelId="{B5652900-BABC-4144-B2AA-FADC7C38B271}" type="parTrans" cxnId="{9A60E211-884C-4B79-B132-A46CC76BF9C0}">
      <dgm:prSet/>
      <dgm:spPr/>
      <dgm:t>
        <a:bodyPr/>
        <a:lstStyle/>
        <a:p>
          <a:endParaRPr lang="en-US" sz="2000"/>
        </a:p>
      </dgm:t>
    </dgm:pt>
    <dgm:pt modelId="{74D581C7-1286-4D6C-8D0E-87008902D990}" type="sibTrans" cxnId="{9A60E211-884C-4B79-B132-A46CC76BF9C0}">
      <dgm:prSet/>
      <dgm:spPr/>
      <dgm:t>
        <a:bodyPr/>
        <a:lstStyle/>
        <a:p>
          <a:endParaRPr lang="en-US" sz="2000"/>
        </a:p>
      </dgm:t>
    </dgm:pt>
    <dgm:pt modelId="{4AA4AEDC-4766-4D82-9445-1ACC93A9C4E4}">
      <dgm:prSet phldrT="[Text]" custT="1"/>
      <dgm:spPr/>
      <dgm:t>
        <a:bodyPr/>
        <a:lstStyle/>
        <a:p>
          <a:r>
            <a:rPr lang="en-US" sz="2000" dirty="0" smtClean="0"/>
            <a:t>Training Plan</a:t>
          </a:r>
          <a:endParaRPr lang="en-US" sz="2000" dirty="0"/>
        </a:p>
      </dgm:t>
    </dgm:pt>
    <dgm:pt modelId="{3692DAA6-EAE2-4DAE-A44A-381552560277}" type="parTrans" cxnId="{BC34CE72-77D7-49AE-9DF0-0DF227B8C84A}">
      <dgm:prSet/>
      <dgm:spPr/>
      <dgm:t>
        <a:bodyPr/>
        <a:lstStyle/>
        <a:p>
          <a:endParaRPr lang="en-US" sz="2000"/>
        </a:p>
      </dgm:t>
    </dgm:pt>
    <dgm:pt modelId="{005CA610-849E-4CEE-A0FC-3CC18E78FBAB}" type="sibTrans" cxnId="{BC34CE72-77D7-49AE-9DF0-0DF227B8C84A}">
      <dgm:prSet/>
      <dgm:spPr/>
      <dgm:t>
        <a:bodyPr/>
        <a:lstStyle/>
        <a:p>
          <a:endParaRPr lang="en-US" sz="2000"/>
        </a:p>
      </dgm:t>
    </dgm:pt>
    <dgm:pt modelId="{3E87A579-001B-468A-84FC-81A26C435225}">
      <dgm:prSet phldrT="[Text]" custT="1"/>
      <dgm:spPr/>
      <dgm:t>
        <a:bodyPr/>
        <a:lstStyle/>
        <a:p>
          <a:r>
            <a:rPr lang="en-US" sz="2000" dirty="0" smtClean="0"/>
            <a:t>5</a:t>
          </a:r>
          <a:endParaRPr lang="en-US" sz="2000" dirty="0"/>
        </a:p>
      </dgm:t>
    </dgm:pt>
    <dgm:pt modelId="{997A8A92-CA1E-4959-985F-FE779F1C49F7}" type="parTrans" cxnId="{FF0EDD48-367A-4384-B069-5D784025FC0F}">
      <dgm:prSet/>
      <dgm:spPr/>
      <dgm:t>
        <a:bodyPr/>
        <a:lstStyle/>
        <a:p>
          <a:endParaRPr lang="en-US"/>
        </a:p>
      </dgm:t>
    </dgm:pt>
    <dgm:pt modelId="{FA581F27-B625-475B-86CF-7230DC94EAB7}" type="sibTrans" cxnId="{FF0EDD48-367A-4384-B069-5D784025FC0F}">
      <dgm:prSet/>
      <dgm:spPr/>
      <dgm:t>
        <a:bodyPr/>
        <a:lstStyle/>
        <a:p>
          <a:endParaRPr lang="en-US"/>
        </a:p>
      </dgm:t>
    </dgm:pt>
    <dgm:pt modelId="{3C9C52EF-5EEF-473E-BD76-D81626F135C2}">
      <dgm:prSet phldrT="[Text]" custT="1"/>
      <dgm:spPr/>
      <dgm:t>
        <a:bodyPr/>
        <a:lstStyle/>
        <a:p>
          <a:r>
            <a:rPr lang="en-US" sz="2000" dirty="0" smtClean="0"/>
            <a:t>Commitment</a:t>
          </a:r>
          <a:endParaRPr lang="en-US" sz="2000" dirty="0"/>
        </a:p>
      </dgm:t>
    </dgm:pt>
    <dgm:pt modelId="{2C10D2F0-E9E2-426F-B146-45905DD60627}" type="parTrans" cxnId="{DDDB840E-6777-44D2-ABFA-3E0F5632ECAF}">
      <dgm:prSet/>
      <dgm:spPr/>
      <dgm:t>
        <a:bodyPr/>
        <a:lstStyle/>
        <a:p>
          <a:endParaRPr lang="en-US"/>
        </a:p>
      </dgm:t>
    </dgm:pt>
    <dgm:pt modelId="{297684D2-2777-4B6F-8C24-1B7AABA7637F}" type="sibTrans" cxnId="{DDDB840E-6777-44D2-ABFA-3E0F5632ECAF}">
      <dgm:prSet/>
      <dgm:spPr/>
      <dgm:t>
        <a:bodyPr/>
        <a:lstStyle/>
        <a:p>
          <a:endParaRPr lang="en-US"/>
        </a:p>
      </dgm:t>
    </dgm:pt>
    <dgm:pt modelId="{95C1B19C-F6A7-44F7-828D-C1AB55B13DA9}">
      <dgm:prSet phldrT="[Text]" custT="1"/>
      <dgm:spPr/>
      <dgm:t>
        <a:bodyPr/>
        <a:lstStyle/>
        <a:p>
          <a:r>
            <a:rPr lang="en-US" sz="2000" dirty="0" smtClean="0"/>
            <a:t>6</a:t>
          </a:r>
          <a:endParaRPr lang="en-US" sz="2000" dirty="0"/>
        </a:p>
      </dgm:t>
    </dgm:pt>
    <dgm:pt modelId="{74AC92B7-0316-4652-A250-18D5B4D9F16D}" type="parTrans" cxnId="{56D2B9F5-CA64-4E75-AAFA-BBC0F85D357C}">
      <dgm:prSet/>
      <dgm:spPr/>
      <dgm:t>
        <a:bodyPr/>
        <a:lstStyle/>
        <a:p>
          <a:endParaRPr lang="en-US"/>
        </a:p>
      </dgm:t>
    </dgm:pt>
    <dgm:pt modelId="{E0727C5F-8AAB-44E9-9E86-FC820BEC644A}" type="sibTrans" cxnId="{56D2B9F5-CA64-4E75-AAFA-BBC0F85D357C}">
      <dgm:prSet/>
      <dgm:spPr/>
      <dgm:t>
        <a:bodyPr/>
        <a:lstStyle/>
        <a:p>
          <a:endParaRPr lang="en-US"/>
        </a:p>
      </dgm:t>
    </dgm:pt>
    <dgm:pt modelId="{D0C333A5-B7F3-43D7-BB30-E16BC56CA25F}">
      <dgm:prSet phldrT="[Text]" custT="1"/>
      <dgm:spPr/>
      <dgm:t>
        <a:bodyPr/>
        <a:lstStyle/>
        <a:p>
          <a:r>
            <a:rPr lang="en-US" sz="2000" dirty="0" smtClean="0"/>
            <a:t>Q&amp;A</a:t>
          </a:r>
          <a:endParaRPr lang="en-US" sz="2000" dirty="0"/>
        </a:p>
      </dgm:t>
    </dgm:pt>
    <dgm:pt modelId="{6A3C9DEE-D4D8-4CEC-A4EE-D6E44A98ABEF}" type="parTrans" cxnId="{A3BD60A4-67B7-4946-BCD9-59F2213A8CF2}">
      <dgm:prSet/>
      <dgm:spPr/>
      <dgm:t>
        <a:bodyPr/>
        <a:lstStyle/>
        <a:p>
          <a:endParaRPr lang="en-US"/>
        </a:p>
      </dgm:t>
    </dgm:pt>
    <dgm:pt modelId="{4A955B57-4FC8-49F6-8F83-A3BDC089D972}" type="sibTrans" cxnId="{A3BD60A4-67B7-4946-BCD9-59F2213A8CF2}">
      <dgm:prSet/>
      <dgm:spPr/>
      <dgm:t>
        <a:bodyPr/>
        <a:lstStyle/>
        <a:p>
          <a:endParaRPr lang="en-US"/>
        </a:p>
      </dgm:t>
    </dgm:pt>
    <dgm:pt modelId="{DDA7E9F5-2A26-4F2D-BEAF-50C56761C86E}" type="pres">
      <dgm:prSet presAssocID="{543CFE49-8F00-4C90-A5B7-69447DE0C630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0E4A450-8A0F-4BAF-AC8A-1F24F2B5C1CC}" type="pres">
      <dgm:prSet presAssocID="{73C64CDE-C0B4-4331-BE03-6124C78078B2}" presName="composite" presStyleCnt="0"/>
      <dgm:spPr/>
      <dgm:t>
        <a:bodyPr/>
        <a:lstStyle/>
        <a:p>
          <a:endParaRPr lang="en-US"/>
        </a:p>
      </dgm:t>
    </dgm:pt>
    <dgm:pt modelId="{9E2DFFE6-9CE8-407F-BE1A-6B5C6E4C74A9}" type="pres">
      <dgm:prSet presAssocID="{73C64CDE-C0B4-4331-BE03-6124C78078B2}" presName="parentText" presStyleLbl="alignNode1" presStyleIdx="0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8C633C-E692-4329-AAB8-FC5D035D7137}" type="pres">
      <dgm:prSet presAssocID="{73C64CDE-C0B4-4331-BE03-6124C78078B2}" presName="descendantText" presStyleLbl="alignAcc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73E431-1425-4ED7-876D-E40F1324A497}" type="pres">
      <dgm:prSet presAssocID="{8440D9A6-AF49-4BA2-863E-79B717C39E70}" presName="sp" presStyleCnt="0"/>
      <dgm:spPr/>
      <dgm:t>
        <a:bodyPr/>
        <a:lstStyle/>
        <a:p>
          <a:endParaRPr lang="en-US"/>
        </a:p>
      </dgm:t>
    </dgm:pt>
    <dgm:pt modelId="{587BE27F-221C-41B7-8576-C02408E45222}" type="pres">
      <dgm:prSet presAssocID="{248BF8D7-C26D-4353-BEB6-5A95F6EEE196}" presName="composite" presStyleCnt="0"/>
      <dgm:spPr/>
      <dgm:t>
        <a:bodyPr/>
        <a:lstStyle/>
        <a:p>
          <a:endParaRPr lang="en-US"/>
        </a:p>
      </dgm:t>
    </dgm:pt>
    <dgm:pt modelId="{DC030693-9D1F-462D-80B1-7B545B8D5D36}" type="pres">
      <dgm:prSet presAssocID="{248BF8D7-C26D-4353-BEB6-5A95F6EEE196}" presName="parentText" presStyleLbl="align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9CB391-31D8-4C0C-99B1-ABF93AF6EC43}" type="pres">
      <dgm:prSet presAssocID="{248BF8D7-C26D-4353-BEB6-5A95F6EEE196}" presName="descendantText" presStyleLbl="alignAcc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C1D243-4914-4C6D-8111-0981287F71E3}" type="pres">
      <dgm:prSet presAssocID="{2D208E80-7C0A-414A-9423-962E50E5F2FB}" presName="sp" presStyleCnt="0"/>
      <dgm:spPr/>
      <dgm:t>
        <a:bodyPr/>
        <a:lstStyle/>
        <a:p>
          <a:endParaRPr lang="en-US"/>
        </a:p>
      </dgm:t>
    </dgm:pt>
    <dgm:pt modelId="{23BD951F-D774-47B5-8A57-152CEF71D686}" type="pres">
      <dgm:prSet presAssocID="{CD2A322D-5CF5-485C-A6B9-F47904C790BA}" presName="composite" presStyleCnt="0"/>
      <dgm:spPr/>
      <dgm:t>
        <a:bodyPr/>
        <a:lstStyle/>
        <a:p>
          <a:endParaRPr lang="en-US"/>
        </a:p>
      </dgm:t>
    </dgm:pt>
    <dgm:pt modelId="{40628B50-C12D-4ACD-AC2D-5128F62BD0F0}" type="pres">
      <dgm:prSet presAssocID="{CD2A322D-5CF5-485C-A6B9-F47904C790BA}" presName="parentText" presStyleLbl="align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FCDBC9-646B-4281-B492-C5E365A47776}" type="pres">
      <dgm:prSet presAssocID="{CD2A322D-5CF5-485C-A6B9-F47904C790BA}" presName="descendantText" presStyleLbl="alignAcc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07EC7E-8085-4A42-AF9C-81F8DAC0F435}" type="pres">
      <dgm:prSet presAssocID="{B336912F-58AD-4B09-9235-0CD4452DFDEE}" presName="sp" presStyleCnt="0"/>
      <dgm:spPr/>
      <dgm:t>
        <a:bodyPr/>
        <a:lstStyle/>
        <a:p>
          <a:endParaRPr lang="en-US"/>
        </a:p>
      </dgm:t>
    </dgm:pt>
    <dgm:pt modelId="{EF212A2B-6545-43A8-9889-2D300046719B}" type="pres">
      <dgm:prSet presAssocID="{2F9643A4-CB10-4395-AF6F-19D83EA0276C}" presName="composite" presStyleCnt="0"/>
      <dgm:spPr/>
      <dgm:t>
        <a:bodyPr/>
        <a:lstStyle/>
        <a:p>
          <a:endParaRPr lang="en-US"/>
        </a:p>
      </dgm:t>
    </dgm:pt>
    <dgm:pt modelId="{93786FF4-240A-405F-BB89-B50C93E3DDB9}" type="pres">
      <dgm:prSet presAssocID="{2F9643A4-CB10-4395-AF6F-19D83EA0276C}" presName="parentText" presStyleLbl="align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899FA2-AD67-4637-98BF-075230BAB1CE}" type="pres">
      <dgm:prSet presAssocID="{2F9643A4-CB10-4395-AF6F-19D83EA0276C}" presName="descendantText" presStyleLbl="alignAcc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F21E38-4DAD-4989-B916-13DBA4A8791A}" type="pres">
      <dgm:prSet presAssocID="{74D581C7-1286-4D6C-8D0E-87008902D990}" presName="sp" presStyleCnt="0"/>
      <dgm:spPr/>
    </dgm:pt>
    <dgm:pt modelId="{3E8FBFD7-0E2F-4E40-AFA3-D1AD0A55FE71}" type="pres">
      <dgm:prSet presAssocID="{3E87A579-001B-468A-84FC-81A26C435225}" presName="composite" presStyleCnt="0"/>
      <dgm:spPr/>
    </dgm:pt>
    <dgm:pt modelId="{938FD469-F7E7-4883-BB87-9C301BA27775}" type="pres">
      <dgm:prSet presAssocID="{3E87A579-001B-468A-84FC-81A26C435225}" presName="parentText" presStyleLbl="align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193A8D-5127-4618-8ABF-A556E3818A76}" type="pres">
      <dgm:prSet presAssocID="{3E87A579-001B-468A-84FC-81A26C435225}" presName="descendantText" presStyleLbl="alignAcc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14BD1A-9634-4FDF-94B5-136B8422EBE8}" type="pres">
      <dgm:prSet presAssocID="{FA581F27-B625-475B-86CF-7230DC94EAB7}" presName="sp" presStyleCnt="0"/>
      <dgm:spPr/>
    </dgm:pt>
    <dgm:pt modelId="{1366E2D8-52FD-410C-88EB-ED0428F3CD49}" type="pres">
      <dgm:prSet presAssocID="{95C1B19C-F6A7-44F7-828D-C1AB55B13DA9}" presName="composite" presStyleCnt="0"/>
      <dgm:spPr/>
    </dgm:pt>
    <dgm:pt modelId="{B38A5F6C-098F-41F6-B42F-C66FD9E15269}" type="pres">
      <dgm:prSet presAssocID="{95C1B19C-F6A7-44F7-828D-C1AB55B13DA9}" presName="parentText" presStyleLbl="alignNode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7FFBD4-642D-4792-ACB0-FE411663CF80}" type="pres">
      <dgm:prSet presAssocID="{95C1B19C-F6A7-44F7-828D-C1AB55B13DA9}" presName="descendantText" presStyleLbl="alignAcc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FA85A98-5581-4DB3-AA5F-72EA10C772DB}" type="presOf" srcId="{248BF8D7-C26D-4353-BEB6-5A95F6EEE196}" destId="{DC030693-9D1F-462D-80B1-7B545B8D5D36}" srcOrd="0" destOrd="0" presId="urn:microsoft.com/office/officeart/2005/8/layout/chevron2"/>
    <dgm:cxn modelId="{BC34CE72-77D7-49AE-9DF0-0DF227B8C84A}" srcId="{2F9643A4-CB10-4395-AF6F-19D83EA0276C}" destId="{4AA4AEDC-4766-4D82-9445-1ACC93A9C4E4}" srcOrd="0" destOrd="0" parTransId="{3692DAA6-EAE2-4DAE-A44A-381552560277}" sibTransId="{005CA610-849E-4CEE-A0FC-3CC18E78FBAB}"/>
    <dgm:cxn modelId="{E8661955-018E-476B-940E-AB6C925BA8D5}" type="presOf" srcId="{D0C333A5-B7F3-43D7-BB30-E16BC56CA25F}" destId="{CC7FFBD4-642D-4792-ACB0-FE411663CF80}" srcOrd="0" destOrd="0" presId="urn:microsoft.com/office/officeart/2005/8/layout/chevron2"/>
    <dgm:cxn modelId="{620E68B9-E1AB-4382-97A6-297FEFC4D204}" srcId="{73C64CDE-C0B4-4331-BE03-6124C78078B2}" destId="{11B010AB-BC60-4982-BA39-C4F535D7B578}" srcOrd="0" destOrd="0" parTransId="{8D83BA84-35B8-452E-AA87-B9D288161A1C}" sibTransId="{28BED1A3-E484-4330-B67C-B1B6093DD830}"/>
    <dgm:cxn modelId="{DFAE19BD-138D-4A9B-A0C8-5650956367BD}" type="presOf" srcId="{E914F08F-B9EC-475A-9EBB-3205CF6AF9D9}" destId="{57FCDBC9-646B-4281-B492-C5E365A47776}" srcOrd="0" destOrd="0" presId="urn:microsoft.com/office/officeart/2005/8/layout/chevron2"/>
    <dgm:cxn modelId="{7B838848-D8EF-4558-B2E5-4FB7DA56DE0F}" type="presOf" srcId="{4AA4AEDC-4766-4D82-9445-1ACC93A9C4E4}" destId="{F8899FA2-AD67-4637-98BF-075230BAB1CE}" srcOrd="0" destOrd="0" presId="urn:microsoft.com/office/officeart/2005/8/layout/chevron2"/>
    <dgm:cxn modelId="{867D3836-C368-4933-AE68-1FBB95414B9F}" srcId="{248BF8D7-C26D-4353-BEB6-5A95F6EEE196}" destId="{F941109F-FC2E-4ABE-A837-71056FBB9BE6}" srcOrd="0" destOrd="0" parTransId="{FC347BDC-C6B9-4BF5-9EA2-35395F0F97FD}" sibTransId="{32C45055-F2D7-428C-8514-F49999974D1D}"/>
    <dgm:cxn modelId="{43634699-8155-4C19-B64F-69C66B0F319B}" type="presOf" srcId="{3C9C52EF-5EEF-473E-BD76-D81626F135C2}" destId="{32193A8D-5127-4618-8ABF-A556E3818A76}" srcOrd="0" destOrd="0" presId="urn:microsoft.com/office/officeart/2005/8/layout/chevron2"/>
    <dgm:cxn modelId="{22F710FD-7AAB-44B5-8584-062D41047C9B}" type="presOf" srcId="{3E87A579-001B-468A-84FC-81A26C435225}" destId="{938FD469-F7E7-4883-BB87-9C301BA27775}" srcOrd="0" destOrd="0" presId="urn:microsoft.com/office/officeart/2005/8/layout/chevron2"/>
    <dgm:cxn modelId="{CCEC579A-8610-453A-A7F8-A206244D248A}" type="presOf" srcId="{F941109F-FC2E-4ABE-A837-71056FBB9BE6}" destId="{DB9CB391-31D8-4C0C-99B1-ABF93AF6EC43}" srcOrd="0" destOrd="0" presId="urn:microsoft.com/office/officeart/2005/8/layout/chevron2"/>
    <dgm:cxn modelId="{B1475E46-7CB5-43AB-8DE7-A7535812194B}" type="presOf" srcId="{543CFE49-8F00-4C90-A5B7-69447DE0C630}" destId="{DDA7E9F5-2A26-4F2D-BEAF-50C56761C86E}" srcOrd="0" destOrd="0" presId="urn:microsoft.com/office/officeart/2005/8/layout/chevron2"/>
    <dgm:cxn modelId="{A3BD60A4-67B7-4946-BCD9-59F2213A8CF2}" srcId="{95C1B19C-F6A7-44F7-828D-C1AB55B13DA9}" destId="{D0C333A5-B7F3-43D7-BB30-E16BC56CA25F}" srcOrd="0" destOrd="0" parTransId="{6A3C9DEE-D4D8-4CEC-A4EE-D6E44A98ABEF}" sibTransId="{4A955B57-4FC8-49F6-8F83-A3BDC089D972}"/>
    <dgm:cxn modelId="{56D2B9F5-CA64-4E75-AAFA-BBC0F85D357C}" srcId="{543CFE49-8F00-4C90-A5B7-69447DE0C630}" destId="{95C1B19C-F6A7-44F7-828D-C1AB55B13DA9}" srcOrd="5" destOrd="0" parTransId="{74AC92B7-0316-4652-A250-18D5B4D9F16D}" sibTransId="{E0727C5F-8AAB-44E9-9E86-FC820BEC644A}"/>
    <dgm:cxn modelId="{38A22A2C-3C63-46B7-BDB3-9113AD1FDB42}" type="presOf" srcId="{73C64CDE-C0B4-4331-BE03-6124C78078B2}" destId="{9E2DFFE6-9CE8-407F-BE1A-6B5C6E4C74A9}" srcOrd="0" destOrd="0" presId="urn:microsoft.com/office/officeart/2005/8/layout/chevron2"/>
    <dgm:cxn modelId="{B40C4134-2DB6-4FCB-B8C7-F180E39F6DA8}" srcId="{543CFE49-8F00-4C90-A5B7-69447DE0C630}" destId="{248BF8D7-C26D-4353-BEB6-5A95F6EEE196}" srcOrd="1" destOrd="0" parTransId="{1F65A141-CE03-4337-BD3E-5391A1BFAF36}" sibTransId="{2D208E80-7C0A-414A-9423-962E50E5F2FB}"/>
    <dgm:cxn modelId="{305841EF-9AA9-4538-89D1-9C308DE879A4}" type="presOf" srcId="{11B010AB-BC60-4982-BA39-C4F535D7B578}" destId="{C98C633C-E692-4329-AAB8-FC5D035D7137}" srcOrd="0" destOrd="0" presId="urn:microsoft.com/office/officeart/2005/8/layout/chevron2"/>
    <dgm:cxn modelId="{570D78A9-EB56-4932-BA8D-FE67A96EC3E3}" type="presOf" srcId="{95C1B19C-F6A7-44F7-828D-C1AB55B13DA9}" destId="{B38A5F6C-098F-41F6-B42F-C66FD9E15269}" srcOrd="0" destOrd="0" presId="urn:microsoft.com/office/officeart/2005/8/layout/chevron2"/>
    <dgm:cxn modelId="{E6C01546-A696-42DC-A86B-DADD51AAB2B3}" type="presOf" srcId="{CD2A322D-5CF5-485C-A6B9-F47904C790BA}" destId="{40628B50-C12D-4ACD-AC2D-5128F62BD0F0}" srcOrd="0" destOrd="0" presId="urn:microsoft.com/office/officeart/2005/8/layout/chevron2"/>
    <dgm:cxn modelId="{0AFEF711-9E17-43A6-88E4-9C4B395B2C71}" srcId="{543CFE49-8F00-4C90-A5B7-69447DE0C630}" destId="{73C64CDE-C0B4-4331-BE03-6124C78078B2}" srcOrd="0" destOrd="0" parTransId="{B45A4ECF-9FCA-4045-8E5B-3CD1F688233D}" sibTransId="{8440D9A6-AF49-4BA2-863E-79B717C39E70}"/>
    <dgm:cxn modelId="{FF0EDD48-367A-4384-B069-5D784025FC0F}" srcId="{543CFE49-8F00-4C90-A5B7-69447DE0C630}" destId="{3E87A579-001B-468A-84FC-81A26C435225}" srcOrd="4" destOrd="0" parTransId="{997A8A92-CA1E-4959-985F-FE779F1C49F7}" sibTransId="{FA581F27-B625-475B-86CF-7230DC94EAB7}"/>
    <dgm:cxn modelId="{1FC8DD9A-67CB-458A-8889-DEBD52AA9277}" type="presOf" srcId="{2F9643A4-CB10-4395-AF6F-19D83EA0276C}" destId="{93786FF4-240A-405F-BB89-B50C93E3DDB9}" srcOrd="0" destOrd="0" presId="urn:microsoft.com/office/officeart/2005/8/layout/chevron2"/>
    <dgm:cxn modelId="{63A8DBE4-D90F-4963-83FB-7266E4949758}" srcId="{CD2A322D-5CF5-485C-A6B9-F47904C790BA}" destId="{E914F08F-B9EC-475A-9EBB-3205CF6AF9D9}" srcOrd="0" destOrd="0" parTransId="{E573EF77-D155-44D8-9A5E-A2C6E4940857}" sibTransId="{18A5512F-1500-4EFE-80D4-FEC736420B72}"/>
    <dgm:cxn modelId="{A9531CA8-9600-4A5A-AF57-B4CBAC968A2E}" srcId="{543CFE49-8F00-4C90-A5B7-69447DE0C630}" destId="{CD2A322D-5CF5-485C-A6B9-F47904C790BA}" srcOrd="2" destOrd="0" parTransId="{0358F327-B0A6-41E4-A640-F058AD0990E8}" sibTransId="{B336912F-58AD-4B09-9235-0CD4452DFDEE}"/>
    <dgm:cxn modelId="{DDDB840E-6777-44D2-ABFA-3E0F5632ECAF}" srcId="{3E87A579-001B-468A-84FC-81A26C435225}" destId="{3C9C52EF-5EEF-473E-BD76-D81626F135C2}" srcOrd="0" destOrd="0" parTransId="{2C10D2F0-E9E2-426F-B146-45905DD60627}" sibTransId="{297684D2-2777-4B6F-8C24-1B7AABA7637F}"/>
    <dgm:cxn modelId="{9A60E211-884C-4B79-B132-A46CC76BF9C0}" srcId="{543CFE49-8F00-4C90-A5B7-69447DE0C630}" destId="{2F9643A4-CB10-4395-AF6F-19D83EA0276C}" srcOrd="3" destOrd="0" parTransId="{B5652900-BABC-4144-B2AA-FADC7C38B271}" sibTransId="{74D581C7-1286-4D6C-8D0E-87008902D990}"/>
    <dgm:cxn modelId="{591F011B-FB31-4228-A24D-CED2D9037D21}" type="presParOf" srcId="{DDA7E9F5-2A26-4F2D-BEAF-50C56761C86E}" destId="{40E4A450-8A0F-4BAF-AC8A-1F24F2B5C1CC}" srcOrd="0" destOrd="0" presId="urn:microsoft.com/office/officeart/2005/8/layout/chevron2"/>
    <dgm:cxn modelId="{8A654864-A73C-4CB0-A472-51BA11CF569B}" type="presParOf" srcId="{40E4A450-8A0F-4BAF-AC8A-1F24F2B5C1CC}" destId="{9E2DFFE6-9CE8-407F-BE1A-6B5C6E4C74A9}" srcOrd="0" destOrd="0" presId="urn:microsoft.com/office/officeart/2005/8/layout/chevron2"/>
    <dgm:cxn modelId="{0DC1FEB7-6553-47B3-99C3-D27B38A8E794}" type="presParOf" srcId="{40E4A450-8A0F-4BAF-AC8A-1F24F2B5C1CC}" destId="{C98C633C-E692-4329-AAB8-FC5D035D7137}" srcOrd="1" destOrd="0" presId="urn:microsoft.com/office/officeart/2005/8/layout/chevron2"/>
    <dgm:cxn modelId="{8F6A99EC-A044-4048-AEBB-00048C7C0A3D}" type="presParOf" srcId="{DDA7E9F5-2A26-4F2D-BEAF-50C56761C86E}" destId="{8573E431-1425-4ED7-876D-E40F1324A497}" srcOrd="1" destOrd="0" presId="urn:microsoft.com/office/officeart/2005/8/layout/chevron2"/>
    <dgm:cxn modelId="{FF181CFF-B44C-4790-A2F1-6F560D6B8856}" type="presParOf" srcId="{DDA7E9F5-2A26-4F2D-BEAF-50C56761C86E}" destId="{587BE27F-221C-41B7-8576-C02408E45222}" srcOrd="2" destOrd="0" presId="urn:microsoft.com/office/officeart/2005/8/layout/chevron2"/>
    <dgm:cxn modelId="{76B31D51-4F46-4676-8DE8-281A906F762D}" type="presParOf" srcId="{587BE27F-221C-41B7-8576-C02408E45222}" destId="{DC030693-9D1F-462D-80B1-7B545B8D5D36}" srcOrd="0" destOrd="0" presId="urn:microsoft.com/office/officeart/2005/8/layout/chevron2"/>
    <dgm:cxn modelId="{9C263CA3-790A-441D-B795-B5F79856880E}" type="presParOf" srcId="{587BE27F-221C-41B7-8576-C02408E45222}" destId="{DB9CB391-31D8-4C0C-99B1-ABF93AF6EC43}" srcOrd="1" destOrd="0" presId="urn:microsoft.com/office/officeart/2005/8/layout/chevron2"/>
    <dgm:cxn modelId="{FA7AE218-6369-481F-A4A1-849165A6B8FE}" type="presParOf" srcId="{DDA7E9F5-2A26-4F2D-BEAF-50C56761C86E}" destId="{4BC1D243-4914-4C6D-8111-0981287F71E3}" srcOrd="3" destOrd="0" presId="urn:microsoft.com/office/officeart/2005/8/layout/chevron2"/>
    <dgm:cxn modelId="{938E7D5D-CE42-4358-92DD-9C1A967D005B}" type="presParOf" srcId="{DDA7E9F5-2A26-4F2D-BEAF-50C56761C86E}" destId="{23BD951F-D774-47B5-8A57-152CEF71D686}" srcOrd="4" destOrd="0" presId="urn:microsoft.com/office/officeart/2005/8/layout/chevron2"/>
    <dgm:cxn modelId="{919427F7-23CB-4AB9-A69F-DB7E889E7E8C}" type="presParOf" srcId="{23BD951F-D774-47B5-8A57-152CEF71D686}" destId="{40628B50-C12D-4ACD-AC2D-5128F62BD0F0}" srcOrd="0" destOrd="0" presId="urn:microsoft.com/office/officeart/2005/8/layout/chevron2"/>
    <dgm:cxn modelId="{B2B6D946-E11F-44E4-A739-DCE5EA96712C}" type="presParOf" srcId="{23BD951F-D774-47B5-8A57-152CEF71D686}" destId="{57FCDBC9-646B-4281-B492-C5E365A47776}" srcOrd="1" destOrd="0" presId="urn:microsoft.com/office/officeart/2005/8/layout/chevron2"/>
    <dgm:cxn modelId="{180151F1-4428-4879-AFA8-14C0DACB47E5}" type="presParOf" srcId="{DDA7E9F5-2A26-4F2D-BEAF-50C56761C86E}" destId="{4F07EC7E-8085-4A42-AF9C-81F8DAC0F435}" srcOrd="5" destOrd="0" presId="urn:microsoft.com/office/officeart/2005/8/layout/chevron2"/>
    <dgm:cxn modelId="{917ABB10-CA41-40D6-B872-6485E95DD7F7}" type="presParOf" srcId="{DDA7E9F5-2A26-4F2D-BEAF-50C56761C86E}" destId="{EF212A2B-6545-43A8-9889-2D300046719B}" srcOrd="6" destOrd="0" presId="urn:microsoft.com/office/officeart/2005/8/layout/chevron2"/>
    <dgm:cxn modelId="{D458E3D1-3E5D-414D-AABF-6A64597CF8A7}" type="presParOf" srcId="{EF212A2B-6545-43A8-9889-2D300046719B}" destId="{93786FF4-240A-405F-BB89-B50C93E3DDB9}" srcOrd="0" destOrd="0" presId="urn:microsoft.com/office/officeart/2005/8/layout/chevron2"/>
    <dgm:cxn modelId="{B4EFE091-3514-4C71-BAB2-BC0956676216}" type="presParOf" srcId="{EF212A2B-6545-43A8-9889-2D300046719B}" destId="{F8899FA2-AD67-4637-98BF-075230BAB1CE}" srcOrd="1" destOrd="0" presId="urn:microsoft.com/office/officeart/2005/8/layout/chevron2"/>
    <dgm:cxn modelId="{2F27AD0B-179A-4145-BC03-D78ED96A2D62}" type="presParOf" srcId="{DDA7E9F5-2A26-4F2D-BEAF-50C56761C86E}" destId="{78F21E38-4DAD-4989-B916-13DBA4A8791A}" srcOrd="7" destOrd="0" presId="urn:microsoft.com/office/officeart/2005/8/layout/chevron2"/>
    <dgm:cxn modelId="{C42B6A50-893A-4629-A8F1-D8FAB42A307D}" type="presParOf" srcId="{DDA7E9F5-2A26-4F2D-BEAF-50C56761C86E}" destId="{3E8FBFD7-0E2F-4E40-AFA3-D1AD0A55FE71}" srcOrd="8" destOrd="0" presId="urn:microsoft.com/office/officeart/2005/8/layout/chevron2"/>
    <dgm:cxn modelId="{22E35600-F3A6-4D2B-A6A8-3C0162C21EA7}" type="presParOf" srcId="{3E8FBFD7-0E2F-4E40-AFA3-D1AD0A55FE71}" destId="{938FD469-F7E7-4883-BB87-9C301BA27775}" srcOrd="0" destOrd="0" presId="urn:microsoft.com/office/officeart/2005/8/layout/chevron2"/>
    <dgm:cxn modelId="{2C05805D-81FB-4B7D-9613-2F7434F4A1E0}" type="presParOf" srcId="{3E8FBFD7-0E2F-4E40-AFA3-D1AD0A55FE71}" destId="{32193A8D-5127-4618-8ABF-A556E3818A76}" srcOrd="1" destOrd="0" presId="urn:microsoft.com/office/officeart/2005/8/layout/chevron2"/>
    <dgm:cxn modelId="{D0FD4857-F31B-4246-B90A-00D0F06ACB04}" type="presParOf" srcId="{DDA7E9F5-2A26-4F2D-BEAF-50C56761C86E}" destId="{5214BD1A-9634-4FDF-94B5-136B8422EBE8}" srcOrd="9" destOrd="0" presId="urn:microsoft.com/office/officeart/2005/8/layout/chevron2"/>
    <dgm:cxn modelId="{82BCCE12-D28D-46B2-9FB4-B2371EDF0B44}" type="presParOf" srcId="{DDA7E9F5-2A26-4F2D-BEAF-50C56761C86E}" destId="{1366E2D8-52FD-410C-88EB-ED0428F3CD49}" srcOrd="10" destOrd="0" presId="urn:microsoft.com/office/officeart/2005/8/layout/chevron2"/>
    <dgm:cxn modelId="{50CE0084-8F88-474D-8C78-57570D3763BB}" type="presParOf" srcId="{1366E2D8-52FD-410C-88EB-ED0428F3CD49}" destId="{B38A5F6C-098F-41F6-B42F-C66FD9E15269}" srcOrd="0" destOrd="0" presId="urn:microsoft.com/office/officeart/2005/8/layout/chevron2"/>
    <dgm:cxn modelId="{4D50EDCA-EC6B-44AD-832A-C42277CE7576}" type="presParOf" srcId="{1366E2D8-52FD-410C-88EB-ED0428F3CD49}" destId="{CC7FFBD4-642D-4792-ACB0-FE411663CF80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43CFE49-8F00-4C90-A5B7-69447DE0C630}" type="doc">
      <dgm:prSet loTypeId="urn:microsoft.com/office/officeart/2005/8/layout/chevron2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3C64CDE-C0B4-4331-BE03-6124C78078B2}">
      <dgm:prSet phldrT="[Text]" custT="1"/>
      <dgm:spPr/>
      <dgm:t>
        <a:bodyPr/>
        <a:lstStyle/>
        <a:p>
          <a:r>
            <a:rPr lang="en-US" sz="2000" dirty="0" smtClean="0"/>
            <a:t>1</a:t>
          </a:r>
          <a:endParaRPr lang="en-US" sz="2000" dirty="0"/>
        </a:p>
      </dgm:t>
    </dgm:pt>
    <dgm:pt modelId="{B45A4ECF-9FCA-4045-8E5B-3CD1F688233D}" type="parTrans" cxnId="{0AFEF711-9E17-43A6-88E4-9C4B395B2C71}">
      <dgm:prSet/>
      <dgm:spPr/>
      <dgm:t>
        <a:bodyPr/>
        <a:lstStyle/>
        <a:p>
          <a:endParaRPr lang="en-US" sz="2000"/>
        </a:p>
      </dgm:t>
    </dgm:pt>
    <dgm:pt modelId="{8440D9A6-AF49-4BA2-863E-79B717C39E70}" type="sibTrans" cxnId="{0AFEF711-9E17-43A6-88E4-9C4B395B2C71}">
      <dgm:prSet/>
      <dgm:spPr/>
      <dgm:t>
        <a:bodyPr/>
        <a:lstStyle/>
        <a:p>
          <a:endParaRPr lang="en-US" sz="2000"/>
        </a:p>
      </dgm:t>
    </dgm:pt>
    <dgm:pt modelId="{11B010AB-BC60-4982-BA39-C4F535D7B578}">
      <dgm:prSet phldrT="[Text]" custT="1"/>
      <dgm:spPr>
        <a:solidFill>
          <a:schemeClr val="tx2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en-US" sz="2000" dirty="0" smtClean="0"/>
            <a:t>Training Target</a:t>
          </a:r>
          <a:endParaRPr lang="en-US" sz="2000" dirty="0"/>
        </a:p>
      </dgm:t>
    </dgm:pt>
    <dgm:pt modelId="{8D83BA84-35B8-452E-AA87-B9D288161A1C}" type="parTrans" cxnId="{620E68B9-E1AB-4382-97A6-297FEFC4D204}">
      <dgm:prSet/>
      <dgm:spPr/>
      <dgm:t>
        <a:bodyPr/>
        <a:lstStyle/>
        <a:p>
          <a:endParaRPr lang="en-US" sz="2000"/>
        </a:p>
      </dgm:t>
    </dgm:pt>
    <dgm:pt modelId="{28BED1A3-E484-4330-B67C-B1B6093DD830}" type="sibTrans" cxnId="{620E68B9-E1AB-4382-97A6-297FEFC4D204}">
      <dgm:prSet/>
      <dgm:spPr/>
      <dgm:t>
        <a:bodyPr/>
        <a:lstStyle/>
        <a:p>
          <a:endParaRPr lang="en-US" sz="2000"/>
        </a:p>
      </dgm:t>
    </dgm:pt>
    <dgm:pt modelId="{248BF8D7-C26D-4353-BEB6-5A95F6EEE196}">
      <dgm:prSet phldrT="[Text]" custT="1"/>
      <dgm:spPr/>
      <dgm:t>
        <a:bodyPr/>
        <a:lstStyle/>
        <a:p>
          <a:r>
            <a:rPr lang="en-US" sz="2000" dirty="0" smtClean="0"/>
            <a:t>2</a:t>
          </a:r>
          <a:endParaRPr lang="en-US" sz="2000" dirty="0"/>
        </a:p>
      </dgm:t>
    </dgm:pt>
    <dgm:pt modelId="{1F65A141-CE03-4337-BD3E-5391A1BFAF36}" type="parTrans" cxnId="{B40C4134-2DB6-4FCB-B8C7-F180E39F6DA8}">
      <dgm:prSet/>
      <dgm:spPr/>
      <dgm:t>
        <a:bodyPr/>
        <a:lstStyle/>
        <a:p>
          <a:endParaRPr lang="en-US" sz="2000"/>
        </a:p>
      </dgm:t>
    </dgm:pt>
    <dgm:pt modelId="{2D208E80-7C0A-414A-9423-962E50E5F2FB}" type="sibTrans" cxnId="{B40C4134-2DB6-4FCB-B8C7-F180E39F6DA8}">
      <dgm:prSet/>
      <dgm:spPr/>
      <dgm:t>
        <a:bodyPr/>
        <a:lstStyle/>
        <a:p>
          <a:endParaRPr lang="en-US" sz="2000"/>
        </a:p>
      </dgm:t>
    </dgm:pt>
    <dgm:pt modelId="{F941109F-FC2E-4ABE-A837-71056FBB9BE6}">
      <dgm:prSet phldrT="[Text]" custT="1"/>
      <dgm:spPr/>
      <dgm:t>
        <a:bodyPr/>
        <a:lstStyle/>
        <a:p>
          <a:r>
            <a:rPr lang="en-US" sz="2000" dirty="0" smtClean="0"/>
            <a:t>Current status</a:t>
          </a:r>
          <a:endParaRPr lang="en-US" sz="2000" dirty="0"/>
        </a:p>
      </dgm:t>
    </dgm:pt>
    <dgm:pt modelId="{FC347BDC-C6B9-4BF5-9EA2-35395F0F97FD}" type="parTrans" cxnId="{867D3836-C368-4933-AE68-1FBB95414B9F}">
      <dgm:prSet/>
      <dgm:spPr/>
      <dgm:t>
        <a:bodyPr/>
        <a:lstStyle/>
        <a:p>
          <a:endParaRPr lang="en-US" sz="2000"/>
        </a:p>
      </dgm:t>
    </dgm:pt>
    <dgm:pt modelId="{32C45055-F2D7-428C-8514-F49999974D1D}" type="sibTrans" cxnId="{867D3836-C368-4933-AE68-1FBB95414B9F}">
      <dgm:prSet/>
      <dgm:spPr/>
      <dgm:t>
        <a:bodyPr/>
        <a:lstStyle/>
        <a:p>
          <a:endParaRPr lang="en-US" sz="2000"/>
        </a:p>
      </dgm:t>
    </dgm:pt>
    <dgm:pt modelId="{CD2A322D-5CF5-485C-A6B9-F47904C790BA}">
      <dgm:prSet phldrT="[Text]" custT="1"/>
      <dgm:spPr/>
      <dgm:t>
        <a:bodyPr/>
        <a:lstStyle/>
        <a:p>
          <a:r>
            <a:rPr lang="en-US" sz="2000" dirty="0" smtClean="0"/>
            <a:t>3</a:t>
          </a:r>
          <a:endParaRPr lang="en-US" sz="2000" dirty="0"/>
        </a:p>
      </dgm:t>
    </dgm:pt>
    <dgm:pt modelId="{0358F327-B0A6-41E4-A640-F058AD0990E8}" type="parTrans" cxnId="{A9531CA8-9600-4A5A-AF57-B4CBAC968A2E}">
      <dgm:prSet/>
      <dgm:spPr/>
      <dgm:t>
        <a:bodyPr/>
        <a:lstStyle/>
        <a:p>
          <a:endParaRPr lang="en-US" sz="2000"/>
        </a:p>
      </dgm:t>
    </dgm:pt>
    <dgm:pt modelId="{B336912F-58AD-4B09-9235-0CD4452DFDEE}" type="sibTrans" cxnId="{A9531CA8-9600-4A5A-AF57-B4CBAC968A2E}">
      <dgm:prSet/>
      <dgm:spPr/>
      <dgm:t>
        <a:bodyPr/>
        <a:lstStyle/>
        <a:p>
          <a:endParaRPr lang="en-US" sz="2000"/>
        </a:p>
      </dgm:t>
    </dgm:pt>
    <dgm:pt modelId="{E914F08F-B9EC-475A-9EBB-3205CF6AF9D9}">
      <dgm:prSet phldrT="[Text]" custT="1"/>
      <dgm:spPr/>
      <dgm:t>
        <a:bodyPr/>
        <a:lstStyle/>
        <a:p>
          <a:r>
            <a:rPr lang="en-US" sz="2000" dirty="0" smtClean="0"/>
            <a:t>Gap Analysis and Solution</a:t>
          </a:r>
          <a:endParaRPr lang="en-US" sz="2000" dirty="0"/>
        </a:p>
      </dgm:t>
    </dgm:pt>
    <dgm:pt modelId="{E573EF77-D155-44D8-9A5E-A2C6E4940857}" type="parTrans" cxnId="{63A8DBE4-D90F-4963-83FB-7266E4949758}">
      <dgm:prSet/>
      <dgm:spPr/>
      <dgm:t>
        <a:bodyPr/>
        <a:lstStyle/>
        <a:p>
          <a:endParaRPr lang="en-US" sz="2000"/>
        </a:p>
      </dgm:t>
    </dgm:pt>
    <dgm:pt modelId="{18A5512F-1500-4EFE-80D4-FEC736420B72}" type="sibTrans" cxnId="{63A8DBE4-D90F-4963-83FB-7266E4949758}">
      <dgm:prSet/>
      <dgm:spPr/>
      <dgm:t>
        <a:bodyPr/>
        <a:lstStyle/>
        <a:p>
          <a:endParaRPr lang="en-US" sz="2000"/>
        </a:p>
      </dgm:t>
    </dgm:pt>
    <dgm:pt modelId="{2F9643A4-CB10-4395-AF6F-19D83EA0276C}">
      <dgm:prSet phldrT="[Text]" custT="1"/>
      <dgm:spPr/>
      <dgm:t>
        <a:bodyPr/>
        <a:lstStyle/>
        <a:p>
          <a:r>
            <a:rPr lang="en-US" sz="2000" dirty="0" smtClean="0"/>
            <a:t>4</a:t>
          </a:r>
          <a:endParaRPr lang="en-US" sz="2000" dirty="0"/>
        </a:p>
      </dgm:t>
    </dgm:pt>
    <dgm:pt modelId="{B5652900-BABC-4144-B2AA-FADC7C38B271}" type="parTrans" cxnId="{9A60E211-884C-4B79-B132-A46CC76BF9C0}">
      <dgm:prSet/>
      <dgm:spPr/>
      <dgm:t>
        <a:bodyPr/>
        <a:lstStyle/>
        <a:p>
          <a:endParaRPr lang="en-US" sz="2000"/>
        </a:p>
      </dgm:t>
    </dgm:pt>
    <dgm:pt modelId="{74D581C7-1286-4D6C-8D0E-87008902D990}" type="sibTrans" cxnId="{9A60E211-884C-4B79-B132-A46CC76BF9C0}">
      <dgm:prSet/>
      <dgm:spPr/>
      <dgm:t>
        <a:bodyPr/>
        <a:lstStyle/>
        <a:p>
          <a:endParaRPr lang="en-US" sz="2000"/>
        </a:p>
      </dgm:t>
    </dgm:pt>
    <dgm:pt modelId="{4AA4AEDC-4766-4D82-9445-1ACC93A9C4E4}">
      <dgm:prSet phldrT="[Text]" custT="1"/>
      <dgm:spPr/>
      <dgm:t>
        <a:bodyPr/>
        <a:lstStyle/>
        <a:p>
          <a:r>
            <a:rPr lang="en-US" sz="2000" dirty="0" smtClean="0"/>
            <a:t>Training Plan</a:t>
          </a:r>
          <a:endParaRPr lang="en-US" sz="2000" dirty="0"/>
        </a:p>
      </dgm:t>
    </dgm:pt>
    <dgm:pt modelId="{3692DAA6-EAE2-4DAE-A44A-381552560277}" type="parTrans" cxnId="{BC34CE72-77D7-49AE-9DF0-0DF227B8C84A}">
      <dgm:prSet/>
      <dgm:spPr/>
      <dgm:t>
        <a:bodyPr/>
        <a:lstStyle/>
        <a:p>
          <a:endParaRPr lang="en-US" sz="2000"/>
        </a:p>
      </dgm:t>
    </dgm:pt>
    <dgm:pt modelId="{005CA610-849E-4CEE-A0FC-3CC18E78FBAB}" type="sibTrans" cxnId="{BC34CE72-77D7-49AE-9DF0-0DF227B8C84A}">
      <dgm:prSet/>
      <dgm:spPr/>
      <dgm:t>
        <a:bodyPr/>
        <a:lstStyle/>
        <a:p>
          <a:endParaRPr lang="en-US" sz="2000"/>
        </a:p>
      </dgm:t>
    </dgm:pt>
    <dgm:pt modelId="{3E87A579-001B-468A-84FC-81A26C435225}">
      <dgm:prSet phldrT="[Text]" custT="1"/>
      <dgm:spPr/>
      <dgm:t>
        <a:bodyPr/>
        <a:lstStyle/>
        <a:p>
          <a:r>
            <a:rPr lang="en-US" sz="2000" dirty="0" smtClean="0"/>
            <a:t>5</a:t>
          </a:r>
          <a:endParaRPr lang="en-US" sz="2000" dirty="0"/>
        </a:p>
      </dgm:t>
    </dgm:pt>
    <dgm:pt modelId="{997A8A92-CA1E-4959-985F-FE779F1C49F7}" type="parTrans" cxnId="{FF0EDD48-367A-4384-B069-5D784025FC0F}">
      <dgm:prSet/>
      <dgm:spPr/>
      <dgm:t>
        <a:bodyPr/>
        <a:lstStyle/>
        <a:p>
          <a:endParaRPr lang="en-US"/>
        </a:p>
      </dgm:t>
    </dgm:pt>
    <dgm:pt modelId="{FA581F27-B625-475B-86CF-7230DC94EAB7}" type="sibTrans" cxnId="{FF0EDD48-367A-4384-B069-5D784025FC0F}">
      <dgm:prSet/>
      <dgm:spPr/>
      <dgm:t>
        <a:bodyPr/>
        <a:lstStyle/>
        <a:p>
          <a:endParaRPr lang="en-US"/>
        </a:p>
      </dgm:t>
    </dgm:pt>
    <dgm:pt modelId="{3C9C52EF-5EEF-473E-BD76-D81626F135C2}">
      <dgm:prSet phldrT="[Text]" custT="1"/>
      <dgm:spPr/>
      <dgm:t>
        <a:bodyPr/>
        <a:lstStyle/>
        <a:p>
          <a:r>
            <a:rPr lang="en-US" sz="2000" dirty="0" smtClean="0"/>
            <a:t>Commitment</a:t>
          </a:r>
          <a:endParaRPr lang="en-US" sz="2000" dirty="0"/>
        </a:p>
      </dgm:t>
    </dgm:pt>
    <dgm:pt modelId="{2C10D2F0-E9E2-426F-B146-45905DD60627}" type="parTrans" cxnId="{DDDB840E-6777-44D2-ABFA-3E0F5632ECAF}">
      <dgm:prSet/>
      <dgm:spPr/>
      <dgm:t>
        <a:bodyPr/>
        <a:lstStyle/>
        <a:p>
          <a:endParaRPr lang="en-US"/>
        </a:p>
      </dgm:t>
    </dgm:pt>
    <dgm:pt modelId="{297684D2-2777-4B6F-8C24-1B7AABA7637F}" type="sibTrans" cxnId="{DDDB840E-6777-44D2-ABFA-3E0F5632ECAF}">
      <dgm:prSet/>
      <dgm:spPr/>
      <dgm:t>
        <a:bodyPr/>
        <a:lstStyle/>
        <a:p>
          <a:endParaRPr lang="en-US"/>
        </a:p>
      </dgm:t>
    </dgm:pt>
    <dgm:pt modelId="{95C1B19C-F6A7-44F7-828D-C1AB55B13DA9}">
      <dgm:prSet phldrT="[Text]" custT="1"/>
      <dgm:spPr/>
      <dgm:t>
        <a:bodyPr/>
        <a:lstStyle/>
        <a:p>
          <a:r>
            <a:rPr lang="en-US" sz="2000" dirty="0" smtClean="0"/>
            <a:t>6</a:t>
          </a:r>
          <a:endParaRPr lang="en-US" sz="2000" dirty="0"/>
        </a:p>
      </dgm:t>
    </dgm:pt>
    <dgm:pt modelId="{74AC92B7-0316-4652-A250-18D5B4D9F16D}" type="parTrans" cxnId="{56D2B9F5-CA64-4E75-AAFA-BBC0F85D357C}">
      <dgm:prSet/>
      <dgm:spPr/>
      <dgm:t>
        <a:bodyPr/>
        <a:lstStyle/>
        <a:p>
          <a:endParaRPr lang="en-US"/>
        </a:p>
      </dgm:t>
    </dgm:pt>
    <dgm:pt modelId="{E0727C5F-8AAB-44E9-9E86-FC820BEC644A}" type="sibTrans" cxnId="{56D2B9F5-CA64-4E75-AAFA-BBC0F85D357C}">
      <dgm:prSet/>
      <dgm:spPr/>
      <dgm:t>
        <a:bodyPr/>
        <a:lstStyle/>
        <a:p>
          <a:endParaRPr lang="en-US"/>
        </a:p>
      </dgm:t>
    </dgm:pt>
    <dgm:pt modelId="{D0C333A5-B7F3-43D7-BB30-E16BC56CA25F}">
      <dgm:prSet phldrT="[Text]" custT="1"/>
      <dgm:spPr/>
      <dgm:t>
        <a:bodyPr/>
        <a:lstStyle/>
        <a:p>
          <a:r>
            <a:rPr lang="en-US" sz="2000" dirty="0" smtClean="0"/>
            <a:t>Q&amp;A</a:t>
          </a:r>
          <a:endParaRPr lang="en-US" sz="2000" dirty="0"/>
        </a:p>
      </dgm:t>
    </dgm:pt>
    <dgm:pt modelId="{6A3C9DEE-D4D8-4CEC-A4EE-D6E44A98ABEF}" type="parTrans" cxnId="{A3BD60A4-67B7-4946-BCD9-59F2213A8CF2}">
      <dgm:prSet/>
      <dgm:spPr/>
      <dgm:t>
        <a:bodyPr/>
        <a:lstStyle/>
        <a:p>
          <a:endParaRPr lang="en-US"/>
        </a:p>
      </dgm:t>
    </dgm:pt>
    <dgm:pt modelId="{4A955B57-4FC8-49F6-8F83-A3BDC089D972}" type="sibTrans" cxnId="{A3BD60A4-67B7-4946-BCD9-59F2213A8CF2}">
      <dgm:prSet/>
      <dgm:spPr/>
      <dgm:t>
        <a:bodyPr/>
        <a:lstStyle/>
        <a:p>
          <a:endParaRPr lang="en-US"/>
        </a:p>
      </dgm:t>
    </dgm:pt>
    <dgm:pt modelId="{DDA7E9F5-2A26-4F2D-BEAF-50C56761C86E}" type="pres">
      <dgm:prSet presAssocID="{543CFE49-8F00-4C90-A5B7-69447DE0C630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0E4A450-8A0F-4BAF-AC8A-1F24F2B5C1CC}" type="pres">
      <dgm:prSet presAssocID="{73C64CDE-C0B4-4331-BE03-6124C78078B2}" presName="composite" presStyleCnt="0"/>
      <dgm:spPr/>
      <dgm:t>
        <a:bodyPr/>
        <a:lstStyle/>
        <a:p>
          <a:endParaRPr lang="en-US"/>
        </a:p>
      </dgm:t>
    </dgm:pt>
    <dgm:pt modelId="{9E2DFFE6-9CE8-407F-BE1A-6B5C6E4C74A9}" type="pres">
      <dgm:prSet presAssocID="{73C64CDE-C0B4-4331-BE03-6124C78078B2}" presName="parentText" presStyleLbl="alignNode1" presStyleIdx="0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8C633C-E692-4329-AAB8-FC5D035D7137}" type="pres">
      <dgm:prSet presAssocID="{73C64CDE-C0B4-4331-BE03-6124C78078B2}" presName="descendantText" presStyleLbl="alignAcc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73E431-1425-4ED7-876D-E40F1324A497}" type="pres">
      <dgm:prSet presAssocID="{8440D9A6-AF49-4BA2-863E-79B717C39E70}" presName="sp" presStyleCnt="0"/>
      <dgm:spPr/>
      <dgm:t>
        <a:bodyPr/>
        <a:lstStyle/>
        <a:p>
          <a:endParaRPr lang="en-US"/>
        </a:p>
      </dgm:t>
    </dgm:pt>
    <dgm:pt modelId="{587BE27F-221C-41B7-8576-C02408E45222}" type="pres">
      <dgm:prSet presAssocID="{248BF8D7-C26D-4353-BEB6-5A95F6EEE196}" presName="composite" presStyleCnt="0"/>
      <dgm:spPr/>
      <dgm:t>
        <a:bodyPr/>
        <a:lstStyle/>
        <a:p>
          <a:endParaRPr lang="en-US"/>
        </a:p>
      </dgm:t>
    </dgm:pt>
    <dgm:pt modelId="{DC030693-9D1F-462D-80B1-7B545B8D5D36}" type="pres">
      <dgm:prSet presAssocID="{248BF8D7-C26D-4353-BEB6-5A95F6EEE196}" presName="parentText" presStyleLbl="align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9CB391-31D8-4C0C-99B1-ABF93AF6EC43}" type="pres">
      <dgm:prSet presAssocID="{248BF8D7-C26D-4353-BEB6-5A95F6EEE196}" presName="descendantText" presStyleLbl="alignAcc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C1D243-4914-4C6D-8111-0981287F71E3}" type="pres">
      <dgm:prSet presAssocID="{2D208E80-7C0A-414A-9423-962E50E5F2FB}" presName="sp" presStyleCnt="0"/>
      <dgm:spPr/>
      <dgm:t>
        <a:bodyPr/>
        <a:lstStyle/>
        <a:p>
          <a:endParaRPr lang="en-US"/>
        </a:p>
      </dgm:t>
    </dgm:pt>
    <dgm:pt modelId="{23BD951F-D774-47B5-8A57-152CEF71D686}" type="pres">
      <dgm:prSet presAssocID="{CD2A322D-5CF5-485C-A6B9-F47904C790BA}" presName="composite" presStyleCnt="0"/>
      <dgm:spPr/>
      <dgm:t>
        <a:bodyPr/>
        <a:lstStyle/>
        <a:p>
          <a:endParaRPr lang="en-US"/>
        </a:p>
      </dgm:t>
    </dgm:pt>
    <dgm:pt modelId="{40628B50-C12D-4ACD-AC2D-5128F62BD0F0}" type="pres">
      <dgm:prSet presAssocID="{CD2A322D-5CF5-485C-A6B9-F47904C790BA}" presName="parentText" presStyleLbl="align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FCDBC9-646B-4281-B492-C5E365A47776}" type="pres">
      <dgm:prSet presAssocID="{CD2A322D-5CF5-485C-A6B9-F47904C790BA}" presName="descendantText" presStyleLbl="alignAcc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07EC7E-8085-4A42-AF9C-81F8DAC0F435}" type="pres">
      <dgm:prSet presAssocID="{B336912F-58AD-4B09-9235-0CD4452DFDEE}" presName="sp" presStyleCnt="0"/>
      <dgm:spPr/>
      <dgm:t>
        <a:bodyPr/>
        <a:lstStyle/>
        <a:p>
          <a:endParaRPr lang="en-US"/>
        </a:p>
      </dgm:t>
    </dgm:pt>
    <dgm:pt modelId="{EF212A2B-6545-43A8-9889-2D300046719B}" type="pres">
      <dgm:prSet presAssocID="{2F9643A4-CB10-4395-AF6F-19D83EA0276C}" presName="composite" presStyleCnt="0"/>
      <dgm:spPr/>
      <dgm:t>
        <a:bodyPr/>
        <a:lstStyle/>
        <a:p>
          <a:endParaRPr lang="en-US"/>
        </a:p>
      </dgm:t>
    </dgm:pt>
    <dgm:pt modelId="{93786FF4-240A-405F-BB89-B50C93E3DDB9}" type="pres">
      <dgm:prSet presAssocID="{2F9643A4-CB10-4395-AF6F-19D83EA0276C}" presName="parentText" presStyleLbl="align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899FA2-AD67-4637-98BF-075230BAB1CE}" type="pres">
      <dgm:prSet presAssocID="{2F9643A4-CB10-4395-AF6F-19D83EA0276C}" presName="descendantText" presStyleLbl="alignAcc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F21E38-4DAD-4989-B916-13DBA4A8791A}" type="pres">
      <dgm:prSet presAssocID="{74D581C7-1286-4D6C-8D0E-87008902D990}" presName="sp" presStyleCnt="0"/>
      <dgm:spPr/>
    </dgm:pt>
    <dgm:pt modelId="{3E8FBFD7-0E2F-4E40-AFA3-D1AD0A55FE71}" type="pres">
      <dgm:prSet presAssocID="{3E87A579-001B-468A-84FC-81A26C435225}" presName="composite" presStyleCnt="0"/>
      <dgm:spPr/>
    </dgm:pt>
    <dgm:pt modelId="{938FD469-F7E7-4883-BB87-9C301BA27775}" type="pres">
      <dgm:prSet presAssocID="{3E87A579-001B-468A-84FC-81A26C435225}" presName="parentText" presStyleLbl="align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193A8D-5127-4618-8ABF-A556E3818A76}" type="pres">
      <dgm:prSet presAssocID="{3E87A579-001B-468A-84FC-81A26C435225}" presName="descendantText" presStyleLbl="alignAcc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14BD1A-9634-4FDF-94B5-136B8422EBE8}" type="pres">
      <dgm:prSet presAssocID="{FA581F27-B625-475B-86CF-7230DC94EAB7}" presName="sp" presStyleCnt="0"/>
      <dgm:spPr/>
    </dgm:pt>
    <dgm:pt modelId="{1366E2D8-52FD-410C-88EB-ED0428F3CD49}" type="pres">
      <dgm:prSet presAssocID="{95C1B19C-F6A7-44F7-828D-C1AB55B13DA9}" presName="composite" presStyleCnt="0"/>
      <dgm:spPr/>
    </dgm:pt>
    <dgm:pt modelId="{B38A5F6C-098F-41F6-B42F-C66FD9E15269}" type="pres">
      <dgm:prSet presAssocID="{95C1B19C-F6A7-44F7-828D-C1AB55B13DA9}" presName="parentText" presStyleLbl="alignNode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7FFBD4-642D-4792-ACB0-FE411663CF80}" type="pres">
      <dgm:prSet presAssocID="{95C1B19C-F6A7-44F7-828D-C1AB55B13DA9}" presName="descendantText" presStyleLbl="alignAcc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EFD5015-B942-45AE-837C-CE6BBB39F2C1}" type="presOf" srcId="{3E87A579-001B-468A-84FC-81A26C435225}" destId="{938FD469-F7E7-4883-BB87-9C301BA27775}" srcOrd="0" destOrd="0" presId="urn:microsoft.com/office/officeart/2005/8/layout/chevron2"/>
    <dgm:cxn modelId="{AC5B3DAA-F6F5-4687-9EA9-D13911A599DD}" type="presOf" srcId="{95C1B19C-F6A7-44F7-828D-C1AB55B13DA9}" destId="{B38A5F6C-098F-41F6-B42F-C66FD9E15269}" srcOrd="0" destOrd="0" presId="urn:microsoft.com/office/officeart/2005/8/layout/chevron2"/>
    <dgm:cxn modelId="{A9531CA8-9600-4A5A-AF57-B4CBAC968A2E}" srcId="{543CFE49-8F00-4C90-A5B7-69447DE0C630}" destId="{CD2A322D-5CF5-485C-A6B9-F47904C790BA}" srcOrd="2" destOrd="0" parTransId="{0358F327-B0A6-41E4-A640-F058AD0990E8}" sibTransId="{B336912F-58AD-4B09-9235-0CD4452DFDEE}"/>
    <dgm:cxn modelId="{DD23C3C8-EA0E-49D3-AFDE-D89C0C095ACF}" type="presOf" srcId="{11B010AB-BC60-4982-BA39-C4F535D7B578}" destId="{C98C633C-E692-4329-AAB8-FC5D035D7137}" srcOrd="0" destOrd="0" presId="urn:microsoft.com/office/officeart/2005/8/layout/chevron2"/>
    <dgm:cxn modelId="{B40C4134-2DB6-4FCB-B8C7-F180E39F6DA8}" srcId="{543CFE49-8F00-4C90-A5B7-69447DE0C630}" destId="{248BF8D7-C26D-4353-BEB6-5A95F6EEE196}" srcOrd="1" destOrd="0" parTransId="{1F65A141-CE03-4337-BD3E-5391A1BFAF36}" sibTransId="{2D208E80-7C0A-414A-9423-962E50E5F2FB}"/>
    <dgm:cxn modelId="{BC34CE72-77D7-49AE-9DF0-0DF227B8C84A}" srcId="{2F9643A4-CB10-4395-AF6F-19D83EA0276C}" destId="{4AA4AEDC-4766-4D82-9445-1ACC93A9C4E4}" srcOrd="0" destOrd="0" parTransId="{3692DAA6-EAE2-4DAE-A44A-381552560277}" sibTransId="{005CA610-849E-4CEE-A0FC-3CC18E78FBAB}"/>
    <dgm:cxn modelId="{201A1DFC-6F1B-4F68-B323-FA25E3D8722F}" type="presOf" srcId="{E914F08F-B9EC-475A-9EBB-3205CF6AF9D9}" destId="{57FCDBC9-646B-4281-B492-C5E365A47776}" srcOrd="0" destOrd="0" presId="urn:microsoft.com/office/officeart/2005/8/layout/chevron2"/>
    <dgm:cxn modelId="{9E56E29C-0F4A-4DDB-A38F-9BA937C38102}" type="presOf" srcId="{73C64CDE-C0B4-4331-BE03-6124C78078B2}" destId="{9E2DFFE6-9CE8-407F-BE1A-6B5C6E4C74A9}" srcOrd="0" destOrd="0" presId="urn:microsoft.com/office/officeart/2005/8/layout/chevron2"/>
    <dgm:cxn modelId="{ABC18D8E-9135-4EC8-9B92-771EF1060CE8}" type="presOf" srcId="{248BF8D7-C26D-4353-BEB6-5A95F6EEE196}" destId="{DC030693-9D1F-462D-80B1-7B545B8D5D36}" srcOrd="0" destOrd="0" presId="urn:microsoft.com/office/officeart/2005/8/layout/chevron2"/>
    <dgm:cxn modelId="{4CE5A136-A64D-4632-897A-18340C999778}" type="presOf" srcId="{D0C333A5-B7F3-43D7-BB30-E16BC56CA25F}" destId="{CC7FFBD4-642D-4792-ACB0-FE411663CF80}" srcOrd="0" destOrd="0" presId="urn:microsoft.com/office/officeart/2005/8/layout/chevron2"/>
    <dgm:cxn modelId="{DDDB840E-6777-44D2-ABFA-3E0F5632ECAF}" srcId="{3E87A579-001B-468A-84FC-81A26C435225}" destId="{3C9C52EF-5EEF-473E-BD76-D81626F135C2}" srcOrd="0" destOrd="0" parTransId="{2C10D2F0-E9E2-426F-B146-45905DD60627}" sibTransId="{297684D2-2777-4B6F-8C24-1B7AABA7637F}"/>
    <dgm:cxn modelId="{0AFEF711-9E17-43A6-88E4-9C4B395B2C71}" srcId="{543CFE49-8F00-4C90-A5B7-69447DE0C630}" destId="{73C64CDE-C0B4-4331-BE03-6124C78078B2}" srcOrd="0" destOrd="0" parTransId="{B45A4ECF-9FCA-4045-8E5B-3CD1F688233D}" sibTransId="{8440D9A6-AF49-4BA2-863E-79B717C39E70}"/>
    <dgm:cxn modelId="{867D3836-C368-4933-AE68-1FBB95414B9F}" srcId="{248BF8D7-C26D-4353-BEB6-5A95F6EEE196}" destId="{F941109F-FC2E-4ABE-A837-71056FBB9BE6}" srcOrd="0" destOrd="0" parTransId="{FC347BDC-C6B9-4BF5-9EA2-35395F0F97FD}" sibTransId="{32C45055-F2D7-428C-8514-F49999974D1D}"/>
    <dgm:cxn modelId="{BCB3B088-5540-43A7-BF05-8F273437A682}" type="presOf" srcId="{F941109F-FC2E-4ABE-A837-71056FBB9BE6}" destId="{DB9CB391-31D8-4C0C-99B1-ABF93AF6EC43}" srcOrd="0" destOrd="0" presId="urn:microsoft.com/office/officeart/2005/8/layout/chevron2"/>
    <dgm:cxn modelId="{63A8DBE4-D90F-4963-83FB-7266E4949758}" srcId="{CD2A322D-5CF5-485C-A6B9-F47904C790BA}" destId="{E914F08F-B9EC-475A-9EBB-3205CF6AF9D9}" srcOrd="0" destOrd="0" parTransId="{E573EF77-D155-44D8-9A5E-A2C6E4940857}" sibTransId="{18A5512F-1500-4EFE-80D4-FEC736420B72}"/>
    <dgm:cxn modelId="{87BDC270-0BED-482B-91F3-DA2ABCF28760}" type="presOf" srcId="{CD2A322D-5CF5-485C-A6B9-F47904C790BA}" destId="{40628B50-C12D-4ACD-AC2D-5128F62BD0F0}" srcOrd="0" destOrd="0" presId="urn:microsoft.com/office/officeart/2005/8/layout/chevron2"/>
    <dgm:cxn modelId="{FF0EDD48-367A-4384-B069-5D784025FC0F}" srcId="{543CFE49-8F00-4C90-A5B7-69447DE0C630}" destId="{3E87A579-001B-468A-84FC-81A26C435225}" srcOrd="4" destOrd="0" parTransId="{997A8A92-CA1E-4959-985F-FE779F1C49F7}" sibTransId="{FA581F27-B625-475B-86CF-7230DC94EAB7}"/>
    <dgm:cxn modelId="{D6620CF4-2421-41CB-982F-09F64FBCC87D}" type="presOf" srcId="{543CFE49-8F00-4C90-A5B7-69447DE0C630}" destId="{DDA7E9F5-2A26-4F2D-BEAF-50C56761C86E}" srcOrd="0" destOrd="0" presId="urn:microsoft.com/office/officeart/2005/8/layout/chevron2"/>
    <dgm:cxn modelId="{4513A21A-A4CF-4CBA-8D9F-6BB4E509AD1B}" type="presOf" srcId="{2F9643A4-CB10-4395-AF6F-19D83EA0276C}" destId="{93786FF4-240A-405F-BB89-B50C93E3DDB9}" srcOrd="0" destOrd="0" presId="urn:microsoft.com/office/officeart/2005/8/layout/chevron2"/>
    <dgm:cxn modelId="{4284F702-4D15-496E-889C-A8862243A92F}" type="presOf" srcId="{3C9C52EF-5EEF-473E-BD76-D81626F135C2}" destId="{32193A8D-5127-4618-8ABF-A556E3818A76}" srcOrd="0" destOrd="0" presId="urn:microsoft.com/office/officeart/2005/8/layout/chevron2"/>
    <dgm:cxn modelId="{4E74340D-F370-438A-AFDD-3633EC45A5AD}" type="presOf" srcId="{4AA4AEDC-4766-4D82-9445-1ACC93A9C4E4}" destId="{F8899FA2-AD67-4637-98BF-075230BAB1CE}" srcOrd="0" destOrd="0" presId="urn:microsoft.com/office/officeart/2005/8/layout/chevron2"/>
    <dgm:cxn modelId="{A3BD60A4-67B7-4946-BCD9-59F2213A8CF2}" srcId="{95C1B19C-F6A7-44F7-828D-C1AB55B13DA9}" destId="{D0C333A5-B7F3-43D7-BB30-E16BC56CA25F}" srcOrd="0" destOrd="0" parTransId="{6A3C9DEE-D4D8-4CEC-A4EE-D6E44A98ABEF}" sibTransId="{4A955B57-4FC8-49F6-8F83-A3BDC089D972}"/>
    <dgm:cxn modelId="{620E68B9-E1AB-4382-97A6-297FEFC4D204}" srcId="{73C64CDE-C0B4-4331-BE03-6124C78078B2}" destId="{11B010AB-BC60-4982-BA39-C4F535D7B578}" srcOrd="0" destOrd="0" parTransId="{8D83BA84-35B8-452E-AA87-B9D288161A1C}" sibTransId="{28BED1A3-E484-4330-B67C-B1B6093DD830}"/>
    <dgm:cxn modelId="{9A60E211-884C-4B79-B132-A46CC76BF9C0}" srcId="{543CFE49-8F00-4C90-A5B7-69447DE0C630}" destId="{2F9643A4-CB10-4395-AF6F-19D83EA0276C}" srcOrd="3" destOrd="0" parTransId="{B5652900-BABC-4144-B2AA-FADC7C38B271}" sibTransId="{74D581C7-1286-4D6C-8D0E-87008902D990}"/>
    <dgm:cxn modelId="{56D2B9F5-CA64-4E75-AAFA-BBC0F85D357C}" srcId="{543CFE49-8F00-4C90-A5B7-69447DE0C630}" destId="{95C1B19C-F6A7-44F7-828D-C1AB55B13DA9}" srcOrd="5" destOrd="0" parTransId="{74AC92B7-0316-4652-A250-18D5B4D9F16D}" sibTransId="{E0727C5F-8AAB-44E9-9E86-FC820BEC644A}"/>
    <dgm:cxn modelId="{954F8E1F-5238-4970-837B-BA67FE956022}" type="presParOf" srcId="{DDA7E9F5-2A26-4F2D-BEAF-50C56761C86E}" destId="{40E4A450-8A0F-4BAF-AC8A-1F24F2B5C1CC}" srcOrd="0" destOrd="0" presId="urn:microsoft.com/office/officeart/2005/8/layout/chevron2"/>
    <dgm:cxn modelId="{F97DCED6-69A1-4A1E-892D-27F0537D0660}" type="presParOf" srcId="{40E4A450-8A0F-4BAF-AC8A-1F24F2B5C1CC}" destId="{9E2DFFE6-9CE8-407F-BE1A-6B5C6E4C74A9}" srcOrd="0" destOrd="0" presId="urn:microsoft.com/office/officeart/2005/8/layout/chevron2"/>
    <dgm:cxn modelId="{9000BFF1-0EE4-4871-92EA-1493C9CB8EBE}" type="presParOf" srcId="{40E4A450-8A0F-4BAF-AC8A-1F24F2B5C1CC}" destId="{C98C633C-E692-4329-AAB8-FC5D035D7137}" srcOrd="1" destOrd="0" presId="urn:microsoft.com/office/officeart/2005/8/layout/chevron2"/>
    <dgm:cxn modelId="{5DAE4F6B-005A-431C-835F-D95298BEEC41}" type="presParOf" srcId="{DDA7E9F5-2A26-4F2D-BEAF-50C56761C86E}" destId="{8573E431-1425-4ED7-876D-E40F1324A497}" srcOrd="1" destOrd="0" presId="urn:microsoft.com/office/officeart/2005/8/layout/chevron2"/>
    <dgm:cxn modelId="{30834826-F764-4EC1-8979-F4D2FEBEBE48}" type="presParOf" srcId="{DDA7E9F5-2A26-4F2D-BEAF-50C56761C86E}" destId="{587BE27F-221C-41B7-8576-C02408E45222}" srcOrd="2" destOrd="0" presId="urn:microsoft.com/office/officeart/2005/8/layout/chevron2"/>
    <dgm:cxn modelId="{438ED355-24A7-48D7-BAA8-12D3D7339A40}" type="presParOf" srcId="{587BE27F-221C-41B7-8576-C02408E45222}" destId="{DC030693-9D1F-462D-80B1-7B545B8D5D36}" srcOrd="0" destOrd="0" presId="urn:microsoft.com/office/officeart/2005/8/layout/chevron2"/>
    <dgm:cxn modelId="{0DE18DC4-0CC5-464F-93F3-7A45F4F52702}" type="presParOf" srcId="{587BE27F-221C-41B7-8576-C02408E45222}" destId="{DB9CB391-31D8-4C0C-99B1-ABF93AF6EC43}" srcOrd="1" destOrd="0" presId="urn:microsoft.com/office/officeart/2005/8/layout/chevron2"/>
    <dgm:cxn modelId="{FF7E1FE2-B6EB-43F4-89AA-E879B99B0C0D}" type="presParOf" srcId="{DDA7E9F5-2A26-4F2D-BEAF-50C56761C86E}" destId="{4BC1D243-4914-4C6D-8111-0981287F71E3}" srcOrd="3" destOrd="0" presId="urn:microsoft.com/office/officeart/2005/8/layout/chevron2"/>
    <dgm:cxn modelId="{213BCD45-56CA-4E86-9084-8037024994FD}" type="presParOf" srcId="{DDA7E9F5-2A26-4F2D-BEAF-50C56761C86E}" destId="{23BD951F-D774-47B5-8A57-152CEF71D686}" srcOrd="4" destOrd="0" presId="urn:microsoft.com/office/officeart/2005/8/layout/chevron2"/>
    <dgm:cxn modelId="{0EDB4888-ADBF-4EA8-B4EB-302ECA23207F}" type="presParOf" srcId="{23BD951F-D774-47B5-8A57-152CEF71D686}" destId="{40628B50-C12D-4ACD-AC2D-5128F62BD0F0}" srcOrd="0" destOrd="0" presId="urn:microsoft.com/office/officeart/2005/8/layout/chevron2"/>
    <dgm:cxn modelId="{A1B689C9-F739-4F8A-956A-46CA1D3978D7}" type="presParOf" srcId="{23BD951F-D774-47B5-8A57-152CEF71D686}" destId="{57FCDBC9-646B-4281-B492-C5E365A47776}" srcOrd="1" destOrd="0" presId="urn:microsoft.com/office/officeart/2005/8/layout/chevron2"/>
    <dgm:cxn modelId="{4E3A2599-5366-4CD1-A6E1-843AADC2C9CA}" type="presParOf" srcId="{DDA7E9F5-2A26-4F2D-BEAF-50C56761C86E}" destId="{4F07EC7E-8085-4A42-AF9C-81F8DAC0F435}" srcOrd="5" destOrd="0" presId="urn:microsoft.com/office/officeart/2005/8/layout/chevron2"/>
    <dgm:cxn modelId="{9EBCFD5B-9AA5-40C8-8AFE-5B7CB0CD4FCC}" type="presParOf" srcId="{DDA7E9F5-2A26-4F2D-BEAF-50C56761C86E}" destId="{EF212A2B-6545-43A8-9889-2D300046719B}" srcOrd="6" destOrd="0" presId="urn:microsoft.com/office/officeart/2005/8/layout/chevron2"/>
    <dgm:cxn modelId="{8A88FD8C-DB29-4A30-8BD2-B991BF4685E2}" type="presParOf" srcId="{EF212A2B-6545-43A8-9889-2D300046719B}" destId="{93786FF4-240A-405F-BB89-B50C93E3DDB9}" srcOrd="0" destOrd="0" presId="urn:microsoft.com/office/officeart/2005/8/layout/chevron2"/>
    <dgm:cxn modelId="{7AA1965D-332B-4023-B94A-6404663BB9F1}" type="presParOf" srcId="{EF212A2B-6545-43A8-9889-2D300046719B}" destId="{F8899FA2-AD67-4637-98BF-075230BAB1CE}" srcOrd="1" destOrd="0" presId="urn:microsoft.com/office/officeart/2005/8/layout/chevron2"/>
    <dgm:cxn modelId="{0B7BB7B0-1E40-4420-9C8F-FFA5F29D653F}" type="presParOf" srcId="{DDA7E9F5-2A26-4F2D-BEAF-50C56761C86E}" destId="{78F21E38-4DAD-4989-B916-13DBA4A8791A}" srcOrd="7" destOrd="0" presId="urn:microsoft.com/office/officeart/2005/8/layout/chevron2"/>
    <dgm:cxn modelId="{6AA5115C-3008-4D4F-B3E2-BCE205DDBAE8}" type="presParOf" srcId="{DDA7E9F5-2A26-4F2D-BEAF-50C56761C86E}" destId="{3E8FBFD7-0E2F-4E40-AFA3-D1AD0A55FE71}" srcOrd="8" destOrd="0" presId="urn:microsoft.com/office/officeart/2005/8/layout/chevron2"/>
    <dgm:cxn modelId="{B85753C9-7296-4B87-A622-BCC4CE8CBC99}" type="presParOf" srcId="{3E8FBFD7-0E2F-4E40-AFA3-D1AD0A55FE71}" destId="{938FD469-F7E7-4883-BB87-9C301BA27775}" srcOrd="0" destOrd="0" presId="urn:microsoft.com/office/officeart/2005/8/layout/chevron2"/>
    <dgm:cxn modelId="{FC3DB029-D009-4086-9BC7-358A6E1B3F24}" type="presParOf" srcId="{3E8FBFD7-0E2F-4E40-AFA3-D1AD0A55FE71}" destId="{32193A8D-5127-4618-8ABF-A556E3818A76}" srcOrd="1" destOrd="0" presId="urn:microsoft.com/office/officeart/2005/8/layout/chevron2"/>
    <dgm:cxn modelId="{E5B7854D-D8AD-4428-A5D0-07FFBAEA419D}" type="presParOf" srcId="{DDA7E9F5-2A26-4F2D-BEAF-50C56761C86E}" destId="{5214BD1A-9634-4FDF-94B5-136B8422EBE8}" srcOrd="9" destOrd="0" presId="urn:microsoft.com/office/officeart/2005/8/layout/chevron2"/>
    <dgm:cxn modelId="{25AAC7DF-3E46-42F0-AD46-378FDD2610B9}" type="presParOf" srcId="{DDA7E9F5-2A26-4F2D-BEAF-50C56761C86E}" destId="{1366E2D8-52FD-410C-88EB-ED0428F3CD49}" srcOrd="10" destOrd="0" presId="urn:microsoft.com/office/officeart/2005/8/layout/chevron2"/>
    <dgm:cxn modelId="{B0B26FE1-9C66-47BA-BE29-82B2513632DE}" type="presParOf" srcId="{1366E2D8-52FD-410C-88EB-ED0428F3CD49}" destId="{B38A5F6C-098F-41F6-B42F-C66FD9E15269}" srcOrd="0" destOrd="0" presId="urn:microsoft.com/office/officeart/2005/8/layout/chevron2"/>
    <dgm:cxn modelId="{11726D43-8C89-4DC4-8F12-C521B26664E5}" type="presParOf" srcId="{1366E2D8-52FD-410C-88EB-ED0428F3CD49}" destId="{CC7FFBD4-642D-4792-ACB0-FE411663CF80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43CFE49-8F00-4C90-A5B7-69447DE0C630}" type="doc">
      <dgm:prSet loTypeId="urn:microsoft.com/office/officeart/2005/8/layout/chevron2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3C64CDE-C0B4-4331-BE03-6124C78078B2}">
      <dgm:prSet phldrT="[Text]" custT="1"/>
      <dgm:spPr/>
      <dgm:t>
        <a:bodyPr/>
        <a:lstStyle/>
        <a:p>
          <a:r>
            <a:rPr lang="en-US" sz="2000" dirty="0" smtClean="0"/>
            <a:t>1</a:t>
          </a:r>
          <a:endParaRPr lang="en-US" sz="2000" dirty="0"/>
        </a:p>
      </dgm:t>
    </dgm:pt>
    <dgm:pt modelId="{B45A4ECF-9FCA-4045-8E5B-3CD1F688233D}" type="parTrans" cxnId="{0AFEF711-9E17-43A6-88E4-9C4B395B2C71}">
      <dgm:prSet/>
      <dgm:spPr/>
      <dgm:t>
        <a:bodyPr/>
        <a:lstStyle/>
        <a:p>
          <a:endParaRPr lang="en-US" sz="2000"/>
        </a:p>
      </dgm:t>
    </dgm:pt>
    <dgm:pt modelId="{8440D9A6-AF49-4BA2-863E-79B717C39E70}" type="sibTrans" cxnId="{0AFEF711-9E17-43A6-88E4-9C4B395B2C71}">
      <dgm:prSet/>
      <dgm:spPr/>
      <dgm:t>
        <a:bodyPr/>
        <a:lstStyle/>
        <a:p>
          <a:endParaRPr lang="en-US" sz="2000"/>
        </a:p>
      </dgm:t>
    </dgm:pt>
    <dgm:pt modelId="{11B010AB-BC60-4982-BA39-C4F535D7B578}">
      <dgm:prSet phldrT="[Text]" custT="1"/>
      <dgm:spPr/>
      <dgm:t>
        <a:bodyPr/>
        <a:lstStyle/>
        <a:p>
          <a:r>
            <a:rPr lang="en-US" sz="2000" dirty="0" smtClean="0"/>
            <a:t>Training Target</a:t>
          </a:r>
          <a:endParaRPr lang="en-US" sz="2000" dirty="0"/>
        </a:p>
      </dgm:t>
    </dgm:pt>
    <dgm:pt modelId="{8D83BA84-35B8-452E-AA87-B9D288161A1C}" type="parTrans" cxnId="{620E68B9-E1AB-4382-97A6-297FEFC4D204}">
      <dgm:prSet/>
      <dgm:spPr/>
      <dgm:t>
        <a:bodyPr/>
        <a:lstStyle/>
        <a:p>
          <a:endParaRPr lang="en-US" sz="2000"/>
        </a:p>
      </dgm:t>
    </dgm:pt>
    <dgm:pt modelId="{28BED1A3-E484-4330-B67C-B1B6093DD830}" type="sibTrans" cxnId="{620E68B9-E1AB-4382-97A6-297FEFC4D204}">
      <dgm:prSet/>
      <dgm:spPr/>
      <dgm:t>
        <a:bodyPr/>
        <a:lstStyle/>
        <a:p>
          <a:endParaRPr lang="en-US" sz="2000"/>
        </a:p>
      </dgm:t>
    </dgm:pt>
    <dgm:pt modelId="{248BF8D7-C26D-4353-BEB6-5A95F6EEE196}">
      <dgm:prSet phldrT="[Text]" custT="1"/>
      <dgm:spPr/>
      <dgm:t>
        <a:bodyPr/>
        <a:lstStyle/>
        <a:p>
          <a:r>
            <a:rPr lang="en-US" sz="2000" dirty="0" smtClean="0"/>
            <a:t>2</a:t>
          </a:r>
          <a:endParaRPr lang="en-US" sz="2000" dirty="0"/>
        </a:p>
      </dgm:t>
    </dgm:pt>
    <dgm:pt modelId="{1F65A141-CE03-4337-BD3E-5391A1BFAF36}" type="parTrans" cxnId="{B40C4134-2DB6-4FCB-B8C7-F180E39F6DA8}">
      <dgm:prSet/>
      <dgm:spPr/>
      <dgm:t>
        <a:bodyPr/>
        <a:lstStyle/>
        <a:p>
          <a:endParaRPr lang="en-US" sz="2000"/>
        </a:p>
      </dgm:t>
    </dgm:pt>
    <dgm:pt modelId="{2D208E80-7C0A-414A-9423-962E50E5F2FB}" type="sibTrans" cxnId="{B40C4134-2DB6-4FCB-B8C7-F180E39F6DA8}">
      <dgm:prSet/>
      <dgm:spPr/>
      <dgm:t>
        <a:bodyPr/>
        <a:lstStyle/>
        <a:p>
          <a:endParaRPr lang="en-US" sz="2000"/>
        </a:p>
      </dgm:t>
    </dgm:pt>
    <dgm:pt modelId="{F941109F-FC2E-4ABE-A837-71056FBB9BE6}">
      <dgm:prSet phldrT="[Text]" custT="1"/>
      <dgm:spPr>
        <a:solidFill>
          <a:schemeClr val="tx2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en-US" sz="2000" dirty="0" smtClean="0"/>
            <a:t>Current status</a:t>
          </a:r>
          <a:endParaRPr lang="en-US" sz="2000" dirty="0"/>
        </a:p>
      </dgm:t>
    </dgm:pt>
    <dgm:pt modelId="{FC347BDC-C6B9-4BF5-9EA2-35395F0F97FD}" type="parTrans" cxnId="{867D3836-C368-4933-AE68-1FBB95414B9F}">
      <dgm:prSet/>
      <dgm:spPr/>
      <dgm:t>
        <a:bodyPr/>
        <a:lstStyle/>
        <a:p>
          <a:endParaRPr lang="en-US" sz="2000"/>
        </a:p>
      </dgm:t>
    </dgm:pt>
    <dgm:pt modelId="{32C45055-F2D7-428C-8514-F49999974D1D}" type="sibTrans" cxnId="{867D3836-C368-4933-AE68-1FBB95414B9F}">
      <dgm:prSet/>
      <dgm:spPr/>
      <dgm:t>
        <a:bodyPr/>
        <a:lstStyle/>
        <a:p>
          <a:endParaRPr lang="en-US" sz="2000"/>
        </a:p>
      </dgm:t>
    </dgm:pt>
    <dgm:pt modelId="{CD2A322D-5CF5-485C-A6B9-F47904C790BA}">
      <dgm:prSet phldrT="[Text]" custT="1"/>
      <dgm:spPr/>
      <dgm:t>
        <a:bodyPr/>
        <a:lstStyle/>
        <a:p>
          <a:r>
            <a:rPr lang="en-US" sz="2000" dirty="0" smtClean="0"/>
            <a:t>3</a:t>
          </a:r>
          <a:endParaRPr lang="en-US" sz="2000" dirty="0"/>
        </a:p>
      </dgm:t>
    </dgm:pt>
    <dgm:pt modelId="{0358F327-B0A6-41E4-A640-F058AD0990E8}" type="parTrans" cxnId="{A9531CA8-9600-4A5A-AF57-B4CBAC968A2E}">
      <dgm:prSet/>
      <dgm:spPr/>
      <dgm:t>
        <a:bodyPr/>
        <a:lstStyle/>
        <a:p>
          <a:endParaRPr lang="en-US" sz="2000"/>
        </a:p>
      </dgm:t>
    </dgm:pt>
    <dgm:pt modelId="{B336912F-58AD-4B09-9235-0CD4452DFDEE}" type="sibTrans" cxnId="{A9531CA8-9600-4A5A-AF57-B4CBAC968A2E}">
      <dgm:prSet/>
      <dgm:spPr/>
      <dgm:t>
        <a:bodyPr/>
        <a:lstStyle/>
        <a:p>
          <a:endParaRPr lang="en-US" sz="2000"/>
        </a:p>
      </dgm:t>
    </dgm:pt>
    <dgm:pt modelId="{E914F08F-B9EC-475A-9EBB-3205CF6AF9D9}">
      <dgm:prSet phldrT="[Text]" custT="1"/>
      <dgm:spPr/>
      <dgm:t>
        <a:bodyPr/>
        <a:lstStyle/>
        <a:p>
          <a:r>
            <a:rPr lang="en-US" sz="2000" dirty="0" smtClean="0"/>
            <a:t>Gap Analysis and Solution</a:t>
          </a:r>
          <a:endParaRPr lang="en-US" sz="2000" dirty="0"/>
        </a:p>
      </dgm:t>
    </dgm:pt>
    <dgm:pt modelId="{E573EF77-D155-44D8-9A5E-A2C6E4940857}" type="parTrans" cxnId="{63A8DBE4-D90F-4963-83FB-7266E4949758}">
      <dgm:prSet/>
      <dgm:spPr/>
      <dgm:t>
        <a:bodyPr/>
        <a:lstStyle/>
        <a:p>
          <a:endParaRPr lang="en-US" sz="2000"/>
        </a:p>
      </dgm:t>
    </dgm:pt>
    <dgm:pt modelId="{18A5512F-1500-4EFE-80D4-FEC736420B72}" type="sibTrans" cxnId="{63A8DBE4-D90F-4963-83FB-7266E4949758}">
      <dgm:prSet/>
      <dgm:spPr/>
      <dgm:t>
        <a:bodyPr/>
        <a:lstStyle/>
        <a:p>
          <a:endParaRPr lang="en-US" sz="2000"/>
        </a:p>
      </dgm:t>
    </dgm:pt>
    <dgm:pt modelId="{2F9643A4-CB10-4395-AF6F-19D83EA0276C}">
      <dgm:prSet phldrT="[Text]" custT="1"/>
      <dgm:spPr/>
      <dgm:t>
        <a:bodyPr/>
        <a:lstStyle/>
        <a:p>
          <a:r>
            <a:rPr lang="en-US" sz="2000" dirty="0" smtClean="0"/>
            <a:t>4</a:t>
          </a:r>
          <a:endParaRPr lang="en-US" sz="2000" dirty="0"/>
        </a:p>
      </dgm:t>
    </dgm:pt>
    <dgm:pt modelId="{B5652900-BABC-4144-B2AA-FADC7C38B271}" type="parTrans" cxnId="{9A60E211-884C-4B79-B132-A46CC76BF9C0}">
      <dgm:prSet/>
      <dgm:spPr/>
      <dgm:t>
        <a:bodyPr/>
        <a:lstStyle/>
        <a:p>
          <a:endParaRPr lang="en-US" sz="2000"/>
        </a:p>
      </dgm:t>
    </dgm:pt>
    <dgm:pt modelId="{74D581C7-1286-4D6C-8D0E-87008902D990}" type="sibTrans" cxnId="{9A60E211-884C-4B79-B132-A46CC76BF9C0}">
      <dgm:prSet/>
      <dgm:spPr/>
      <dgm:t>
        <a:bodyPr/>
        <a:lstStyle/>
        <a:p>
          <a:endParaRPr lang="en-US" sz="2000"/>
        </a:p>
      </dgm:t>
    </dgm:pt>
    <dgm:pt modelId="{4AA4AEDC-4766-4D82-9445-1ACC93A9C4E4}">
      <dgm:prSet phldrT="[Text]" custT="1"/>
      <dgm:spPr/>
      <dgm:t>
        <a:bodyPr/>
        <a:lstStyle/>
        <a:p>
          <a:r>
            <a:rPr lang="en-US" sz="2000" dirty="0" smtClean="0"/>
            <a:t>Training Plan</a:t>
          </a:r>
          <a:endParaRPr lang="en-US" sz="2000" dirty="0"/>
        </a:p>
      </dgm:t>
    </dgm:pt>
    <dgm:pt modelId="{3692DAA6-EAE2-4DAE-A44A-381552560277}" type="parTrans" cxnId="{BC34CE72-77D7-49AE-9DF0-0DF227B8C84A}">
      <dgm:prSet/>
      <dgm:spPr/>
      <dgm:t>
        <a:bodyPr/>
        <a:lstStyle/>
        <a:p>
          <a:endParaRPr lang="en-US" sz="2000"/>
        </a:p>
      </dgm:t>
    </dgm:pt>
    <dgm:pt modelId="{005CA610-849E-4CEE-A0FC-3CC18E78FBAB}" type="sibTrans" cxnId="{BC34CE72-77D7-49AE-9DF0-0DF227B8C84A}">
      <dgm:prSet/>
      <dgm:spPr/>
      <dgm:t>
        <a:bodyPr/>
        <a:lstStyle/>
        <a:p>
          <a:endParaRPr lang="en-US" sz="2000"/>
        </a:p>
      </dgm:t>
    </dgm:pt>
    <dgm:pt modelId="{3E87A579-001B-468A-84FC-81A26C435225}">
      <dgm:prSet phldrT="[Text]" custT="1"/>
      <dgm:spPr/>
      <dgm:t>
        <a:bodyPr/>
        <a:lstStyle/>
        <a:p>
          <a:r>
            <a:rPr lang="en-US" sz="2000" dirty="0" smtClean="0"/>
            <a:t>5</a:t>
          </a:r>
          <a:endParaRPr lang="en-US" sz="2000" dirty="0"/>
        </a:p>
      </dgm:t>
    </dgm:pt>
    <dgm:pt modelId="{997A8A92-CA1E-4959-985F-FE779F1C49F7}" type="parTrans" cxnId="{FF0EDD48-367A-4384-B069-5D784025FC0F}">
      <dgm:prSet/>
      <dgm:spPr/>
      <dgm:t>
        <a:bodyPr/>
        <a:lstStyle/>
        <a:p>
          <a:endParaRPr lang="en-US"/>
        </a:p>
      </dgm:t>
    </dgm:pt>
    <dgm:pt modelId="{FA581F27-B625-475B-86CF-7230DC94EAB7}" type="sibTrans" cxnId="{FF0EDD48-367A-4384-B069-5D784025FC0F}">
      <dgm:prSet/>
      <dgm:spPr/>
      <dgm:t>
        <a:bodyPr/>
        <a:lstStyle/>
        <a:p>
          <a:endParaRPr lang="en-US"/>
        </a:p>
      </dgm:t>
    </dgm:pt>
    <dgm:pt modelId="{3C9C52EF-5EEF-473E-BD76-D81626F135C2}">
      <dgm:prSet phldrT="[Text]" custT="1"/>
      <dgm:spPr/>
      <dgm:t>
        <a:bodyPr/>
        <a:lstStyle/>
        <a:p>
          <a:r>
            <a:rPr lang="en-US" sz="2000" dirty="0" smtClean="0"/>
            <a:t>Commitment</a:t>
          </a:r>
          <a:endParaRPr lang="en-US" sz="2000" dirty="0"/>
        </a:p>
      </dgm:t>
    </dgm:pt>
    <dgm:pt modelId="{2C10D2F0-E9E2-426F-B146-45905DD60627}" type="parTrans" cxnId="{DDDB840E-6777-44D2-ABFA-3E0F5632ECAF}">
      <dgm:prSet/>
      <dgm:spPr/>
      <dgm:t>
        <a:bodyPr/>
        <a:lstStyle/>
        <a:p>
          <a:endParaRPr lang="en-US"/>
        </a:p>
      </dgm:t>
    </dgm:pt>
    <dgm:pt modelId="{297684D2-2777-4B6F-8C24-1B7AABA7637F}" type="sibTrans" cxnId="{DDDB840E-6777-44D2-ABFA-3E0F5632ECAF}">
      <dgm:prSet/>
      <dgm:spPr/>
      <dgm:t>
        <a:bodyPr/>
        <a:lstStyle/>
        <a:p>
          <a:endParaRPr lang="en-US"/>
        </a:p>
      </dgm:t>
    </dgm:pt>
    <dgm:pt modelId="{95C1B19C-F6A7-44F7-828D-C1AB55B13DA9}">
      <dgm:prSet phldrT="[Text]" custT="1"/>
      <dgm:spPr/>
      <dgm:t>
        <a:bodyPr/>
        <a:lstStyle/>
        <a:p>
          <a:r>
            <a:rPr lang="en-US" sz="2000" dirty="0" smtClean="0"/>
            <a:t>6</a:t>
          </a:r>
          <a:endParaRPr lang="en-US" sz="2000" dirty="0"/>
        </a:p>
      </dgm:t>
    </dgm:pt>
    <dgm:pt modelId="{74AC92B7-0316-4652-A250-18D5B4D9F16D}" type="parTrans" cxnId="{56D2B9F5-CA64-4E75-AAFA-BBC0F85D357C}">
      <dgm:prSet/>
      <dgm:spPr/>
      <dgm:t>
        <a:bodyPr/>
        <a:lstStyle/>
        <a:p>
          <a:endParaRPr lang="en-US"/>
        </a:p>
      </dgm:t>
    </dgm:pt>
    <dgm:pt modelId="{E0727C5F-8AAB-44E9-9E86-FC820BEC644A}" type="sibTrans" cxnId="{56D2B9F5-CA64-4E75-AAFA-BBC0F85D357C}">
      <dgm:prSet/>
      <dgm:spPr/>
      <dgm:t>
        <a:bodyPr/>
        <a:lstStyle/>
        <a:p>
          <a:endParaRPr lang="en-US"/>
        </a:p>
      </dgm:t>
    </dgm:pt>
    <dgm:pt modelId="{D0C333A5-B7F3-43D7-BB30-E16BC56CA25F}">
      <dgm:prSet phldrT="[Text]" custT="1"/>
      <dgm:spPr/>
      <dgm:t>
        <a:bodyPr/>
        <a:lstStyle/>
        <a:p>
          <a:r>
            <a:rPr lang="en-US" sz="2000" dirty="0" smtClean="0"/>
            <a:t>Q&amp;A</a:t>
          </a:r>
          <a:endParaRPr lang="en-US" sz="2000" dirty="0"/>
        </a:p>
      </dgm:t>
    </dgm:pt>
    <dgm:pt modelId="{6A3C9DEE-D4D8-4CEC-A4EE-D6E44A98ABEF}" type="parTrans" cxnId="{A3BD60A4-67B7-4946-BCD9-59F2213A8CF2}">
      <dgm:prSet/>
      <dgm:spPr/>
      <dgm:t>
        <a:bodyPr/>
        <a:lstStyle/>
        <a:p>
          <a:endParaRPr lang="en-US"/>
        </a:p>
      </dgm:t>
    </dgm:pt>
    <dgm:pt modelId="{4A955B57-4FC8-49F6-8F83-A3BDC089D972}" type="sibTrans" cxnId="{A3BD60A4-67B7-4946-BCD9-59F2213A8CF2}">
      <dgm:prSet/>
      <dgm:spPr/>
      <dgm:t>
        <a:bodyPr/>
        <a:lstStyle/>
        <a:p>
          <a:endParaRPr lang="en-US"/>
        </a:p>
      </dgm:t>
    </dgm:pt>
    <dgm:pt modelId="{DDA7E9F5-2A26-4F2D-BEAF-50C56761C86E}" type="pres">
      <dgm:prSet presAssocID="{543CFE49-8F00-4C90-A5B7-69447DE0C630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0E4A450-8A0F-4BAF-AC8A-1F24F2B5C1CC}" type="pres">
      <dgm:prSet presAssocID="{73C64CDE-C0B4-4331-BE03-6124C78078B2}" presName="composite" presStyleCnt="0"/>
      <dgm:spPr/>
      <dgm:t>
        <a:bodyPr/>
        <a:lstStyle/>
        <a:p>
          <a:endParaRPr lang="en-US"/>
        </a:p>
      </dgm:t>
    </dgm:pt>
    <dgm:pt modelId="{9E2DFFE6-9CE8-407F-BE1A-6B5C6E4C74A9}" type="pres">
      <dgm:prSet presAssocID="{73C64CDE-C0B4-4331-BE03-6124C78078B2}" presName="parentText" presStyleLbl="alignNode1" presStyleIdx="0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8C633C-E692-4329-AAB8-FC5D035D7137}" type="pres">
      <dgm:prSet presAssocID="{73C64CDE-C0B4-4331-BE03-6124C78078B2}" presName="descendantText" presStyleLbl="alignAcc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73E431-1425-4ED7-876D-E40F1324A497}" type="pres">
      <dgm:prSet presAssocID="{8440D9A6-AF49-4BA2-863E-79B717C39E70}" presName="sp" presStyleCnt="0"/>
      <dgm:spPr/>
      <dgm:t>
        <a:bodyPr/>
        <a:lstStyle/>
        <a:p>
          <a:endParaRPr lang="en-US"/>
        </a:p>
      </dgm:t>
    </dgm:pt>
    <dgm:pt modelId="{587BE27F-221C-41B7-8576-C02408E45222}" type="pres">
      <dgm:prSet presAssocID="{248BF8D7-C26D-4353-BEB6-5A95F6EEE196}" presName="composite" presStyleCnt="0"/>
      <dgm:spPr/>
      <dgm:t>
        <a:bodyPr/>
        <a:lstStyle/>
        <a:p>
          <a:endParaRPr lang="en-US"/>
        </a:p>
      </dgm:t>
    </dgm:pt>
    <dgm:pt modelId="{DC030693-9D1F-462D-80B1-7B545B8D5D36}" type="pres">
      <dgm:prSet presAssocID="{248BF8D7-C26D-4353-BEB6-5A95F6EEE196}" presName="parentText" presStyleLbl="align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9CB391-31D8-4C0C-99B1-ABF93AF6EC43}" type="pres">
      <dgm:prSet presAssocID="{248BF8D7-C26D-4353-BEB6-5A95F6EEE196}" presName="descendantText" presStyleLbl="alignAcc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C1D243-4914-4C6D-8111-0981287F71E3}" type="pres">
      <dgm:prSet presAssocID="{2D208E80-7C0A-414A-9423-962E50E5F2FB}" presName="sp" presStyleCnt="0"/>
      <dgm:spPr/>
      <dgm:t>
        <a:bodyPr/>
        <a:lstStyle/>
        <a:p>
          <a:endParaRPr lang="en-US"/>
        </a:p>
      </dgm:t>
    </dgm:pt>
    <dgm:pt modelId="{23BD951F-D774-47B5-8A57-152CEF71D686}" type="pres">
      <dgm:prSet presAssocID="{CD2A322D-5CF5-485C-A6B9-F47904C790BA}" presName="composite" presStyleCnt="0"/>
      <dgm:spPr/>
      <dgm:t>
        <a:bodyPr/>
        <a:lstStyle/>
        <a:p>
          <a:endParaRPr lang="en-US"/>
        </a:p>
      </dgm:t>
    </dgm:pt>
    <dgm:pt modelId="{40628B50-C12D-4ACD-AC2D-5128F62BD0F0}" type="pres">
      <dgm:prSet presAssocID="{CD2A322D-5CF5-485C-A6B9-F47904C790BA}" presName="parentText" presStyleLbl="align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FCDBC9-646B-4281-B492-C5E365A47776}" type="pres">
      <dgm:prSet presAssocID="{CD2A322D-5CF5-485C-A6B9-F47904C790BA}" presName="descendantText" presStyleLbl="alignAcc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07EC7E-8085-4A42-AF9C-81F8DAC0F435}" type="pres">
      <dgm:prSet presAssocID="{B336912F-58AD-4B09-9235-0CD4452DFDEE}" presName="sp" presStyleCnt="0"/>
      <dgm:spPr/>
      <dgm:t>
        <a:bodyPr/>
        <a:lstStyle/>
        <a:p>
          <a:endParaRPr lang="en-US"/>
        </a:p>
      </dgm:t>
    </dgm:pt>
    <dgm:pt modelId="{EF212A2B-6545-43A8-9889-2D300046719B}" type="pres">
      <dgm:prSet presAssocID="{2F9643A4-CB10-4395-AF6F-19D83EA0276C}" presName="composite" presStyleCnt="0"/>
      <dgm:spPr/>
      <dgm:t>
        <a:bodyPr/>
        <a:lstStyle/>
        <a:p>
          <a:endParaRPr lang="en-US"/>
        </a:p>
      </dgm:t>
    </dgm:pt>
    <dgm:pt modelId="{93786FF4-240A-405F-BB89-B50C93E3DDB9}" type="pres">
      <dgm:prSet presAssocID="{2F9643A4-CB10-4395-AF6F-19D83EA0276C}" presName="parentText" presStyleLbl="align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899FA2-AD67-4637-98BF-075230BAB1CE}" type="pres">
      <dgm:prSet presAssocID="{2F9643A4-CB10-4395-AF6F-19D83EA0276C}" presName="descendantText" presStyleLbl="alignAcc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F21E38-4DAD-4989-B916-13DBA4A8791A}" type="pres">
      <dgm:prSet presAssocID="{74D581C7-1286-4D6C-8D0E-87008902D990}" presName="sp" presStyleCnt="0"/>
      <dgm:spPr/>
    </dgm:pt>
    <dgm:pt modelId="{3E8FBFD7-0E2F-4E40-AFA3-D1AD0A55FE71}" type="pres">
      <dgm:prSet presAssocID="{3E87A579-001B-468A-84FC-81A26C435225}" presName="composite" presStyleCnt="0"/>
      <dgm:spPr/>
    </dgm:pt>
    <dgm:pt modelId="{938FD469-F7E7-4883-BB87-9C301BA27775}" type="pres">
      <dgm:prSet presAssocID="{3E87A579-001B-468A-84FC-81A26C435225}" presName="parentText" presStyleLbl="align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193A8D-5127-4618-8ABF-A556E3818A76}" type="pres">
      <dgm:prSet presAssocID="{3E87A579-001B-468A-84FC-81A26C435225}" presName="descendantText" presStyleLbl="alignAcc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14BD1A-9634-4FDF-94B5-136B8422EBE8}" type="pres">
      <dgm:prSet presAssocID="{FA581F27-B625-475B-86CF-7230DC94EAB7}" presName="sp" presStyleCnt="0"/>
      <dgm:spPr/>
    </dgm:pt>
    <dgm:pt modelId="{1366E2D8-52FD-410C-88EB-ED0428F3CD49}" type="pres">
      <dgm:prSet presAssocID="{95C1B19C-F6A7-44F7-828D-C1AB55B13DA9}" presName="composite" presStyleCnt="0"/>
      <dgm:spPr/>
    </dgm:pt>
    <dgm:pt modelId="{B38A5F6C-098F-41F6-B42F-C66FD9E15269}" type="pres">
      <dgm:prSet presAssocID="{95C1B19C-F6A7-44F7-828D-C1AB55B13DA9}" presName="parentText" presStyleLbl="alignNode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7FFBD4-642D-4792-ACB0-FE411663CF80}" type="pres">
      <dgm:prSet presAssocID="{95C1B19C-F6A7-44F7-828D-C1AB55B13DA9}" presName="descendantText" presStyleLbl="alignAcc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FFCC52A-68E3-4C23-A677-45F232FB72DB}" type="presOf" srcId="{2F9643A4-CB10-4395-AF6F-19D83EA0276C}" destId="{93786FF4-240A-405F-BB89-B50C93E3DDB9}" srcOrd="0" destOrd="0" presId="urn:microsoft.com/office/officeart/2005/8/layout/chevron2"/>
    <dgm:cxn modelId="{BC34CE72-77D7-49AE-9DF0-0DF227B8C84A}" srcId="{2F9643A4-CB10-4395-AF6F-19D83EA0276C}" destId="{4AA4AEDC-4766-4D82-9445-1ACC93A9C4E4}" srcOrd="0" destOrd="0" parTransId="{3692DAA6-EAE2-4DAE-A44A-381552560277}" sibTransId="{005CA610-849E-4CEE-A0FC-3CC18E78FBAB}"/>
    <dgm:cxn modelId="{4FFEF1D1-38D8-42AB-8467-522A4D6E2AD5}" type="presOf" srcId="{D0C333A5-B7F3-43D7-BB30-E16BC56CA25F}" destId="{CC7FFBD4-642D-4792-ACB0-FE411663CF80}" srcOrd="0" destOrd="0" presId="urn:microsoft.com/office/officeart/2005/8/layout/chevron2"/>
    <dgm:cxn modelId="{BF0CD193-1EF0-4085-878B-38DC08B0F2CD}" type="presOf" srcId="{248BF8D7-C26D-4353-BEB6-5A95F6EEE196}" destId="{DC030693-9D1F-462D-80B1-7B545B8D5D36}" srcOrd="0" destOrd="0" presId="urn:microsoft.com/office/officeart/2005/8/layout/chevron2"/>
    <dgm:cxn modelId="{B62B6F21-22CA-41E3-8A3E-7242E7FD2AB9}" type="presOf" srcId="{543CFE49-8F00-4C90-A5B7-69447DE0C630}" destId="{DDA7E9F5-2A26-4F2D-BEAF-50C56761C86E}" srcOrd="0" destOrd="0" presId="urn:microsoft.com/office/officeart/2005/8/layout/chevron2"/>
    <dgm:cxn modelId="{620E68B9-E1AB-4382-97A6-297FEFC4D204}" srcId="{73C64CDE-C0B4-4331-BE03-6124C78078B2}" destId="{11B010AB-BC60-4982-BA39-C4F535D7B578}" srcOrd="0" destOrd="0" parTransId="{8D83BA84-35B8-452E-AA87-B9D288161A1C}" sibTransId="{28BED1A3-E484-4330-B67C-B1B6093DD830}"/>
    <dgm:cxn modelId="{897508FF-FE43-4D97-A820-862DE1E83424}" type="presOf" srcId="{95C1B19C-F6A7-44F7-828D-C1AB55B13DA9}" destId="{B38A5F6C-098F-41F6-B42F-C66FD9E15269}" srcOrd="0" destOrd="0" presId="urn:microsoft.com/office/officeart/2005/8/layout/chevron2"/>
    <dgm:cxn modelId="{867D3836-C368-4933-AE68-1FBB95414B9F}" srcId="{248BF8D7-C26D-4353-BEB6-5A95F6EEE196}" destId="{F941109F-FC2E-4ABE-A837-71056FBB9BE6}" srcOrd="0" destOrd="0" parTransId="{FC347BDC-C6B9-4BF5-9EA2-35395F0F97FD}" sibTransId="{32C45055-F2D7-428C-8514-F49999974D1D}"/>
    <dgm:cxn modelId="{29DBB594-F4FF-42DD-91C2-A642D9B3FA4C}" type="presOf" srcId="{3C9C52EF-5EEF-473E-BD76-D81626F135C2}" destId="{32193A8D-5127-4618-8ABF-A556E3818A76}" srcOrd="0" destOrd="0" presId="urn:microsoft.com/office/officeart/2005/8/layout/chevron2"/>
    <dgm:cxn modelId="{1556DFC1-2990-43B2-9752-8171C9D9705C}" type="presOf" srcId="{3E87A579-001B-468A-84FC-81A26C435225}" destId="{938FD469-F7E7-4883-BB87-9C301BA27775}" srcOrd="0" destOrd="0" presId="urn:microsoft.com/office/officeart/2005/8/layout/chevron2"/>
    <dgm:cxn modelId="{A3BD60A4-67B7-4946-BCD9-59F2213A8CF2}" srcId="{95C1B19C-F6A7-44F7-828D-C1AB55B13DA9}" destId="{D0C333A5-B7F3-43D7-BB30-E16BC56CA25F}" srcOrd="0" destOrd="0" parTransId="{6A3C9DEE-D4D8-4CEC-A4EE-D6E44A98ABEF}" sibTransId="{4A955B57-4FC8-49F6-8F83-A3BDC089D972}"/>
    <dgm:cxn modelId="{56D2B9F5-CA64-4E75-AAFA-BBC0F85D357C}" srcId="{543CFE49-8F00-4C90-A5B7-69447DE0C630}" destId="{95C1B19C-F6A7-44F7-828D-C1AB55B13DA9}" srcOrd="5" destOrd="0" parTransId="{74AC92B7-0316-4652-A250-18D5B4D9F16D}" sibTransId="{E0727C5F-8AAB-44E9-9E86-FC820BEC644A}"/>
    <dgm:cxn modelId="{B40C4134-2DB6-4FCB-B8C7-F180E39F6DA8}" srcId="{543CFE49-8F00-4C90-A5B7-69447DE0C630}" destId="{248BF8D7-C26D-4353-BEB6-5A95F6EEE196}" srcOrd="1" destOrd="0" parTransId="{1F65A141-CE03-4337-BD3E-5391A1BFAF36}" sibTransId="{2D208E80-7C0A-414A-9423-962E50E5F2FB}"/>
    <dgm:cxn modelId="{A5A4A003-A670-46E3-8769-8FD3C71EBF1C}" type="presOf" srcId="{73C64CDE-C0B4-4331-BE03-6124C78078B2}" destId="{9E2DFFE6-9CE8-407F-BE1A-6B5C6E4C74A9}" srcOrd="0" destOrd="0" presId="urn:microsoft.com/office/officeart/2005/8/layout/chevron2"/>
    <dgm:cxn modelId="{0AFEF711-9E17-43A6-88E4-9C4B395B2C71}" srcId="{543CFE49-8F00-4C90-A5B7-69447DE0C630}" destId="{73C64CDE-C0B4-4331-BE03-6124C78078B2}" srcOrd="0" destOrd="0" parTransId="{B45A4ECF-9FCA-4045-8E5B-3CD1F688233D}" sibTransId="{8440D9A6-AF49-4BA2-863E-79B717C39E70}"/>
    <dgm:cxn modelId="{6B9BDE5F-C06E-4197-A2DB-02F8775274E2}" type="presOf" srcId="{F941109F-FC2E-4ABE-A837-71056FBB9BE6}" destId="{DB9CB391-31D8-4C0C-99B1-ABF93AF6EC43}" srcOrd="0" destOrd="0" presId="urn:microsoft.com/office/officeart/2005/8/layout/chevron2"/>
    <dgm:cxn modelId="{FF0EDD48-367A-4384-B069-5D784025FC0F}" srcId="{543CFE49-8F00-4C90-A5B7-69447DE0C630}" destId="{3E87A579-001B-468A-84FC-81A26C435225}" srcOrd="4" destOrd="0" parTransId="{997A8A92-CA1E-4959-985F-FE779F1C49F7}" sibTransId="{FA581F27-B625-475B-86CF-7230DC94EAB7}"/>
    <dgm:cxn modelId="{65DEAD07-E37D-47FC-84CF-23DBD8FB6360}" type="presOf" srcId="{CD2A322D-5CF5-485C-A6B9-F47904C790BA}" destId="{40628B50-C12D-4ACD-AC2D-5128F62BD0F0}" srcOrd="0" destOrd="0" presId="urn:microsoft.com/office/officeart/2005/8/layout/chevron2"/>
    <dgm:cxn modelId="{6DB443B5-949C-4985-A650-D14F4C7ED8B0}" type="presOf" srcId="{11B010AB-BC60-4982-BA39-C4F535D7B578}" destId="{C98C633C-E692-4329-AAB8-FC5D035D7137}" srcOrd="0" destOrd="0" presId="urn:microsoft.com/office/officeart/2005/8/layout/chevron2"/>
    <dgm:cxn modelId="{63A8DBE4-D90F-4963-83FB-7266E4949758}" srcId="{CD2A322D-5CF5-485C-A6B9-F47904C790BA}" destId="{E914F08F-B9EC-475A-9EBB-3205CF6AF9D9}" srcOrd="0" destOrd="0" parTransId="{E573EF77-D155-44D8-9A5E-A2C6E4940857}" sibTransId="{18A5512F-1500-4EFE-80D4-FEC736420B72}"/>
    <dgm:cxn modelId="{A9531CA8-9600-4A5A-AF57-B4CBAC968A2E}" srcId="{543CFE49-8F00-4C90-A5B7-69447DE0C630}" destId="{CD2A322D-5CF5-485C-A6B9-F47904C790BA}" srcOrd="2" destOrd="0" parTransId="{0358F327-B0A6-41E4-A640-F058AD0990E8}" sibTransId="{B336912F-58AD-4B09-9235-0CD4452DFDEE}"/>
    <dgm:cxn modelId="{9713A3D7-843E-407A-9178-EA24104E252E}" type="presOf" srcId="{E914F08F-B9EC-475A-9EBB-3205CF6AF9D9}" destId="{57FCDBC9-646B-4281-B492-C5E365A47776}" srcOrd="0" destOrd="0" presId="urn:microsoft.com/office/officeart/2005/8/layout/chevron2"/>
    <dgm:cxn modelId="{DDDB840E-6777-44D2-ABFA-3E0F5632ECAF}" srcId="{3E87A579-001B-468A-84FC-81A26C435225}" destId="{3C9C52EF-5EEF-473E-BD76-D81626F135C2}" srcOrd="0" destOrd="0" parTransId="{2C10D2F0-E9E2-426F-B146-45905DD60627}" sibTransId="{297684D2-2777-4B6F-8C24-1B7AABA7637F}"/>
    <dgm:cxn modelId="{9A60E211-884C-4B79-B132-A46CC76BF9C0}" srcId="{543CFE49-8F00-4C90-A5B7-69447DE0C630}" destId="{2F9643A4-CB10-4395-AF6F-19D83EA0276C}" srcOrd="3" destOrd="0" parTransId="{B5652900-BABC-4144-B2AA-FADC7C38B271}" sibTransId="{74D581C7-1286-4D6C-8D0E-87008902D990}"/>
    <dgm:cxn modelId="{003E8B0D-2495-4E0D-A77C-4F909F36730E}" type="presOf" srcId="{4AA4AEDC-4766-4D82-9445-1ACC93A9C4E4}" destId="{F8899FA2-AD67-4637-98BF-075230BAB1CE}" srcOrd="0" destOrd="0" presId="urn:microsoft.com/office/officeart/2005/8/layout/chevron2"/>
    <dgm:cxn modelId="{000B6AA5-30C5-4995-B218-72AE2E9FD14C}" type="presParOf" srcId="{DDA7E9F5-2A26-4F2D-BEAF-50C56761C86E}" destId="{40E4A450-8A0F-4BAF-AC8A-1F24F2B5C1CC}" srcOrd="0" destOrd="0" presId="urn:microsoft.com/office/officeart/2005/8/layout/chevron2"/>
    <dgm:cxn modelId="{7340EEDE-3A0C-4E39-B63F-47569CCAE585}" type="presParOf" srcId="{40E4A450-8A0F-4BAF-AC8A-1F24F2B5C1CC}" destId="{9E2DFFE6-9CE8-407F-BE1A-6B5C6E4C74A9}" srcOrd="0" destOrd="0" presId="urn:microsoft.com/office/officeart/2005/8/layout/chevron2"/>
    <dgm:cxn modelId="{2A4E6C4C-4090-4C1E-948B-2597DB350DA1}" type="presParOf" srcId="{40E4A450-8A0F-4BAF-AC8A-1F24F2B5C1CC}" destId="{C98C633C-E692-4329-AAB8-FC5D035D7137}" srcOrd="1" destOrd="0" presId="urn:microsoft.com/office/officeart/2005/8/layout/chevron2"/>
    <dgm:cxn modelId="{E9AEE05E-15AA-444A-A6BB-C12F566E1480}" type="presParOf" srcId="{DDA7E9F5-2A26-4F2D-BEAF-50C56761C86E}" destId="{8573E431-1425-4ED7-876D-E40F1324A497}" srcOrd="1" destOrd="0" presId="urn:microsoft.com/office/officeart/2005/8/layout/chevron2"/>
    <dgm:cxn modelId="{52A39980-6E2F-4C79-9B1B-E343D9FBC981}" type="presParOf" srcId="{DDA7E9F5-2A26-4F2D-BEAF-50C56761C86E}" destId="{587BE27F-221C-41B7-8576-C02408E45222}" srcOrd="2" destOrd="0" presId="urn:microsoft.com/office/officeart/2005/8/layout/chevron2"/>
    <dgm:cxn modelId="{5D82DAE1-2B2C-4EA1-BECF-84385E5CD2C1}" type="presParOf" srcId="{587BE27F-221C-41B7-8576-C02408E45222}" destId="{DC030693-9D1F-462D-80B1-7B545B8D5D36}" srcOrd="0" destOrd="0" presId="urn:microsoft.com/office/officeart/2005/8/layout/chevron2"/>
    <dgm:cxn modelId="{9018C85F-0F5E-4D22-BA6C-477D6BC0AE4D}" type="presParOf" srcId="{587BE27F-221C-41B7-8576-C02408E45222}" destId="{DB9CB391-31D8-4C0C-99B1-ABF93AF6EC43}" srcOrd="1" destOrd="0" presId="urn:microsoft.com/office/officeart/2005/8/layout/chevron2"/>
    <dgm:cxn modelId="{BE3B147E-C49D-45DA-81C6-F76E37D1EAA2}" type="presParOf" srcId="{DDA7E9F5-2A26-4F2D-BEAF-50C56761C86E}" destId="{4BC1D243-4914-4C6D-8111-0981287F71E3}" srcOrd="3" destOrd="0" presId="urn:microsoft.com/office/officeart/2005/8/layout/chevron2"/>
    <dgm:cxn modelId="{DCA1E9C2-B688-4743-9846-1C5B4ABA40E0}" type="presParOf" srcId="{DDA7E9F5-2A26-4F2D-BEAF-50C56761C86E}" destId="{23BD951F-D774-47B5-8A57-152CEF71D686}" srcOrd="4" destOrd="0" presId="urn:microsoft.com/office/officeart/2005/8/layout/chevron2"/>
    <dgm:cxn modelId="{66BBB514-A860-4DDD-88E7-2AE62C4F814B}" type="presParOf" srcId="{23BD951F-D774-47B5-8A57-152CEF71D686}" destId="{40628B50-C12D-4ACD-AC2D-5128F62BD0F0}" srcOrd="0" destOrd="0" presId="urn:microsoft.com/office/officeart/2005/8/layout/chevron2"/>
    <dgm:cxn modelId="{F370596A-9867-468D-B64B-E59F17C5547B}" type="presParOf" srcId="{23BD951F-D774-47B5-8A57-152CEF71D686}" destId="{57FCDBC9-646B-4281-B492-C5E365A47776}" srcOrd="1" destOrd="0" presId="urn:microsoft.com/office/officeart/2005/8/layout/chevron2"/>
    <dgm:cxn modelId="{ACA8008E-46C9-4D24-88D4-7218D55AF028}" type="presParOf" srcId="{DDA7E9F5-2A26-4F2D-BEAF-50C56761C86E}" destId="{4F07EC7E-8085-4A42-AF9C-81F8DAC0F435}" srcOrd="5" destOrd="0" presId="urn:microsoft.com/office/officeart/2005/8/layout/chevron2"/>
    <dgm:cxn modelId="{760521EB-E2D3-49A9-A5BE-3F68ADB8A16E}" type="presParOf" srcId="{DDA7E9F5-2A26-4F2D-BEAF-50C56761C86E}" destId="{EF212A2B-6545-43A8-9889-2D300046719B}" srcOrd="6" destOrd="0" presId="urn:microsoft.com/office/officeart/2005/8/layout/chevron2"/>
    <dgm:cxn modelId="{96CD760B-3015-4004-BD48-2B880E7664D5}" type="presParOf" srcId="{EF212A2B-6545-43A8-9889-2D300046719B}" destId="{93786FF4-240A-405F-BB89-B50C93E3DDB9}" srcOrd="0" destOrd="0" presId="urn:microsoft.com/office/officeart/2005/8/layout/chevron2"/>
    <dgm:cxn modelId="{8F64F352-5D5A-452D-8484-3C92A409342A}" type="presParOf" srcId="{EF212A2B-6545-43A8-9889-2D300046719B}" destId="{F8899FA2-AD67-4637-98BF-075230BAB1CE}" srcOrd="1" destOrd="0" presId="urn:microsoft.com/office/officeart/2005/8/layout/chevron2"/>
    <dgm:cxn modelId="{BD82D4BA-B839-45B3-9B93-E9E4000A7613}" type="presParOf" srcId="{DDA7E9F5-2A26-4F2D-BEAF-50C56761C86E}" destId="{78F21E38-4DAD-4989-B916-13DBA4A8791A}" srcOrd="7" destOrd="0" presId="urn:microsoft.com/office/officeart/2005/8/layout/chevron2"/>
    <dgm:cxn modelId="{4D0BF3C4-E2DD-434D-B98C-C6274C578517}" type="presParOf" srcId="{DDA7E9F5-2A26-4F2D-BEAF-50C56761C86E}" destId="{3E8FBFD7-0E2F-4E40-AFA3-D1AD0A55FE71}" srcOrd="8" destOrd="0" presId="urn:microsoft.com/office/officeart/2005/8/layout/chevron2"/>
    <dgm:cxn modelId="{05ED0761-9346-4969-B4ED-E641D89EFB58}" type="presParOf" srcId="{3E8FBFD7-0E2F-4E40-AFA3-D1AD0A55FE71}" destId="{938FD469-F7E7-4883-BB87-9C301BA27775}" srcOrd="0" destOrd="0" presId="urn:microsoft.com/office/officeart/2005/8/layout/chevron2"/>
    <dgm:cxn modelId="{44B997B5-EDE2-4D7E-8B1C-9C79DB80A297}" type="presParOf" srcId="{3E8FBFD7-0E2F-4E40-AFA3-D1AD0A55FE71}" destId="{32193A8D-5127-4618-8ABF-A556E3818A76}" srcOrd="1" destOrd="0" presId="urn:microsoft.com/office/officeart/2005/8/layout/chevron2"/>
    <dgm:cxn modelId="{517B1CFB-715E-4E5E-AC80-38FA2F5E4458}" type="presParOf" srcId="{DDA7E9F5-2A26-4F2D-BEAF-50C56761C86E}" destId="{5214BD1A-9634-4FDF-94B5-136B8422EBE8}" srcOrd="9" destOrd="0" presId="urn:microsoft.com/office/officeart/2005/8/layout/chevron2"/>
    <dgm:cxn modelId="{E5B5BC83-C82B-4A6A-87BB-421948EE3329}" type="presParOf" srcId="{DDA7E9F5-2A26-4F2D-BEAF-50C56761C86E}" destId="{1366E2D8-52FD-410C-88EB-ED0428F3CD49}" srcOrd="10" destOrd="0" presId="urn:microsoft.com/office/officeart/2005/8/layout/chevron2"/>
    <dgm:cxn modelId="{18C4992D-7D95-458F-B83F-160BD2086791}" type="presParOf" srcId="{1366E2D8-52FD-410C-88EB-ED0428F3CD49}" destId="{B38A5F6C-098F-41F6-B42F-C66FD9E15269}" srcOrd="0" destOrd="0" presId="urn:microsoft.com/office/officeart/2005/8/layout/chevron2"/>
    <dgm:cxn modelId="{3937004E-D0C0-4D36-B01F-D6D01206ABF9}" type="presParOf" srcId="{1366E2D8-52FD-410C-88EB-ED0428F3CD49}" destId="{CC7FFBD4-642D-4792-ACB0-FE411663CF80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43CFE49-8F00-4C90-A5B7-69447DE0C630}" type="doc">
      <dgm:prSet loTypeId="urn:microsoft.com/office/officeart/2005/8/layout/chevron2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3C64CDE-C0B4-4331-BE03-6124C78078B2}">
      <dgm:prSet phldrT="[Text]" custT="1"/>
      <dgm:spPr/>
      <dgm:t>
        <a:bodyPr/>
        <a:lstStyle/>
        <a:p>
          <a:r>
            <a:rPr lang="en-US" sz="2000" dirty="0" smtClean="0"/>
            <a:t>1</a:t>
          </a:r>
          <a:endParaRPr lang="en-US" sz="2000" dirty="0"/>
        </a:p>
      </dgm:t>
    </dgm:pt>
    <dgm:pt modelId="{B45A4ECF-9FCA-4045-8E5B-3CD1F688233D}" type="parTrans" cxnId="{0AFEF711-9E17-43A6-88E4-9C4B395B2C71}">
      <dgm:prSet/>
      <dgm:spPr/>
      <dgm:t>
        <a:bodyPr/>
        <a:lstStyle/>
        <a:p>
          <a:endParaRPr lang="en-US" sz="2000"/>
        </a:p>
      </dgm:t>
    </dgm:pt>
    <dgm:pt modelId="{8440D9A6-AF49-4BA2-863E-79B717C39E70}" type="sibTrans" cxnId="{0AFEF711-9E17-43A6-88E4-9C4B395B2C71}">
      <dgm:prSet/>
      <dgm:spPr/>
      <dgm:t>
        <a:bodyPr/>
        <a:lstStyle/>
        <a:p>
          <a:endParaRPr lang="en-US" sz="2000"/>
        </a:p>
      </dgm:t>
    </dgm:pt>
    <dgm:pt modelId="{11B010AB-BC60-4982-BA39-C4F535D7B578}">
      <dgm:prSet phldrT="[Text]" custT="1"/>
      <dgm:spPr/>
      <dgm:t>
        <a:bodyPr/>
        <a:lstStyle/>
        <a:p>
          <a:r>
            <a:rPr lang="en-US" sz="2000" dirty="0" smtClean="0"/>
            <a:t>Training Target</a:t>
          </a:r>
          <a:endParaRPr lang="en-US" sz="2000" dirty="0"/>
        </a:p>
      </dgm:t>
    </dgm:pt>
    <dgm:pt modelId="{8D83BA84-35B8-452E-AA87-B9D288161A1C}" type="parTrans" cxnId="{620E68B9-E1AB-4382-97A6-297FEFC4D204}">
      <dgm:prSet/>
      <dgm:spPr/>
      <dgm:t>
        <a:bodyPr/>
        <a:lstStyle/>
        <a:p>
          <a:endParaRPr lang="en-US" sz="2000"/>
        </a:p>
      </dgm:t>
    </dgm:pt>
    <dgm:pt modelId="{28BED1A3-E484-4330-B67C-B1B6093DD830}" type="sibTrans" cxnId="{620E68B9-E1AB-4382-97A6-297FEFC4D204}">
      <dgm:prSet/>
      <dgm:spPr/>
      <dgm:t>
        <a:bodyPr/>
        <a:lstStyle/>
        <a:p>
          <a:endParaRPr lang="en-US" sz="2000"/>
        </a:p>
      </dgm:t>
    </dgm:pt>
    <dgm:pt modelId="{248BF8D7-C26D-4353-BEB6-5A95F6EEE196}">
      <dgm:prSet phldrT="[Text]" custT="1"/>
      <dgm:spPr/>
      <dgm:t>
        <a:bodyPr/>
        <a:lstStyle/>
        <a:p>
          <a:r>
            <a:rPr lang="en-US" sz="2000" dirty="0" smtClean="0"/>
            <a:t>2</a:t>
          </a:r>
          <a:endParaRPr lang="en-US" sz="2000" dirty="0"/>
        </a:p>
      </dgm:t>
    </dgm:pt>
    <dgm:pt modelId="{1F65A141-CE03-4337-BD3E-5391A1BFAF36}" type="parTrans" cxnId="{B40C4134-2DB6-4FCB-B8C7-F180E39F6DA8}">
      <dgm:prSet/>
      <dgm:spPr/>
      <dgm:t>
        <a:bodyPr/>
        <a:lstStyle/>
        <a:p>
          <a:endParaRPr lang="en-US" sz="2000"/>
        </a:p>
      </dgm:t>
    </dgm:pt>
    <dgm:pt modelId="{2D208E80-7C0A-414A-9423-962E50E5F2FB}" type="sibTrans" cxnId="{B40C4134-2DB6-4FCB-B8C7-F180E39F6DA8}">
      <dgm:prSet/>
      <dgm:spPr/>
      <dgm:t>
        <a:bodyPr/>
        <a:lstStyle/>
        <a:p>
          <a:endParaRPr lang="en-US" sz="2000"/>
        </a:p>
      </dgm:t>
    </dgm:pt>
    <dgm:pt modelId="{F941109F-FC2E-4ABE-A837-71056FBB9BE6}">
      <dgm:prSet phldrT="[Text]" custT="1"/>
      <dgm:spPr/>
      <dgm:t>
        <a:bodyPr/>
        <a:lstStyle/>
        <a:p>
          <a:r>
            <a:rPr lang="en-US" sz="2000" dirty="0" smtClean="0"/>
            <a:t>Current status</a:t>
          </a:r>
          <a:endParaRPr lang="en-US" sz="2000" dirty="0"/>
        </a:p>
      </dgm:t>
    </dgm:pt>
    <dgm:pt modelId="{FC347BDC-C6B9-4BF5-9EA2-35395F0F97FD}" type="parTrans" cxnId="{867D3836-C368-4933-AE68-1FBB95414B9F}">
      <dgm:prSet/>
      <dgm:spPr/>
      <dgm:t>
        <a:bodyPr/>
        <a:lstStyle/>
        <a:p>
          <a:endParaRPr lang="en-US" sz="2000"/>
        </a:p>
      </dgm:t>
    </dgm:pt>
    <dgm:pt modelId="{32C45055-F2D7-428C-8514-F49999974D1D}" type="sibTrans" cxnId="{867D3836-C368-4933-AE68-1FBB95414B9F}">
      <dgm:prSet/>
      <dgm:spPr/>
      <dgm:t>
        <a:bodyPr/>
        <a:lstStyle/>
        <a:p>
          <a:endParaRPr lang="en-US" sz="2000"/>
        </a:p>
      </dgm:t>
    </dgm:pt>
    <dgm:pt modelId="{CD2A322D-5CF5-485C-A6B9-F47904C790BA}">
      <dgm:prSet phldrT="[Text]" custT="1"/>
      <dgm:spPr/>
      <dgm:t>
        <a:bodyPr/>
        <a:lstStyle/>
        <a:p>
          <a:r>
            <a:rPr lang="en-US" sz="2000" dirty="0" smtClean="0"/>
            <a:t>3</a:t>
          </a:r>
          <a:endParaRPr lang="en-US" sz="2000" dirty="0"/>
        </a:p>
      </dgm:t>
    </dgm:pt>
    <dgm:pt modelId="{0358F327-B0A6-41E4-A640-F058AD0990E8}" type="parTrans" cxnId="{A9531CA8-9600-4A5A-AF57-B4CBAC968A2E}">
      <dgm:prSet/>
      <dgm:spPr/>
      <dgm:t>
        <a:bodyPr/>
        <a:lstStyle/>
        <a:p>
          <a:endParaRPr lang="en-US" sz="2000"/>
        </a:p>
      </dgm:t>
    </dgm:pt>
    <dgm:pt modelId="{B336912F-58AD-4B09-9235-0CD4452DFDEE}" type="sibTrans" cxnId="{A9531CA8-9600-4A5A-AF57-B4CBAC968A2E}">
      <dgm:prSet/>
      <dgm:spPr/>
      <dgm:t>
        <a:bodyPr/>
        <a:lstStyle/>
        <a:p>
          <a:endParaRPr lang="en-US" sz="2000"/>
        </a:p>
      </dgm:t>
    </dgm:pt>
    <dgm:pt modelId="{E914F08F-B9EC-475A-9EBB-3205CF6AF9D9}">
      <dgm:prSet phldrT="[Text]" custT="1"/>
      <dgm:spPr>
        <a:solidFill>
          <a:schemeClr val="tx2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en-US" sz="2000" dirty="0" smtClean="0"/>
            <a:t>Gap Analysis and Solution</a:t>
          </a:r>
          <a:endParaRPr lang="en-US" sz="2000" dirty="0"/>
        </a:p>
      </dgm:t>
    </dgm:pt>
    <dgm:pt modelId="{E573EF77-D155-44D8-9A5E-A2C6E4940857}" type="parTrans" cxnId="{63A8DBE4-D90F-4963-83FB-7266E4949758}">
      <dgm:prSet/>
      <dgm:spPr/>
      <dgm:t>
        <a:bodyPr/>
        <a:lstStyle/>
        <a:p>
          <a:endParaRPr lang="en-US" sz="2000"/>
        </a:p>
      </dgm:t>
    </dgm:pt>
    <dgm:pt modelId="{18A5512F-1500-4EFE-80D4-FEC736420B72}" type="sibTrans" cxnId="{63A8DBE4-D90F-4963-83FB-7266E4949758}">
      <dgm:prSet/>
      <dgm:spPr/>
      <dgm:t>
        <a:bodyPr/>
        <a:lstStyle/>
        <a:p>
          <a:endParaRPr lang="en-US" sz="2000"/>
        </a:p>
      </dgm:t>
    </dgm:pt>
    <dgm:pt modelId="{2F9643A4-CB10-4395-AF6F-19D83EA0276C}">
      <dgm:prSet phldrT="[Text]" custT="1"/>
      <dgm:spPr/>
      <dgm:t>
        <a:bodyPr/>
        <a:lstStyle/>
        <a:p>
          <a:r>
            <a:rPr lang="en-US" sz="2000" dirty="0" smtClean="0"/>
            <a:t>4</a:t>
          </a:r>
          <a:endParaRPr lang="en-US" sz="2000" dirty="0"/>
        </a:p>
      </dgm:t>
    </dgm:pt>
    <dgm:pt modelId="{B5652900-BABC-4144-B2AA-FADC7C38B271}" type="parTrans" cxnId="{9A60E211-884C-4B79-B132-A46CC76BF9C0}">
      <dgm:prSet/>
      <dgm:spPr/>
      <dgm:t>
        <a:bodyPr/>
        <a:lstStyle/>
        <a:p>
          <a:endParaRPr lang="en-US" sz="2000"/>
        </a:p>
      </dgm:t>
    </dgm:pt>
    <dgm:pt modelId="{74D581C7-1286-4D6C-8D0E-87008902D990}" type="sibTrans" cxnId="{9A60E211-884C-4B79-B132-A46CC76BF9C0}">
      <dgm:prSet/>
      <dgm:spPr/>
      <dgm:t>
        <a:bodyPr/>
        <a:lstStyle/>
        <a:p>
          <a:endParaRPr lang="en-US" sz="2000"/>
        </a:p>
      </dgm:t>
    </dgm:pt>
    <dgm:pt modelId="{4AA4AEDC-4766-4D82-9445-1ACC93A9C4E4}">
      <dgm:prSet phldrT="[Text]" custT="1"/>
      <dgm:spPr/>
      <dgm:t>
        <a:bodyPr/>
        <a:lstStyle/>
        <a:p>
          <a:r>
            <a:rPr lang="en-US" sz="2000" dirty="0" smtClean="0"/>
            <a:t>Training Plan</a:t>
          </a:r>
          <a:endParaRPr lang="en-US" sz="2000" dirty="0"/>
        </a:p>
      </dgm:t>
    </dgm:pt>
    <dgm:pt modelId="{3692DAA6-EAE2-4DAE-A44A-381552560277}" type="parTrans" cxnId="{BC34CE72-77D7-49AE-9DF0-0DF227B8C84A}">
      <dgm:prSet/>
      <dgm:spPr/>
      <dgm:t>
        <a:bodyPr/>
        <a:lstStyle/>
        <a:p>
          <a:endParaRPr lang="en-US" sz="2000"/>
        </a:p>
      </dgm:t>
    </dgm:pt>
    <dgm:pt modelId="{005CA610-849E-4CEE-A0FC-3CC18E78FBAB}" type="sibTrans" cxnId="{BC34CE72-77D7-49AE-9DF0-0DF227B8C84A}">
      <dgm:prSet/>
      <dgm:spPr/>
      <dgm:t>
        <a:bodyPr/>
        <a:lstStyle/>
        <a:p>
          <a:endParaRPr lang="en-US" sz="2000"/>
        </a:p>
      </dgm:t>
    </dgm:pt>
    <dgm:pt modelId="{3E87A579-001B-468A-84FC-81A26C435225}">
      <dgm:prSet phldrT="[Text]" custT="1"/>
      <dgm:spPr/>
      <dgm:t>
        <a:bodyPr/>
        <a:lstStyle/>
        <a:p>
          <a:r>
            <a:rPr lang="en-US" sz="2000" dirty="0" smtClean="0"/>
            <a:t>5</a:t>
          </a:r>
          <a:endParaRPr lang="en-US" sz="2000" dirty="0"/>
        </a:p>
      </dgm:t>
    </dgm:pt>
    <dgm:pt modelId="{997A8A92-CA1E-4959-985F-FE779F1C49F7}" type="parTrans" cxnId="{FF0EDD48-367A-4384-B069-5D784025FC0F}">
      <dgm:prSet/>
      <dgm:spPr/>
      <dgm:t>
        <a:bodyPr/>
        <a:lstStyle/>
        <a:p>
          <a:endParaRPr lang="en-US"/>
        </a:p>
      </dgm:t>
    </dgm:pt>
    <dgm:pt modelId="{FA581F27-B625-475B-86CF-7230DC94EAB7}" type="sibTrans" cxnId="{FF0EDD48-367A-4384-B069-5D784025FC0F}">
      <dgm:prSet/>
      <dgm:spPr/>
      <dgm:t>
        <a:bodyPr/>
        <a:lstStyle/>
        <a:p>
          <a:endParaRPr lang="en-US"/>
        </a:p>
      </dgm:t>
    </dgm:pt>
    <dgm:pt modelId="{3C9C52EF-5EEF-473E-BD76-D81626F135C2}">
      <dgm:prSet phldrT="[Text]" custT="1"/>
      <dgm:spPr/>
      <dgm:t>
        <a:bodyPr/>
        <a:lstStyle/>
        <a:p>
          <a:r>
            <a:rPr lang="en-US" sz="2000" dirty="0" smtClean="0"/>
            <a:t>Commitment</a:t>
          </a:r>
          <a:endParaRPr lang="en-US" sz="2000" dirty="0"/>
        </a:p>
      </dgm:t>
    </dgm:pt>
    <dgm:pt modelId="{2C10D2F0-E9E2-426F-B146-45905DD60627}" type="parTrans" cxnId="{DDDB840E-6777-44D2-ABFA-3E0F5632ECAF}">
      <dgm:prSet/>
      <dgm:spPr/>
      <dgm:t>
        <a:bodyPr/>
        <a:lstStyle/>
        <a:p>
          <a:endParaRPr lang="en-US"/>
        </a:p>
      </dgm:t>
    </dgm:pt>
    <dgm:pt modelId="{297684D2-2777-4B6F-8C24-1B7AABA7637F}" type="sibTrans" cxnId="{DDDB840E-6777-44D2-ABFA-3E0F5632ECAF}">
      <dgm:prSet/>
      <dgm:spPr/>
      <dgm:t>
        <a:bodyPr/>
        <a:lstStyle/>
        <a:p>
          <a:endParaRPr lang="en-US"/>
        </a:p>
      </dgm:t>
    </dgm:pt>
    <dgm:pt modelId="{95C1B19C-F6A7-44F7-828D-C1AB55B13DA9}">
      <dgm:prSet phldrT="[Text]" custT="1"/>
      <dgm:spPr/>
      <dgm:t>
        <a:bodyPr/>
        <a:lstStyle/>
        <a:p>
          <a:r>
            <a:rPr lang="en-US" sz="2000" dirty="0" smtClean="0"/>
            <a:t>6</a:t>
          </a:r>
          <a:endParaRPr lang="en-US" sz="2000" dirty="0"/>
        </a:p>
      </dgm:t>
    </dgm:pt>
    <dgm:pt modelId="{74AC92B7-0316-4652-A250-18D5B4D9F16D}" type="parTrans" cxnId="{56D2B9F5-CA64-4E75-AAFA-BBC0F85D357C}">
      <dgm:prSet/>
      <dgm:spPr/>
      <dgm:t>
        <a:bodyPr/>
        <a:lstStyle/>
        <a:p>
          <a:endParaRPr lang="en-US"/>
        </a:p>
      </dgm:t>
    </dgm:pt>
    <dgm:pt modelId="{E0727C5F-8AAB-44E9-9E86-FC820BEC644A}" type="sibTrans" cxnId="{56D2B9F5-CA64-4E75-AAFA-BBC0F85D357C}">
      <dgm:prSet/>
      <dgm:spPr/>
      <dgm:t>
        <a:bodyPr/>
        <a:lstStyle/>
        <a:p>
          <a:endParaRPr lang="en-US"/>
        </a:p>
      </dgm:t>
    </dgm:pt>
    <dgm:pt modelId="{D0C333A5-B7F3-43D7-BB30-E16BC56CA25F}">
      <dgm:prSet phldrT="[Text]" custT="1"/>
      <dgm:spPr/>
      <dgm:t>
        <a:bodyPr/>
        <a:lstStyle/>
        <a:p>
          <a:r>
            <a:rPr lang="en-US" sz="2000" dirty="0" smtClean="0"/>
            <a:t>Q&amp;A</a:t>
          </a:r>
          <a:endParaRPr lang="en-US" sz="2000" dirty="0"/>
        </a:p>
      </dgm:t>
    </dgm:pt>
    <dgm:pt modelId="{6A3C9DEE-D4D8-4CEC-A4EE-D6E44A98ABEF}" type="parTrans" cxnId="{A3BD60A4-67B7-4946-BCD9-59F2213A8CF2}">
      <dgm:prSet/>
      <dgm:spPr/>
      <dgm:t>
        <a:bodyPr/>
        <a:lstStyle/>
        <a:p>
          <a:endParaRPr lang="en-US"/>
        </a:p>
      </dgm:t>
    </dgm:pt>
    <dgm:pt modelId="{4A955B57-4FC8-49F6-8F83-A3BDC089D972}" type="sibTrans" cxnId="{A3BD60A4-67B7-4946-BCD9-59F2213A8CF2}">
      <dgm:prSet/>
      <dgm:spPr/>
      <dgm:t>
        <a:bodyPr/>
        <a:lstStyle/>
        <a:p>
          <a:endParaRPr lang="en-US"/>
        </a:p>
      </dgm:t>
    </dgm:pt>
    <dgm:pt modelId="{DDA7E9F5-2A26-4F2D-BEAF-50C56761C86E}" type="pres">
      <dgm:prSet presAssocID="{543CFE49-8F00-4C90-A5B7-69447DE0C630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0E4A450-8A0F-4BAF-AC8A-1F24F2B5C1CC}" type="pres">
      <dgm:prSet presAssocID="{73C64CDE-C0B4-4331-BE03-6124C78078B2}" presName="composite" presStyleCnt="0"/>
      <dgm:spPr/>
      <dgm:t>
        <a:bodyPr/>
        <a:lstStyle/>
        <a:p>
          <a:endParaRPr lang="en-US"/>
        </a:p>
      </dgm:t>
    </dgm:pt>
    <dgm:pt modelId="{9E2DFFE6-9CE8-407F-BE1A-6B5C6E4C74A9}" type="pres">
      <dgm:prSet presAssocID="{73C64CDE-C0B4-4331-BE03-6124C78078B2}" presName="parentText" presStyleLbl="alignNode1" presStyleIdx="0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8C633C-E692-4329-AAB8-FC5D035D7137}" type="pres">
      <dgm:prSet presAssocID="{73C64CDE-C0B4-4331-BE03-6124C78078B2}" presName="descendantText" presStyleLbl="alignAcc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73E431-1425-4ED7-876D-E40F1324A497}" type="pres">
      <dgm:prSet presAssocID="{8440D9A6-AF49-4BA2-863E-79B717C39E70}" presName="sp" presStyleCnt="0"/>
      <dgm:spPr/>
      <dgm:t>
        <a:bodyPr/>
        <a:lstStyle/>
        <a:p>
          <a:endParaRPr lang="en-US"/>
        </a:p>
      </dgm:t>
    </dgm:pt>
    <dgm:pt modelId="{587BE27F-221C-41B7-8576-C02408E45222}" type="pres">
      <dgm:prSet presAssocID="{248BF8D7-C26D-4353-BEB6-5A95F6EEE196}" presName="composite" presStyleCnt="0"/>
      <dgm:spPr/>
      <dgm:t>
        <a:bodyPr/>
        <a:lstStyle/>
        <a:p>
          <a:endParaRPr lang="en-US"/>
        </a:p>
      </dgm:t>
    </dgm:pt>
    <dgm:pt modelId="{DC030693-9D1F-462D-80B1-7B545B8D5D36}" type="pres">
      <dgm:prSet presAssocID="{248BF8D7-C26D-4353-BEB6-5A95F6EEE196}" presName="parentText" presStyleLbl="align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9CB391-31D8-4C0C-99B1-ABF93AF6EC43}" type="pres">
      <dgm:prSet presAssocID="{248BF8D7-C26D-4353-BEB6-5A95F6EEE196}" presName="descendantText" presStyleLbl="alignAcc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C1D243-4914-4C6D-8111-0981287F71E3}" type="pres">
      <dgm:prSet presAssocID="{2D208E80-7C0A-414A-9423-962E50E5F2FB}" presName="sp" presStyleCnt="0"/>
      <dgm:spPr/>
      <dgm:t>
        <a:bodyPr/>
        <a:lstStyle/>
        <a:p>
          <a:endParaRPr lang="en-US"/>
        </a:p>
      </dgm:t>
    </dgm:pt>
    <dgm:pt modelId="{23BD951F-D774-47B5-8A57-152CEF71D686}" type="pres">
      <dgm:prSet presAssocID="{CD2A322D-5CF5-485C-A6B9-F47904C790BA}" presName="composite" presStyleCnt="0"/>
      <dgm:spPr/>
      <dgm:t>
        <a:bodyPr/>
        <a:lstStyle/>
        <a:p>
          <a:endParaRPr lang="en-US"/>
        </a:p>
      </dgm:t>
    </dgm:pt>
    <dgm:pt modelId="{40628B50-C12D-4ACD-AC2D-5128F62BD0F0}" type="pres">
      <dgm:prSet presAssocID="{CD2A322D-5CF5-485C-A6B9-F47904C790BA}" presName="parentText" presStyleLbl="align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FCDBC9-646B-4281-B492-C5E365A47776}" type="pres">
      <dgm:prSet presAssocID="{CD2A322D-5CF5-485C-A6B9-F47904C790BA}" presName="descendantText" presStyleLbl="alignAcc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07EC7E-8085-4A42-AF9C-81F8DAC0F435}" type="pres">
      <dgm:prSet presAssocID="{B336912F-58AD-4B09-9235-0CD4452DFDEE}" presName="sp" presStyleCnt="0"/>
      <dgm:spPr/>
      <dgm:t>
        <a:bodyPr/>
        <a:lstStyle/>
        <a:p>
          <a:endParaRPr lang="en-US"/>
        </a:p>
      </dgm:t>
    </dgm:pt>
    <dgm:pt modelId="{EF212A2B-6545-43A8-9889-2D300046719B}" type="pres">
      <dgm:prSet presAssocID="{2F9643A4-CB10-4395-AF6F-19D83EA0276C}" presName="composite" presStyleCnt="0"/>
      <dgm:spPr/>
      <dgm:t>
        <a:bodyPr/>
        <a:lstStyle/>
        <a:p>
          <a:endParaRPr lang="en-US"/>
        </a:p>
      </dgm:t>
    </dgm:pt>
    <dgm:pt modelId="{93786FF4-240A-405F-BB89-B50C93E3DDB9}" type="pres">
      <dgm:prSet presAssocID="{2F9643A4-CB10-4395-AF6F-19D83EA0276C}" presName="parentText" presStyleLbl="align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899FA2-AD67-4637-98BF-075230BAB1CE}" type="pres">
      <dgm:prSet presAssocID="{2F9643A4-CB10-4395-AF6F-19D83EA0276C}" presName="descendantText" presStyleLbl="alignAcc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F21E38-4DAD-4989-B916-13DBA4A8791A}" type="pres">
      <dgm:prSet presAssocID="{74D581C7-1286-4D6C-8D0E-87008902D990}" presName="sp" presStyleCnt="0"/>
      <dgm:spPr/>
    </dgm:pt>
    <dgm:pt modelId="{3E8FBFD7-0E2F-4E40-AFA3-D1AD0A55FE71}" type="pres">
      <dgm:prSet presAssocID="{3E87A579-001B-468A-84FC-81A26C435225}" presName="composite" presStyleCnt="0"/>
      <dgm:spPr/>
    </dgm:pt>
    <dgm:pt modelId="{938FD469-F7E7-4883-BB87-9C301BA27775}" type="pres">
      <dgm:prSet presAssocID="{3E87A579-001B-468A-84FC-81A26C435225}" presName="parentText" presStyleLbl="align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193A8D-5127-4618-8ABF-A556E3818A76}" type="pres">
      <dgm:prSet presAssocID="{3E87A579-001B-468A-84FC-81A26C435225}" presName="descendantText" presStyleLbl="alignAcc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14BD1A-9634-4FDF-94B5-136B8422EBE8}" type="pres">
      <dgm:prSet presAssocID="{FA581F27-B625-475B-86CF-7230DC94EAB7}" presName="sp" presStyleCnt="0"/>
      <dgm:spPr/>
    </dgm:pt>
    <dgm:pt modelId="{1366E2D8-52FD-410C-88EB-ED0428F3CD49}" type="pres">
      <dgm:prSet presAssocID="{95C1B19C-F6A7-44F7-828D-C1AB55B13DA9}" presName="composite" presStyleCnt="0"/>
      <dgm:spPr/>
    </dgm:pt>
    <dgm:pt modelId="{B38A5F6C-098F-41F6-B42F-C66FD9E15269}" type="pres">
      <dgm:prSet presAssocID="{95C1B19C-F6A7-44F7-828D-C1AB55B13DA9}" presName="parentText" presStyleLbl="alignNode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7FFBD4-642D-4792-ACB0-FE411663CF80}" type="pres">
      <dgm:prSet presAssocID="{95C1B19C-F6A7-44F7-828D-C1AB55B13DA9}" presName="descendantText" presStyleLbl="alignAcc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30DB61F-88C3-44EC-94E5-FCB7AFA7D00C}" type="presOf" srcId="{E914F08F-B9EC-475A-9EBB-3205CF6AF9D9}" destId="{57FCDBC9-646B-4281-B492-C5E365A47776}" srcOrd="0" destOrd="0" presId="urn:microsoft.com/office/officeart/2005/8/layout/chevron2"/>
    <dgm:cxn modelId="{BC34CE72-77D7-49AE-9DF0-0DF227B8C84A}" srcId="{2F9643A4-CB10-4395-AF6F-19D83EA0276C}" destId="{4AA4AEDC-4766-4D82-9445-1ACC93A9C4E4}" srcOrd="0" destOrd="0" parTransId="{3692DAA6-EAE2-4DAE-A44A-381552560277}" sibTransId="{005CA610-849E-4CEE-A0FC-3CC18E78FBAB}"/>
    <dgm:cxn modelId="{2D459FE6-9F46-4DEE-8C1D-89A5F0700441}" type="presOf" srcId="{3E87A579-001B-468A-84FC-81A26C435225}" destId="{938FD469-F7E7-4883-BB87-9C301BA27775}" srcOrd="0" destOrd="0" presId="urn:microsoft.com/office/officeart/2005/8/layout/chevron2"/>
    <dgm:cxn modelId="{620E68B9-E1AB-4382-97A6-297FEFC4D204}" srcId="{73C64CDE-C0B4-4331-BE03-6124C78078B2}" destId="{11B010AB-BC60-4982-BA39-C4F535D7B578}" srcOrd="0" destOrd="0" parTransId="{8D83BA84-35B8-452E-AA87-B9D288161A1C}" sibTransId="{28BED1A3-E484-4330-B67C-B1B6093DD830}"/>
    <dgm:cxn modelId="{569C21F3-BA62-4EEB-AA53-1A6AAE4056F1}" type="presOf" srcId="{248BF8D7-C26D-4353-BEB6-5A95F6EEE196}" destId="{DC030693-9D1F-462D-80B1-7B545B8D5D36}" srcOrd="0" destOrd="0" presId="urn:microsoft.com/office/officeart/2005/8/layout/chevron2"/>
    <dgm:cxn modelId="{5D9964E8-671A-4989-A46E-D8ABBB09C126}" type="presOf" srcId="{73C64CDE-C0B4-4331-BE03-6124C78078B2}" destId="{9E2DFFE6-9CE8-407F-BE1A-6B5C6E4C74A9}" srcOrd="0" destOrd="0" presId="urn:microsoft.com/office/officeart/2005/8/layout/chevron2"/>
    <dgm:cxn modelId="{5F521A68-2E94-4B27-B8C3-FE28BA7D6779}" type="presOf" srcId="{4AA4AEDC-4766-4D82-9445-1ACC93A9C4E4}" destId="{F8899FA2-AD67-4637-98BF-075230BAB1CE}" srcOrd="0" destOrd="0" presId="urn:microsoft.com/office/officeart/2005/8/layout/chevron2"/>
    <dgm:cxn modelId="{2323838C-704E-41F1-B710-212BF843686A}" type="presOf" srcId="{543CFE49-8F00-4C90-A5B7-69447DE0C630}" destId="{DDA7E9F5-2A26-4F2D-BEAF-50C56761C86E}" srcOrd="0" destOrd="0" presId="urn:microsoft.com/office/officeart/2005/8/layout/chevron2"/>
    <dgm:cxn modelId="{867D3836-C368-4933-AE68-1FBB95414B9F}" srcId="{248BF8D7-C26D-4353-BEB6-5A95F6EEE196}" destId="{F941109F-FC2E-4ABE-A837-71056FBB9BE6}" srcOrd="0" destOrd="0" parTransId="{FC347BDC-C6B9-4BF5-9EA2-35395F0F97FD}" sibTransId="{32C45055-F2D7-428C-8514-F49999974D1D}"/>
    <dgm:cxn modelId="{0FE78660-6371-4CC6-B73A-C5FA6B3FD6AF}" type="presOf" srcId="{F941109F-FC2E-4ABE-A837-71056FBB9BE6}" destId="{DB9CB391-31D8-4C0C-99B1-ABF93AF6EC43}" srcOrd="0" destOrd="0" presId="urn:microsoft.com/office/officeart/2005/8/layout/chevron2"/>
    <dgm:cxn modelId="{D5E7C2EC-AD92-4CCE-AC62-D75B95DC992F}" type="presOf" srcId="{2F9643A4-CB10-4395-AF6F-19D83EA0276C}" destId="{93786FF4-240A-405F-BB89-B50C93E3DDB9}" srcOrd="0" destOrd="0" presId="urn:microsoft.com/office/officeart/2005/8/layout/chevron2"/>
    <dgm:cxn modelId="{E031CBFF-A954-4416-B525-FC14C1015CD5}" type="presOf" srcId="{D0C333A5-B7F3-43D7-BB30-E16BC56CA25F}" destId="{CC7FFBD4-642D-4792-ACB0-FE411663CF80}" srcOrd="0" destOrd="0" presId="urn:microsoft.com/office/officeart/2005/8/layout/chevron2"/>
    <dgm:cxn modelId="{A3BD60A4-67B7-4946-BCD9-59F2213A8CF2}" srcId="{95C1B19C-F6A7-44F7-828D-C1AB55B13DA9}" destId="{D0C333A5-B7F3-43D7-BB30-E16BC56CA25F}" srcOrd="0" destOrd="0" parTransId="{6A3C9DEE-D4D8-4CEC-A4EE-D6E44A98ABEF}" sibTransId="{4A955B57-4FC8-49F6-8F83-A3BDC089D972}"/>
    <dgm:cxn modelId="{56D2B9F5-CA64-4E75-AAFA-BBC0F85D357C}" srcId="{543CFE49-8F00-4C90-A5B7-69447DE0C630}" destId="{95C1B19C-F6A7-44F7-828D-C1AB55B13DA9}" srcOrd="5" destOrd="0" parTransId="{74AC92B7-0316-4652-A250-18D5B4D9F16D}" sibTransId="{E0727C5F-8AAB-44E9-9E86-FC820BEC644A}"/>
    <dgm:cxn modelId="{BBD3E8AE-9F7E-4420-BC72-FA7BE95648F5}" type="presOf" srcId="{3C9C52EF-5EEF-473E-BD76-D81626F135C2}" destId="{32193A8D-5127-4618-8ABF-A556E3818A76}" srcOrd="0" destOrd="0" presId="urn:microsoft.com/office/officeart/2005/8/layout/chevron2"/>
    <dgm:cxn modelId="{109BC07C-81C1-4421-9094-46FE313D06D8}" type="presOf" srcId="{CD2A322D-5CF5-485C-A6B9-F47904C790BA}" destId="{40628B50-C12D-4ACD-AC2D-5128F62BD0F0}" srcOrd="0" destOrd="0" presId="urn:microsoft.com/office/officeart/2005/8/layout/chevron2"/>
    <dgm:cxn modelId="{B40C4134-2DB6-4FCB-B8C7-F180E39F6DA8}" srcId="{543CFE49-8F00-4C90-A5B7-69447DE0C630}" destId="{248BF8D7-C26D-4353-BEB6-5A95F6EEE196}" srcOrd="1" destOrd="0" parTransId="{1F65A141-CE03-4337-BD3E-5391A1BFAF36}" sibTransId="{2D208E80-7C0A-414A-9423-962E50E5F2FB}"/>
    <dgm:cxn modelId="{CD159C84-42EE-4149-A536-E42149A3ABDC}" type="presOf" srcId="{11B010AB-BC60-4982-BA39-C4F535D7B578}" destId="{C98C633C-E692-4329-AAB8-FC5D035D7137}" srcOrd="0" destOrd="0" presId="urn:microsoft.com/office/officeart/2005/8/layout/chevron2"/>
    <dgm:cxn modelId="{0AFEF711-9E17-43A6-88E4-9C4B395B2C71}" srcId="{543CFE49-8F00-4C90-A5B7-69447DE0C630}" destId="{73C64CDE-C0B4-4331-BE03-6124C78078B2}" srcOrd="0" destOrd="0" parTransId="{B45A4ECF-9FCA-4045-8E5B-3CD1F688233D}" sibTransId="{8440D9A6-AF49-4BA2-863E-79B717C39E70}"/>
    <dgm:cxn modelId="{FF0EDD48-367A-4384-B069-5D784025FC0F}" srcId="{543CFE49-8F00-4C90-A5B7-69447DE0C630}" destId="{3E87A579-001B-468A-84FC-81A26C435225}" srcOrd="4" destOrd="0" parTransId="{997A8A92-CA1E-4959-985F-FE779F1C49F7}" sibTransId="{FA581F27-B625-475B-86CF-7230DC94EAB7}"/>
    <dgm:cxn modelId="{63A8DBE4-D90F-4963-83FB-7266E4949758}" srcId="{CD2A322D-5CF5-485C-A6B9-F47904C790BA}" destId="{E914F08F-B9EC-475A-9EBB-3205CF6AF9D9}" srcOrd="0" destOrd="0" parTransId="{E573EF77-D155-44D8-9A5E-A2C6E4940857}" sibTransId="{18A5512F-1500-4EFE-80D4-FEC736420B72}"/>
    <dgm:cxn modelId="{A9531CA8-9600-4A5A-AF57-B4CBAC968A2E}" srcId="{543CFE49-8F00-4C90-A5B7-69447DE0C630}" destId="{CD2A322D-5CF5-485C-A6B9-F47904C790BA}" srcOrd="2" destOrd="0" parTransId="{0358F327-B0A6-41E4-A640-F058AD0990E8}" sibTransId="{B336912F-58AD-4B09-9235-0CD4452DFDEE}"/>
    <dgm:cxn modelId="{DDDB840E-6777-44D2-ABFA-3E0F5632ECAF}" srcId="{3E87A579-001B-468A-84FC-81A26C435225}" destId="{3C9C52EF-5EEF-473E-BD76-D81626F135C2}" srcOrd="0" destOrd="0" parTransId="{2C10D2F0-E9E2-426F-B146-45905DD60627}" sibTransId="{297684D2-2777-4B6F-8C24-1B7AABA7637F}"/>
    <dgm:cxn modelId="{FE1881EB-79ED-4278-A772-D11DCF4F96DB}" type="presOf" srcId="{95C1B19C-F6A7-44F7-828D-C1AB55B13DA9}" destId="{B38A5F6C-098F-41F6-B42F-C66FD9E15269}" srcOrd="0" destOrd="0" presId="urn:microsoft.com/office/officeart/2005/8/layout/chevron2"/>
    <dgm:cxn modelId="{9A60E211-884C-4B79-B132-A46CC76BF9C0}" srcId="{543CFE49-8F00-4C90-A5B7-69447DE0C630}" destId="{2F9643A4-CB10-4395-AF6F-19D83EA0276C}" srcOrd="3" destOrd="0" parTransId="{B5652900-BABC-4144-B2AA-FADC7C38B271}" sibTransId="{74D581C7-1286-4D6C-8D0E-87008902D990}"/>
    <dgm:cxn modelId="{6CBB16BC-87A4-4B64-A215-496D215E5E1E}" type="presParOf" srcId="{DDA7E9F5-2A26-4F2D-BEAF-50C56761C86E}" destId="{40E4A450-8A0F-4BAF-AC8A-1F24F2B5C1CC}" srcOrd="0" destOrd="0" presId="urn:microsoft.com/office/officeart/2005/8/layout/chevron2"/>
    <dgm:cxn modelId="{773B9DA1-9902-4B80-96DB-BB8E63A7C02C}" type="presParOf" srcId="{40E4A450-8A0F-4BAF-AC8A-1F24F2B5C1CC}" destId="{9E2DFFE6-9CE8-407F-BE1A-6B5C6E4C74A9}" srcOrd="0" destOrd="0" presId="urn:microsoft.com/office/officeart/2005/8/layout/chevron2"/>
    <dgm:cxn modelId="{B091A5C8-CA7E-4870-B343-8C925CDB5872}" type="presParOf" srcId="{40E4A450-8A0F-4BAF-AC8A-1F24F2B5C1CC}" destId="{C98C633C-E692-4329-AAB8-FC5D035D7137}" srcOrd="1" destOrd="0" presId="urn:microsoft.com/office/officeart/2005/8/layout/chevron2"/>
    <dgm:cxn modelId="{01C85084-33A7-44BA-8560-BC9F444E3A45}" type="presParOf" srcId="{DDA7E9F5-2A26-4F2D-BEAF-50C56761C86E}" destId="{8573E431-1425-4ED7-876D-E40F1324A497}" srcOrd="1" destOrd="0" presId="urn:microsoft.com/office/officeart/2005/8/layout/chevron2"/>
    <dgm:cxn modelId="{4FD30CEB-BB25-43C9-B77A-C9D558A6F50B}" type="presParOf" srcId="{DDA7E9F5-2A26-4F2D-BEAF-50C56761C86E}" destId="{587BE27F-221C-41B7-8576-C02408E45222}" srcOrd="2" destOrd="0" presId="urn:microsoft.com/office/officeart/2005/8/layout/chevron2"/>
    <dgm:cxn modelId="{4CD14823-99E7-4A2C-AC12-9B96B5FD78B2}" type="presParOf" srcId="{587BE27F-221C-41B7-8576-C02408E45222}" destId="{DC030693-9D1F-462D-80B1-7B545B8D5D36}" srcOrd="0" destOrd="0" presId="urn:microsoft.com/office/officeart/2005/8/layout/chevron2"/>
    <dgm:cxn modelId="{7D452C10-B2FE-4553-A325-19CA80D2D510}" type="presParOf" srcId="{587BE27F-221C-41B7-8576-C02408E45222}" destId="{DB9CB391-31D8-4C0C-99B1-ABF93AF6EC43}" srcOrd="1" destOrd="0" presId="urn:microsoft.com/office/officeart/2005/8/layout/chevron2"/>
    <dgm:cxn modelId="{73E30E3E-DDF6-40B4-94DA-48A0139EA8CA}" type="presParOf" srcId="{DDA7E9F5-2A26-4F2D-BEAF-50C56761C86E}" destId="{4BC1D243-4914-4C6D-8111-0981287F71E3}" srcOrd="3" destOrd="0" presId="urn:microsoft.com/office/officeart/2005/8/layout/chevron2"/>
    <dgm:cxn modelId="{6D43C3C1-D849-4C47-B07C-CB43FCC9FE2F}" type="presParOf" srcId="{DDA7E9F5-2A26-4F2D-BEAF-50C56761C86E}" destId="{23BD951F-D774-47B5-8A57-152CEF71D686}" srcOrd="4" destOrd="0" presId="urn:microsoft.com/office/officeart/2005/8/layout/chevron2"/>
    <dgm:cxn modelId="{FE16EBBA-F088-4141-8B2B-33CCB778719C}" type="presParOf" srcId="{23BD951F-D774-47B5-8A57-152CEF71D686}" destId="{40628B50-C12D-4ACD-AC2D-5128F62BD0F0}" srcOrd="0" destOrd="0" presId="urn:microsoft.com/office/officeart/2005/8/layout/chevron2"/>
    <dgm:cxn modelId="{212D2020-B93D-46E0-90DC-2A60C82144D0}" type="presParOf" srcId="{23BD951F-D774-47B5-8A57-152CEF71D686}" destId="{57FCDBC9-646B-4281-B492-C5E365A47776}" srcOrd="1" destOrd="0" presId="urn:microsoft.com/office/officeart/2005/8/layout/chevron2"/>
    <dgm:cxn modelId="{93FBB8E5-48E4-4253-A647-5829B56FA50C}" type="presParOf" srcId="{DDA7E9F5-2A26-4F2D-BEAF-50C56761C86E}" destId="{4F07EC7E-8085-4A42-AF9C-81F8DAC0F435}" srcOrd="5" destOrd="0" presId="urn:microsoft.com/office/officeart/2005/8/layout/chevron2"/>
    <dgm:cxn modelId="{8322CB21-C539-4C0F-8935-F03A361E7818}" type="presParOf" srcId="{DDA7E9F5-2A26-4F2D-BEAF-50C56761C86E}" destId="{EF212A2B-6545-43A8-9889-2D300046719B}" srcOrd="6" destOrd="0" presId="urn:microsoft.com/office/officeart/2005/8/layout/chevron2"/>
    <dgm:cxn modelId="{DAAE3623-9E68-4827-A8C6-24123E056B65}" type="presParOf" srcId="{EF212A2B-6545-43A8-9889-2D300046719B}" destId="{93786FF4-240A-405F-BB89-B50C93E3DDB9}" srcOrd="0" destOrd="0" presId="urn:microsoft.com/office/officeart/2005/8/layout/chevron2"/>
    <dgm:cxn modelId="{DB8EC884-D43C-479E-A5D5-F1F79F72B057}" type="presParOf" srcId="{EF212A2B-6545-43A8-9889-2D300046719B}" destId="{F8899FA2-AD67-4637-98BF-075230BAB1CE}" srcOrd="1" destOrd="0" presId="urn:microsoft.com/office/officeart/2005/8/layout/chevron2"/>
    <dgm:cxn modelId="{13AD7861-ECB4-4816-A738-2EFDC81FE28E}" type="presParOf" srcId="{DDA7E9F5-2A26-4F2D-BEAF-50C56761C86E}" destId="{78F21E38-4DAD-4989-B916-13DBA4A8791A}" srcOrd="7" destOrd="0" presId="urn:microsoft.com/office/officeart/2005/8/layout/chevron2"/>
    <dgm:cxn modelId="{E6A601B4-5F16-4CAF-9257-484AC737DE10}" type="presParOf" srcId="{DDA7E9F5-2A26-4F2D-BEAF-50C56761C86E}" destId="{3E8FBFD7-0E2F-4E40-AFA3-D1AD0A55FE71}" srcOrd="8" destOrd="0" presId="urn:microsoft.com/office/officeart/2005/8/layout/chevron2"/>
    <dgm:cxn modelId="{FC7297C6-2D99-41B9-89A6-FC881FCB8038}" type="presParOf" srcId="{3E8FBFD7-0E2F-4E40-AFA3-D1AD0A55FE71}" destId="{938FD469-F7E7-4883-BB87-9C301BA27775}" srcOrd="0" destOrd="0" presId="urn:microsoft.com/office/officeart/2005/8/layout/chevron2"/>
    <dgm:cxn modelId="{0E711B10-7972-4A03-9BEA-D3D62FC22F8A}" type="presParOf" srcId="{3E8FBFD7-0E2F-4E40-AFA3-D1AD0A55FE71}" destId="{32193A8D-5127-4618-8ABF-A556E3818A76}" srcOrd="1" destOrd="0" presId="urn:microsoft.com/office/officeart/2005/8/layout/chevron2"/>
    <dgm:cxn modelId="{9208292C-FCAF-4D3F-AB0B-BA169AF258EB}" type="presParOf" srcId="{DDA7E9F5-2A26-4F2D-BEAF-50C56761C86E}" destId="{5214BD1A-9634-4FDF-94B5-136B8422EBE8}" srcOrd="9" destOrd="0" presId="urn:microsoft.com/office/officeart/2005/8/layout/chevron2"/>
    <dgm:cxn modelId="{0DCF7DDA-EFB0-4924-AC64-7CC7224EE83C}" type="presParOf" srcId="{DDA7E9F5-2A26-4F2D-BEAF-50C56761C86E}" destId="{1366E2D8-52FD-410C-88EB-ED0428F3CD49}" srcOrd="10" destOrd="0" presId="urn:microsoft.com/office/officeart/2005/8/layout/chevron2"/>
    <dgm:cxn modelId="{B9DDE573-9D15-49E7-A35A-56F5B97012DB}" type="presParOf" srcId="{1366E2D8-52FD-410C-88EB-ED0428F3CD49}" destId="{B38A5F6C-098F-41F6-B42F-C66FD9E15269}" srcOrd="0" destOrd="0" presId="urn:microsoft.com/office/officeart/2005/8/layout/chevron2"/>
    <dgm:cxn modelId="{AB89252A-7719-49E0-82B8-FBBC7B2152BF}" type="presParOf" srcId="{1366E2D8-52FD-410C-88EB-ED0428F3CD49}" destId="{CC7FFBD4-642D-4792-ACB0-FE411663CF80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43CFE49-8F00-4C90-A5B7-69447DE0C630}" type="doc">
      <dgm:prSet loTypeId="urn:microsoft.com/office/officeart/2005/8/layout/chevron2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3C64CDE-C0B4-4331-BE03-6124C78078B2}">
      <dgm:prSet phldrT="[Text]" custT="1"/>
      <dgm:spPr/>
      <dgm:t>
        <a:bodyPr/>
        <a:lstStyle/>
        <a:p>
          <a:r>
            <a:rPr lang="en-US" sz="2000" dirty="0" smtClean="0"/>
            <a:t>1</a:t>
          </a:r>
          <a:endParaRPr lang="en-US" sz="2000" dirty="0"/>
        </a:p>
      </dgm:t>
    </dgm:pt>
    <dgm:pt modelId="{B45A4ECF-9FCA-4045-8E5B-3CD1F688233D}" type="parTrans" cxnId="{0AFEF711-9E17-43A6-88E4-9C4B395B2C71}">
      <dgm:prSet/>
      <dgm:spPr/>
      <dgm:t>
        <a:bodyPr/>
        <a:lstStyle/>
        <a:p>
          <a:endParaRPr lang="en-US" sz="2000"/>
        </a:p>
      </dgm:t>
    </dgm:pt>
    <dgm:pt modelId="{8440D9A6-AF49-4BA2-863E-79B717C39E70}" type="sibTrans" cxnId="{0AFEF711-9E17-43A6-88E4-9C4B395B2C71}">
      <dgm:prSet/>
      <dgm:spPr/>
      <dgm:t>
        <a:bodyPr/>
        <a:lstStyle/>
        <a:p>
          <a:endParaRPr lang="en-US" sz="2000"/>
        </a:p>
      </dgm:t>
    </dgm:pt>
    <dgm:pt modelId="{11B010AB-BC60-4982-BA39-C4F535D7B578}">
      <dgm:prSet phldrT="[Text]" custT="1"/>
      <dgm:spPr/>
      <dgm:t>
        <a:bodyPr/>
        <a:lstStyle/>
        <a:p>
          <a:r>
            <a:rPr lang="en-US" sz="2000" dirty="0" smtClean="0"/>
            <a:t>Training Target</a:t>
          </a:r>
          <a:endParaRPr lang="en-US" sz="2000" dirty="0"/>
        </a:p>
      </dgm:t>
    </dgm:pt>
    <dgm:pt modelId="{8D83BA84-35B8-452E-AA87-B9D288161A1C}" type="parTrans" cxnId="{620E68B9-E1AB-4382-97A6-297FEFC4D204}">
      <dgm:prSet/>
      <dgm:spPr/>
      <dgm:t>
        <a:bodyPr/>
        <a:lstStyle/>
        <a:p>
          <a:endParaRPr lang="en-US" sz="2000"/>
        </a:p>
      </dgm:t>
    </dgm:pt>
    <dgm:pt modelId="{28BED1A3-E484-4330-B67C-B1B6093DD830}" type="sibTrans" cxnId="{620E68B9-E1AB-4382-97A6-297FEFC4D204}">
      <dgm:prSet/>
      <dgm:spPr/>
      <dgm:t>
        <a:bodyPr/>
        <a:lstStyle/>
        <a:p>
          <a:endParaRPr lang="en-US" sz="2000"/>
        </a:p>
      </dgm:t>
    </dgm:pt>
    <dgm:pt modelId="{248BF8D7-C26D-4353-BEB6-5A95F6EEE196}">
      <dgm:prSet phldrT="[Text]" custT="1"/>
      <dgm:spPr/>
      <dgm:t>
        <a:bodyPr/>
        <a:lstStyle/>
        <a:p>
          <a:r>
            <a:rPr lang="en-US" sz="2000" dirty="0" smtClean="0"/>
            <a:t>2</a:t>
          </a:r>
          <a:endParaRPr lang="en-US" sz="2000" dirty="0"/>
        </a:p>
      </dgm:t>
    </dgm:pt>
    <dgm:pt modelId="{1F65A141-CE03-4337-BD3E-5391A1BFAF36}" type="parTrans" cxnId="{B40C4134-2DB6-4FCB-B8C7-F180E39F6DA8}">
      <dgm:prSet/>
      <dgm:spPr/>
      <dgm:t>
        <a:bodyPr/>
        <a:lstStyle/>
        <a:p>
          <a:endParaRPr lang="en-US" sz="2000"/>
        </a:p>
      </dgm:t>
    </dgm:pt>
    <dgm:pt modelId="{2D208E80-7C0A-414A-9423-962E50E5F2FB}" type="sibTrans" cxnId="{B40C4134-2DB6-4FCB-B8C7-F180E39F6DA8}">
      <dgm:prSet/>
      <dgm:spPr/>
      <dgm:t>
        <a:bodyPr/>
        <a:lstStyle/>
        <a:p>
          <a:endParaRPr lang="en-US" sz="2000"/>
        </a:p>
      </dgm:t>
    </dgm:pt>
    <dgm:pt modelId="{F941109F-FC2E-4ABE-A837-71056FBB9BE6}">
      <dgm:prSet phldrT="[Text]" custT="1"/>
      <dgm:spPr/>
      <dgm:t>
        <a:bodyPr/>
        <a:lstStyle/>
        <a:p>
          <a:r>
            <a:rPr lang="en-US" sz="2000" dirty="0" smtClean="0"/>
            <a:t>Current status</a:t>
          </a:r>
          <a:endParaRPr lang="en-US" sz="2000" dirty="0"/>
        </a:p>
      </dgm:t>
    </dgm:pt>
    <dgm:pt modelId="{FC347BDC-C6B9-4BF5-9EA2-35395F0F97FD}" type="parTrans" cxnId="{867D3836-C368-4933-AE68-1FBB95414B9F}">
      <dgm:prSet/>
      <dgm:spPr/>
      <dgm:t>
        <a:bodyPr/>
        <a:lstStyle/>
        <a:p>
          <a:endParaRPr lang="en-US" sz="2000"/>
        </a:p>
      </dgm:t>
    </dgm:pt>
    <dgm:pt modelId="{32C45055-F2D7-428C-8514-F49999974D1D}" type="sibTrans" cxnId="{867D3836-C368-4933-AE68-1FBB95414B9F}">
      <dgm:prSet/>
      <dgm:spPr/>
      <dgm:t>
        <a:bodyPr/>
        <a:lstStyle/>
        <a:p>
          <a:endParaRPr lang="en-US" sz="2000"/>
        </a:p>
      </dgm:t>
    </dgm:pt>
    <dgm:pt modelId="{CD2A322D-5CF5-485C-A6B9-F47904C790BA}">
      <dgm:prSet phldrT="[Text]" custT="1"/>
      <dgm:spPr/>
      <dgm:t>
        <a:bodyPr/>
        <a:lstStyle/>
        <a:p>
          <a:r>
            <a:rPr lang="en-US" sz="2000" dirty="0" smtClean="0"/>
            <a:t>3</a:t>
          </a:r>
          <a:endParaRPr lang="en-US" sz="2000" dirty="0"/>
        </a:p>
      </dgm:t>
    </dgm:pt>
    <dgm:pt modelId="{0358F327-B0A6-41E4-A640-F058AD0990E8}" type="parTrans" cxnId="{A9531CA8-9600-4A5A-AF57-B4CBAC968A2E}">
      <dgm:prSet/>
      <dgm:spPr/>
      <dgm:t>
        <a:bodyPr/>
        <a:lstStyle/>
        <a:p>
          <a:endParaRPr lang="en-US" sz="2000"/>
        </a:p>
      </dgm:t>
    </dgm:pt>
    <dgm:pt modelId="{B336912F-58AD-4B09-9235-0CD4452DFDEE}" type="sibTrans" cxnId="{A9531CA8-9600-4A5A-AF57-B4CBAC968A2E}">
      <dgm:prSet/>
      <dgm:spPr/>
      <dgm:t>
        <a:bodyPr/>
        <a:lstStyle/>
        <a:p>
          <a:endParaRPr lang="en-US" sz="2000"/>
        </a:p>
      </dgm:t>
    </dgm:pt>
    <dgm:pt modelId="{E914F08F-B9EC-475A-9EBB-3205CF6AF9D9}">
      <dgm:prSet phldrT="[Text]" custT="1"/>
      <dgm:spPr/>
      <dgm:t>
        <a:bodyPr/>
        <a:lstStyle/>
        <a:p>
          <a:r>
            <a:rPr lang="en-US" sz="2000" dirty="0" smtClean="0"/>
            <a:t>Gap Analysis and Solution</a:t>
          </a:r>
          <a:endParaRPr lang="en-US" sz="2000" dirty="0"/>
        </a:p>
      </dgm:t>
    </dgm:pt>
    <dgm:pt modelId="{E573EF77-D155-44D8-9A5E-A2C6E4940857}" type="parTrans" cxnId="{63A8DBE4-D90F-4963-83FB-7266E4949758}">
      <dgm:prSet/>
      <dgm:spPr/>
      <dgm:t>
        <a:bodyPr/>
        <a:lstStyle/>
        <a:p>
          <a:endParaRPr lang="en-US" sz="2000"/>
        </a:p>
      </dgm:t>
    </dgm:pt>
    <dgm:pt modelId="{18A5512F-1500-4EFE-80D4-FEC736420B72}" type="sibTrans" cxnId="{63A8DBE4-D90F-4963-83FB-7266E4949758}">
      <dgm:prSet/>
      <dgm:spPr/>
      <dgm:t>
        <a:bodyPr/>
        <a:lstStyle/>
        <a:p>
          <a:endParaRPr lang="en-US" sz="2000"/>
        </a:p>
      </dgm:t>
    </dgm:pt>
    <dgm:pt modelId="{2F9643A4-CB10-4395-AF6F-19D83EA0276C}">
      <dgm:prSet phldrT="[Text]" custT="1"/>
      <dgm:spPr/>
      <dgm:t>
        <a:bodyPr/>
        <a:lstStyle/>
        <a:p>
          <a:r>
            <a:rPr lang="en-US" sz="2000" dirty="0" smtClean="0"/>
            <a:t>4</a:t>
          </a:r>
          <a:endParaRPr lang="en-US" sz="2000" dirty="0"/>
        </a:p>
      </dgm:t>
    </dgm:pt>
    <dgm:pt modelId="{B5652900-BABC-4144-B2AA-FADC7C38B271}" type="parTrans" cxnId="{9A60E211-884C-4B79-B132-A46CC76BF9C0}">
      <dgm:prSet/>
      <dgm:spPr/>
      <dgm:t>
        <a:bodyPr/>
        <a:lstStyle/>
        <a:p>
          <a:endParaRPr lang="en-US" sz="2000"/>
        </a:p>
      </dgm:t>
    </dgm:pt>
    <dgm:pt modelId="{74D581C7-1286-4D6C-8D0E-87008902D990}" type="sibTrans" cxnId="{9A60E211-884C-4B79-B132-A46CC76BF9C0}">
      <dgm:prSet/>
      <dgm:spPr/>
      <dgm:t>
        <a:bodyPr/>
        <a:lstStyle/>
        <a:p>
          <a:endParaRPr lang="en-US" sz="2000"/>
        </a:p>
      </dgm:t>
    </dgm:pt>
    <dgm:pt modelId="{4AA4AEDC-4766-4D82-9445-1ACC93A9C4E4}">
      <dgm:prSet phldrT="[Text]" custT="1"/>
      <dgm:spPr>
        <a:solidFill>
          <a:schemeClr val="tx2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en-US" sz="2000" dirty="0" smtClean="0"/>
            <a:t>Training Plan</a:t>
          </a:r>
          <a:endParaRPr lang="en-US" sz="2000" dirty="0"/>
        </a:p>
      </dgm:t>
    </dgm:pt>
    <dgm:pt modelId="{3692DAA6-EAE2-4DAE-A44A-381552560277}" type="parTrans" cxnId="{BC34CE72-77D7-49AE-9DF0-0DF227B8C84A}">
      <dgm:prSet/>
      <dgm:spPr/>
      <dgm:t>
        <a:bodyPr/>
        <a:lstStyle/>
        <a:p>
          <a:endParaRPr lang="en-US" sz="2000"/>
        </a:p>
      </dgm:t>
    </dgm:pt>
    <dgm:pt modelId="{005CA610-849E-4CEE-A0FC-3CC18E78FBAB}" type="sibTrans" cxnId="{BC34CE72-77D7-49AE-9DF0-0DF227B8C84A}">
      <dgm:prSet/>
      <dgm:spPr/>
      <dgm:t>
        <a:bodyPr/>
        <a:lstStyle/>
        <a:p>
          <a:endParaRPr lang="en-US" sz="2000"/>
        </a:p>
      </dgm:t>
    </dgm:pt>
    <dgm:pt modelId="{3E87A579-001B-468A-84FC-81A26C435225}">
      <dgm:prSet phldrT="[Text]" custT="1"/>
      <dgm:spPr/>
      <dgm:t>
        <a:bodyPr/>
        <a:lstStyle/>
        <a:p>
          <a:r>
            <a:rPr lang="en-US" sz="2000" dirty="0" smtClean="0"/>
            <a:t>5</a:t>
          </a:r>
          <a:endParaRPr lang="en-US" sz="2000" dirty="0"/>
        </a:p>
      </dgm:t>
    </dgm:pt>
    <dgm:pt modelId="{997A8A92-CA1E-4959-985F-FE779F1C49F7}" type="parTrans" cxnId="{FF0EDD48-367A-4384-B069-5D784025FC0F}">
      <dgm:prSet/>
      <dgm:spPr/>
      <dgm:t>
        <a:bodyPr/>
        <a:lstStyle/>
        <a:p>
          <a:endParaRPr lang="en-US"/>
        </a:p>
      </dgm:t>
    </dgm:pt>
    <dgm:pt modelId="{FA581F27-B625-475B-86CF-7230DC94EAB7}" type="sibTrans" cxnId="{FF0EDD48-367A-4384-B069-5D784025FC0F}">
      <dgm:prSet/>
      <dgm:spPr/>
      <dgm:t>
        <a:bodyPr/>
        <a:lstStyle/>
        <a:p>
          <a:endParaRPr lang="en-US"/>
        </a:p>
      </dgm:t>
    </dgm:pt>
    <dgm:pt modelId="{3C9C52EF-5EEF-473E-BD76-D81626F135C2}">
      <dgm:prSet phldrT="[Text]" custT="1"/>
      <dgm:spPr/>
      <dgm:t>
        <a:bodyPr/>
        <a:lstStyle/>
        <a:p>
          <a:r>
            <a:rPr lang="en-US" sz="2000" dirty="0" smtClean="0"/>
            <a:t>Commitment</a:t>
          </a:r>
          <a:endParaRPr lang="en-US" sz="2000" dirty="0"/>
        </a:p>
      </dgm:t>
    </dgm:pt>
    <dgm:pt modelId="{2C10D2F0-E9E2-426F-B146-45905DD60627}" type="parTrans" cxnId="{DDDB840E-6777-44D2-ABFA-3E0F5632ECAF}">
      <dgm:prSet/>
      <dgm:spPr/>
      <dgm:t>
        <a:bodyPr/>
        <a:lstStyle/>
        <a:p>
          <a:endParaRPr lang="en-US"/>
        </a:p>
      </dgm:t>
    </dgm:pt>
    <dgm:pt modelId="{297684D2-2777-4B6F-8C24-1B7AABA7637F}" type="sibTrans" cxnId="{DDDB840E-6777-44D2-ABFA-3E0F5632ECAF}">
      <dgm:prSet/>
      <dgm:spPr/>
      <dgm:t>
        <a:bodyPr/>
        <a:lstStyle/>
        <a:p>
          <a:endParaRPr lang="en-US"/>
        </a:p>
      </dgm:t>
    </dgm:pt>
    <dgm:pt modelId="{95C1B19C-F6A7-44F7-828D-C1AB55B13DA9}">
      <dgm:prSet phldrT="[Text]" custT="1"/>
      <dgm:spPr/>
      <dgm:t>
        <a:bodyPr/>
        <a:lstStyle/>
        <a:p>
          <a:r>
            <a:rPr lang="en-US" sz="2000" dirty="0" smtClean="0"/>
            <a:t>6</a:t>
          </a:r>
          <a:endParaRPr lang="en-US" sz="2000" dirty="0"/>
        </a:p>
      </dgm:t>
    </dgm:pt>
    <dgm:pt modelId="{74AC92B7-0316-4652-A250-18D5B4D9F16D}" type="parTrans" cxnId="{56D2B9F5-CA64-4E75-AAFA-BBC0F85D357C}">
      <dgm:prSet/>
      <dgm:spPr/>
      <dgm:t>
        <a:bodyPr/>
        <a:lstStyle/>
        <a:p>
          <a:endParaRPr lang="en-US"/>
        </a:p>
      </dgm:t>
    </dgm:pt>
    <dgm:pt modelId="{E0727C5F-8AAB-44E9-9E86-FC820BEC644A}" type="sibTrans" cxnId="{56D2B9F5-CA64-4E75-AAFA-BBC0F85D357C}">
      <dgm:prSet/>
      <dgm:spPr/>
      <dgm:t>
        <a:bodyPr/>
        <a:lstStyle/>
        <a:p>
          <a:endParaRPr lang="en-US"/>
        </a:p>
      </dgm:t>
    </dgm:pt>
    <dgm:pt modelId="{D0C333A5-B7F3-43D7-BB30-E16BC56CA25F}">
      <dgm:prSet phldrT="[Text]" custT="1"/>
      <dgm:spPr/>
      <dgm:t>
        <a:bodyPr/>
        <a:lstStyle/>
        <a:p>
          <a:r>
            <a:rPr lang="en-US" sz="2000" dirty="0" smtClean="0"/>
            <a:t>Q&amp;A</a:t>
          </a:r>
          <a:endParaRPr lang="en-US" sz="2000" dirty="0"/>
        </a:p>
      </dgm:t>
    </dgm:pt>
    <dgm:pt modelId="{6A3C9DEE-D4D8-4CEC-A4EE-D6E44A98ABEF}" type="parTrans" cxnId="{A3BD60A4-67B7-4946-BCD9-59F2213A8CF2}">
      <dgm:prSet/>
      <dgm:spPr/>
      <dgm:t>
        <a:bodyPr/>
        <a:lstStyle/>
        <a:p>
          <a:endParaRPr lang="en-US"/>
        </a:p>
      </dgm:t>
    </dgm:pt>
    <dgm:pt modelId="{4A955B57-4FC8-49F6-8F83-A3BDC089D972}" type="sibTrans" cxnId="{A3BD60A4-67B7-4946-BCD9-59F2213A8CF2}">
      <dgm:prSet/>
      <dgm:spPr/>
      <dgm:t>
        <a:bodyPr/>
        <a:lstStyle/>
        <a:p>
          <a:endParaRPr lang="en-US"/>
        </a:p>
      </dgm:t>
    </dgm:pt>
    <dgm:pt modelId="{DDA7E9F5-2A26-4F2D-BEAF-50C56761C86E}" type="pres">
      <dgm:prSet presAssocID="{543CFE49-8F00-4C90-A5B7-69447DE0C630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0E4A450-8A0F-4BAF-AC8A-1F24F2B5C1CC}" type="pres">
      <dgm:prSet presAssocID="{73C64CDE-C0B4-4331-BE03-6124C78078B2}" presName="composite" presStyleCnt="0"/>
      <dgm:spPr/>
      <dgm:t>
        <a:bodyPr/>
        <a:lstStyle/>
        <a:p>
          <a:endParaRPr lang="en-US"/>
        </a:p>
      </dgm:t>
    </dgm:pt>
    <dgm:pt modelId="{9E2DFFE6-9CE8-407F-BE1A-6B5C6E4C74A9}" type="pres">
      <dgm:prSet presAssocID="{73C64CDE-C0B4-4331-BE03-6124C78078B2}" presName="parentText" presStyleLbl="alignNode1" presStyleIdx="0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8C633C-E692-4329-AAB8-FC5D035D7137}" type="pres">
      <dgm:prSet presAssocID="{73C64CDE-C0B4-4331-BE03-6124C78078B2}" presName="descendantText" presStyleLbl="alignAcc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73E431-1425-4ED7-876D-E40F1324A497}" type="pres">
      <dgm:prSet presAssocID="{8440D9A6-AF49-4BA2-863E-79B717C39E70}" presName="sp" presStyleCnt="0"/>
      <dgm:spPr/>
      <dgm:t>
        <a:bodyPr/>
        <a:lstStyle/>
        <a:p>
          <a:endParaRPr lang="en-US"/>
        </a:p>
      </dgm:t>
    </dgm:pt>
    <dgm:pt modelId="{587BE27F-221C-41B7-8576-C02408E45222}" type="pres">
      <dgm:prSet presAssocID="{248BF8D7-C26D-4353-BEB6-5A95F6EEE196}" presName="composite" presStyleCnt="0"/>
      <dgm:spPr/>
      <dgm:t>
        <a:bodyPr/>
        <a:lstStyle/>
        <a:p>
          <a:endParaRPr lang="en-US"/>
        </a:p>
      </dgm:t>
    </dgm:pt>
    <dgm:pt modelId="{DC030693-9D1F-462D-80B1-7B545B8D5D36}" type="pres">
      <dgm:prSet presAssocID="{248BF8D7-C26D-4353-BEB6-5A95F6EEE196}" presName="parentText" presStyleLbl="align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9CB391-31D8-4C0C-99B1-ABF93AF6EC43}" type="pres">
      <dgm:prSet presAssocID="{248BF8D7-C26D-4353-BEB6-5A95F6EEE196}" presName="descendantText" presStyleLbl="alignAcc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C1D243-4914-4C6D-8111-0981287F71E3}" type="pres">
      <dgm:prSet presAssocID="{2D208E80-7C0A-414A-9423-962E50E5F2FB}" presName="sp" presStyleCnt="0"/>
      <dgm:spPr/>
      <dgm:t>
        <a:bodyPr/>
        <a:lstStyle/>
        <a:p>
          <a:endParaRPr lang="en-US"/>
        </a:p>
      </dgm:t>
    </dgm:pt>
    <dgm:pt modelId="{23BD951F-D774-47B5-8A57-152CEF71D686}" type="pres">
      <dgm:prSet presAssocID="{CD2A322D-5CF5-485C-A6B9-F47904C790BA}" presName="composite" presStyleCnt="0"/>
      <dgm:spPr/>
      <dgm:t>
        <a:bodyPr/>
        <a:lstStyle/>
        <a:p>
          <a:endParaRPr lang="en-US"/>
        </a:p>
      </dgm:t>
    </dgm:pt>
    <dgm:pt modelId="{40628B50-C12D-4ACD-AC2D-5128F62BD0F0}" type="pres">
      <dgm:prSet presAssocID="{CD2A322D-5CF5-485C-A6B9-F47904C790BA}" presName="parentText" presStyleLbl="align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FCDBC9-646B-4281-B492-C5E365A47776}" type="pres">
      <dgm:prSet presAssocID="{CD2A322D-5CF5-485C-A6B9-F47904C790BA}" presName="descendantText" presStyleLbl="alignAcc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07EC7E-8085-4A42-AF9C-81F8DAC0F435}" type="pres">
      <dgm:prSet presAssocID="{B336912F-58AD-4B09-9235-0CD4452DFDEE}" presName="sp" presStyleCnt="0"/>
      <dgm:spPr/>
      <dgm:t>
        <a:bodyPr/>
        <a:lstStyle/>
        <a:p>
          <a:endParaRPr lang="en-US"/>
        </a:p>
      </dgm:t>
    </dgm:pt>
    <dgm:pt modelId="{EF212A2B-6545-43A8-9889-2D300046719B}" type="pres">
      <dgm:prSet presAssocID="{2F9643A4-CB10-4395-AF6F-19D83EA0276C}" presName="composite" presStyleCnt="0"/>
      <dgm:spPr/>
      <dgm:t>
        <a:bodyPr/>
        <a:lstStyle/>
        <a:p>
          <a:endParaRPr lang="en-US"/>
        </a:p>
      </dgm:t>
    </dgm:pt>
    <dgm:pt modelId="{93786FF4-240A-405F-BB89-B50C93E3DDB9}" type="pres">
      <dgm:prSet presAssocID="{2F9643A4-CB10-4395-AF6F-19D83EA0276C}" presName="parentText" presStyleLbl="align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899FA2-AD67-4637-98BF-075230BAB1CE}" type="pres">
      <dgm:prSet presAssocID="{2F9643A4-CB10-4395-AF6F-19D83EA0276C}" presName="descendantText" presStyleLbl="alignAcc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F21E38-4DAD-4989-B916-13DBA4A8791A}" type="pres">
      <dgm:prSet presAssocID="{74D581C7-1286-4D6C-8D0E-87008902D990}" presName="sp" presStyleCnt="0"/>
      <dgm:spPr/>
    </dgm:pt>
    <dgm:pt modelId="{3E8FBFD7-0E2F-4E40-AFA3-D1AD0A55FE71}" type="pres">
      <dgm:prSet presAssocID="{3E87A579-001B-468A-84FC-81A26C435225}" presName="composite" presStyleCnt="0"/>
      <dgm:spPr/>
    </dgm:pt>
    <dgm:pt modelId="{938FD469-F7E7-4883-BB87-9C301BA27775}" type="pres">
      <dgm:prSet presAssocID="{3E87A579-001B-468A-84FC-81A26C435225}" presName="parentText" presStyleLbl="align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193A8D-5127-4618-8ABF-A556E3818A76}" type="pres">
      <dgm:prSet presAssocID="{3E87A579-001B-468A-84FC-81A26C435225}" presName="descendantText" presStyleLbl="alignAcc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14BD1A-9634-4FDF-94B5-136B8422EBE8}" type="pres">
      <dgm:prSet presAssocID="{FA581F27-B625-475B-86CF-7230DC94EAB7}" presName="sp" presStyleCnt="0"/>
      <dgm:spPr/>
    </dgm:pt>
    <dgm:pt modelId="{1366E2D8-52FD-410C-88EB-ED0428F3CD49}" type="pres">
      <dgm:prSet presAssocID="{95C1B19C-F6A7-44F7-828D-C1AB55B13DA9}" presName="composite" presStyleCnt="0"/>
      <dgm:spPr/>
    </dgm:pt>
    <dgm:pt modelId="{B38A5F6C-098F-41F6-B42F-C66FD9E15269}" type="pres">
      <dgm:prSet presAssocID="{95C1B19C-F6A7-44F7-828D-C1AB55B13DA9}" presName="parentText" presStyleLbl="alignNode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7FFBD4-642D-4792-ACB0-FE411663CF80}" type="pres">
      <dgm:prSet presAssocID="{95C1B19C-F6A7-44F7-828D-C1AB55B13DA9}" presName="descendantText" presStyleLbl="alignAcc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AFEF711-9E17-43A6-88E4-9C4B395B2C71}" srcId="{543CFE49-8F00-4C90-A5B7-69447DE0C630}" destId="{73C64CDE-C0B4-4331-BE03-6124C78078B2}" srcOrd="0" destOrd="0" parTransId="{B45A4ECF-9FCA-4045-8E5B-3CD1F688233D}" sibTransId="{8440D9A6-AF49-4BA2-863E-79B717C39E70}"/>
    <dgm:cxn modelId="{DC72A6DB-0FA0-4998-9FB4-2A589C2135D9}" type="presOf" srcId="{2F9643A4-CB10-4395-AF6F-19D83EA0276C}" destId="{93786FF4-240A-405F-BB89-B50C93E3DDB9}" srcOrd="0" destOrd="0" presId="urn:microsoft.com/office/officeart/2005/8/layout/chevron2"/>
    <dgm:cxn modelId="{63A8DBE4-D90F-4963-83FB-7266E4949758}" srcId="{CD2A322D-5CF5-485C-A6B9-F47904C790BA}" destId="{E914F08F-B9EC-475A-9EBB-3205CF6AF9D9}" srcOrd="0" destOrd="0" parTransId="{E573EF77-D155-44D8-9A5E-A2C6E4940857}" sibTransId="{18A5512F-1500-4EFE-80D4-FEC736420B72}"/>
    <dgm:cxn modelId="{56D2B9F5-CA64-4E75-AAFA-BBC0F85D357C}" srcId="{543CFE49-8F00-4C90-A5B7-69447DE0C630}" destId="{95C1B19C-F6A7-44F7-828D-C1AB55B13DA9}" srcOrd="5" destOrd="0" parTransId="{74AC92B7-0316-4652-A250-18D5B4D9F16D}" sibTransId="{E0727C5F-8AAB-44E9-9E86-FC820BEC644A}"/>
    <dgm:cxn modelId="{FD9A3600-A865-4F2F-B003-87A1F3131752}" type="presOf" srcId="{D0C333A5-B7F3-43D7-BB30-E16BC56CA25F}" destId="{CC7FFBD4-642D-4792-ACB0-FE411663CF80}" srcOrd="0" destOrd="0" presId="urn:microsoft.com/office/officeart/2005/8/layout/chevron2"/>
    <dgm:cxn modelId="{620E68B9-E1AB-4382-97A6-297FEFC4D204}" srcId="{73C64CDE-C0B4-4331-BE03-6124C78078B2}" destId="{11B010AB-BC60-4982-BA39-C4F535D7B578}" srcOrd="0" destOrd="0" parTransId="{8D83BA84-35B8-452E-AA87-B9D288161A1C}" sibTransId="{28BED1A3-E484-4330-B67C-B1B6093DD830}"/>
    <dgm:cxn modelId="{A261C69D-D18E-420D-9E4F-0B9CD875DED6}" type="presOf" srcId="{4AA4AEDC-4766-4D82-9445-1ACC93A9C4E4}" destId="{F8899FA2-AD67-4637-98BF-075230BAB1CE}" srcOrd="0" destOrd="0" presId="urn:microsoft.com/office/officeart/2005/8/layout/chevron2"/>
    <dgm:cxn modelId="{A6CEDB68-ACA8-446C-A434-E719F3FB866D}" type="presOf" srcId="{248BF8D7-C26D-4353-BEB6-5A95F6EEE196}" destId="{DC030693-9D1F-462D-80B1-7B545B8D5D36}" srcOrd="0" destOrd="0" presId="urn:microsoft.com/office/officeart/2005/8/layout/chevron2"/>
    <dgm:cxn modelId="{48EB52B7-20A0-4C2E-A487-C3C1D03646AC}" type="presOf" srcId="{3E87A579-001B-468A-84FC-81A26C435225}" destId="{938FD469-F7E7-4883-BB87-9C301BA27775}" srcOrd="0" destOrd="0" presId="urn:microsoft.com/office/officeart/2005/8/layout/chevron2"/>
    <dgm:cxn modelId="{867D3836-C368-4933-AE68-1FBB95414B9F}" srcId="{248BF8D7-C26D-4353-BEB6-5A95F6EEE196}" destId="{F941109F-FC2E-4ABE-A837-71056FBB9BE6}" srcOrd="0" destOrd="0" parTransId="{FC347BDC-C6B9-4BF5-9EA2-35395F0F97FD}" sibTransId="{32C45055-F2D7-428C-8514-F49999974D1D}"/>
    <dgm:cxn modelId="{B40C4134-2DB6-4FCB-B8C7-F180E39F6DA8}" srcId="{543CFE49-8F00-4C90-A5B7-69447DE0C630}" destId="{248BF8D7-C26D-4353-BEB6-5A95F6EEE196}" srcOrd="1" destOrd="0" parTransId="{1F65A141-CE03-4337-BD3E-5391A1BFAF36}" sibTransId="{2D208E80-7C0A-414A-9423-962E50E5F2FB}"/>
    <dgm:cxn modelId="{9A60E211-884C-4B79-B132-A46CC76BF9C0}" srcId="{543CFE49-8F00-4C90-A5B7-69447DE0C630}" destId="{2F9643A4-CB10-4395-AF6F-19D83EA0276C}" srcOrd="3" destOrd="0" parTransId="{B5652900-BABC-4144-B2AA-FADC7C38B271}" sibTransId="{74D581C7-1286-4D6C-8D0E-87008902D990}"/>
    <dgm:cxn modelId="{AB20609D-ED64-46D9-A057-E675172ADE1F}" type="presOf" srcId="{11B010AB-BC60-4982-BA39-C4F535D7B578}" destId="{C98C633C-E692-4329-AAB8-FC5D035D7137}" srcOrd="0" destOrd="0" presId="urn:microsoft.com/office/officeart/2005/8/layout/chevron2"/>
    <dgm:cxn modelId="{022FBFFA-475A-4892-ABF1-AE9B7CE73E03}" type="presOf" srcId="{E914F08F-B9EC-475A-9EBB-3205CF6AF9D9}" destId="{57FCDBC9-646B-4281-B492-C5E365A47776}" srcOrd="0" destOrd="0" presId="urn:microsoft.com/office/officeart/2005/8/layout/chevron2"/>
    <dgm:cxn modelId="{A3BD60A4-67B7-4946-BCD9-59F2213A8CF2}" srcId="{95C1B19C-F6A7-44F7-828D-C1AB55B13DA9}" destId="{D0C333A5-B7F3-43D7-BB30-E16BC56CA25F}" srcOrd="0" destOrd="0" parTransId="{6A3C9DEE-D4D8-4CEC-A4EE-D6E44A98ABEF}" sibTransId="{4A955B57-4FC8-49F6-8F83-A3BDC089D972}"/>
    <dgm:cxn modelId="{0EA243D5-8DBC-4946-BF7A-513848DB70D6}" type="presOf" srcId="{3C9C52EF-5EEF-473E-BD76-D81626F135C2}" destId="{32193A8D-5127-4618-8ABF-A556E3818A76}" srcOrd="0" destOrd="0" presId="urn:microsoft.com/office/officeart/2005/8/layout/chevron2"/>
    <dgm:cxn modelId="{2E53B510-B770-4CBE-9231-2B80688500EA}" type="presOf" srcId="{95C1B19C-F6A7-44F7-828D-C1AB55B13DA9}" destId="{B38A5F6C-098F-41F6-B42F-C66FD9E15269}" srcOrd="0" destOrd="0" presId="urn:microsoft.com/office/officeart/2005/8/layout/chevron2"/>
    <dgm:cxn modelId="{A9531CA8-9600-4A5A-AF57-B4CBAC968A2E}" srcId="{543CFE49-8F00-4C90-A5B7-69447DE0C630}" destId="{CD2A322D-5CF5-485C-A6B9-F47904C790BA}" srcOrd="2" destOrd="0" parTransId="{0358F327-B0A6-41E4-A640-F058AD0990E8}" sibTransId="{B336912F-58AD-4B09-9235-0CD4452DFDEE}"/>
    <dgm:cxn modelId="{BC34CE72-77D7-49AE-9DF0-0DF227B8C84A}" srcId="{2F9643A4-CB10-4395-AF6F-19D83EA0276C}" destId="{4AA4AEDC-4766-4D82-9445-1ACC93A9C4E4}" srcOrd="0" destOrd="0" parTransId="{3692DAA6-EAE2-4DAE-A44A-381552560277}" sibTransId="{005CA610-849E-4CEE-A0FC-3CC18E78FBAB}"/>
    <dgm:cxn modelId="{DDDB840E-6777-44D2-ABFA-3E0F5632ECAF}" srcId="{3E87A579-001B-468A-84FC-81A26C435225}" destId="{3C9C52EF-5EEF-473E-BD76-D81626F135C2}" srcOrd="0" destOrd="0" parTransId="{2C10D2F0-E9E2-426F-B146-45905DD60627}" sibTransId="{297684D2-2777-4B6F-8C24-1B7AABA7637F}"/>
    <dgm:cxn modelId="{34CA654D-E856-4C34-A548-5CFBA7BA77C7}" type="presOf" srcId="{F941109F-FC2E-4ABE-A837-71056FBB9BE6}" destId="{DB9CB391-31D8-4C0C-99B1-ABF93AF6EC43}" srcOrd="0" destOrd="0" presId="urn:microsoft.com/office/officeart/2005/8/layout/chevron2"/>
    <dgm:cxn modelId="{FF0EDD48-367A-4384-B069-5D784025FC0F}" srcId="{543CFE49-8F00-4C90-A5B7-69447DE0C630}" destId="{3E87A579-001B-468A-84FC-81A26C435225}" srcOrd="4" destOrd="0" parTransId="{997A8A92-CA1E-4959-985F-FE779F1C49F7}" sibTransId="{FA581F27-B625-475B-86CF-7230DC94EAB7}"/>
    <dgm:cxn modelId="{5314C4DF-33F7-45B5-9516-0C6E502DD415}" type="presOf" srcId="{73C64CDE-C0B4-4331-BE03-6124C78078B2}" destId="{9E2DFFE6-9CE8-407F-BE1A-6B5C6E4C74A9}" srcOrd="0" destOrd="0" presId="urn:microsoft.com/office/officeart/2005/8/layout/chevron2"/>
    <dgm:cxn modelId="{BEE08D66-EF64-4A3E-955A-C488B98820E1}" type="presOf" srcId="{543CFE49-8F00-4C90-A5B7-69447DE0C630}" destId="{DDA7E9F5-2A26-4F2D-BEAF-50C56761C86E}" srcOrd="0" destOrd="0" presId="urn:microsoft.com/office/officeart/2005/8/layout/chevron2"/>
    <dgm:cxn modelId="{778B6A7A-1365-4136-AEC0-1C74059438DA}" type="presOf" srcId="{CD2A322D-5CF5-485C-A6B9-F47904C790BA}" destId="{40628B50-C12D-4ACD-AC2D-5128F62BD0F0}" srcOrd="0" destOrd="0" presId="urn:microsoft.com/office/officeart/2005/8/layout/chevron2"/>
    <dgm:cxn modelId="{729FF97F-915D-4CCD-8248-344975E87CEE}" type="presParOf" srcId="{DDA7E9F5-2A26-4F2D-BEAF-50C56761C86E}" destId="{40E4A450-8A0F-4BAF-AC8A-1F24F2B5C1CC}" srcOrd="0" destOrd="0" presId="urn:microsoft.com/office/officeart/2005/8/layout/chevron2"/>
    <dgm:cxn modelId="{B8B3AE41-36AB-4A50-BDFC-031CF2D7E396}" type="presParOf" srcId="{40E4A450-8A0F-4BAF-AC8A-1F24F2B5C1CC}" destId="{9E2DFFE6-9CE8-407F-BE1A-6B5C6E4C74A9}" srcOrd="0" destOrd="0" presId="urn:microsoft.com/office/officeart/2005/8/layout/chevron2"/>
    <dgm:cxn modelId="{8117DD07-BF50-4F0D-8B34-CAC07B4DE289}" type="presParOf" srcId="{40E4A450-8A0F-4BAF-AC8A-1F24F2B5C1CC}" destId="{C98C633C-E692-4329-AAB8-FC5D035D7137}" srcOrd="1" destOrd="0" presId="urn:microsoft.com/office/officeart/2005/8/layout/chevron2"/>
    <dgm:cxn modelId="{6ED8C558-3133-4AAC-831A-D58A8FAEDA79}" type="presParOf" srcId="{DDA7E9F5-2A26-4F2D-BEAF-50C56761C86E}" destId="{8573E431-1425-4ED7-876D-E40F1324A497}" srcOrd="1" destOrd="0" presId="urn:microsoft.com/office/officeart/2005/8/layout/chevron2"/>
    <dgm:cxn modelId="{40793FC5-BCE3-4717-B407-DAE8C4D0E4CF}" type="presParOf" srcId="{DDA7E9F5-2A26-4F2D-BEAF-50C56761C86E}" destId="{587BE27F-221C-41B7-8576-C02408E45222}" srcOrd="2" destOrd="0" presId="urn:microsoft.com/office/officeart/2005/8/layout/chevron2"/>
    <dgm:cxn modelId="{D5E1868F-ECAE-4FC1-91DE-8623CDA1839E}" type="presParOf" srcId="{587BE27F-221C-41B7-8576-C02408E45222}" destId="{DC030693-9D1F-462D-80B1-7B545B8D5D36}" srcOrd="0" destOrd="0" presId="urn:microsoft.com/office/officeart/2005/8/layout/chevron2"/>
    <dgm:cxn modelId="{BC4807F4-59A4-4648-A5B9-9C4E2EBEC1CD}" type="presParOf" srcId="{587BE27F-221C-41B7-8576-C02408E45222}" destId="{DB9CB391-31D8-4C0C-99B1-ABF93AF6EC43}" srcOrd="1" destOrd="0" presId="urn:microsoft.com/office/officeart/2005/8/layout/chevron2"/>
    <dgm:cxn modelId="{BD3C15B6-579B-464A-88C8-23F2D9F4C6E9}" type="presParOf" srcId="{DDA7E9F5-2A26-4F2D-BEAF-50C56761C86E}" destId="{4BC1D243-4914-4C6D-8111-0981287F71E3}" srcOrd="3" destOrd="0" presId="urn:microsoft.com/office/officeart/2005/8/layout/chevron2"/>
    <dgm:cxn modelId="{AA6F18A0-A34A-4FB2-BE7E-A83DEF3C1E99}" type="presParOf" srcId="{DDA7E9F5-2A26-4F2D-BEAF-50C56761C86E}" destId="{23BD951F-D774-47B5-8A57-152CEF71D686}" srcOrd="4" destOrd="0" presId="urn:microsoft.com/office/officeart/2005/8/layout/chevron2"/>
    <dgm:cxn modelId="{9B4EE012-1C97-454E-9554-DF835C128632}" type="presParOf" srcId="{23BD951F-D774-47B5-8A57-152CEF71D686}" destId="{40628B50-C12D-4ACD-AC2D-5128F62BD0F0}" srcOrd="0" destOrd="0" presId="urn:microsoft.com/office/officeart/2005/8/layout/chevron2"/>
    <dgm:cxn modelId="{568EC404-8EB1-4C27-A97E-730221AC0ADE}" type="presParOf" srcId="{23BD951F-D774-47B5-8A57-152CEF71D686}" destId="{57FCDBC9-646B-4281-B492-C5E365A47776}" srcOrd="1" destOrd="0" presId="urn:microsoft.com/office/officeart/2005/8/layout/chevron2"/>
    <dgm:cxn modelId="{526B2386-C918-4779-9040-4D224706C021}" type="presParOf" srcId="{DDA7E9F5-2A26-4F2D-BEAF-50C56761C86E}" destId="{4F07EC7E-8085-4A42-AF9C-81F8DAC0F435}" srcOrd="5" destOrd="0" presId="urn:microsoft.com/office/officeart/2005/8/layout/chevron2"/>
    <dgm:cxn modelId="{2D34E8BC-2AE0-41C3-8820-D6A3AC9AB6E3}" type="presParOf" srcId="{DDA7E9F5-2A26-4F2D-BEAF-50C56761C86E}" destId="{EF212A2B-6545-43A8-9889-2D300046719B}" srcOrd="6" destOrd="0" presId="urn:microsoft.com/office/officeart/2005/8/layout/chevron2"/>
    <dgm:cxn modelId="{D58B554F-9750-47F8-8F1A-87774727BC9C}" type="presParOf" srcId="{EF212A2B-6545-43A8-9889-2D300046719B}" destId="{93786FF4-240A-405F-BB89-B50C93E3DDB9}" srcOrd="0" destOrd="0" presId="urn:microsoft.com/office/officeart/2005/8/layout/chevron2"/>
    <dgm:cxn modelId="{EBD953C1-6CC0-4A19-89DE-E8F20DEA82EE}" type="presParOf" srcId="{EF212A2B-6545-43A8-9889-2D300046719B}" destId="{F8899FA2-AD67-4637-98BF-075230BAB1CE}" srcOrd="1" destOrd="0" presId="urn:microsoft.com/office/officeart/2005/8/layout/chevron2"/>
    <dgm:cxn modelId="{55473BDF-3BC5-4CEB-BE1D-5F37BD43B720}" type="presParOf" srcId="{DDA7E9F5-2A26-4F2D-BEAF-50C56761C86E}" destId="{78F21E38-4DAD-4989-B916-13DBA4A8791A}" srcOrd="7" destOrd="0" presId="urn:microsoft.com/office/officeart/2005/8/layout/chevron2"/>
    <dgm:cxn modelId="{680D61D6-EBCA-4D5A-BEB7-F10E32DD0B5E}" type="presParOf" srcId="{DDA7E9F5-2A26-4F2D-BEAF-50C56761C86E}" destId="{3E8FBFD7-0E2F-4E40-AFA3-D1AD0A55FE71}" srcOrd="8" destOrd="0" presId="urn:microsoft.com/office/officeart/2005/8/layout/chevron2"/>
    <dgm:cxn modelId="{9198201F-520E-4245-A68A-31BE2C1D1E48}" type="presParOf" srcId="{3E8FBFD7-0E2F-4E40-AFA3-D1AD0A55FE71}" destId="{938FD469-F7E7-4883-BB87-9C301BA27775}" srcOrd="0" destOrd="0" presId="urn:microsoft.com/office/officeart/2005/8/layout/chevron2"/>
    <dgm:cxn modelId="{F02B34F0-1448-4AFE-806B-4727675AF524}" type="presParOf" srcId="{3E8FBFD7-0E2F-4E40-AFA3-D1AD0A55FE71}" destId="{32193A8D-5127-4618-8ABF-A556E3818A76}" srcOrd="1" destOrd="0" presId="urn:microsoft.com/office/officeart/2005/8/layout/chevron2"/>
    <dgm:cxn modelId="{0B17C1D6-D05C-4221-962F-3F4211E786CC}" type="presParOf" srcId="{DDA7E9F5-2A26-4F2D-BEAF-50C56761C86E}" destId="{5214BD1A-9634-4FDF-94B5-136B8422EBE8}" srcOrd="9" destOrd="0" presId="urn:microsoft.com/office/officeart/2005/8/layout/chevron2"/>
    <dgm:cxn modelId="{2FB4C470-C302-44C0-BEC4-D8F65392E1C7}" type="presParOf" srcId="{DDA7E9F5-2A26-4F2D-BEAF-50C56761C86E}" destId="{1366E2D8-52FD-410C-88EB-ED0428F3CD49}" srcOrd="10" destOrd="0" presId="urn:microsoft.com/office/officeart/2005/8/layout/chevron2"/>
    <dgm:cxn modelId="{8AAD31AD-34B4-4CD5-AFDE-A9573591BDF3}" type="presParOf" srcId="{1366E2D8-52FD-410C-88EB-ED0428F3CD49}" destId="{B38A5F6C-098F-41F6-B42F-C66FD9E15269}" srcOrd="0" destOrd="0" presId="urn:microsoft.com/office/officeart/2005/8/layout/chevron2"/>
    <dgm:cxn modelId="{D3FFAA95-EF2F-4B75-856D-EFBEE86CA01B}" type="presParOf" srcId="{1366E2D8-52FD-410C-88EB-ED0428F3CD49}" destId="{CC7FFBD4-642D-4792-ACB0-FE411663CF80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43CFE49-8F00-4C90-A5B7-69447DE0C630}" type="doc">
      <dgm:prSet loTypeId="urn:microsoft.com/office/officeart/2005/8/layout/chevron2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3C64CDE-C0B4-4331-BE03-6124C78078B2}">
      <dgm:prSet phldrT="[Text]" custT="1"/>
      <dgm:spPr/>
      <dgm:t>
        <a:bodyPr/>
        <a:lstStyle/>
        <a:p>
          <a:r>
            <a:rPr lang="en-US" sz="2000" dirty="0" smtClean="0"/>
            <a:t>1</a:t>
          </a:r>
          <a:endParaRPr lang="en-US" sz="2000" dirty="0"/>
        </a:p>
      </dgm:t>
    </dgm:pt>
    <dgm:pt modelId="{B45A4ECF-9FCA-4045-8E5B-3CD1F688233D}" type="parTrans" cxnId="{0AFEF711-9E17-43A6-88E4-9C4B395B2C71}">
      <dgm:prSet/>
      <dgm:spPr/>
      <dgm:t>
        <a:bodyPr/>
        <a:lstStyle/>
        <a:p>
          <a:endParaRPr lang="en-US" sz="2000"/>
        </a:p>
      </dgm:t>
    </dgm:pt>
    <dgm:pt modelId="{8440D9A6-AF49-4BA2-863E-79B717C39E70}" type="sibTrans" cxnId="{0AFEF711-9E17-43A6-88E4-9C4B395B2C71}">
      <dgm:prSet/>
      <dgm:spPr/>
      <dgm:t>
        <a:bodyPr/>
        <a:lstStyle/>
        <a:p>
          <a:endParaRPr lang="en-US" sz="2000"/>
        </a:p>
      </dgm:t>
    </dgm:pt>
    <dgm:pt modelId="{11B010AB-BC60-4982-BA39-C4F535D7B578}">
      <dgm:prSet phldrT="[Text]" custT="1"/>
      <dgm:spPr/>
      <dgm:t>
        <a:bodyPr/>
        <a:lstStyle/>
        <a:p>
          <a:r>
            <a:rPr lang="en-US" sz="2000" dirty="0" smtClean="0"/>
            <a:t>Training Target</a:t>
          </a:r>
          <a:endParaRPr lang="en-US" sz="2000" dirty="0"/>
        </a:p>
      </dgm:t>
    </dgm:pt>
    <dgm:pt modelId="{8D83BA84-35B8-452E-AA87-B9D288161A1C}" type="parTrans" cxnId="{620E68B9-E1AB-4382-97A6-297FEFC4D204}">
      <dgm:prSet/>
      <dgm:spPr/>
      <dgm:t>
        <a:bodyPr/>
        <a:lstStyle/>
        <a:p>
          <a:endParaRPr lang="en-US" sz="2000"/>
        </a:p>
      </dgm:t>
    </dgm:pt>
    <dgm:pt modelId="{28BED1A3-E484-4330-B67C-B1B6093DD830}" type="sibTrans" cxnId="{620E68B9-E1AB-4382-97A6-297FEFC4D204}">
      <dgm:prSet/>
      <dgm:spPr/>
      <dgm:t>
        <a:bodyPr/>
        <a:lstStyle/>
        <a:p>
          <a:endParaRPr lang="en-US" sz="2000"/>
        </a:p>
      </dgm:t>
    </dgm:pt>
    <dgm:pt modelId="{248BF8D7-C26D-4353-BEB6-5A95F6EEE196}">
      <dgm:prSet phldrT="[Text]" custT="1"/>
      <dgm:spPr/>
      <dgm:t>
        <a:bodyPr/>
        <a:lstStyle/>
        <a:p>
          <a:r>
            <a:rPr lang="en-US" sz="2000" dirty="0" smtClean="0"/>
            <a:t>2</a:t>
          </a:r>
          <a:endParaRPr lang="en-US" sz="2000" dirty="0"/>
        </a:p>
      </dgm:t>
    </dgm:pt>
    <dgm:pt modelId="{1F65A141-CE03-4337-BD3E-5391A1BFAF36}" type="parTrans" cxnId="{B40C4134-2DB6-4FCB-B8C7-F180E39F6DA8}">
      <dgm:prSet/>
      <dgm:spPr/>
      <dgm:t>
        <a:bodyPr/>
        <a:lstStyle/>
        <a:p>
          <a:endParaRPr lang="en-US" sz="2000"/>
        </a:p>
      </dgm:t>
    </dgm:pt>
    <dgm:pt modelId="{2D208E80-7C0A-414A-9423-962E50E5F2FB}" type="sibTrans" cxnId="{B40C4134-2DB6-4FCB-B8C7-F180E39F6DA8}">
      <dgm:prSet/>
      <dgm:spPr/>
      <dgm:t>
        <a:bodyPr/>
        <a:lstStyle/>
        <a:p>
          <a:endParaRPr lang="en-US" sz="2000"/>
        </a:p>
      </dgm:t>
    </dgm:pt>
    <dgm:pt modelId="{F941109F-FC2E-4ABE-A837-71056FBB9BE6}">
      <dgm:prSet phldrT="[Text]" custT="1"/>
      <dgm:spPr/>
      <dgm:t>
        <a:bodyPr/>
        <a:lstStyle/>
        <a:p>
          <a:r>
            <a:rPr lang="en-US" sz="2000" dirty="0" smtClean="0"/>
            <a:t>Current status</a:t>
          </a:r>
          <a:endParaRPr lang="en-US" sz="2000" dirty="0"/>
        </a:p>
      </dgm:t>
    </dgm:pt>
    <dgm:pt modelId="{FC347BDC-C6B9-4BF5-9EA2-35395F0F97FD}" type="parTrans" cxnId="{867D3836-C368-4933-AE68-1FBB95414B9F}">
      <dgm:prSet/>
      <dgm:spPr/>
      <dgm:t>
        <a:bodyPr/>
        <a:lstStyle/>
        <a:p>
          <a:endParaRPr lang="en-US" sz="2000"/>
        </a:p>
      </dgm:t>
    </dgm:pt>
    <dgm:pt modelId="{32C45055-F2D7-428C-8514-F49999974D1D}" type="sibTrans" cxnId="{867D3836-C368-4933-AE68-1FBB95414B9F}">
      <dgm:prSet/>
      <dgm:spPr/>
      <dgm:t>
        <a:bodyPr/>
        <a:lstStyle/>
        <a:p>
          <a:endParaRPr lang="en-US" sz="2000"/>
        </a:p>
      </dgm:t>
    </dgm:pt>
    <dgm:pt modelId="{CD2A322D-5CF5-485C-A6B9-F47904C790BA}">
      <dgm:prSet phldrT="[Text]" custT="1"/>
      <dgm:spPr/>
      <dgm:t>
        <a:bodyPr/>
        <a:lstStyle/>
        <a:p>
          <a:r>
            <a:rPr lang="en-US" sz="2000" dirty="0" smtClean="0"/>
            <a:t>3</a:t>
          </a:r>
          <a:endParaRPr lang="en-US" sz="2000" dirty="0"/>
        </a:p>
      </dgm:t>
    </dgm:pt>
    <dgm:pt modelId="{0358F327-B0A6-41E4-A640-F058AD0990E8}" type="parTrans" cxnId="{A9531CA8-9600-4A5A-AF57-B4CBAC968A2E}">
      <dgm:prSet/>
      <dgm:spPr/>
      <dgm:t>
        <a:bodyPr/>
        <a:lstStyle/>
        <a:p>
          <a:endParaRPr lang="en-US" sz="2000"/>
        </a:p>
      </dgm:t>
    </dgm:pt>
    <dgm:pt modelId="{B336912F-58AD-4B09-9235-0CD4452DFDEE}" type="sibTrans" cxnId="{A9531CA8-9600-4A5A-AF57-B4CBAC968A2E}">
      <dgm:prSet/>
      <dgm:spPr/>
      <dgm:t>
        <a:bodyPr/>
        <a:lstStyle/>
        <a:p>
          <a:endParaRPr lang="en-US" sz="2000"/>
        </a:p>
      </dgm:t>
    </dgm:pt>
    <dgm:pt modelId="{E914F08F-B9EC-475A-9EBB-3205CF6AF9D9}">
      <dgm:prSet phldrT="[Text]" custT="1"/>
      <dgm:spPr/>
      <dgm:t>
        <a:bodyPr/>
        <a:lstStyle/>
        <a:p>
          <a:r>
            <a:rPr lang="en-US" sz="2000" dirty="0" smtClean="0"/>
            <a:t>Gap Analysis and Solution</a:t>
          </a:r>
          <a:endParaRPr lang="en-US" sz="2000" dirty="0"/>
        </a:p>
      </dgm:t>
    </dgm:pt>
    <dgm:pt modelId="{E573EF77-D155-44D8-9A5E-A2C6E4940857}" type="parTrans" cxnId="{63A8DBE4-D90F-4963-83FB-7266E4949758}">
      <dgm:prSet/>
      <dgm:spPr/>
      <dgm:t>
        <a:bodyPr/>
        <a:lstStyle/>
        <a:p>
          <a:endParaRPr lang="en-US" sz="2000"/>
        </a:p>
      </dgm:t>
    </dgm:pt>
    <dgm:pt modelId="{18A5512F-1500-4EFE-80D4-FEC736420B72}" type="sibTrans" cxnId="{63A8DBE4-D90F-4963-83FB-7266E4949758}">
      <dgm:prSet/>
      <dgm:spPr/>
      <dgm:t>
        <a:bodyPr/>
        <a:lstStyle/>
        <a:p>
          <a:endParaRPr lang="en-US" sz="2000"/>
        </a:p>
      </dgm:t>
    </dgm:pt>
    <dgm:pt modelId="{2F9643A4-CB10-4395-AF6F-19D83EA0276C}">
      <dgm:prSet phldrT="[Text]" custT="1"/>
      <dgm:spPr/>
      <dgm:t>
        <a:bodyPr/>
        <a:lstStyle/>
        <a:p>
          <a:r>
            <a:rPr lang="en-US" sz="2000" dirty="0" smtClean="0"/>
            <a:t>4</a:t>
          </a:r>
          <a:endParaRPr lang="en-US" sz="2000" dirty="0"/>
        </a:p>
      </dgm:t>
    </dgm:pt>
    <dgm:pt modelId="{B5652900-BABC-4144-B2AA-FADC7C38B271}" type="parTrans" cxnId="{9A60E211-884C-4B79-B132-A46CC76BF9C0}">
      <dgm:prSet/>
      <dgm:spPr/>
      <dgm:t>
        <a:bodyPr/>
        <a:lstStyle/>
        <a:p>
          <a:endParaRPr lang="en-US" sz="2000"/>
        </a:p>
      </dgm:t>
    </dgm:pt>
    <dgm:pt modelId="{74D581C7-1286-4D6C-8D0E-87008902D990}" type="sibTrans" cxnId="{9A60E211-884C-4B79-B132-A46CC76BF9C0}">
      <dgm:prSet/>
      <dgm:spPr/>
      <dgm:t>
        <a:bodyPr/>
        <a:lstStyle/>
        <a:p>
          <a:endParaRPr lang="en-US" sz="2000"/>
        </a:p>
      </dgm:t>
    </dgm:pt>
    <dgm:pt modelId="{4AA4AEDC-4766-4D82-9445-1ACC93A9C4E4}">
      <dgm:prSet phldrT="[Text]" custT="1"/>
      <dgm:spPr/>
      <dgm:t>
        <a:bodyPr/>
        <a:lstStyle/>
        <a:p>
          <a:r>
            <a:rPr lang="en-US" sz="2000" dirty="0" smtClean="0"/>
            <a:t>Training Plan</a:t>
          </a:r>
          <a:endParaRPr lang="en-US" sz="2000" dirty="0"/>
        </a:p>
      </dgm:t>
    </dgm:pt>
    <dgm:pt modelId="{3692DAA6-EAE2-4DAE-A44A-381552560277}" type="parTrans" cxnId="{BC34CE72-77D7-49AE-9DF0-0DF227B8C84A}">
      <dgm:prSet/>
      <dgm:spPr/>
      <dgm:t>
        <a:bodyPr/>
        <a:lstStyle/>
        <a:p>
          <a:endParaRPr lang="en-US" sz="2000"/>
        </a:p>
      </dgm:t>
    </dgm:pt>
    <dgm:pt modelId="{005CA610-849E-4CEE-A0FC-3CC18E78FBAB}" type="sibTrans" cxnId="{BC34CE72-77D7-49AE-9DF0-0DF227B8C84A}">
      <dgm:prSet/>
      <dgm:spPr/>
      <dgm:t>
        <a:bodyPr/>
        <a:lstStyle/>
        <a:p>
          <a:endParaRPr lang="en-US" sz="2000"/>
        </a:p>
      </dgm:t>
    </dgm:pt>
    <dgm:pt modelId="{3E87A579-001B-468A-84FC-81A26C435225}">
      <dgm:prSet phldrT="[Text]" custT="1"/>
      <dgm:spPr/>
      <dgm:t>
        <a:bodyPr/>
        <a:lstStyle/>
        <a:p>
          <a:r>
            <a:rPr lang="en-US" sz="2000" dirty="0" smtClean="0"/>
            <a:t>5</a:t>
          </a:r>
          <a:endParaRPr lang="en-US" sz="2000" dirty="0"/>
        </a:p>
      </dgm:t>
    </dgm:pt>
    <dgm:pt modelId="{997A8A92-CA1E-4959-985F-FE779F1C49F7}" type="parTrans" cxnId="{FF0EDD48-367A-4384-B069-5D784025FC0F}">
      <dgm:prSet/>
      <dgm:spPr/>
      <dgm:t>
        <a:bodyPr/>
        <a:lstStyle/>
        <a:p>
          <a:endParaRPr lang="en-US"/>
        </a:p>
      </dgm:t>
    </dgm:pt>
    <dgm:pt modelId="{FA581F27-B625-475B-86CF-7230DC94EAB7}" type="sibTrans" cxnId="{FF0EDD48-367A-4384-B069-5D784025FC0F}">
      <dgm:prSet/>
      <dgm:spPr/>
      <dgm:t>
        <a:bodyPr/>
        <a:lstStyle/>
        <a:p>
          <a:endParaRPr lang="en-US"/>
        </a:p>
      </dgm:t>
    </dgm:pt>
    <dgm:pt modelId="{3C9C52EF-5EEF-473E-BD76-D81626F135C2}">
      <dgm:prSet phldrT="[Text]" custT="1"/>
      <dgm:spPr>
        <a:solidFill>
          <a:schemeClr val="tx2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en-US" sz="2000" dirty="0" smtClean="0"/>
            <a:t>Commitment</a:t>
          </a:r>
          <a:endParaRPr lang="en-US" sz="2000" dirty="0"/>
        </a:p>
      </dgm:t>
    </dgm:pt>
    <dgm:pt modelId="{2C10D2F0-E9E2-426F-B146-45905DD60627}" type="parTrans" cxnId="{DDDB840E-6777-44D2-ABFA-3E0F5632ECAF}">
      <dgm:prSet/>
      <dgm:spPr/>
      <dgm:t>
        <a:bodyPr/>
        <a:lstStyle/>
        <a:p>
          <a:endParaRPr lang="en-US"/>
        </a:p>
      </dgm:t>
    </dgm:pt>
    <dgm:pt modelId="{297684D2-2777-4B6F-8C24-1B7AABA7637F}" type="sibTrans" cxnId="{DDDB840E-6777-44D2-ABFA-3E0F5632ECAF}">
      <dgm:prSet/>
      <dgm:spPr/>
      <dgm:t>
        <a:bodyPr/>
        <a:lstStyle/>
        <a:p>
          <a:endParaRPr lang="en-US"/>
        </a:p>
      </dgm:t>
    </dgm:pt>
    <dgm:pt modelId="{95C1B19C-F6A7-44F7-828D-C1AB55B13DA9}">
      <dgm:prSet phldrT="[Text]" custT="1"/>
      <dgm:spPr/>
      <dgm:t>
        <a:bodyPr/>
        <a:lstStyle/>
        <a:p>
          <a:r>
            <a:rPr lang="en-US" sz="2000" dirty="0" smtClean="0"/>
            <a:t>6</a:t>
          </a:r>
          <a:endParaRPr lang="en-US" sz="2000" dirty="0"/>
        </a:p>
      </dgm:t>
    </dgm:pt>
    <dgm:pt modelId="{74AC92B7-0316-4652-A250-18D5B4D9F16D}" type="parTrans" cxnId="{56D2B9F5-CA64-4E75-AAFA-BBC0F85D357C}">
      <dgm:prSet/>
      <dgm:spPr/>
      <dgm:t>
        <a:bodyPr/>
        <a:lstStyle/>
        <a:p>
          <a:endParaRPr lang="en-US"/>
        </a:p>
      </dgm:t>
    </dgm:pt>
    <dgm:pt modelId="{E0727C5F-8AAB-44E9-9E86-FC820BEC644A}" type="sibTrans" cxnId="{56D2B9F5-CA64-4E75-AAFA-BBC0F85D357C}">
      <dgm:prSet/>
      <dgm:spPr/>
      <dgm:t>
        <a:bodyPr/>
        <a:lstStyle/>
        <a:p>
          <a:endParaRPr lang="en-US"/>
        </a:p>
      </dgm:t>
    </dgm:pt>
    <dgm:pt modelId="{D0C333A5-B7F3-43D7-BB30-E16BC56CA25F}">
      <dgm:prSet phldrT="[Text]" custT="1"/>
      <dgm:spPr/>
      <dgm:t>
        <a:bodyPr/>
        <a:lstStyle/>
        <a:p>
          <a:r>
            <a:rPr lang="en-US" sz="2000" dirty="0" smtClean="0"/>
            <a:t>Q&amp;A</a:t>
          </a:r>
          <a:endParaRPr lang="en-US" sz="2000" dirty="0"/>
        </a:p>
      </dgm:t>
    </dgm:pt>
    <dgm:pt modelId="{6A3C9DEE-D4D8-4CEC-A4EE-D6E44A98ABEF}" type="parTrans" cxnId="{A3BD60A4-67B7-4946-BCD9-59F2213A8CF2}">
      <dgm:prSet/>
      <dgm:spPr/>
      <dgm:t>
        <a:bodyPr/>
        <a:lstStyle/>
        <a:p>
          <a:endParaRPr lang="en-US"/>
        </a:p>
      </dgm:t>
    </dgm:pt>
    <dgm:pt modelId="{4A955B57-4FC8-49F6-8F83-A3BDC089D972}" type="sibTrans" cxnId="{A3BD60A4-67B7-4946-BCD9-59F2213A8CF2}">
      <dgm:prSet/>
      <dgm:spPr/>
      <dgm:t>
        <a:bodyPr/>
        <a:lstStyle/>
        <a:p>
          <a:endParaRPr lang="en-US"/>
        </a:p>
      </dgm:t>
    </dgm:pt>
    <dgm:pt modelId="{DDA7E9F5-2A26-4F2D-BEAF-50C56761C86E}" type="pres">
      <dgm:prSet presAssocID="{543CFE49-8F00-4C90-A5B7-69447DE0C630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0E4A450-8A0F-4BAF-AC8A-1F24F2B5C1CC}" type="pres">
      <dgm:prSet presAssocID="{73C64CDE-C0B4-4331-BE03-6124C78078B2}" presName="composite" presStyleCnt="0"/>
      <dgm:spPr/>
      <dgm:t>
        <a:bodyPr/>
        <a:lstStyle/>
        <a:p>
          <a:endParaRPr lang="en-US"/>
        </a:p>
      </dgm:t>
    </dgm:pt>
    <dgm:pt modelId="{9E2DFFE6-9CE8-407F-BE1A-6B5C6E4C74A9}" type="pres">
      <dgm:prSet presAssocID="{73C64CDE-C0B4-4331-BE03-6124C78078B2}" presName="parentText" presStyleLbl="alignNode1" presStyleIdx="0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8C633C-E692-4329-AAB8-FC5D035D7137}" type="pres">
      <dgm:prSet presAssocID="{73C64CDE-C0B4-4331-BE03-6124C78078B2}" presName="descendantText" presStyleLbl="alignAcc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73E431-1425-4ED7-876D-E40F1324A497}" type="pres">
      <dgm:prSet presAssocID="{8440D9A6-AF49-4BA2-863E-79B717C39E70}" presName="sp" presStyleCnt="0"/>
      <dgm:spPr/>
      <dgm:t>
        <a:bodyPr/>
        <a:lstStyle/>
        <a:p>
          <a:endParaRPr lang="en-US"/>
        </a:p>
      </dgm:t>
    </dgm:pt>
    <dgm:pt modelId="{587BE27F-221C-41B7-8576-C02408E45222}" type="pres">
      <dgm:prSet presAssocID="{248BF8D7-C26D-4353-BEB6-5A95F6EEE196}" presName="composite" presStyleCnt="0"/>
      <dgm:spPr/>
      <dgm:t>
        <a:bodyPr/>
        <a:lstStyle/>
        <a:p>
          <a:endParaRPr lang="en-US"/>
        </a:p>
      </dgm:t>
    </dgm:pt>
    <dgm:pt modelId="{DC030693-9D1F-462D-80B1-7B545B8D5D36}" type="pres">
      <dgm:prSet presAssocID="{248BF8D7-C26D-4353-BEB6-5A95F6EEE196}" presName="parentText" presStyleLbl="align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9CB391-31D8-4C0C-99B1-ABF93AF6EC43}" type="pres">
      <dgm:prSet presAssocID="{248BF8D7-C26D-4353-BEB6-5A95F6EEE196}" presName="descendantText" presStyleLbl="alignAcc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C1D243-4914-4C6D-8111-0981287F71E3}" type="pres">
      <dgm:prSet presAssocID="{2D208E80-7C0A-414A-9423-962E50E5F2FB}" presName="sp" presStyleCnt="0"/>
      <dgm:spPr/>
      <dgm:t>
        <a:bodyPr/>
        <a:lstStyle/>
        <a:p>
          <a:endParaRPr lang="en-US"/>
        </a:p>
      </dgm:t>
    </dgm:pt>
    <dgm:pt modelId="{23BD951F-D774-47B5-8A57-152CEF71D686}" type="pres">
      <dgm:prSet presAssocID="{CD2A322D-5CF5-485C-A6B9-F47904C790BA}" presName="composite" presStyleCnt="0"/>
      <dgm:spPr/>
      <dgm:t>
        <a:bodyPr/>
        <a:lstStyle/>
        <a:p>
          <a:endParaRPr lang="en-US"/>
        </a:p>
      </dgm:t>
    </dgm:pt>
    <dgm:pt modelId="{40628B50-C12D-4ACD-AC2D-5128F62BD0F0}" type="pres">
      <dgm:prSet presAssocID="{CD2A322D-5CF5-485C-A6B9-F47904C790BA}" presName="parentText" presStyleLbl="align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FCDBC9-646B-4281-B492-C5E365A47776}" type="pres">
      <dgm:prSet presAssocID="{CD2A322D-5CF5-485C-A6B9-F47904C790BA}" presName="descendantText" presStyleLbl="alignAcc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07EC7E-8085-4A42-AF9C-81F8DAC0F435}" type="pres">
      <dgm:prSet presAssocID="{B336912F-58AD-4B09-9235-0CD4452DFDEE}" presName="sp" presStyleCnt="0"/>
      <dgm:spPr/>
      <dgm:t>
        <a:bodyPr/>
        <a:lstStyle/>
        <a:p>
          <a:endParaRPr lang="en-US"/>
        </a:p>
      </dgm:t>
    </dgm:pt>
    <dgm:pt modelId="{EF212A2B-6545-43A8-9889-2D300046719B}" type="pres">
      <dgm:prSet presAssocID="{2F9643A4-CB10-4395-AF6F-19D83EA0276C}" presName="composite" presStyleCnt="0"/>
      <dgm:spPr/>
      <dgm:t>
        <a:bodyPr/>
        <a:lstStyle/>
        <a:p>
          <a:endParaRPr lang="en-US"/>
        </a:p>
      </dgm:t>
    </dgm:pt>
    <dgm:pt modelId="{93786FF4-240A-405F-BB89-B50C93E3DDB9}" type="pres">
      <dgm:prSet presAssocID="{2F9643A4-CB10-4395-AF6F-19D83EA0276C}" presName="parentText" presStyleLbl="align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899FA2-AD67-4637-98BF-075230BAB1CE}" type="pres">
      <dgm:prSet presAssocID="{2F9643A4-CB10-4395-AF6F-19D83EA0276C}" presName="descendantText" presStyleLbl="alignAcc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F21E38-4DAD-4989-B916-13DBA4A8791A}" type="pres">
      <dgm:prSet presAssocID="{74D581C7-1286-4D6C-8D0E-87008902D990}" presName="sp" presStyleCnt="0"/>
      <dgm:spPr/>
    </dgm:pt>
    <dgm:pt modelId="{3E8FBFD7-0E2F-4E40-AFA3-D1AD0A55FE71}" type="pres">
      <dgm:prSet presAssocID="{3E87A579-001B-468A-84FC-81A26C435225}" presName="composite" presStyleCnt="0"/>
      <dgm:spPr/>
    </dgm:pt>
    <dgm:pt modelId="{938FD469-F7E7-4883-BB87-9C301BA27775}" type="pres">
      <dgm:prSet presAssocID="{3E87A579-001B-468A-84FC-81A26C435225}" presName="parentText" presStyleLbl="align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193A8D-5127-4618-8ABF-A556E3818A76}" type="pres">
      <dgm:prSet presAssocID="{3E87A579-001B-468A-84FC-81A26C435225}" presName="descendantText" presStyleLbl="alignAcc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14BD1A-9634-4FDF-94B5-136B8422EBE8}" type="pres">
      <dgm:prSet presAssocID="{FA581F27-B625-475B-86CF-7230DC94EAB7}" presName="sp" presStyleCnt="0"/>
      <dgm:spPr/>
    </dgm:pt>
    <dgm:pt modelId="{1366E2D8-52FD-410C-88EB-ED0428F3CD49}" type="pres">
      <dgm:prSet presAssocID="{95C1B19C-F6A7-44F7-828D-C1AB55B13DA9}" presName="composite" presStyleCnt="0"/>
      <dgm:spPr/>
    </dgm:pt>
    <dgm:pt modelId="{B38A5F6C-098F-41F6-B42F-C66FD9E15269}" type="pres">
      <dgm:prSet presAssocID="{95C1B19C-F6A7-44F7-828D-C1AB55B13DA9}" presName="parentText" presStyleLbl="alignNode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7FFBD4-642D-4792-ACB0-FE411663CF80}" type="pres">
      <dgm:prSet presAssocID="{95C1B19C-F6A7-44F7-828D-C1AB55B13DA9}" presName="descendantText" presStyleLbl="alignAcc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0F1A73F-7636-4108-943D-BC22F66E0001}" type="presOf" srcId="{73C64CDE-C0B4-4331-BE03-6124C78078B2}" destId="{9E2DFFE6-9CE8-407F-BE1A-6B5C6E4C74A9}" srcOrd="0" destOrd="0" presId="urn:microsoft.com/office/officeart/2005/8/layout/chevron2"/>
    <dgm:cxn modelId="{BC34CE72-77D7-49AE-9DF0-0DF227B8C84A}" srcId="{2F9643A4-CB10-4395-AF6F-19D83EA0276C}" destId="{4AA4AEDC-4766-4D82-9445-1ACC93A9C4E4}" srcOrd="0" destOrd="0" parTransId="{3692DAA6-EAE2-4DAE-A44A-381552560277}" sibTransId="{005CA610-849E-4CEE-A0FC-3CC18E78FBAB}"/>
    <dgm:cxn modelId="{16E7C629-6AA9-4F7F-827A-13A622CA8947}" type="presOf" srcId="{D0C333A5-B7F3-43D7-BB30-E16BC56CA25F}" destId="{CC7FFBD4-642D-4792-ACB0-FE411663CF80}" srcOrd="0" destOrd="0" presId="urn:microsoft.com/office/officeart/2005/8/layout/chevron2"/>
    <dgm:cxn modelId="{620E68B9-E1AB-4382-97A6-297FEFC4D204}" srcId="{73C64CDE-C0B4-4331-BE03-6124C78078B2}" destId="{11B010AB-BC60-4982-BA39-C4F535D7B578}" srcOrd="0" destOrd="0" parTransId="{8D83BA84-35B8-452E-AA87-B9D288161A1C}" sibTransId="{28BED1A3-E484-4330-B67C-B1B6093DD830}"/>
    <dgm:cxn modelId="{59FFFF19-3B76-44A2-AFDE-9200B1B999C6}" type="presOf" srcId="{4AA4AEDC-4766-4D82-9445-1ACC93A9C4E4}" destId="{F8899FA2-AD67-4637-98BF-075230BAB1CE}" srcOrd="0" destOrd="0" presId="urn:microsoft.com/office/officeart/2005/8/layout/chevron2"/>
    <dgm:cxn modelId="{CF10F59A-2188-4DE5-94C8-4F4667C6EEDC}" type="presOf" srcId="{11B010AB-BC60-4982-BA39-C4F535D7B578}" destId="{C98C633C-E692-4329-AAB8-FC5D035D7137}" srcOrd="0" destOrd="0" presId="urn:microsoft.com/office/officeart/2005/8/layout/chevron2"/>
    <dgm:cxn modelId="{D2B4E06B-7FD2-4FE7-BC87-06042CEEAB8D}" type="presOf" srcId="{CD2A322D-5CF5-485C-A6B9-F47904C790BA}" destId="{40628B50-C12D-4ACD-AC2D-5128F62BD0F0}" srcOrd="0" destOrd="0" presId="urn:microsoft.com/office/officeart/2005/8/layout/chevron2"/>
    <dgm:cxn modelId="{867D3836-C368-4933-AE68-1FBB95414B9F}" srcId="{248BF8D7-C26D-4353-BEB6-5A95F6EEE196}" destId="{F941109F-FC2E-4ABE-A837-71056FBB9BE6}" srcOrd="0" destOrd="0" parTransId="{FC347BDC-C6B9-4BF5-9EA2-35395F0F97FD}" sibTransId="{32C45055-F2D7-428C-8514-F49999974D1D}"/>
    <dgm:cxn modelId="{7B0BA2FA-9FBF-40C6-8FCD-5C779F5DC04D}" type="presOf" srcId="{95C1B19C-F6A7-44F7-828D-C1AB55B13DA9}" destId="{B38A5F6C-098F-41F6-B42F-C66FD9E15269}" srcOrd="0" destOrd="0" presId="urn:microsoft.com/office/officeart/2005/8/layout/chevron2"/>
    <dgm:cxn modelId="{0798BA38-74A4-4789-93FD-96EC255D2E44}" type="presOf" srcId="{543CFE49-8F00-4C90-A5B7-69447DE0C630}" destId="{DDA7E9F5-2A26-4F2D-BEAF-50C56761C86E}" srcOrd="0" destOrd="0" presId="urn:microsoft.com/office/officeart/2005/8/layout/chevron2"/>
    <dgm:cxn modelId="{A3BD60A4-67B7-4946-BCD9-59F2213A8CF2}" srcId="{95C1B19C-F6A7-44F7-828D-C1AB55B13DA9}" destId="{D0C333A5-B7F3-43D7-BB30-E16BC56CA25F}" srcOrd="0" destOrd="0" parTransId="{6A3C9DEE-D4D8-4CEC-A4EE-D6E44A98ABEF}" sibTransId="{4A955B57-4FC8-49F6-8F83-A3BDC089D972}"/>
    <dgm:cxn modelId="{56D2B9F5-CA64-4E75-AAFA-BBC0F85D357C}" srcId="{543CFE49-8F00-4C90-A5B7-69447DE0C630}" destId="{95C1B19C-F6A7-44F7-828D-C1AB55B13DA9}" srcOrd="5" destOrd="0" parTransId="{74AC92B7-0316-4652-A250-18D5B4D9F16D}" sibTransId="{E0727C5F-8AAB-44E9-9E86-FC820BEC644A}"/>
    <dgm:cxn modelId="{B40C4134-2DB6-4FCB-B8C7-F180E39F6DA8}" srcId="{543CFE49-8F00-4C90-A5B7-69447DE0C630}" destId="{248BF8D7-C26D-4353-BEB6-5A95F6EEE196}" srcOrd="1" destOrd="0" parTransId="{1F65A141-CE03-4337-BD3E-5391A1BFAF36}" sibTransId="{2D208E80-7C0A-414A-9423-962E50E5F2FB}"/>
    <dgm:cxn modelId="{DB2ADB61-A326-410F-8640-8461FAA8C63A}" type="presOf" srcId="{F941109F-FC2E-4ABE-A837-71056FBB9BE6}" destId="{DB9CB391-31D8-4C0C-99B1-ABF93AF6EC43}" srcOrd="0" destOrd="0" presId="urn:microsoft.com/office/officeart/2005/8/layout/chevron2"/>
    <dgm:cxn modelId="{0AFEF711-9E17-43A6-88E4-9C4B395B2C71}" srcId="{543CFE49-8F00-4C90-A5B7-69447DE0C630}" destId="{73C64CDE-C0B4-4331-BE03-6124C78078B2}" srcOrd="0" destOrd="0" parTransId="{B45A4ECF-9FCA-4045-8E5B-3CD1F688233D}" sibTransId="{8440D9A6-AF49-4BA2-863E-79B717C39E70}"/>
    <dgm:cxn modelId="{7D299031-418D-4161-8EB0-BADCC9732B27}" type="presOf" srcId="{248BF8D7-C26D-4353-BEB6-5A95F6EEE196}" destId="{DC030693-9D1F-462D-80B1-7B545B8D5D36}" srcOrd="0" destOrd="0" presId="urn:microsoft.com/office/officeart/2005/8/layout/chevron2"/>
    <dgm:cxn modelId="{D0DF5F85-0B38-4FD3-9F37-5F83B73C3375}" type="presOf" srcId="{3C9C52EF-5EEF-473E-BD76-D81626F135C2}" destId="{32193A8D-5127-4618-8ABF-A556E3818A76}" srcOrd="0" destOrd="0" presId="urn:microsoft.com/office/officeart/2005/8/layout/chevron2"/>
    <dgm:cxn modelId="{FF0EDD48-367A-4384-B069-5D784025FC0F}" srcId="{543CFE49-8F00-4C90-A5B7-69447DE0C630}" destId="{3E87A579-001B-468A-84FC-81A26C435225}" srcOrd="4" destOrd="0" parTransId="{997A8A92-CA1E-4959-985F-FE779F1C49F7}" sibTransId="{FA581F27-B625-475B-86CF-7230DC94EAB7}"/>
    <dgm:cxn modelId="{56D181FF-2F18-401A-AF2A-5F17144BC232}" type="presOf" srcId="{3E87A579-001B-468A-84FC-81A26C435225}" destId="{938FD469-F7E7-4883-BB87-9C301BA27775}" srcOrd="0" destOrd="0" presId="urn:microsoft.com/office/officeart/2005/8/layout/chevron2"/>
    <dgm:cxn modelId="{C9180FF9-78D6-41FC-889F-1CD117548677}" type="presOf" srcId="{E914F08F-B9EC-475A-9EBB-3205CF6AF9D9}" destId="{57FCDBC9-646B-4281-B492-C5E365A47776}" srcOrd="0" destOrd="0" presId="urn:microsoft.com/office/officeart/2005/8/layout/chevron2"/>
    <dgm:cxn modelId="{63A8DBE4-D90F-4963-83FB-7266E4949758}" srcId="{CD2A322D-5CF5-485C-A6B9-F47904C790BA}" destId="{E914F08F-B9EC-475A-9EBB-3205CF6AF9D9}" srcOrd="0" destOrd="0" parTransId="{E573EF77-D155-44D8-9A5E-A2C6E4940857}" sibTransId="{18A5512F-1500-4EFE-80D4-FEC736420B72}"/>
    <dgm:cxn modelId="{0D3A3D3D-58B9-4FF1-9383-304D00FA1947}" type="presOf" srcId="{2F9643A4-CB10-4395-AF6F-19D83EA0276C}" destId="{93786FF4-240A-405F-BB89-B50C93E3DDB9}" srcOrd="0" destOrd="0" presId="urn:microsoft.com/office/officeart/2005/8/layout/chevron2"/>
    <dgm:cxn modelId="{A9531CA8-9600-4A5A-AF57-B4CBAC968A2E}" srcId="{543CFE49-8F00-4C90-A5B7-69447DE0C630}" destId="{CD2A322D-5CF5-485C-A6B9-F47904C790BA}" srcOrd="2" destOrd="0" parTransId="{0358F327-B0A6-41E4-A640-F058AD0990E8}" sibTransId="{B336912F-58AD-4B09-9235-0CD4452DFDEE}"/>
    <dgm:cxn modelId="{DDDB840E-6777-44D2-ABFA-3E0F5632ECAF}" srcId="{3E87A579-001B-468A-84FC-81A26C435225}" destId="{3C9C52EF-5EEF-473E-BD76-D81626F135C2}" srcOrd="0" destOrd="0" parTransId="{2C10D2F0-E9E2-426F-B146-45905DD60627}" sibTransId="{297684D2-2777-4B6F-8C24-1B7AABA7637F}"/>
    <dgm:cxn modelId="{9A60E211-884C-4B79-B132-A46CC76BF9C0}" srcId="{543CFE49-8F00-4C90-A5B7-69447DE0C630}" destId="{2F9643A4-CB10-4395-AF6F-19D83EA0276C}" srcOrd="3" destOrd="0" parTransId="{B5652900-BABC-4144-B2AA-FADC7C38B271}" sibTransId="{74D581C7-1286-4D6C-8D0E-87008902D990}"/>
    <dgm:cxn modelId="{06305F86-4F81-43BA-B4D6-BAE968852C61}" type="presParOf" srcId="{DDA7E9F5-2A26-4F2D-BEAF-50C56761C86E}" destId="{40E4A450-8A0F-4BAF-AC8A-1F24F2B5C1CC}" srcOrd="0" destOrd="0" presId="urn:microsoft.com/office/officeart/2005/8/layout/chevron2"/>
    <dgm:cxn modelId="{B7485FD8-D9FE-4DFD-967F-390B21517528}" type="presParOf" srcId="{40E4A450-8A0F-4BAF-AC8A-1F24F2B5C1CC}" destId="{9E2DFFE6-9CE8-407F-BE1A-6B5C6E4C74A9}" srcOrd="0" destOrd="0" presId="urn:microsoft.com/office/officeart/2005/8/layout/chevron2"/>
    <dgm:cxn modelId="{E839888D-B4CD-4134-9C39-5D1D2CB81099}" type="presParOf" srcId="{40E4A450-8A0F-4BAF-AC8A-1F24F2B5C1CC}" destId="{C98C633C-E692-4329-AAB8-FC5D035D7137}" srcOrd="1" destOrd="0" presId="urn:microsoft.com/office/officeart/2005/8/layout/chevron2"/>
    <dgm:cxn modelId="{65EE4788-F85B-49FF-88C1-C139A315452E}" type="presParOf" srcId="{DDA7E9F5-2A26-4F2D-BEAF-50C56761C86E}" destId="{8573E431-1425-4ED7-876D-E40F1324A497}" srcOrd="1" destOrd="0" presId="urn:microsoft.com/office/officeart/2005/8/layout/chevron2"/>
    <dgm:cxn modelId="{74622271-D79F-4254-830B-FE0B17CE6C8E}" type="presParOf" srcId="{DDA7E9F5-2A26-4F2D-BEAF-50C56761C86E}" destId="{587BE27F-221C-41B7-8576-C02408E45222}" srcOrd="2" destOrd="0" presId="urn:microsoft.com/office/officeart/2005/8/layout/chevron2"/>
    <dgm:cxn modelId="{9BBC9321-46F9-4D25-B6E2-F7BEB3B549FF}" type="presParOf" srcId="{587BE27F-221C-41B7-8576-C02408E45222}" destId="{DC030693-9D1F-462D-80B1-7B545B8D5D36}" srcOrd="0" destOrd="0" presId="urn:microsoft.com/office/officeart/2005/8/layout/chevron2"/>
    <dgm:cxn modelId="{BC1FDB13-60D9-433C-9FA9-09AFA81717FD}" type="presParOf" srcId="{587BE27F-221C-41B7-8576-C02408E45222}" destId="{DB9CB391-31D8-4C0C-99B1-ABF93AF6EC43}" srcOrd="1" destOrd="0" presId="urn:microsoft.com/office/officeart/2005/8/layout/chevron2"/>
    <dgm:cxn modelId="{B0CCC1EF-95EC-4A92-8A45-F08CDC42F739}" type="presParOf" srcId="{DDA7E9F5-2A26-4F2D-BEAF-50C56761C86E}" destId="{4BC1D243-4914-4C6D-8111-0981287F71E3}" srcOrd="3" destOrd="0" presId="urn:microsoft.com/office/officeart/2005/8/layout/chevron2"/>
    <dgm:cxn modelId="{77B48A4B-7A47-46FC-B6F1-430F9C4467BE}" type="presParOf" srcId="{DDA7E9F5-2A26-4F2D-BEAF-50C56761C86E}" destId="{23BD951F-D774-47B5-8A57-152CEF71D686}" srcOrd="4" destOrd="0" presId="urn:microsoft.com/office/officeart/2005/8/layout/chevron2"/>
    <dgm:cxn modelId="{1F91B371-849B-4430-A149-EEBB4916A758}" type="presParOf" srcId="{23BD951F-D774-47B5-8A57-152CEF71D686}" destId="{40628B50-C12D-4ACD-AC2D-5128F62BD0F0}" srcOrd="0" destOrd="0" presId="urn:microsoft.com/office/officeart/2005/8/layout/chevron2"/>
    <dgm:cxn modelId="{94A9473E-71D7-4C26-A42F-6A8A2F36CBBA}" type="presParOf" srcId="{23BD951F-D774-47B5-8A57-152CEF71D686}" destId="{57FCDBC9-646B-4281-B492-C5E365A47776}" srcOrd="1" destOrd="0" presId="urn:microsoft.com/office/officeart/2005/8/layout/chevron2"/>
    <dgm:cxn modelId="{7118F060-39BA-402B-96FB-B624E27ACC5F}" type="presParOf" srcId="{DDA7E9F5-2A26-4F2D-BEAF-50C56761C86E}" destId="{4F07EC7E-8085-4A42-AF9C-81F8DAC0F435}" srcOrd="5" destOrd="0" presId="urn:microsoft.com/office/officeart/2005/8/layout/chevron2"/>
    <dgm:cxn modelId="{048ED13E-B9E6-49DD-B7AB-66D3C44DFAA9}" type="presParOf" srcId="{DDA7E9F5-2A26-4F2D-BEAF-50C56761C86E}" destId="{EF212A2B-6545-43A8-9889-2D300046719B}" srcOrd="6" destOrd="0" presId="urn:microsoft.com/office/officeart/2005/8/layout/chevron2"/>
    <dgm:cxn modelId="{740379F2-8327-403F-8CF1-1FE74E2A54B1}" type="presParOf" srcId="{EF212A2B-6545-43A8-9889-2D300046719B}" destId="{93786FF4-240A-405F-BB89-B50C93E3DDB9}" srcOrd="0" destOrd="0" presId="urn:microsoft.com/office/officeart/2005/8/layout/chevron2"/>
    <dgm:cxn modelId="{108B7552-C91A-44AD-8012-83D5DB2F7F09}" type="presParOf" srcId="{EF212A2B-6545-43A8-9889-2D300046719B}" destId="{F8899FA2-AD67-4637-98BF-075230BAB1CE}" srcOrd="1" destOrd="0" presId="urn:microsoft.com/office/officeart/2005/8/layout/chevron2"/>
    <dgm:cxn modelId="{CBDE1460-F8D1-42D2-8E97-4461E91A8345}" type="presParOf" srcId="{DDA7E9F5-2A26-4F2D-BEAF-50C56761C86E}" destId="{78F21E38-4DAD-4989-B916-13DBA4A8791A}" srcOrd="7" destOrd="0" presId="urn:microsoft.com/office/officeart/2005/8/layout/chevron2"/>
    <dgm:cxn modelId="{FDFB0031-2C1A-4123-A746-E0FDD10FD683}" type="presParOf" srcId="{DDA7E9F5-2A26-4F2D-BEAF-50C56761C86E}" destId="{3E8FBFD7-0E2F-4E40-AFA3-D1AD0A55FE71}" srcOrd="8" destOrd="0" presId="urn:microsoft.com/office/officeart/2005/8/layout/chevron2"/>
    <dgm:cxn modelId="{C0E1FE25-6E09-48C0-ADD1-18886908C1BA}" type="presParOf" srcId="{3E8FBFD7-0E2F-4E40-AFA3-D1AD0A55FE71}" destId="{938FD469-F7E7-4883-BB87-9C301BA27775}" srcOrd="0" destOrd="0" presId="urn:microsoft.com/office/officeart/2005/8/layout/chevron2"/>
    <dgm:cxn modelId="{06F0511B-B13F-4F3A-9D3B-AA27C8221015}" type="presParOf" srcId="{3E8FBFD7-0E2F-4E40-AFA3-D1AD0A55FE71}" destId="{32193A8D-5127-4618-8ABF-A556E3818A76}" srcOrd="1" destOrd="0" presId="urn:microsoft.com/office/officeart/2005/8/layout/chevron2"/>
    <dgm:cxn modelId="{C06EDEBE-0CED-4ACB-82C0-40817225A84E}" type="presParOf" srcId="{DDA7E9F5-2A26-4F2D-BEAF-50C56761C86E}" destId="{5214BD1A-9634-4FDF-94B5-136B8422EBE8}" srcOrd="9" destOrd="0" presId="urn:microsoft.com/office/officeart/2005/8/layout/chevron2"/>
    <dgm:cxn modelId="{AA4E1526-43B0-450B-8976-C29A5D1D2023}" type="presParOf" srcId="{DDA7E9F5-2A26-4F2D-BEAF-50C56761C86E}" destId="{1366E2D8-52FD-410C-88EB-ED0428F3CD49}" srcOrd="10" destOrd="0" presId="urn:microsoft.com/office/officeart/2005/8/layout/chevron2"/>
    <dgm:cxn modelId="{38CE7E9E-CC5A-4C0C-A311-73333D68DCCC}" type="presParOf" srcId="{1366E2D8-52FD-410C-88EB-ED0428F3CD49}" destId="{B38A5F6C-098F-41F6-B42F-C66FD9E15269}" srcOrd="0" destOrd="0" presId="urn:microsoft.com/office/officeart/2005/8/layout/chevron2"/>
    <dgm:cxn modelId="{A70D38FE-CE8A-4CE4-8A7A-FDC47C9F4794}" type="presParOf" srcId="{1366E2D8-52FD-410C-88EB-ED0428F3CD49}" destId="{CC7FFBD4-642D-4792-ACB0-FE411663CF80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43CFE49-8F00-4C90-A5B7-69447DE0C630}" type="doc">
      <dgm:prSet loTypeId="urn:microsoft.com/office/officeart/2005/8/layout/chevron2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3C64CDE-C0B4-4331-BE03-6124C78078B2}">
      <dgm:prSet phldrT="[Text]" custT="1"/>
      <dgm:spPr/>
      <dgm:t>
        <a:bodyPr/>
        <a:lstStyle/>
        <a:p>
          <a:r>
            <a:rPr lang="en-US" sz="2000" dirty="0" smtClean="0"/>
            <a:t>1</a:t>
          </a:r>
          <a:endParaRPr lang="en-US" sz="2000" dirty="0"/>
        </a:p>
      </dgm:t>
    </dgm:pt>
    <dgm:pt modelId="{B45A4ECF-9FCA-4045-8E5B-3CD1F688233D}" type="parTrans" cxnId="{0AFEF711-9E17-43A6-88E4-9C4B395B2C71}">
      <dgm:prSet/>
      <dgm:spPr/>
      <dgm:t>
        <a:bodyPr/>
        <a:lstStyle/>
        <a:p>
          <a:endParaRPr lang="en-US" sz="2000"/>
        </a:p>
      </dgm:t>
    </dgm:pt>
    <dgm:pt modelId="{8440D9A6-AF49-4BA2-863E-79B717C39E70}" type="sibTrans" cxnId="{0AFEF711-9E17-43A6-88E4-9C4B395B2C71}">
      <dgm:prSet/>
      <dgm:spPr/>
      <dgm:t>
        <a:bodyPr/>
        <a:lstStyle/>
        <a:p>
          <a:endParaRPr lang="en-US" sz="2000"/>
        </a:p>
      </dgm:t>
    </dgm:pt>
    <dgm:pt modelId="{11B010AB-BC60-4982-BA39-C4F535D7B578}">
      <dgm:prSet phldrT="[Text]" custT="1"/>
      <dgm:spPr/>
      <dgm:t>
        <a:bodyPr/>
        <a:lstStyle/>
        <a:p>
          <a:r>
            <a:rPr lang="en-US" sz="2000" dirty="0" smtClean="0"/>
            <a:t>Training Target</a:t>
          </a:r>
          <a:endParaRPr lang="en-US" sz="2000" dirty="0"/>
        </a:p>
      </dgm:t>
    </dgm:pt>
    <dgm:pt modelId="{8D83BA84-35B8-452E-AA87-B9D288161A1C}" type="parTrans" cxnId="{620E68B9-E1AB-4382-97A6-297FEFC4D204}">
      <dgm:prSet/>
      <dgm:spPr/>
      <dgm:t>
        <a:bodyPr/>
        <a:lstStyle/>
        <a:p>
          <a:endParaRPr lang="en-US" sz="2000"/>
        </a:p>
      </dgm:t>
    </dgm:pt>
    <dgm:pt modelId="{28BED1A3-E484-4330-B67C-B1B6093DD830}" type="sibTrans" cxnId="{620E68B9-E1AB-4382-97A6-297FEFC4D204}">
      <dgm:prSet/>
      <dgm:spPr/>
      <dgm:t>
        <a:bodyPr/>
        <a:lstStyle/>
        <a:p>
          <a:endParaRPr lang="en-US" sz="2000"/>
        </a:p>
      </dgm:t>
    </dgm:pt>
    <dgm:pt modelId="{248BF8D7-C26D-4353-BEB6-5A95F6EEE196}">
      <dgm:prSet phldrT="[Text]" custT="1"/>
      <dgm:spPr/>
      <dgm:t>
        <a:bodyPr/>
        <a:lstStyle/>
        <a:p>
          <a:r>
            <a:rPr lang="en-US" sz="2000" dirty="0" smtClean="0"/>
            <a:t>2</a:t>
          </a:r>
          <a:endParaRPr lang="en-US" sz="2000" dirty="0"/>
        </a:p>
      </dgm:t>
    </dgm:pt>
    <dgm:pt modelId="{1F65A141-CE03-4337-BD3E-5391A1BFAF36}" type="parTrans" cxnId="{B40C4134-2DB6-4FCB-B8C7-F180E39F6DA8}">
      <dgm:prSet/>
      <dgm:spPr/>
      <dgm:t>
        <a:bodyPr/>
        <a:lstStyle/>
        <a:p>
          <a:endParaRPr lang="en-US" sz="2000"/>
        </a:p>
      </dgm:t>
    </dgm:pt>
    <dgm:pt modelId="{2D208E80-7C0A-414A-9423-962E50E5F2FB}" type="sibTrans" cxnId="{B40C4134-2DB6-4FCB-B8C7-F180E39F6DA8}">
      <dgm:prSet/>
      <dgm:spPr/>
      <dgm:t>
        <a:bodyPr/>
        <a:lstStyle/>
        <a:p>
          <a:endParaRPr lang="en-US" sz="2000"/>
        </a:p>
      </dgm:t>
    </dgm:pt>
    <dgm:pt modelId="{F941109F-FC2E-4ABE-A837-71056FBB9BE6}">
      <dgm:prSet phldrT="[Text]" custT="1"/>
      <dgm:spPr/>
      <dgm:t>
        <a:bodyPr/>
        <a:lstStyle/>
        <a:p>
          <a:r>
            <a:rPr lang="en-US" sz="2000" dirty="0" smtClean="0"/>
            <a:t>Current status</a:t>
          </a:r>
          <a:endParaRPr lang="en-US" sz="2000" dirty="0"/>
        </a:p>
      </dgm:t>
    </dgm:pt>
    <dgm:pt modelId="{FC347BDC-C6B9-4BF5-9EA2-35395F0F97FD}" type="parTrans" cxnId="{867D3836-C368-4933-AE68-1FBB95414B9F}">
      <dgm:prSet/>
      <dgm:spPr/>
      <dgm:t>
        <a:bodyPr/>
        <a:lstStyle/>
        <a:p>
          <a:endParaRPr lang="en-US" sz="2000"/>
        </a:p>
      </dgm:t>
    </dgm:pt>
    <dgm:pt modelId="{32C45055-F2D7-428C-8514-F49999974D1D}" type="sibTrans" cxnId="{867D3836-C368-4933-AE68-1FBB95414B9F}">
      <dgm:prSet/>
      <dgm:spPr/>
      <dgm:t>
        <a:bodyPr/>
        <a:lstStyle/>
        <a:p>
          <a:endParaRPr lang="en-US" sz="2000"/>
        </a:p>
      </dgm:t>
    </dgm:pt>
    <dgm:pt modelId="{CD2A322D-5CF5-485C-A6B9-F47904C790BA}">
      <dgm:prSet phldrT="[Text]" custT="1"/>
      <dgm:spPr/>
      <dgm:t>
        <a:bodyPr/>
        <a:lstStyle/>
        <a:p>
          <a:r>
            <a:rPr lang="en-US" sz="2000" dirty="0" smtClean="0"/>
            <a:t>3</a:t>
          </a:r>
          <a:endParaRPr lang="en-US" sz="2000" dirty="0"/>
        </a:p>
      </dgm:t>
    </dgm:pt>
    <dgm:pt modelId="{0358F327-B0A6-41E4-A640-F058AD0990E8}" type="parTrans" cxnId="{A9531CA8-9600-4A5A-AF57-B4CBAC968A2E}">
      <dgm:prSet/>
      <dgm:spPr/>
      <dgm:t>
        <a:bodyPr/>
        <a:lstStyle/>
        <a:p>
          <a:endParaRPr lang="en-US" sz="2000"/>
        </a:p>
      </dgm:t>
    </dgm:pt>
    <dgm:pt modelId="{B336912F-58AD-4B09-9235-0CD4452DFDEE}" type="sibTrans" cxnId="{A9531CA8-9600-4A5A-AF57-B4CBAC968A2E}">
      <dgm:prSet/>
      <dgm:spPr/>
      <dgm:t>
        <a:bodyPr/>
        <a:lstStyle/>
        <a:p>
          <a:endParaRPr lang="en-US" sz="2000"/>
        </a:p>
      </dgm:t>
    </dgm:pt>
    <dgm:pt modelId="{E914F08F-B9EC-475A-9EBB-3205CF6AF9D9}">
      <dgm:prSet phldrT="[Text]" custT="1"/>
      <dgm:spPr/>
      <dgm:t>
        <a:bodyPr/>
        <a:lstStyle/>
        <a:p>
          <a:r>
            <a:rPr lang="en-US" sz="2000" dirty="0" smtClean="0"/>
            <a:t>Gap Analysis and Solution</a:t>
          </a:r>
          <a:endParaRPr lang="en-US" sz="2000" dirty="0"/>
        </a:p>
      </dgm:t>
    </dgm:pt>
    <dgm:pt modelId="{E573EF77-D155-44D8-9A5E-A2C6E4940857}" type="parTrans" cxnId="{63A8DBE4-D90F-4963-83FB-7266E4949758}">
      <dgm:prSet/>
      <dgm:spPr/>
      <dgm:t>
        <a:bodyPr/>
        <a:lstStyle/>
        <a:p>
          <a:endParaRPr lang="en-US" sz="2000"/>
        </a:p>
      </dgm:t>
    </dgm:pt>
    <dgm:pt modelId="{18A5512F-1500-4EFE-80D4-FEC736420B72}" type="sibTrans" cxnId="{63A8DBE4-D90F-4963-83FB-7266E4949758}">
      <dgm:prSet/>
      <dgm:spPr/>
      <dgm:t>
        <a:bodyPr/>
        <a:lstStyle/>
        <a:p>
          <a:endParaRPr lang="en-US" sz="2000"/>
        </a:p>
      </dgm:t>
    </dgm:pt>
    <dgm:pt modelId="{2F9643A4-CB10-4395-AF6F-19D83EA0276C}">
      <dgm:prSet phldrT="[Text]" custT="1"/>
      <dgm:spPr/>
      <dgm:t>
        <a:bodyPr/>
        <a:lstStyle/>
        <a:p>
          <a:r>
            <a:rPr lang="en-US" sz="2000" dirty="0" smtClean="0"/>
            <a:t>4</a:t>
          </a:r>
          <a:endParaRPr lang="en-US" sz="2000" dirty="0"/>
        </a:p>
      </dgm:t>
    </dgm:pt>
    <dgm:pt modelId="{B5652900-BABC-4144-B2AA-FADC7C38B271}" type="parTrans" cxnId="{9A60E211-884C-4B79-B132-A46CC76BF9C0}">
      <dgm:prSet/>
      <dgm:spPr/>
      <dgm:t>
        <a:bodyPr/>
        <a:lstStyle/>
        <a:p>
          <a:endParaRPr lang="en-US" sz="2000"/>
        </a:p>
      </dgm:t>
    </dgm:pt>
    <dgm:pt modelId="{74D581C7-1286-4D6C-8D0E-87008902D990}" type="sibTrans" cxnId="{9A60E211-884C-4B79-B132-A46CC76BF9C0}">
      <dgm:prSet/>
      <dgm:spPr/>
      <dgm:t>
        <a:bodyPr/>
        <a:lstStyle/>
        <a:p>
          <a:endParaRPr lang="en-US" sz="2000"/>
        </a:p>
      </dgm:t>
    </dgm:pt>
    <dgm:pt modelId="{4AA4AEDC-4766-4D82-9445-1ACC93A9C4E4}">
      <dgm:prSet phldrT="[Text]" custT="1"/>
      <dgm:spPr/>
      <dgm:t>
        <a:bodyPr/>
        <a:lstStyle/>
        <a:p>
          <a:r>
            <a:rPr lang="en-US" sz="2000" dirty="0" smtClean="0"/>
            <a:t>Training Plan</a:t>
          </a:r>
          <a:endParaRPr lang="en-US" sz="2000" dirty="0"/>
        </a:p>
      </dgm:t>
    </dgm:pt>
    <dgm:pt modelId="{3692DAA6-EAE2-4DAE-A44A-381552560277}" type="parTrans" cxnId="{BC34CE72-77D7-49AE-9DF0-0DF227B8C84A}">
      <dgm:prSet/>
      <dgm:spPr/>
      <dgm:t>
        <a:bodyPr/>
        <a:lstStyle/>
        <a:p>
          <a:endParaRPr lang="en-US" sz="2000"/>
        </a:p>
      </dgm:t>
    </dgm:pt>
    <dgm:pt modelId="{005CA610-849E-4CEE-A0FC-3CC18E78FBAB}" type="sibTrans" cxnId="{BC34CE72-77D7-49AE-9DF0-0DF227B8C84A}">
      <dgm:prSet/>
      <dgm:spPr/>
      <dgm:t>
        <a:bodyPr/>
        <a:lstStyle/>
        <a:p>
          <a:endParaRPr lang="en-US" sz="2000"/>
        </a:p>
      </dgm:t>
    </dgm:pt>
    <dgm:pt modelId="{3E87A579-001B-468A-84FC-81A26C435225}">
      <dgm:prSet phldrT="[Text]" custT="1"/>
      <dgm:spPr/>
      <dgm:t>
        <a:bodyPr/>
        <a:lstStyle/>
        <a:p>
          <a:r>
            <a:rPr lang="en-US" sz="2000" dirty="0" smtClean="0"/>
            <a:t>5</a:t>
          </a:r>
          <a:endParaRPr lang="en-US" sz="2000" dirty="0"/>
        </a:p>
      </dgm:t>
    </dgm:pt>
    <dgm:pt modelId="{997A8A92-CA1E-4959-985F-FE779F1C49F7}" type="parTrans" cxnId="{FF0EDD48-367A-4384-B069-5D784025FC0F}">
      <dgm:prSet/>
      <dgm:spPr/>
      <dgm:t>
        <a:bodyPr/>
        <a:lstStyle/>
        <a:p>
          <a:endParaRPr lang="en-US"/>
        </a:p>
      </dgm:t>
    </dgm:pt>
    <dgm:pt modelId="{FA581F27-B625-475B-86CF-7230DC94EAB7}" type="sibTrans" cxnId="{FF0EDD48-367A-4384-B069-5D784025FC0F}">
      <dgm:prSet/>
      <dgm:spPr/>
      <dgm:t>
        <a:bodyPr/>
        <a:lstStyle/>
        <a:p>
          <a:endParaRPr lang="en-US"/>
        </a:p>
      </dgm:t>
    </dgm:pt>
    <dgm:pt modelId="{3C9C52EF-5EEF-473E-BD76-D81626F135C2}">
      <dgm:prSet phldrT="[Text]" custT="1"/>
      <dgm:spPr/>
      <dgm:t>
        <a:bodyPr/>
        <a:lstStyle/>
        <a:p>
          <a:r>
            <a:rPr lang="en-US" sz="2000" dirty="0" smtClean="0"/>
            <a:t>Commitment</a:t>
          </a:r>
          <a:endParaRPr lang="en-US" sz="2000" dirty="0"/>
        </a:p>
      </dgm:t>
    </dgm:pt>
    <dgm:pt modelId="{2C10D2F0-E9E2-426F-B146-45905DD60627}" type="parTrans" cxnId="{DDDB840E-6777-44D2-ABFA-3E0F5632ECAF}">
      <dgm:prSet/>
      <dgm:spPr/>
      <dgm:t>
        <a:bodyPr/>
        <a:lstStyle/>
        <a:p>
          <a:endParaRPr lang="en-US"/>
        </a:p>
      </dgm:t>
    </dgm:pt>
    <dgm:pt modelId="{297684D2-2777-4B6F-8C24-1B7AABA7637F}" type="sibTrans" cxnId="{DDDB840E-6777-44D2-ABFA-3E0F5632ECAF}">
      <dgm:prSet/>
      <dgm:spPr/>
      <dgm:t>
        <a:bodyPr/>
        <a:lstStyle/>
        <a:p>
          <a:endParaRPr lang="en-US"/>
        </a:p>
      </dgm:t>
    </dgm:pt>
    <dgm:pt modelId="{95C1B19C-F6A7-44F7-828D-C1AB55B13DA9}">
      <dgm:prSet phldrT="[Text]" custT="1"/>
      <dgm:spPr/>
      <dgm:t>
        <a:bodyPr/>
        <a:lstStyle/>
        <a:p>
          <a:r>
            <a:rPr lang="en-US" sz="2000" dirty="0" smtClean="0"/>
            <a:t>6</a:t>
          </a:r>
          <a:endParaRPr lang="en-US" sz="2000" dirty="0"/>
        </a:p>
      </dgm:t>
    </dgm:pt>
    <dgm:pt modelId="{74AC92B7-0316-4652-A250-18D5B4D9F16D}" type="parTrans" cxnId="{56D2B9F5-CA64-4E75-AAFA-BBC0F85D357C}">
      <dgm:prSet/>
      <dgm:spPr/>
      <dgm:t>
        <a:bodyPr/>
        <a:lstStyle/>
        <a:p>
          <a:endParaRPr lang="en-US"/>
        </a:p>
      </dgm:t>
    </dgm:pt>
    <dgm:pt modelId="{E0727C5F-8AAB-44E9-9E86-FC820BEC644A}" type="sibTrans" cxnId="{56D2B9F5-CA64-4E75-AAFA-BBC0F85D357C}">
      <dgm:prSet/>
      <dgm:spPr/>
      <dgm:t>
        <a:bodyPr/>
        <a:lstStyle/>
        <a:p>
          <a:endParaRPr lang="en-US"/>
        </a:p>
      </dgm:t>
    </dgm:pt>
    <dgm:pt modelId="{D0C333A5-B7F3-43D7-BB30-E16BC56CA25F}">
      <dgm:prSet phldrT="[Text]" custT="1"/>
      <dgm:spPr>
        <a:solidFill>
          <a:schemeClr val="tx2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en-US" sz="2000" dirty="0" smtClean="0"/>
            <a:t>Q&amp;A</a:t>
          </a:r>
          <a:endParaRPr lang="en-US" sz="2000" dirty="0"/>
        </a:p>
      </dgm:t>
    </dgm:pt>
    <dgm:pt modelId="{6A3C9DEE-D4D8-4CEC-A4EE-D6E44A98ABEF}" type="parTrans" cxnId="{A3BD60A4-67B7-4946-BCD9-59F2213A8CF2}">
      <dgm:prSet/>
      <dgm:spPr/>
      <dgm:t>
        <a:bodyPr/>
        <a:lstStyle/>
        <a:p>
          <a:endParaRPr lang="en-US"/>
        </a:p>
      </dgm:t>
    </dgm:pt>
    <dgm:pt modelId="{4A955B57-4FC8-49F6-8F83-A3BDC089D972}" type="sibTrans" cxnId="{A3BD60A4-67B7-4946-BCD9-59F2213A8CF2}">
      <dgm:prSet/>
      <dgm:spPr/>
      <dgm:t>
        <a:bodyPr/>
        <a:lstStyle/>
        <a:p>
          <a:endParaRPr lang="en-US"/>
        </a:p>
      </dgm:t>
    </dgm:pt>
    <dgm:pt modelId="{DDA7E9F5-2A26-4F2D-BEAF-50C56761C86E}" type="pres">
      <dgm:prSet presAssocID="{543CFE49-8F00-4C90-A5B7-69447DE0C630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0E4A450-8A0F-4BAF-AC8A-1F24F2B5C1CC}" type="pres">
      <dgm:prSet presAssocID="{73C64CDE-C0B4-4331-BE03-6124C78078B2}" presName="composite" presStyleCnt="0"/>
      <dgm:spPr/>
      <dgm:t>
        <a:bodyPr/>
        <a:lstStyle/>
        <a:p>
          <a:endParaRPr lang="en-US"/>
        </a:p>
      </dgm:t>
    </dgm:pt>
    <dgm:pt modelId="{9E2DFFE6-9CE8-407F-BE1A-6B5C6E4C74A9}" type="pres">
      <dgm:prSet presAssocID="{73C64CDE-C0B4-4331-BE03-6124C78078B2}" presName="parentText" presStyleLbl="alignNode1" presStyleIdx="0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8C633C-E692-4329-AAB8-FC5D035D7137}" type="pres">
      <dgm:prSet presAssocID="{73C64CDE-C0B4-4331-BE03-6124C78078B2}" presName="descendantText" presStyleLbl="alignAcc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73E431-1425-4ED7-876D-E40F1324A497}" type="pres">
      <dgm:prSet presAssocID="{8440D9A6-AF49-4BA2-863E-79B717C39E70}" presName="sp" presStyleCnt="0"/>
      <dgm:spPr/>
      <dgm:t>
        <a:bodyPr/>
        <a:lstStyle/>
        <a:p>
          <a:endParaRPr lang="en-US"/>
        </a:p>
      </dgm:t>
    </dgm:pt>
    <dgm:pt modelId="{587BE27F-221C-41B7-8576-C02408E45222}" type="pres">
      <dgm:prSet presAssocID="{248BF8D7-C26D-4353-BEB6-5A95F6EEE196}" presName="composite" presStyleCnt="0"/>
      <dgm:spPr/>
      <dgm:t>
        <a:bodyPr/>
        <a:lstStyle/>
        <a:p>
          <a:endParaRPr lang="en-US"/>
        </a:p>
      </dgm:t>
    </dgm:pt>
    <dgm:pt modelId="{DC030693-9D1F-462D-80B1-7B545B8D5D36}" type="pres">
      <dgm:prSet presAssocID="{248BF8D7-C26D-4353-BEB6-5A95F6EEE196}" presName="parentText" presStyleLbl="align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9CB391-31D8-4C0C-99B1-ABF93AF6EC43}" type="pres">
      <dgm:prSet presAssocID="{248BF8D7-C26D-4353-BEB6-5A95F6EEE196}" presName="descendantText" presStyleLbl="alignAcc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C1D243-4914-4C6D-8111-0981287F71E3}" type="pres">
      <dgm:prSet presAssocID="{2D208E80-7C0A-414A-9423-962E50E5F2FB}" presName="sp" presStyleCnt="0"/>
      <dgm:spPr/>
      <dgm:t>
        <a:bodyPr/>
        <a:lstStyle/>
        <a:p>
          <a:endParaRPr lang="en-US"/>
        </a:p>
      </dgm:t>
    </dgm:pt>
    <dgm:pt modelId="{23BD951F-D774-47B5-8A57-152CEF71D686}" type="pres">
      <dgm:prSet presAssocID="{CD2A322D-5CF5-485C-A6B9-F47904C790BA}" presName="composite" presStyleCnt="0"/>
      <dgm:spPr/>
      <dgm:t>
        <a:bodyPr/>
        <a:lstStyle/>
        <a:p>
          <a:endParaRPr lang="en-US"/>
        </a:p>
      </dgm:t>
    </dgm:pt>
    <dgm:pt modelId="{40628B50-C12D-4ACD-AC2D-5128F62BD0F0}" type="pres">
      <dgm:prSet presAssocID="{CD2A322D-5CF5-485C-A6B9-F47904C790BA}" presName="parentText" presStyleLbl="align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FCDBC9-646B-4281-B492-C5E365A47776}" type="pres">
      <dgm:prSet presAssocID="{CD2A322D-5CF5-485C-A6B9-F47904C790BA}" presName="descendantText" presStyleLbl="alignAcc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07EC7E-8085-4A42-AF9C-81F8DAC0F435}" type="pres">
      <dgm:prSet presAssocID="{B336912F-58AD-4B09-9235-0CD4452DFDEE}" presName="sp" presStyleCnt="0"/>
      <dgm:spPr/>
      <dgm:t>
        <a:bodyPr/>
        <a:lstStyle/>
        <a:p>
          <a:endParaRPr lang="en-US"/>
        </a:p>
      </dgm:t>
    </dgm:pt>
    <dgm:pt modelId="{EF212A2B-6545-43A8-9889-2D300046719B}" type="pres">
      <dgm:prSet presAssocID="{2F9643A4-CB10-4395-AF6F-19D83EA0276C}" presName="composite" presStyleCnt="0"/>
      <dgm:spPr/>
      <dgm:t>
        <a:bodyPr/>
        <a:lstStyle/>
        <a:p>
          <a:endParaRPr lang="en-US"/>
        </a:p>
      </dgm:t>
    </dgm:pt>
    <dgm:pt modelId="{93786FF4-240A-405F-BB89-B50C93E3DDB9}" type="pres">
      <dgm:prSet presAssocID="{2F9643A4-CB10-4395-AF6F-19D83EA0276C}" presName="parentText" presStyleLbl="align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899FA2-AD67-4637-98BF-075230BAB1CE}" type="pres">
      <dgm:prSet presAssocID="{2F9643A4-CB10-4395-AF6F-19D83EA0276C}" presName="descendantText" presStyleLbl="alignAcc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F21E38-4DAD-4989-B916-13DBA4A8791A}" type="pres">
      <dgm:prSet presAssocID="{74D581C7-1286-4D6C-8D0E-87008902D990}" presName="sp" presStyleCnt="0"/>
      <dgm:spPr/>
    </dgm:pt>
    <dgm:pt modelId="{3E8FBFD7-0E2F-4E40-AFA3-D1AD0A55FE71}" type="pres">
      <dgm:prSet presAssocID="{3E87A579-001B-468A-84FC-81A26C435225}" presName="composite" presStyleCnt="0"/>
      <dgm:spPr/>
    </dgm:pt>
    <dgm:pt modelId="{938FD469-F7E7-4883-BB87-9C301BA27775}" type="pres">
      <dgm:prSet presAssocID="{3E87A579-001B-468A-84FC-81A26C435225}" presName="parentText" presStyleLbl="align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193A8D-5127-4618-8ABF-A556E3818A76}" type="pres">
      <dgm:prSet presAssocID="{3E87A579-001B-468A-84FC-81A26C435225}" presName="descendantText" presStyleLbl="alignAcc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14BD1A-9634-4FDF-94B5-136B8422EBE8}" type="pres">
      <dgm:prSet presAssocID="{FA581F27-B625-475B-86CF-7230DC94EAB7}" presName="sp" presStyleCnt="0"/>
      <dgm:spPr/>
    </dgm:pt>
    <dgm:pt modelId="{1366E2D8-52FD-410C-88EB-ED0428F3CD49}" type="pres">
      <dgm:prSet presAssocID="{95C1B19C-F6A7-44F7-828D-C1AB55B13DA9}" presName="composite" presStyleCnt="0"/>
      <dgm:spPr/>
    </dgm:pt>
    <dgm:pt modelId="{B38A5F6C-098F-41F6-B42F-C66FD9E15269}" type="pres">
      <dgm:prSet presAssocID="{95C1B19C-F6A7-44F7-828D-C1AB55B13DA9}" presName="parentText" presStyleLbl="alignNode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7FFBD4-642D-4792-ACB0-FE411663CF80}" type="pres">
      <dgm:prSet presAssocID="{95C1B19C-F6A7-44F7-828D-C1AB55B13DA9}" presName="descendantText" presStyleLbl="alignAcc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943F5CD-44E8-44A3-85F5-0A3C7F4BE068}" type="presOf" srcId="{543CFE49-8F00-4C90-A5B7-69447DE0C630}" destId="{DDA7E9F5-2A26-4F2D-BEAF-50C56761C86E}" srcOrd="0" destOrd="0" presId="urn:microsoft.com/office/officeart/2005/8/layout/chevron2"/>
    <dgm:cxn modelId="{BC34CE72-77D7-49AE-9DF0-0DF227B8C84A}" srcId="{2F9643A4-CB10-4395-AF6F-19D83EA0276C}" destId="{4AA4AEDC-4766-4D82-9445-1ACC93A9C4E4}" srcOrd="0" destOrd="0" parTransId="{3692DAA6-EAE2-4DAE-A44A-381552560277}" sibTransId="{005CA610-849E-4CEE-A0FC-3CC18E78FBAB}"/>
    <dgm:cxn modelId="{421A7BBB-FF3B-4C28-9706-3602D0548CE0}" type="presOf" srcId="{E914F08F-B9EC-475A-9EBB-3205CF6AF9D9}" destId="{57FCDBC9-646B-4281-B492-C5E365A47776}" srcOrd="0" destOrd="0" presId="urn:microsoft.com/office/officeart/2005/8/layout/chevron2"/>
    <dgm:cxn modelId="{AE6C5B61-C07B-4157-AEAD-ADAA3B4D1CCA}" type="presOf" srcId="{3E87A579-001B-468A-84FC-81A26C435225}" destId="{938FD469-F7E7-4883-BB87-9C301BA27775}" srcOrd="0" destOrd="0" presId="urn:microsoft.com/office/officeart/2005/8/layout/chevron2"/>
    <dgm:cxn modelId="{341C07A4-7888-4CFF-BB2C-A7E99E50E029}" type="presOf" srcId="{95C1B19C-F6A7-44F7-828D-C1AB55B13DA9}" destId="{B38A5F6C-098F-41F6-B42F-C66FD9E15269}" srcOrd="0" destOrd="0" presId="urn:microsoft.com/office/officeart/2005/8/layout/chevron2"/>
    <dgm:cxn modelId="{18C20945-52BB-4201-BF87-7061095D548A}" type="presOf" srcId="{4AA4AEDC-4766-4D82-9445-1ACC93A9C4E4}" destId="{F8899FA2-AD67-4637-98BF-075230BAB1CE}" srcOrd="0" destOrd="0" presId="urn:microsoft.com/office/officeart/2005/8/layout/chevron2"/>
    <dgm:cxn modelId="{620E68B9-E1AB-4382-97A6-297FEFC4D204}" srcId="{73C64CDE-C0B4-4331-BE03-6124C78078B2}" destId="{11B010AB-BC60-4982-BA39-C4F535D7B578}" srcOrd="0" destOrd="0" parTransId="{8D83BA84-35B8-452E-AA87-B9D288161A1C}" sibTransId="{28BED1A3-E484-4330-B67C-B1B6093DD830}"/>
    <dgm:cxn modelId="{4284746F-39FD-42E2-9333-3EBDE51963AE}" type="presOf" srcId="{3C9C52EF-5EEF-473E-BD76-D81626F135C2}" destId="{32193A8D-5127-4618-8ABF-A556E3818A76}" srcOrd="0" destOrd="0" presId="urn:microsoft.com/office/officeart/2005/8/layout/chevron2"/>
    <dgm:cxn modelId="{867D3836-C368-4933-AE68-1FBB95414B9F}" srcId="{248BF8D7-C26D-4353-BEB6-5A95F6EEE196}" destId="{F941109F-FC2E-4ABE-A837-71056FBB9BE6}" srcOrd="0" destOrd="0" parTransId="{FC347BDC-C6B9-4BF5-9EA2-35395F0F97FD}" sibTransId="{32C45055-F2D7-428C-8514-F49999974D1D}"/>
    <dgm:cxn modelId="{01CFBE8B-833A-44D7-8F3A-FA420905A376}" type="presOf" srcId="{D0C333A5-B7F3-43D7-BB30-E16BC56CA25F}" destId="{CC7FFBD4-642D-4792-ACB0-FE411663CF80}" srcOrd="0" destOrd="0" presId="urn:microsoft.com/office/officeart/2005/8/layout/chevron2"/>
    <dgm:cxn modelId="{A3BD60A4-67B7-4946-BCD9-59F2213A8CF2}" srcId="{95C1B19C-F6A7-44F7-828D-C1AB55B13DA9}" destId="{D0C333A5-B7F3-43D7-BB30-E16BC56CA25F}" srcOrd="0" destOrd="0" parTransId="{6A3C9DEE-D4D8-4CEC-A4EE-D6E44A98ABEF}" sibTransId="{4A955B57-4FC8-49F6-8F83-A3BDC089D972}"/>
    <dgm:cxn modelId="{56D2B9F5-CA64-4E75-AAFA-BBC0F85D357C}" srcId="{543CFE49-8F00-4C90-A5B7-69447DE0C630}" destId="{95C1B19C-F6A7-44F7-828D-C1AB55B13DA9}" srcOrd="5" destOrd="0" parTransId="{74AC92B7-0316-4652-A250-18D5B4D9F16D}" sibTransId="{E0727C5F-8AAB-44E9-9E86-FC820BEC644A}"/>
    <dgm:cxn modelId="{DDE01425-A9BB-4C6E-8285-99F59589F662}" type="presOf" srcId="{2F9643A4-CB10-4395-AF6F-19D83EA0276C}" destId="{93786FF4-240A-405F-BB89-B50C93E3DDB9}" srcOrd="0" destOrd="0" presId="urn:microsoft.com/office/officeart/2005/8/layout/chevron2"/>
    <dgm:cxn modelId="{B40C4134-2DB6-4FCB-B8C7-F180E39F6DA8}" srcId="{543CFE49-8F00-4C90-A5B7-69447DE0C630}" destId="{248BF8D7-C26D-4353-BEB6-5A95F6EEE196}" srcOrd="1" destOrd="0" parTransId="{1F65A141-CE03-4337-BD3E-5391A1BFAF36}" sibTransId="{2D208E80-7C0A-414A-9423-962E50E5F2FB}"/>
    <dgm:cxn modelId="{0AFEF711-9E17-43A6-88E4-9C4B395B2C71}" srcId="{543CFE49-8F00-4C90-A5B7-69447DE0C630}" destId="{73C64CDE-C0B4-4331-BE03-6124C78078B2}" srcOrd="0" destOrd="0" parTransId="{B45A4ECF-9FCA-4045-8E5B-3CD1F688233D}" sibTransId="{8440D9A6-AF49-4BA2-863E-79B717C39E70}"/>
    <dgm:cxn modelId="{FF0EDD48-367A-4384-B069-5D784025FC0F}" srcId="{543CFE49-8F00-4C90-A5B7-69447DE0C630}" destId="{3E87A579-001B-468A-84FC-81A26C435225}" srcOrd="4" destOrd="0" parTransId="{997A8A92-CA1E-4959-985F-FE779F1C49F7}" sibTransId="{FA581F27-B625-475B-86CF-7230DC94EAB7}"/>
    <dgm:cxn modelId="{02B85F81-8419-4859-A5AA-88BB788D1DD1}" type="presOf" srcId="{F941109F-FC2E-4ABE-A837-71056FBB9BE6}" destId="{DB9CB391-31D8-4C0C-99B1-ABF93AF6EC43}" srcOrd="0" destOrd="0" presId="urn:microsoft.com/office/officeart/2005/8/layout/chevron2"/>
    <dgm:cxn modelId="{4596A551-E15F-47F6-B5AD-BD0E80F19187}" type="presOf" srcId="{248BF8D7-C26D-4353-BEB6-5A95F6EEE196}" destId="{DC030693-9D1F-462D-80B1-7B545B8D5D36}" srcOrd="0" destOrd="0" presId="urn:microsoft.com/office/officeart/2005/8/layout/chevron2"/>
    <dgm:cxn modelId="{32C0FC56-F7E9-4474-8EB7-AEED4FB53F21}" type="presOf" srcId="{73C64CDE-C0B4-4331-BE03-6124C78078B2}" destId="{9E2DFFE6-9CE8-407F-BE1A-6B5C6E4C74A9}" srcOrd="0" destOrd="0" presId="urn:microsoft.com/office/officeart/2005/8/layout/chevron2"/>
    <dgm:cxn modelId="{63A8DBE4-D90F-4963-83FB-7266E4949758}" srcId="{CD2A322D-5CF5-485C-A6B9-F47904C790BA}" destId="{E914F08F-B9EC-475A-9EBB-3205CF6AF9D9}" srcOrd="0" destOrd="0" parTransId="{E573EF77-D155-44D8-9A5E-A2C6E4940857}" sibTransId="{18A5512F-1500-4EFE-80D4-FEC736420B72}"/>
    <dgm:cxn modelId="{6EC533C8-097B-441F-80A5-F64A09CDDFBD}" type="presOf" srcId="{CD2A322D-5CF5-485C-A6B9-F47904C790BA}" destId="{40628B50-C12D-4ACD-AC2D-5128F62BD0F0}" srcOrd="0" destOrd="0" presId="urn:microsoft.com/office/officeart/2005/8/layout/chevron2"/>
    <dgm:cxn modelId="{A9531CA8-9600-4A5A-AF57-B4CBAC968A2E}" srcId="{543CFE49-8F00-4C90-A5B7-69447DE0C630}" destId="{CD2A322D-5CF5-485C-A6B9-F47904C790BA}" srcOrd="2" destOrd="0" parTransId="{0358F327-B0A6-41E4-A640-F058AD0990E8}" sibTransId="{B336912F-58AD-4B09-9235-0CD4452DFDEE}"/>
    <dgm:cxn modelId="{DDDB840E-6777-44D2-ABFA-3E0F5632ECAF}" srcId="{3E87A579-001B-468A-84FC-81A26C435225}" destId="{3C9C52EF-5EEF-473E-BD76-D81626F135C2}" srcOrd="0" destOrd="0" parTransId="{2C10D2F0-E9E2-426F-B146-45905DD60627}" sibTransId="{297684D2-2777-4B6F-8C24-1B7AABA7637F}"/>
    <dgm:cxn modelId="{361B64DE-1CE0-46AA-B47E-A474EA6440EB}" type="presOf" srcId="{11B010AB-BC60-4982-BA39-C4F535D7B578}" destId="{C98C633C-E692-4329-AAB8-FC5D035D7137}" srcOrd="0" destOrd="0" presId="urn:microsoft.com/office/officeart/2005/8/layout/chevron2"/>
    <dgm:cxn modelId="{9A60E211-884C-4B79-B132-A46CC76BF9C0}" srcId="{543CFE49-8F00-4C90-A5B7-69447DE0C630}" destId="{2F9643A4-CB10-4395-AF6F-19D83EA0276C}" srcOrd="3" destOrd="0" parTransId="{B5652900-BABC-4144-B2AA-FADC7C38B271}" sibTransId="{74D581C7-1286-4D6C-8D0E-87008902D990}"/>
    <dgm:cxn modelId="{B4004C94-4DA6-4217-9FB9-F1AEC889933B}" type="presParOf" srcId="{DDA7E9F5-2A26-4F2D-BEAF-50C56761C86E}" destId="{40E4A450-8A0F-4BAF-AC8A-1F24F2B5C1CC}" srcOrd="0" destOrd="0" presId="urn:microsoft.com/office/officeart/2005/8/layout/chevron2"/>
    <dgm:cxn modelId="{995046EE-75D4-475C-8693-D9F8363CF610}" type="presParOf" srcId="{40E4A450-8A0F-4BAF-AC8A-1F24F2B5C1CC}" destId="{9E2DFFE6-9CE8-407F-BE1A-6B5C6E4C74A9}" srcOrd="0" destOrd="0" presId="urn:microsoft.com/office/officeart/2005/8/layout/chevron2"/>
    <dgm:cxn modelId="{8505C3DB-15EE-4F7F-9096-6031B4555BE6}" type="presParOf" srcId="{40E4A450-8A0F-4BAF-AC8A-1F24F2B5C1CC}" destId="{C98C633C-E692-4329-AAB8-FC5D035D7137}" srcOrd="1" destOrd="0" presId="urn:microsoft.com/office/officeart/2005/8/layout/chevron2"/>
    <dgm:cxn modelId="{E8CA0927-3893-49ED-BF02-20DA531EBBAD}" type="presParOf" srcId="{DDA7E9F5-2A26-4F2D-BEAF-50C56761C86E}" destId="{8573E431-1425-4ED7-876D-E40F1324A497}" srcOrd="1" destOrd="0" presId="urn:microsoft.com/office/officeart/2005/8/layout/chevron2"/>
    <dgm:cxn modelId="{719F8396-2224-4165-AF1D-185414E02A13}" type="presParOf" srcId="{DDA7E9F5-2A26-4F2D-BEAF-50C56761C86E}" destId="{587BE27F-221C-41B7-8576-C02408E45222}" srcOrd="2" destOrd="0" presId="urn:microsoft.com/office/officeart/2005/8/layout/chevron2"/>
    <dgm:cxn modelId="{15B20310-4CD2-415C-AA5A-F10D4D605B11}" type="presParOf" srcId="{587BE27F-221C-41B7-8576-C02408E45222}" destId="{DC030693-9D1F-462D-80B1-7B545B8D5D36}" srcOrd="0" destOrd="0" presId="urn:microsoft.com/office/officeart/2005/8/layout/chevron2"/>
    <dgm:cxn modelId="{1753A311-59D2-462C-8815-127A2D671514}" type="presParOf" srcId="{587BE27F-221C-41B7-8576-C02408E45222}" destId="{DB9CB391-31D8-4C0C-99B1-ABF93AF6EC43}" srcOrd="1" destOrd="0" presId="urn:microsoft.com/office/officeart/2005/8/layout/chevron2"/>
    <dgm:cxn modelId="{22957E6C-1DAC-43C6-A66B-2D3090A84953}" type="presParOf" srcId="{DDA7E9F5-2A26-4F2D-BEAF-50C56761C86E}" destId="{4BC1D243-4914-4C6D-8111-0981287F71E3}" srcOrd="3" destOrd="0" presId="urn:microsoft.com/office/officeart/2005/8/layout/chevron2"/>
    <dgm:cxn modelId="{B46555CA-33DC-47AE-9AFC-C617B0EB1E2D}" type="presParOf" srcId="{DDA7E9F5-2A26-4F2D-BEAF-50C56761C86E}" destId="{23BD951F-D774-47B5-8A57-152CEF71D686}" srcOrd="4" destOrd="0" presId="urn:microsoft.com/office/officeart/2005/8/layout/chevron2"/>
    <dgm:cxn modelId="{94D08EE3-2301-4296-9AE8-C92E499382D2}" type="presParOf" srcId="{23BD951F-D774-47B5-8A57-152CEF71D686}" destId="{40628B50-C12D-4ACD-AC2D-5128F62BD0F0}" srcOrd="0" destOrd="0" presId="urn:microsoft.com/office/officeart/2005/8/layout/chevron2"/>
    <dgm:cxn modelId="{E5E5D1C8-1032-4159-A2E5-1C911884E03A}" type="presParOf" srcId="{23BD951F-D774-47B5-8A57-152CEF71D686}" destId="{57FCDBC9-646B-4281-B492-C5E365A47776}" srcOrd="1" destOrd="0" presId="urn:microsoft.com/office/officeart/2005/8/layout/chevron2"/>
    <dgm:cxn modelId="{1405E945-BB7E-41FE-B755-139B8834147C}" type="presParOf" srcId="{DDA7E9F5-2A26-4F2D-BEAF-50C56761C86E}" destId="{4F07EC7E-8085-4A42-AF9C-81F8DAC0F435}" srcOrd="5" destOrd="0" presId="urn:microsoft.com/office/officeart/2005/8/layout/chevron2"/>
    <dgm:cxn modelId="{803B7533-9BC6-4E82-AC05-A85E7BAB4BE0}" type="presParOf" srcId="{DDA7E9F5-2A26-4F2D-BEAF-50C56761C86E}" destId="{EF212A2B-6545-43A8-9889-2D300046719B}" srcOrd="6" destOrd="0" presId="urn:microsoft.com/office/officeart/2005/8/layout/chevron2"/>
    <dgm:cxn modelId="{D6FB3EB0-F909-4388-A915-77777C9024E1}" type="presParOf" srcId="{EF212A2B-6545-43A8-9889-2D300046719B}" destId="{93786FF4-240A-405F-BB89-B50C93E3DDB9}" srcOrd="0" destOrd="0" presId="urn:microsoft.com/office/officeart/2005/8/layout/chevron2"/>
    <dgm:cxn modelId="{E3DC74EF-32A0-4BAD-A04F-7525987FD788}" type="presParOf" srcId="{EF212A2B-6545-43A8-9889-2D300046719B}" destId="{F8899FA2-AD67-4637-98BF-075230BAB1CE}" srcOrd="1" destOrd="0" presId="urn:microsoft.com/office/officeart/2005/8/layout/chevron2"/>
    <dgm:cxn modelId="{E34CBF58-A655-4151-852B-4D57F7B4F468}" type="presParOf" srcId="{DDA7E9F5-2A26-4F2D-BEAF-50C56761C86E}" destId="{78F21E38-4DAD-4989-B916-13DBA4A8791A}" srcOrd="7" destOrd="0" presId="urn:microsoft.com/office/officeart/2005/8/layout/chevron2"/>
    <dgm:cxn modelId="{C870670D-4C56-4FFD-A63D-D04644ECF808}" type="presParOf" srcId="{DDA7E9F5-2A26-4F2D-BEAF-50C56761C86E}" destId="{3E8FBFD7-0E2F-4E40-AFA3-D1AD0A55FE71}" srcOrd="8" destOrd="0" presId="urn:microsoft.com/office/officeart/2005/8/layout/chevron2"/>
    <dgm:cxn modelId="{EF2A5A0A-C4FD-4D37-93C0-2253ED2B5059}" type="presParOf" srcId="{3E8FBFD7-0E2F-4E40-AFA3-D1AD0A55FE71}" destId="{938FD469-F7E7-4883-BB87-9C301BA27775}" srcOrd="0" destOrd="0" presId="urn:microsoft.com/office/officeart/2005/8/layout/chevron2"/>
    <dgm:cxn modelId="{A7FF73DF-67C2-46A7-8C2A-CABC4BB63830}" type="presParOf" srcId="{3E8FBFD7-0E2F-4E40-AFA3-D1AD0A55FE71}" destId="{32193A8D-5127-4618-8ABF-A556E3818A76}" srcOrd="1" destOrd="0" presId="urn:microsoft.com/office/officeart/2005/8/layout/chevron2"/>
    <dgm:cxn modelId="{2C93F6F3-7A86-424F-9870-776E8F2BDEC1}" type="presParOf" srcId="{DDA7E9F5-2A26-4F2D-BEAF-50C56761C86E}" destId="{5214BD1A-9634-4FDF-94B5-136B8422EBE8}" srcOrd="9" destOrd="0" presId="urn:microsoft.com/office/officeart/2005/8/layout/chevron2"/>
    <dgm:cxn modelId="{1D49A172-4996-4C8F-8052-59BA6657C06F}" type="presParOf" srcId="{DDA7E9F5-2A26-4F2D-BEAF-50C56761C86E}" destId="{1366E2D8-52FD-410C-88EB-ED0428F3CD49}" srcOrd="10" destOrd="0" presId="urn:microsoft.com/office/officeart/2005/8/layout/chevron2"/>
    <dgm:cxn modelId="{D28020F8-EBE8-424C-A79D-202CBD2B36C1}" type="presParOf" srcId="{1366E2D8-52FD-410C-88EB-ED0428F3CD49}" destId="{B38A5F6C-098F-41F6-B42F-C66FD9E15269}" srcOrd="0" destOrd="0" presId="urn:microsoft.com/office/officeart/2005/8/layout/chevron2"/>
    <dgm:cxn modelId="{2DDCFF0F-5CFE-45CA-9787-3F73E90DFB97}" type="presParOf" srcId="{1366E2D8-52FD-410C-88EB-ED0428F3CD49}" destId="{CC7FFBD4-642D-4792-ACB0-FE411663CF80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2DFFE6-9CE8-407F-BE1A-6B5C6E4C74A9}">
      <dsp:nvSpPr>
        <dsp:cNvPr id="0" name=""/>
        <dsp:cNvSpPr/>
      </dsp:nvSpPr>
      <dsp:spPr>
        <a:xfrm rot="5400000">
          <a:off x="-122254" y="126414"/>
          <a:ext cx="815029" cy="5705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1</a:t>
          </a:r>
          <a:endParaRPr lang="en-US" sz="2000" kern="1200" dirty="0"/>
        </a:p>
      </dsp:txBody>
      <dsp:txXfrm rot="-5400000">
        <a:off x="1" y="289419"/>
        <a:ext cx="570520" cy="244509"/>
      </dsp:txXfrm>
    </dsp:sp>
    <dsp:sp modelId="{C98C633C-E692-4329-AAB8-FC5D035D7137}">
      <dsp:nvSpPr>
        <dsp:cNvPr id="0" name=""/>
        <dsp:cNvSpPr/>
      </dsp:nvSpPr>
      <dsp:spPr>
        <a:xfrm rot="5400000">
          <a:off x="3322236" y="-2747555"/>
          <a:ext cx="530047" cy="603347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Training Target</a:t>
          </a:r>
          <a:endParaRPr lang="en-US" sz="2000" kern="1200" dirty="0"/>
        </a:p>
      </dsp:txBody>
      <dsp:txXfrm rot="-5400000">
        <a:off x="570521" y="30035"/>
        <a:ext cx="6007604" cy="478297"/>
      </dsp:txXfrm>
    </dsp:sp>
    <dsp:sp modelId="{DC030693-9D1F-462D-80B1-7B545B8D5D36}">
      <dsp:nvSpPr>
        <dsp:cNvPr id="0" name=""/>
        <dsp:cNvSpPr/>
      </dsp:nvSpPr>
      <dsp:spPr>
        <a:xfrm rot="5400000">
          <a:off x="-122254" y="842277"/>
          <a:ext cx="815029" cy="5705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2</a:t>
          </a:r>
          <a:endParaRPr lang="en-US" sz="2000" kern="1200" dirty="0"/>
        </a:p>
      </dsp:txBody>
      <dsp:txXfrm rot="-5400000">
        <a:off x="1" y="1005282"/>
        <a:ext cx="570520" cy="244509"/>
      </dsp:txXfrm>
    </dsp:sp>
    <dsp:sp modelId="{DB9CB391-31D8-4C0C-99B1-ABF93AF6EC43}">
      <dsp:nvSpPr>
        <dsp:cNvPr id="0" name=""/>
        <dsp:cNvSpPr/>
      </dsp:nvSpPr>
      <dsp:spPr>
        <a:xfrm rot="5400000">
          <a:off x="3322375" y="-2031831"/>
          <a:ext cx="529769" cy="603347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Current status</a:t>
          </a:r>
          <a:endParaRPr lang="en-US" sz="2000" kern="1200" dirty="0"/>
        </a:p>
      </dsp:txBody>
      <dsp:txXfrm rot="-5400000">
        <a:off x="570521" y="745884"/>
        <a:ext cx="6007618" cy="478047"/>
      </dsp:txXfrm>
    </dsp:sp>
    <dsp:sp modelId="{40628B50-C12D-4ACD-AC2D-5128F62BD0F0}">
      <dsp:nvSpPr>
        <dsp:cNvPr id="0" name=""/>
        <dsp:cNvSpPr/>
      </dsp:nvSpPr>
      <dsp:spPr>
        <a:xfrm rot="5400000">
          <a:off x="-122254" y="1558141"/>
          <a:ext cx="815029" cy="5705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3</a:t>
          </a:r>
          <a:endParaRPr lang="en-US" sz="2000" kern="1200" dirty="0"/>
        </a:p>
      </dsp:txBody>
      <dsp:txXfrm rot="-5400000">
        <a:off x="1" y="1721146"/>
        <a:ext cx="570520" cy="244509"/>
      </dsp:txXfrm>
    </dsp:sp>
    <dsp:sp modelId="{57FCDBC9-646B-4281-B492-C5E365A47776}">
      <dsp:nvSpPr>
        <dsp:cNvPr id="0" name=""/>
        <dsp:cNvSpPr/>
      </dsp:nvSpPr>
      <dsp:spPr>
        <a:xfrm rot="5400000">
          <a:off x="3322375" y="-1315968"/>
          <a:ext cx="529769" cy="603347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Gap Analysis and Solution</a:t>
          </a:r>
          <a:endParaRPr lang="en-US" sz="2000" kern="1200" dirty="0"/>
        </a:p>
      </dsp:txBody>
      <dsp:txXfrm rot="-5400000">
        <a:off x="570521" y="1461747"/>
        <a:ext cx="6007618" cy="478047"/>
      </dsp:txXfrm>
    </dsp:sp>
    <dsp:sp modelId="{93786FF4-240A-405F-BB89-B50C93E3DDB9}">
      <dsp:nvSpPr>
        <dsp:cNvPr id="0" name=""/>
        <dsp:cNvSpPr/>
      </dsp:nvSpPr>
      <dsp:spPr>
        <a:xfrm rot="5400000">
          <a:off x="-122254" y="2274004"/>
          <a:ext cx="815029" cy="5705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4</a:t>
          </a:r>
          <a:endParaRPr lang="en-US" sz="2000" kern="1200" dirty="0"/>
        </a:p>
      </dsp:txBody>
      <dsp:txXfrm rot="-5400000">
        <a:off x="1" y="2437009"/>
        <a:ext cx="570520" cy="244509"/>
      </dsp:txXfrm>
    </dsp:sp>
    <dsp:sp modelId="{F8899FA2-AD67-4637-98BF-075230BAB1CE}">
      <dsp:nvSpPr>
        <dsp:cNvPr id="0" name=""/>
        <dsp:cNvSpPr/>
      </dsp:nvSpPr>
      <dsp:spPr>
        <a:xfrm rot="5400000">
          <a:off x="3322375" y="-600104"/>
          <a:ext cx="529769" cy="603347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Training Plan</a:t>
          </a:r>
          <a:endParaRPr lang="en-US" sz="2000" kern="1200" dirty="0"/>
        </a:p>
      </dsp:txBody>
      <dsp:txXfrm rot="-5400000">
        <a:off x="570521" y="2177611"/>
        <a:ext cx="6007618" cy="478047"/>
      </dsp:txXfrm>
    </dsp:sp>
    <dsp:sp modelId="{938FD469-F7E7-4883-BB87-9C301BA27775}">
      <dsp:nvSpPr>
        <dsp:cNvPr id="0" name=""/>
        <dsp:cNvSpPr/>
      </dsp:nvSpPr>
      <dsp:spPr>
        <a:xfrm rot="5400000">
          <a:off x="-122254" y="2989868"/>
          <a:ext cx="815029" cy="5705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5</a:t>
          </a:r>
          <a:endParaRPr lang="en-US" sz="2000" kern="1200" dirty="0"/>
        </a:p>
      </dsp:txBody>
      <dsp:txXfrm rot="-5400000">
        <a:off x="1" y="3152873"/>
        <a:ext cx="570520" cy="244509"/>
      </dsp:txXfrm>
    </dsp:sp>
    <dsp:sp modelId="{32193A8D-5127-4618-8ABF-A556E3818A76}">
      <dsp:nvSpPr>
        <dsp:cNvPr id="0" name=""/>
        <dsp:cNvSpPr/>
      </dsp:nvSpPr>
      <dsp:spPr>
        <a:xfrm rot="5400000">
          <a:off x="3322375" y="115758"/>
          <a:ext cx="529769" cy="603347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Commitment</a:t>
          </a:r>
          <a:endParaRPr lang="en-US" sz="2000" kern="1200" dirty="0"/>
        </a:p>
      </dsp:txBody>
      <dsp:txXfrm rot="-5400000">
        <a:off x="570521" y="2893474"/>
        <a:ext cx="6007618" cy="478047"/>
      </dsp:txXfrm>
    </dsp:sp>
    <dsp:sp modelId="{B38A5F6C-098F-41F6-B42F-C66FD9E15269}">
      <dsp:nvSpPr>
        <dsp:cNvPr id="0" name=""/>
        <dsp:cNvSpPr/>
      </dsp:nvSpPr>
      <dsp:spPr>
        <a:xfrm rot="5400000">
          <a:off x="-122254" y="3705731"/>
          <a:ext cx="815029" cy="5705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6</a:t>
          </a:r>
          <a:endParaRPr lang="en-US" sz="2000" kern="1200" dirty="0"/>
        </a:p>
      </dsp:txBody>
      <dsp:txXfrm rot="-5400000">
        <a:off x="1" y="3868736"/>
        <a:ext cx="570520" cy="244509"/>
      </dsp:txXfrm>
    </dsp:sp>
    <dsp:sp modelId="{CC7FFBD4-642D-4792-ACB0-FE411663CF80}">
      <dsp:nvSpPr>
        <dsp:cNvPr id="0" name=""/>
        <dsp:cNvSpPr/>
      </dsp:nvSpPr>
      <dsp:spPr>
        <a:xfrm rot="5400000">
          <a:off x="3322375" y="831622"/>
          <a:ext cx="529769" cy="603347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Q&amp;A</a:t>
          </a:r>
          <a:endParaRPr lang="en-US" sz="2000" kern="1200" dirty="0"/>
        </a:p>
      </dsp:txBody>
      <dsp:txXfrm rot="-5400000">
        <a:off x="570521" y="3609338"/>
        <a:ext cx="6007618" cy="47804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2DFFE6-9CE8-407F-BE1A-6B5C6E4C74A9}">
      <dsp:nvSpPr>
        <dsp:cNvPr id="0" name=""/>
        <dsp:cNvSpPr/>
      </dsp:nvSpPr>
      <dsp:spPr>
        <a:xfrm rot="5400000">
          <a:off x="-122254" y="126414"/>
          <a:ext cx="815029" cy="5705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1</a:t>
          </a:r>
          <a:endParaRPr lang="en-US" sz="2000" kern="1200" dirty="0"/>
        </a:p>
      </dsp:txBody>
      <dsp:txXfrm rot="-5400000">
        <a:off x="1" y="289419"/>
        <a:ext cx="570520" cy="244509"/>
      </dsp:txXfrm>
    </dsp:sp>
    <dsp:sp modelId="{C98C633C-E692-4329-AAB8-FC5D035D7137}">
      <dsp:nvSpPr>
        <dsp:cNvPr id="0" name=""/>
        <dsp:cNvSpPr/>
      </dsp:nvSpPr>
      <dsp:spPr>
        <a:xfrm rot="5400000">
          <a:off x="3322236" y="-2747555"/>
          <a:ext cx="530047" cy="6033479"/>
        </a:xfrm>
        <a:prstGeom prst="round2SameRect">
          <a:avLst/>
        </a:prstGeom>
        <a:solidFill>
          <a:schemeClr val="tx2">
            <a:lumMod val="40000"/>
            <a:lumOff val="60000"/>
            <a:alpha val="9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Training Target</a:t>
          </a:r>
          <a:endParaRPr lang="en-US" sz="2000" kern="1200" dirty="0"/>
        </a:p>
      </dsp:txBody>
      <dsp:txXfrm rot="-5400000">
        <a:off x="570521" y="30035"/>
        <a:ext cx="6007604" cy="478297"/>
      </dsp:txXfrm>
    </dsp:sp>
    <dsp:sp modelId="{DC030693-9D1F-462D-80B1-7B545B8D5D36}">
      <dsp:nvSpPr>
        <dsp:cNvPr id="0" name=""/>
        <dsp:cNvSpPr/>
      </dsp:nvSpPr>
      <dsp:spPr>
        <a:xfrm rot="5400000">
          <a:off x="-122254" y="842277"/>
          <a:ext cx="815029" cy="5705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2</a:t>
          </a:r>
          <a:endParaRPr lang="en-US" sz="2000" kern="1200" dirty="0"/>
        </a:p>
      </dsp:txBody>
      <dsp:txXfrm rot="-5400000">
        <a:off x="1" y="1005282"/>
        <a:ext cx="570520" cy="244509"/>
      </dsp:txXfrm>
    </dsp:sp>
    <dsp:sp modelId="{DB9CB391-31D8-4C0C-99B1-ABF93AF6EC43}">
      <dsp:nvSpPr>
        <dsp:cNvPr id="0" name=""/>
        <dsp:cNvSpPr/>
      </dsp:nvSpPr>
      <dsp:spPr>
        <a:xfrm rot="5400000">
          <a:off x="3322375" y="-2031831"/>
          <a:ext cx="529769" cy="603347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Current status</a:t>
          </a:r>
          <a:endParaRPr lang="en-US" sz="2000" kern="1200" dirty="0"/>
        </a:p>
      </dsp:txBody>
      <dsp:txXfrm rot="-5400000">
        <a:off x="570521" y="745884"/>
        <a:ext cx="6007618" cy="478047"/>
      </dsp:txXfrm>
    </dsp:sp>
    <dsp:sp modelId="{40628B50-C12D-4ACD-AC2D-5128F62BD0F0}">
      <dsp:nvSpPr>
        <dsp:cNvPr id="0" name=""/>
        <dsp:cNvSpPr/>
      </dsp:nvSpPr>
      <dsp:spPr>
        <a:xfrm rot="5400000">
          <a:off x="-122254" y="1558141"/>
          <a:ext cx="815029" cy="5705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3</a:t>
          </a:r>
          <a:endParaRPr lang="en-US" sz="2000" kern="1200" dirty="0"/>
        </a:p>
      </dsp:txBody>
      <dsp:txXfrm rot="-5400000">
        <a:off x="1" y="1721146"/>
        <a:ext cx="570520" cy="244509"/>
      </dsp:txXfrm>
    </dsp:sp>
    <dsp:sp modelId="{57FCDBC9-646B-4281-B492-C5E365A47776}">
      <dsp:nvSpPr>
        <dsp:cNvPr id="0" name=""/>
        <dsp:cNvSpPr/>
      </dsp:nvSpPr>
      <dsp:spPr>
        <a:xfrm rot="5400000">
          <a:off x="3322375" y="-1315968"/>
          <a:ext cx="529769" cy="603347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Gap Analysis and Solution</a:t>
          </a:r>
          <a:endParaRPr lang="en-US" sz="2000" kern="1200" dirty="0"/>
        </a:p>
      </dsp:txBody>
      <dsp:txXfrm rot="-5400000">
        <a:off x="570521" y="1461747"/>
        <a:ext cx="6007618" cy="478047"/>
      </dsp:txXfrm>
    </dsp:sp>
    <dsp:sp modelId="{93786FF4-240A-405F-BB89-B50C93E3DDB9}">
      <dsp:nvSpPr>
        <dsp:cNvPr id="0" name=""/>
        <dsp:cNvSpPr/>
      </dsp:nvSpPr>
      <dsp:spPr>
        <a:xfrm rot="5400000">
          <a:off x="-122254" y="2274004"/>
          <a:ext cx="815029" cy="5705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4</a:t>
          </a:r>
          <a:endParaRPr lang="en-US" sz="2000" kern="1200" dirty="0"/>
        </a:p>
      </dsp:txBody>
      <dsp:txXfrm rot="-5400000">
        <a:off x="1" y="2437009"/>
        <a:ext cx="570520" cy="244509"/>
      </dsp:txXfrm>
    </dsp:sp>
    <dsp:sp modelId="{F8899FA2-AD67-4637-98BF-075230BAB1CE}">
      <dsp:nvSpPr>
        <dsp:cNvPr id="0" name=""/>
        <dsp:cNvSpPr/>
      </dsp:nvSpPr>
      <dsp:spPr>
        <a:xfrm rot="5400000">
          <a:off x="3322375" y="-600104"/>
          <a:ext cx="529769" cy="603347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Training Plan</a:t>
          </a:r>
          <a:endParaRPr lang="en-US" sz="2000" kern="1200" dirty="0"/>
        </a:p>
      </dsp:txBody>
      <dsp:txXfrm rot="-5400000">
        <a:off x="570521" y="2177611"/>
        <a:ext cx="6007618" cy="478047"/>
      </dsp:txXfrm>
    </dsp:sp>
    <dsp:sp modelId="{938FD469-F7E7-4883-BB87-9C301BA27775}">
      <dsp:nvSpPr>
        <dsp:cNvPr id="0" name=""/>
        <dsp:cNvSpPr/>
      </dsp:nvSpPr>
      <dsp:spPr>
        <a:xfrm rot="5400000">
          <a:off x="-122254" y="2989868"/>
          <a:ext cx="815029" cy="5705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5</a:t>
          </a:r>
          <a:endParaRPr lang="en-US" sz="2000" kern="1200" dirty="0"/>
        </a:p>
      </dsp:txBody>
      <dsp:txXfrm rot="-5400000">
        <a:off x="1" y="3152873"/>
        <a:ext cx="570520" cy="244509"/>
      </dsp:txXfrm>
    </dsp:sp>
    <dsp:sp modelId="{32193A8D-5127-4618-8ABF-A556E3818A76}">
      <dsp:nvSpPr>
        <dsp:cNvPr id="0" name=""/>
        <dsp:cNvSpPr/>
      </dsp:nvSpPr>
      <dsp:spPr>
        <a:xfrm rot="5400000">
          <a:off x="3322375" y="115758"/>
          <a:ext cx="529769" cy="603347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Commitment</a:t>
          </a:r>
          <a:endParaRPr lang="en-US" sz="2000" kern="1200" dirty="0"/>
        </a:p>
      </dsp:txBody>
      <dsp:txXfrm rot="-5400000">
        <a:off x="570521" y="2893474"/>
        <a:ext cx="6007618" cy="478047"/>
      </dsp:txXfrm>
    </dsp:sp>
    <dsp:sp modelId="{B38A5F6C-098F-41F6-B42F-C66FD9E15269}">
      <dsp:nvSpPr>
        <dsp:cNvPr id="0" name=""/>
        <dsp:cNvSpPr/>
      </dsp:nvSpPr>
      <dsp:spPr>
        <a:xfrm rot="5400000">
          <a:off x="-122254" y="3705731"/>
          <a:ext cx="815029" cy="5705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6</a:t>
          </a:r>
          <a:endParaRPr lang="en-US" sz="2000" kern="1200" dirty="0"/>
        </a:p>
      </dsp:txBody>
      <dsp:txXfrm rot="-5400000">
        <a:off x="1" y="3868736"/>
        <a:ext cx="570520" cy="244509"/>
      </dsp:txXfrm>
    </dsp:sp>
    <dsp:sp modelId="{CC7FFBD4-642D-4792-ACB0-FE411663CF80}">
      <dsp:nvSpPr>
        <dsp:cNvPr id="0" name=""/>
        <dsp:cNvSpPr/>
      </dsp:nvSpPr>
      <dsp:spPr>
        <a:xfrm rot="5400000">
          <a:off x="3322375" y="831622"/>
          <a:ext cx="529769" cy="603347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Q&amp;A</a:t>
          </a:r>
          <a:endParaRPr lang="en-US" sz="2000" kern="1200" dirty="0"/>
        </a:p>
      </dsp:txBody>
      <dsp:txXfrm rot="-5400000">
        <a:off x="570521" y="3609338"/>
        <a:ext cx="6007618" cy="47804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2DFFE6-9CE8-407F-BE1A-6B5C6E4C74A9}">
      <dsp:nvSpPr>
        <dsp:cNvPr id="0" name=""/>
        <dsp:cNvSpPr/>
      </dsp:nvSpPr>
      <dsp:spPr>
        <a:xfrm rot="5400000">
          <a:off x="-122254" y="126414"/>
          <a:ext cx="815029" cy="5705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1</a:t>
          </a:r>
          <a:endParaRPr lang="en-US" sz="2000" kern="1200" dirty="0"/>
        </a:p>
      </dsp:txBody>
      <dsp:txXfrm rot="-5400000">
        <a:off x="1" y="289419"/>
        <a:ext cx="570520" cy="244509"/>
      </dsp:txXfrm>
    </dsp:sp>
    <dsp:sp modelId="{C98C633C-E692-4329-AAB8-FC5D035D7137}">
      <dsp:nvSpPr>
        <dsp:cNvPr id="0" name=""/>
        <dsp:cNvSpPr/>
      </dsp:nvSpPr>
      <dsp:spPr>
        <a:xfrm rot="5400000">
          <a:off x="3322236" y="-2747555"/>
          <a:ext cx="530047" cy="603347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Training Target</a:t>
          </a:r>
          <a:endParaRPr lang="en-US" sz="2000" kern="1200" dirty="0"/>
        </a:p>
      </dsp:txBody>
      <dsp:txXfrm rot="-5400000">
        <a:off x="570521" y="30035"/>
        <a:ext cx="6007604" cy="478297"/>
      </dsp:txXfrm>
    </dsp:sp>
    <dsp:sp modelId="{DC030693-9D1F-462D-80B1-7B545B8D5D36}">
      <dsp:nvSpPr>
        <dsp:cNvPr id="0" name=""/>
        <dsp:cNvSpPr/>
      </dsp:nvSpPr>
      <dsp:spPr>
        <a:xfrm rot="5400000">
          <a:off x="-122254" y="842277"/>
          <a:ext cx="815029" cy="5705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2</a:t>
          </a:r>
          <a:endParaRPr lang="en-US" sz="2000" kern="1200" dirty="0"/>
        </a:p>
      </dsp:txBody>
      <dsp:txXfrm rot="-5400000">
        <a:off x="1" y="1005282"/>
        <a:ext cx="570520" cy="244509"/>
      </dsp:txXfrm>
    </dsp:sp>
    <dsp:sp modelId="{DB9CB391-31D8-4C0C-99B1-ABF93AF6EC43}">
      <dsp:nvSpPr>
        <dsp:cNvPr id="0" name=""/>
        <dsp:cNvSpPr/>
      </dsp:nvSpPr>
      <dsp:spPr>
        <a:xfrm rot="5400000">
          <a:off x="3322375" y="-2031831"/>
          <a:ext cx="529769" cy="6033479"/>
        </a:xfrm>
        <a:prstGeom prst="round2SameRect">
          <a:avLst/>
        </a:prstGeom>
        <a:solidFill>
          <a:schemeClr val="tx2">
            <a:lumMod val="40000"/>
            <a:lumOff val="60000"/>
            <a:alpha val="9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Current status</a:t>
          </a:r>
          <a:endParaRPr lang="en-US" sz="2000" kern="1200" dirty="0"/>
        </a:p>
      </dsp:txBody>
      <dsp:txXfrm rot="-5400000">
        <a:off x="570521" y="745884"/>
        <a:ext cx="6007618" cy="478047"/>
      </dsp:txXfrm>
    </dsp:sp>
    <dsp:sp modelId="{40628B50-C12D-4ACD-AC2D-5128F62BD0F0}">
      <dsp:nvSpPr>
        <dsp:cNvPr id="0" name=""/>
        <dsp:cNvSpPr/>
      </dsp:nvSpPr>
      <dsp:spPr>
        <a:xfrm rot="5400000">
          <a:off x="-122254" y="1558141"/>
          <a:ext cx="815029" cy="5705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3</a:t>
          </a:r>
          <a:endParaRPr lang="en-US" sz="2000" kern="1200" dirty="0"/>
        </a:p>
      </dsp:txBody>
      <dsp:txXfrm rot="-5400000">
        <a:off x="1" y="1721146"/>
        <a:ext cx="570520" cy="244509"/>
      </dsp:txXfrm>
    </dsp:sp>
    <dsp:sp modelId="{57FCDBC9-646B-4281-B492-C5E365A47776}">
      <dsp:nvSpPr>
        <dsp:cNvPr id="0" name=""/>
        <dsp:cNvSpPr/>
      </dsp:nvSpPr>
      <dsp:spPr>
        <a:xfrm rot="5400000">
          <a:off x="3322375" y="-1315968"/>
          <a:ext cx="529769" cy="603347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Gap Analysis and Solution</a:t>
          </a:r>
          <a:endParaRPr lang="en-US" sz="2000" kern="1200" dirty="0"/>
        </a:p>
      </dsp:txBody>
      <dsp:txXfrm rot="-5400000">
        <a:off x="570521" y="1461747"/>
        <a:ext cx="6007618" cy="478047"/>
      </dsp:txXfrm>
    </dsp:sp>
    <dsp:sp modelId="{93786FF4-240A-405F-BB89-B50C93E3DDB9}">
      <dsp:nvSpPr>
        <dsp:cNvPr id="0" name=""/>
        <dsp:cNvSpPr/>
      </dsp:nvSpPr>
      <dsp:spPr>
        <a:xfrm rot="5400000">
          <a:off x="-122254" y="2274004"/>
          <a:ext cx="815029" cy="5705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4</a:t>
          </a:r>
          <a:endParaRPr lang="en-US" sz="2000" kern="1200" dirty="0"/>
        </a:p>
      </dsp:txBody>
      <dsp:txXfrm rot="-5400000">
        <a:off x="1" y="2437009"/>
        <a:ext cx="570520" cy="244509"/>
      </dsp:txXfrm>
    </dsp:sp>
    <dsp:sp modelId="{F8899FA2-AD67-4637-98BF-075230BAB1CE}">
      <dsp:nvSpPr>
        <dsp:cNvPr id="0" name=""/>
        <dsp:cNvSpPr/>
      </dsp:nvSpPr>
      <dsp:spPr>
        <a:xfrm rot="5400000">
          <a:off x="3322375" y="-600104"/>
          <a:ext cx="529769" cy="603347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Training Plan</a:t>
          </a:r>
          <a:endParaRPr lang="en-US" sz="2000" kern="1200" dirty="0"/>
        </a:p>
      </dsp:txBody>
      <dsp:txXfrm rot="-5400000">
        <a:off x="570521" y="2177611"/>
        <a:ext cx="6007618" cy="478047"/>
      </dsp:txXfrm>
    </dsp:sp>
    <dsp:sp modelId="{938FD469-F7E7-4883-BB87-9C301BA27775}">
      <dsp:nvSpPr>
        <dsp:cNvPr id="0" name=""/>
        <dsp:cNvSpPr/>
      </dsp:nvSpPr>
      <dsp:spPr>
        <a:xfrm rot="5400000">
          <a:off x="-122254" y="2989868"/>
          <a:ext cx="815029" cy="5705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5</a:t>
          </a:r>
          <a:endParaRPr lang="en-US" sz="2000" kern="1200" dirty="0"/>
        </a:p>
      </dsp:txBody>
      <dsp:txXfrm rot="-5400000">
        <a:off x="1" y="3152873"/>
        <a:ext cx="570520" cy="244509"/>
      </dsp:txXfrm>
    </dsp:sp>
    <dsp:sp modelId="{32193A8D-5127-4618-8ABF-A556E3818A76}">
      <dsp:nvSpPr>
        <dsp:cNvPr id="0" name=""/>
        <dsp:cNvSpPr/>
      </dsp:nvSpPr>
      <dsp:spPr>
        <a:xfrm rot="5400000">
          <a:off x="3322375" y="115758"/>
          <a:ext cx="529769" cy="603347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Commitment</a:t>
          </a:r>
          <a:endParaRPr lang="en-US" sz="2000" kern="1200" dirty="0"/>
        </a:p>
      </dsp:txBody>
      <dsp:txXfrm rot="-5400000">
        <a:off x="570521" y="2893474"/>
        <a:ext cx="6007618" cy="478047"/>
      </dsp:txXfrm>
    </dsp:sp>
    <dsp:sp modelId="{B38A5F6C-098F-41F6-B42F-C66FD9E15269}">
      <dsp:nvSpPr>
        <dsp:cNvPr id="0" name=""/>
        <dsp:cNvSpPr/>
      </dsp:nvSpPr>
      <dsp:spPr>
        <a:xfrm rot="5400000">
          <a:off x="-122254" y="3705731"/>
          <a:ext cx="815029" cy="5705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6</a:t>
          </a:r>
          <a:endParaRPr lang="en-US" sz="2000" kern="1200" dirty="0"/>
        </a:p>
      </dsp:txBody>
      <dsp:txXfrm rot="-5400000">
        <a:off x="1" y="3868736"/>
        <a:ext cx="570520" cy="244509"/>
      </dsp:txXfrm>
    </dsp:sp>
    <dsp:sp modelId="{CC7FFBD4-642D-4792-ACB0-FE411663CF80}">
      <dsp:nvSpPr>
        <dsp:cNvPr id="0" name=""/>
        <dsp:cNvSpPr/>
      </dsp:nvSpPr>
      <dsp:spPr>
        <a:xfrm rot="5400000">
          <a:off x="3322375" y="831622"/>
          <a:ext cx="529769" cy="603347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Q&amp;A</a:t>
          </a:r>
          <a:endParaRPr lang="en-US" sz="2000" kern="1200" dirty="0"/>
        </a:p>
      </dsp:txBody>
      <dsp:txXfrm rot="-5400000">
        <a:off x="570521" y="3609338"/>
        <a:ext cx="6007618" cy="47804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2DFFE6-9CE8-407F-BE1A-6B5C6E4C74A9}">
      <dsp:nvSpPr>
        <dsp:cNvPr id="0" name=""/>
        <dsp:cNvSpPr/>
      </dsp:nvSpPr>
      <dsp:spPr>
        <a:xfrm rot="5400000">
          <a:off x="-122254" y="126414"/>
          <a:ext cx="815029" cy="5705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1</a:t>
          </a:r>
          <a:endParaRPr lang="en-US" sz="2000" kern="1200" dirty="0"/>
        </a:p>
      </dsp:txBody>
      <dsp:txXfrm rot="-5400000">
        <a:off x="1" y="289419"/>
        <a:ext cx="570520" cy="244509"/>
      </dsp:txXfrm>
    </dsp:sp>
    <dsp:sp modelId="{C98C633C-E692-4329-AAB8-FC5D035D7137}">
      <dsp:nvSpPr>
        <dsp:cNvPr id="0" name=""/>
        <dsp:cNvSpPr/>
      </dsp:nvSpPr>
      <dsp:spPr>
        <a:xfrm rot="5400000">
          <a:off x="3322236" y="-2747555"/>
          <a:ext cx="530047" cy="603347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Training Target</a:t>
          </a:r>
          <a:endParaRPr lang="en-US" sz="2000" kern="1200" dirty="0"/>
        </a:p>
      </dsp:txBody>
      <dsp:txXfrm rot="-5400000">
        <a:off x="570521" y="30035"/>
        <a:ext cx="6007604" cy="478297"/>
      </dsp:txXfrm>
    </dsp:sp>
    <dsp:sp modelId="{DC030693-9D1F-462D-80B1-7B545B8D5D36}">
      <dsp:nvSpPr>
        <dsp:cNvPr id="0" name=""/>
        <dsp:cNvSpPr/>
      </dsp:nvSpPr>
      <dsp:spPr>
        <a:xfrm rot="5400000">
          <a:off x="-122254" y="842277"/>
          <a:ext cx="815029" cy="5705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2</a:t>
          </a:r>
          <a:endParaRPr lang="en-US" sz="2000" kern="1200" dirty="0"/>
        </a:p>
      </dsp:txBody>
      <dsp:txXfrm rot="-5400000">
        <a:off x="1" y="1005282"/>
        <a:ext cx="570520" cy="244509"/>
      </dsp:txXfrm>
    </dsp:sp>
    <dsp:sp modelId="{DB9CB391-31D8-4C0C-99B1-ABF93AF6EC43}">
      <dsp:nvSpPr>
        <dsp:cNvPr id="0" name=""/>
        <dsp:cNvSpPr/>
      </dsp:nvSpPr>
      <dsp:spPr>
        <a:xfrm rot="5400000">
          <a:off x="3322375" y="-2031831"/>
          <a:ext cx="529769" cy="603347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Current status</a:t>
          </a:r>
          <a:endParaRPr lang="en-US" sz="2000" kern="1200" dirty="0"/>
        </a:p>
      </dsp:txBody>
      <dsp:txXfrm rot="-5400000">
        <a:off x="570521" y="745884"/>
        <a:ext cx="6007618" cy="478047"/>
      </dsp:txXfrm>
    </dsp:sp>
    <dsp:sp modelId="{40628B50-C12D-4ACD-AC2D-5128F62BD0F0}">
      <dsp:nvSpPr>
        <dsp:cNvPr id="0" name=""/>
        <dsp:cNvSpPr/>
      </dsp:nvSpPr>
      <dsp:spPr>
        <a:xfrm rot="5400000">
          <a:off x="-122254" y="1558141"/>
          <a:ext cx="815029" cy="5705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3</a:t>
          </a:r>
          <a:endParaRPr lang="en-US" sz="2000" kern="1200" dirty="0"/>
        </a:p>
      </dsp:txBody>
      <dsp:txXfrm rot="-5400000">
        <a:off x="1" y="1721146"/>
        <a:ext cx="570520" cy="244509"/>
      </dsp:txXfrm>
    </dsp:sp>
    <dsp:sp modelId="{57FCDBC9-646B-4281-B492-C5E365A47776}">
      <dsp:nvSpPr>
        <dsp:cNvPr id="0" name=""/>
        <dsp:cNvSpPr/>
      </dsp:nvSpPr>
      <dsp:spPr>
        <a:xfrm rot="5400000">
          <a:off x="3322375" y="-1315968"/>
          <a:ext cx="529769" cy="6033479"/>
        </a:xfrm>
        <a:prstGeom prst="round2SameRect">
          <a:avLst/>
        </a:prstGeom>
        <a:solidFill>
          <a:schemeClr val="tx2">
            <a:lumMod val="40000"/>
            <a:lumOff val="60000"/>
            <a:alpha val="9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Gap Analysis and Solution</a:t>
          </a:r>
          <a:endParaRPr lang="en-US" sz="2000" kern="1200" dirty="0"/>
        </a:p>
      </dsp:txBody>
      <dsp:txXfrm rot="-5400000">
        <a:off x="570521" y="1461747"/>
        <a:ext cx="6007618" cy="478047"/>
      </dsp:txXfrm>
    </dsp:sp>
    <dsp:sp modelId="{93786FF4-240A-405F-BB89-B50C93E3DDB9}">
      <dsp:nvSpPr>
        <dsp:cNvPr id="0" name=""/>
        <dsp:cNvSpPr/>
      </dsp:nvSpPr>
      <dsp:spPr>
        <a:xfrm rot="5400000">
          <a:off x="-122254" y="2274004"/>
          <a:ext cx="815029" cy="5705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4</a:t>
          </a:r>
          <a:endParaRPr lang="en-US" sz="2000" kern="1200" dirty="0"/>
        </a:p>
      </dsp:txBody>
      <dsp:txXfrm rot="-5400000">
        <a:off x="1" y="2437009"/>
        <a:ext cx="570520" cy="244509"/>
      </dsp:txXfrm>
    </dsp:sp>
    <dsp:sp modelId="{F8899FA2-AD67-4637-98BF-075230BAB1CE}">
      <dsp:nvSpPr>
        <dsp:cNvPr id="0" name=""/>
        <dsp:cNvSpPr/>
      </dsp:nvSpPr>
      <dsp:spPr>
        <a:xfrm rot="5400000">
          <a:off x="3322375" y="-600104"/>
          <a:ext cx="529769" cy="603347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Training Plan</a:t>
          </a:r>
          <a:endParaRPr lang="en-US" sz="2000" kern="1200" dirty="0"/>
        </a:p>
      </dsp:txBody>
      <dsp:txXfrm rot="-5400000">
        <a:off x="570521" y="2177611"/>
        <a:ext cx="6007618" cy="478047"/>
      </dsp:txXfrm>
    </dsp:sp>
    <dsp:sp modelId="{938FD469-F7E7-4883-BB87-9C301BA27775}">
      <dsp:nvSpPr>
        <dsp:cNvPr id="0" name=""/>
        <dsp:cNvSpPr/>
      </dsp:nvSpPr>
      <dsp:spPr>
        <a:xfrm rot="5400000">
          <a:off x="-122254" y="2989868"/>
          <a:ext cx="815029" cy="5705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5</a:t>
          </a:r>
          <a:endParaRPr lang="en-US" sz="2000" kern="1200" dirty="0"/>
        </a:p>
      </dsp:txBody>
      <dsp:txXfrm rot="-5400000">
        <a:off x="1" y="3152873"/>
        <a:ext cx="570520" cy="244509"/>
      </dsp:txXfrm>
    </dsp:sp>
    <dsp:sp modelId="{32193A8D-5127-4618-8ABF-A556E3818A76}">
      <dsp:nvSpPr>
        <dsp:cNvPr id="0" name=""/>
        <dsp:cNvSpPr/>
      </dsp:nvSpPr>
      <dsp:spPr>
        <a:xfrm rot="5400000">
          <a:off x="3322375" y="115758"/>
          <a:ext cx="529769" cy="603347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Commitment</a:t>
          </a:r>
          <a:endParaRPr lang="en-US" sz="2000" kern="1200" dirty="0"/>
        </a:p>
      </dsp:txBody>
      <dsp:txXfrm rot="-5400000">
        <a:off x="570521" y="2893474"/>
        <a:ext cx="6007618" cy="478047"/>
      </dsp:txXfrm>
    </dsp:sp>
    <dsp:sp modelId="{B38A5F6C-098F-41F6-B42F-C66FD9E15269}">
      <dsp:nvSpPr>
        <dsp:cNvPr id="0" name=""/>
        <dsp:cNvSpPr/>
      </dsp:nvSpPr>
      <dsp:spPr>
        <a:xfrm rot="5400000">
          <a:off x="-122254" y="3705731"/>
          <a:ext cx="815029" cy="5705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6</a:t>
          </a:r>
          <a:endParaRPr lang="en-US" sz="2000" kern="1200" dirty="0"/>
        </a:p>
      </dsp:txBody>
      <dsp:txXfrm rot="-5400000">
        <a:off x="1" y="3868736"/>
        <a:ext cx="570520" cy="244509"/>
      </dsp:txXfrm>
    </dsp:sp>
    <dsp:sp modelId="{CC7FFBD4-642D-4792-ACB0-FE411663CF80}">
      <dsp:nvSpPr>
        <dsp:cNvPr id="0" name=""/>
        <dsp:cNvSpPr/>
      </dsp:nvSpPr>
      <dsp:spPr>
        <a:xfrm rot="5400000">
          <a:off x="3322375" y="831622"/>
          <a:ext cx="529769" cy="603347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Q&amp;A</a:t>
          </a:r>
          <a:endParaRPr lang="en-US" sz="2000" kern="1200" dirty="0"/>
        </a:p>
      </dsp:txBody>
      <dsp:txXfrm rot="-5400000">
        <a:off x="570521" y="3609338"/>
        <a:ext cx="6007618" cy="47804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2DFFE6-9CE8-407F-BE1A-6B5C6E4C74A9}">
      <dsp:nvSpPr>
        <dsp:cNvPr id="0" name=""/>
        <dsp:cNvSpPr/>
      </dsp:nvSpPr>
      <dsp:spPr>
        <a:xfrm rot="5400000">
          <a:off x="-122254" y="126414"/>
          <a:ext cx="815029" cy="5705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1</a:t>
          </a:r>
          <a:endParaRPr lang="en-US" sz="2000" kern="1200" dirty="0"/>
        </a:p>
      </dsp:txBody>
      <dsp:txXfrm rot="-5400000">
        <a:off x="1" y="289419"/>
        <a:ext cx="570520" cy="244509"/>
      </dsp:txXfrm>
    </dsp:sp>
    <dsp:sp modelId="{C98C633C-E692-4329-AAB8-FC5D035D7137}">
      <dsp:nvSpPr>
        <dsp:cNvPr id="0" name=""/>
        <dsp:cNvSpPr/>
      </dsp:nvSpPr>
      <dsp:spPr>
        <a:xfrm rot="5400000">
          <a:off x="3322236" y="-2747555"/>
          <a:ext cx="530047" cy="603347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Training Target</a:t>
          </a:r>
          <a:endParaRPr lang="en-US" sz="2000" kern="1200" dirty="0"/>
        </a:p>
      </dsp:txBody>
      <dsp:txXfrm rot="-5400000">
        <a:off x="570521" y="30035"/>
        <a:ext cx="6007604" cy="478297"/>
      </dsp:txXfrm>
    </dsp:sp>
    <dsp:sp modelId="{DC030693-9D1F-462D-80B1-7B545B8D5D36}">
      <dsp:nvSpPr>
        <dsp:cNvPr id="0" name=""/>
        <dsp:cNvSpPr/>
      </dsp:nvSpPr>
      <dsp:spPr>
        <a:xfrm rot="5400000">
          <a:off x="-122254" y="842277"/>
          <a:ext cx="815029" cy="5705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2</a:t>
          </a:r>
          <a:endParaRPr lang="en-US" sz="2000" kern="1200" dirty="0"/>
        </a:p>
      </dsp:txBody>
      <dsp:txXfrm rot="-5400000">
        <a:off x="1" y="1005282"/>
        <a:ext cx="570520" cy="244509"/>
      </dsp:txXfrm>
    </dsp:sp>
    <dsp:sp modelId="{DB9CB391-31D8-4C0C-99B1-ABF93AF6EC43}">
      <dsp:nvSpPr>
        <dsp:cNvPr id="0" name=""/>
        <dsp:cNvSpPr/>
      </dsp:nvSpPr>
      <dsp:spPr>
        <a:xfrm rot="5400000">
          <a:off x="3322375" y="-2031831"/>
          <a:ext cx="529769" cy="603347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Current status</a:t>
          </a:r>
          <a:endParaRPr lang="en-US" sz="2000" kern="1200" dirty="0"/>
        </a:p>
      </dsp:txBody>
      <dsp:txXfrm rot="-5400000">
        <a:off x="570521" y="745884"/>
        <a:ext cx="6007618" cy="478047"/>
      </dsp:txXfrm>
    </dsp:sp>
    <dsp:sp modelId="{40628B50-C12D-4ACD-AC2D-5128F62BD0F0}">
      <dsp:nvSpPr>
        <dsp:cNvPr id="0" name=""/>
        <dsp:cNvSpPr/>
      </dsp:nvSpPr>
      <dsp:spPr>
        <a:xfrm rot="5400000">
          <a:off x="-122254" y="1558141"/>
          <a:ext cx="815029" cy="5705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3</a:t>
          </a:r>
          <a:endParaRPr lang="en-US" sz="2000" kern="1200" dirty="0"/>
        </a:p>
      </dsp:txBody>
      <dsp:txXfrm rot="-5400000">
        <a:off x="1" y="1721146"/>
        <a:ext cx="570520" cy="244509"/>
      </dsp:txXfrm>
    </dsp:sp>
    <dsp:sp modelId="{57FCDBC9-646B-4281-B492-C5E365A47776}">
      <dsp:nvSpPr>
        <dsp:cNvPr id="0" name=""/>
        <dsp:cNvSpPr/>
      </dsp:nvSpPr>
      <dsp:spPr>
        <a:xfrm rot="5400000">
          <a:off x="3322375" y="-1315968"/>
          <a:ext cx="529769" cy="603347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Gap Analysis and Solution</a:t>
          </a:r>
          <a:endParaRPr lang="en-US" sz="2000" kern="1200" dirty="0"/>
        </a:p>
      </dsp:txBody>
      <dsp:txXfrm rot="-5400000">
        <a:off x="570521" y="1461747"/>
        <a:ext cx="6007618" cy="478047"/>
      </dsp:txXfrm>
    </dsp:sp>
    <dsp:sp modelId="{93786FF4-240A-405F-BB89-B50C93E3DDB9}">
      <dsp:nvSpPr>
        <dsp:cNvPr id="0" name=""/>
        <dsp:cNvSpPr/>
      </dsp:nvSpPr>
      <dsp:spPr>
        <a:xfrm rot="5400000">
          <a:off x="-122254" y="2274004"/>
          <a:ext cx="815029" cy="5705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4</a:t>
          </a:r>
          <a:endParaRPr lang="en-US" sz="2000" kern="1200" dirty="0"/>
        </a:p>
      </dsp:txBody>
      <dsp:txXfrm rot="-5400000">
        <a:off x="1" y="2437009"/>
        <a:ext cx="570520" cy="244509"/>
      </dsp:txXfrm>
    </dsp:sp>
    <dsp:sp modelId="{F8899FA2-AD67-4637-98BF-075230BAB1CE}">
      <dsp:nvSpPr>
        <dsp:cNvPr id="0" name=""/>
        <dsp:cNvSpPr/>
      </dsp:nvSpPr>
      <dsp:spPr>
        <a:xfrm rot="5400000">
          <a:off x="3322375" y="-600104"/>
          <a:ext cx="529769" cy="6033479"/>
        </a:xfrm>
        <a:prstGeom prst="round2SameRect">
          <a:avLst/>
        </a:prstGeom>
        <a:solidFill>
          <a:schemeClr val="tx2">
            <a:lumMod val="40000"/>
            <a:lumOff val="60000"/>
            <a:alpha val="9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Training Plan</a:t>
          </a:r>
          <a:endParaRPr lang="en-US" sz="2000" kern="1200" dirty="0"/>
        </a:p>
      </dsp:txBody>
      <dsp:txXfrm rot="-5400000">
        <a:off x="570521" y="2177611"/>
        <a:ext cx="6007618" cy="478047"/>
      </dsp:txXfrm>
    </dsp:sp>
    <dsp:sp modelId="{938FD469-F7E7-4883-BB87-9C301BA27775}">
      <dsp:nvSpPr>
        <dsp:cNvPr id="0" name=""/>
        <dsp:cNvSpPr/>
      </dsp:nvSpPr>
      <dsp:spPr>
        <a:xfrm rot="5400000">
          <a:off x="-122254" y="2989868"/>
          <a:ext cx="815029" cy="5705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5</a:t>
          </a:r>
          <a:endParaRPr lang="en-US" sz="2000" kern="1200" dirty="0"/>
        </a:p>
      </dsp:txBody>
      <dsp:txXfrm rot="-5400000">
        <a:off x="1" y="3152873"/>
        <a:ext cx="570520" cy="244509"/>
      </dsp:txXfrm>
    </dsp:sp>
    <dsp:sp modelId="{32193A8D-5127-4618-8ABF-A556E3818A76}">
      <dsp:nvSpPr>
        <dsp:cNvPr id="0" name=""/>
        <dsp:cNvSpPr/>
      </dsp:nvSpPr>
      <dsp:spPr>
        <a:xfrm rot="5400000">
          <a:off x="3322375" y="115758"/>
          <a:ext cx="529769" cy="603347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Commitment</a:t>
          </a:r>
          <a:endParaRPr lang="en-US" sz="2000" kern="1200" dirty="0"/>
        </a:p>
      </dsp:txBody>
      <dsp:txXfrm rot="-5400000">
        <a:off x="570521" y="2893474"/>
        <a:ext cx="6007618" cy="478047"/>
      </dsp:txXfrm>
    </dsp:sp>
    <dsp:sp modelId="{B38A5F6C-098F-41F6-B42F-C66FD9E15269}">
      <dsp:nvSpPr>
        <dsp:cNvPr id="0" name=""/>
        <dsp:cNvSpPr/>
      </dsp:nvSpPr>
      <dsp:spPr>
        <a:xfrm rot="5400000">
          <a:off x="-122254" y="3705731"/>
          <a:ext cx="815029" cy="5705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6</a:t>
          </a:r>
          <a:endParaRPr lang="en-US" sz="2000" kern="1200" dirty="0"/>
        </a:p>
      </dsp:txBody>
      <dsp:txXfrm rot="-5400000">
        <a:off x="1" y="3868736"/>
        <a:ext cx="570520" cy="244509"/>
      </dsp:txXfrm>
    </dsp:sp>
    <dsp:sp modelId="{CC7FFBD4-642D-4792-ACB0-FE411663CF80}">
      <dsp:nvSpPr>
        <dsp:cNvPr id="0" name=""/>
        <dsp:cNvSpPr/>
      </dsp:nvSpPr>
      <dsp:spPr>
        <a:xfrm rot="5400000">
          <a:off x="3322375" y="831622"/>
          <a:ext cx="529769" cy="603347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Q&amp;A</a:t>
          </a:r>
          <a:endParaRPr lang="en-US" sz="2000" kern="1200" dirty="0"/>
        </a:p>
      </dsp:txBody>
      <dsp:txXfrm rot="-5400000">
        <a:off x="570521" y="3609338"/>
        <a:ext cx="6007618" cy="47804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2DFFE6-9CE8-407F-BE1A-6B5C6E4C74A9}">
      <dsp:nvSpPr>
        <dsp:cNvPr id="0" name=""/>
        <dsp:cNvSpPr/>
      </dsp:nvSpPr>
      <dsp:spPr>
        <a:xfrm rot="5400000">
          <a:off x="-122254" y="126414"/>
          <a:ext cx="815029" cy="5705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1</a:t>
          </a:r>
          <a:endParaRPr lang="en-US" sz="2000" kern="1200" dirty="0"/>
        </a:p>
      </dsp:txBody>
      <dsp:txXfrm rot="-5400000">
        <a:off x="1" y="289419"/>
        <a:ext cx="570520" cy="244509"/>
      </dsp:txXfrm>
    </dsp:sp>
    <dsp:sp modelId="{C98C633C-E692-4329-AAB8-FC5D035D7137}">
      <dsp:nvSpPr>
        <dsp:cNvPr id="0" name=""/>
        <dsp:cNvSpPr/>
      </dsp:nvSpPr>
      <dsp:spPr>
        <a:xfrm rot="5400000">
          <a:off x="3322236" y="-2747555"/>
          <a:ext cx="530047" cy="603347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Training Target</a:t>
          </a:r>
          <a:endParaRPr lang="en-US" sz="2000" kern="1200" dirty="0"/>
        </a:p>
      </dsp:txBody>
      <dsp:txXfrm rot="-5400000">
        <a:off x="570521" y="30035"/>
        <a:ext cx="6007604" cy="478297"/>
      </dsp:txXfrm>
    </dsp:sp>
    <dsp:sp modelId="{DC030693-9D1F-462D-80B1-7B545B8D5D36}">
      <dsp:nvSpPr>
        <dsp:cNvPr id="0" name=""/>
        <dsp:cNvSpPr/>
      </dsp:nvSpPr>
      <dsp:spPr>
        <a:xfrm rot="5400000">
          <a:off x="-122254" y="842277"/>
          <a:ext cx="815029" cy="5705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2</a:t>
          </a:r>
          <a:endParaRPr lang="en-US" sz="2000" kern="1200" dirty="0"/>
        </a:p>
      </dsp:txBody>
      <dsp:txXfrm rot="-5400000">
        <a:off x="1" y="1005282"/>
        <a:ext cx="570520" cy="244509"/>
      </dsp:txXfrm>
    </dsp:sp>
    <dsp:sp modelId="{DB9CB391-31D8-4C0C-99B1-ABF93AF6EC43}">
      <dsp:nvSpPr>
        <dsp:cNvPr id="0" name=""/>
        <dsp:cNvSpPr/>
      </dsp:nvSpPr>
      <dsp:spPr>
        <a:xfrm rot="5400000">
          <a:off x="3322375" y="-2031831"/>
          <a:ext cx="529769" cy="603347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Current status</a:t>
          </a:r>
          <a:endParaRPr lang="en-US" sz="2000" kern="1200" dirty="0"/>
        </a:p>
      </dsp:txBody>
      <dsp:txXfrm rot="-5400000">
        <a:off x="570521" y="745884"/>
        <a:ext cx="6007618" cy="478047"/>
      </dsp:txXfrm>
    </dsp:sp>
    <dsp:sp modelId="{40628B50-C12D-4ACD-AC2D-5128F62BD0F0}">
      <dsp:nvSpPr>
        <dsp:cNvPr id="0" name=""/>
        <dsp:cNvSpPr/>
      </dsp:nvSpPr>
      <dsp:spPr>
        <a:xfrm rot="5400000">
          <a:off x="-122254" y="1558141"/>
          <a:ext cx="815029" cy="5705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3</a:t>
          </a:r>
          <a:endParaRPr lang="en-US" sz="2000" kern="1200" dirty="0"/>
        </a:p>
      </dsp:txBody>
      <dsp:txXfrm rot="-5400000">
        <a:off x="1" y="1721146"/>
        <a:ext cx="570520" cy="244509"/>
      </dsp:txXfrm>
    </dsp:sp>
    <dsp:sp modelId="{57FCDBC9-646B-4281-B492-C5E365A47776}">
      <dsp:nvSpPr>
        <dsp:cNvPr id="0" name=""/>
        <dsp:cNvSpPr/>
      </dsp:nvSpPr>
      <dsp:spPr>
        <a:xfrm rot="5400000">
          <a:off x="3322375" y="-1315968"/>
          <a:ext cx="529769" cy="603347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Gap Analysis and Solution</a:t>
          </a:r>
          <a:endParaRPr lang="en-US" sz="2000" kern="1200" dirty="0"/>
        </a:p>
      </dsp:txBody>
      <dsp:txXfrm rot="-5400000">
        <a:off x="570521" y="1461747"/>
        <a:ext cx="6007618" cy="478047"/>
      </dsp:txXfrm>
    </dsp:sp>
    <dsp:sp modelId="{93786FF4-240A-405F-BB89-B50C93E3DDB9}">
      <dsp:nvSpPr>
        <dsp:cNvPr id="0" name=""/>
        <dsp:cNvSpPr/>
      </dsp:nvSpPr>
      <dsp:spPr>
        <a:xfrm rot="5400000">
          <a:off x="-122254" y="2274004"/>
          <a:ext cx="815029" cy="5705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4</a:t>
          </a:r>
          <a:endParaRPr lang="en-US" sz="2000" kern="1200" dirty="0"/>
        </a:p>
      </dsp:txBody>
      <dsp:txXfrm rot="-5400000">
        <a:off x="1" y="2437009"/>
        <a:ext cx="570520" cy="244509"/>
      </dsp:txXfrm>
    </dsp:sp>
    <dsp:sp modelId="{F8899FA2-AD67-4637-98BF-075230BAB1CE}">
      <dsp:nvSpPr>
        <dsp:cNvPr id="0" name=""/>
        <dsp:cNvSpPr/>
      </dsp:nvSpPr>
      <dsp:spPr>
        <a:xfrm rot="5400000">
          <a:off x="3322375" y="-600104"/>
          <a:ext cx="529769" cy="603347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Training Plan</a:t>
          </a:r>
          <a:endParaRPr lang="en-US" sz="2000" kern="1200" dirty="0"/>
        </a:p>
      </dsp:txBody>
      <dsp:txXfrm rot="-5400000">
        <a:off x="570521" y="2177611"/>
        <a:ext cx="6007618" cy="478047"/>
      </dsp:txXfrm>
    </dsp:sp>
    <dsp:sp modelId="{938FD469-F7E7-4883-BB87-9C301BA27775}">
      <dsp:nvSpPr>
        <dsp:cNvPr id="0" name=""/>
        <dsp:cNvSpPr/>
      </dsp:nvSpPr>
      <dsp:spPr>
        <a:xfrm rot="5400000">
          <a:off x="-122254" y="2989868"/>
          <a:ext cx="815029" cy="5705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5</a:t>
          </a:r>
          <a:endParaRPr lang="en-US" sz="2000" kern="1200" dirty="0"/>
        </a:p>
      </dsp:txBody>
      <dsp:txXfrm rot="-5400000">
        <a:off x="1" y="3152873"/>
        <a:ext cx="570520" cy="244509"/>
      </dsp:txXfrm>
    </dsp:sp>
    <dsp:sp modelId="{32193A8D-5127-4618-8ABF-A556E3818A76}">
      <dsp:nvSpPr>
        <dsp:cNvPr id="0" name=""/>
        <dsp:cNvSpPr/>
      </dsp:nvSpPr>
      <dsp:spPr>
        <a:xfrm rot="5400000">
          <a:off x="3322375" y="115758"/>
          <a:ext cx="529769" cy="6033479"/>
        </a:xfrm>
        <a:prstGeom prst="round2SameRect">
          <a:avLst/>
        </a:prstGeom>
        <a:solidFill>
          <a:schemeClr val="tx2">
            <a:lumMod val="40000"/>
            <a:lumOff val="60000"/>
            <a:alpha val="9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Commitment</a:t>
          </a:r>
          <a:endParaRPr lang="en-US" sz="2000" kern="1200" dirty="0"/>
        </a:p>
      </dsp:txBody>
      <dsp:txXfrm rot="-5400000">
        <a:off x="570521" y="2893474"/>
        <a:ext cx="6007618" cy="478047"/>
      </dsp:txXfrm>
    </dsp:sp>
    <dsp:sp modelId="{B38A5F6C-098F-41F6-B42F-C66FD9E15269}">
      <dsp:nvSpPr>
        <dsp:cNvPr id="0" name=""/>
        <dsp:cNvSpPr/>
      </dsp:nvSpPr>
      <dsp:spPr>
        <a:xfrm rot="5400000">
          <a:off x="-122254" y="3705731"/>
          <a:ext cx="815029" cy="5705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6</a:t>
          </a:r>
          <a:endParaRPr lang="en-US" sz="2000" kern="1200" dirty="0"/>
        </a:p>
      </dsp:txBody>
      <dsp:txXfrm rot="-5400000">
        <a:off x="1" y="3868736"/>
        <a:ext cx="570520" cy="244509"/>
      </dsp:txXfrm>
    </dsp:sp>
    <dsp:sp modelId="{CC7FFBD4-642D-4792-ACB0-FE411663CF80}">
      <dsp:nvSpPr>
        <dsp:cNvPr id="0" name=""/>
        <dsp:cNvSpPr/>
      </dsp:nvSpPr>
      <dsp:spPr>
        <a:xfrm rot="5400000">
          <a:off x="3322375" y="831622"/>
          <a:ext cx="529769" cy="603347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Q&amp;A</a:t>
          </a:r>
          <a:endParaRPr lang="en-US" sz="2000" kern="1200" dirty="0"/>
        </a:p>
      </dsp:txBody>
      <dsp:txXfrm rot="-5400000">
        <a:off x="570521" y="3609338"/>
        <a:ext cx="6007618" cy="47804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2DFFE6-9CE8-407F-BE1A-6B5C6E4C74A9}">
      <dsp:nvSpPr>
        <dsp:cNvPr id="0" name=""/>
        <dsp:cNvSpPr/>
      </dsp:nvSpPr>
      <dsp:spPr>
        <a:xfrm rot="5400000">
          <a:off x="-122254" y="126414"/>
          <a:ext cx="815029" cy="5705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1</a:t>
          </a:r>
          <a:endParaRPr lang="en-US" sz="2000" kern="1200" dirty="0"/>
        </a:p>
      </dsp:txBody>
      <dsp:txXfrm rot="-5400000">
        <a:off x="1" y="289419"/>
        <a:ext cx="570520" cy="244509"/>
      </dsp:txXfrm>
    </dsp:sp>
    <dsp:sp modelId="{C98C633C-E692-4329-AAB8-FC5D035D7137}">
      <dsp:nvSpPr>
        <dsp:cNvPr id="0" name=""/>
        <dsp:cNvSpPr/>
      </dsp:nvSpPr>
      <dsp:spPr>
        <a:xfrm rot="5400000">
          <a:off x="3322236" y="-2747555"/>
          <a:ext cx="530047" cy="603347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Training Target</a:t>
          </a:r>
          <a:endParaRPr lang="en-US" sz="2000" kern="1200" dirty="0"/>
        </a:p>
      </dsp:txBody>
      <dsp:txXfrm rot="-5400000">
        <a:off x="570521" y="30035"/>
        <a:ext cx="6007604" cy="478297"/>
      </dsp:txXfrm>
    </dsp:sp>
    <dsp:sp modelId="{DC030693-9D1F-462D-80B1-7B545B8D5D36}">
      <dsp:nvSpPr>
        <dsp:cNvPr id="0" name=""/>
        <dsp:cNvSpPr/>
      </dsp:nvSpPr>
      <dsp:spPr>
        <a:xfrm rot="5400000">
          <a:off x="-122254" y="842277"/>
          <a:ext cx="815029" cy="5705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2</a:t>
          </a:r>
          <a:endParaRPr lang="en-US" sz="2000" kern="1200" dirty="0"/>
        </a:p>
      </dsp:txBody>
      <dsp:txXfrm rot="-5400000">
        <a:off x="1" y="1005282"/>
        <a:ext cx="570520" cy="244509"/>
      </dsp:txXfrm>
    </dsp:sp>
    <dsp:sp modelId="{DB9CB391-31D8-4C0C-99B1-ABF93AF6EC43}">
      <dsp:nvSpPr>
        <dsp:cNvPr id="0" name=""/>
        <dsp:cNvSpPr/>
      </dsp:nvSpPr>
      <dsp:spPr>
        <a:xfrm rot="5400000">
          <a:off x="3322375" y="-2031831"/>
          <a:ext cx="529769" cy="603347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Current status</a:t>
          </a:r>
          <a:endParaRPr lang="en-US" sz="2000" kern="1200" dirty="0"/>
        </a:p>
      </dsp:txBody>
      <dsp:txXfrm rot="-5400000">
        <a:off x="570521" y="745884"/>
        <a:ext cx="6007618" cy="478047"/>
      </dsp:txXfrm>
    </dsp:sp>
    <dsp:sp modelId="{40628B50-C12D-4ACD-AC2D-5128F62BD0F0}">
      <dsp:nvSpPr>
        <dsp:cNvPr id="0" name=""/>
        <dsp:cNvSpPr/>
      </dsp:nvSpPr>
      <dsp:spPr>
        <a:xfrm rot="5400000">
          <a:off x="-122254" y="1558141"/>
          <a:ext cx="815029" cy="5705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3</a:t>
          </a:r>
          <a:endParaRPr lang="en-US" sz="2000" kern="1200" dirty="0"/>
        </a:p>
      </dsp:txBody>
      <dsp:txXfrm rot="-5400000">
        <a:off x="1" y="1721146"/>
        <a:ext cx="570520" cy="244509"/>
      </dsp:txXfrm>
    </dsp:sp>
    <dsp:sp modelId="{57FCDBC9-646B-4281-B492-C5E365A47776}">
      <dsp:nvSpPr>
        <dsp:cNvPr id="0" name=""/>
        <dsp:cNvSpPr/>
      </dsp:nvSpPr>
      <dsp:spPr>
        <a:xfrm rot="5400000">
          <a:off x="3322375" y="-1315968"/>
          <a:ext cx="529769" cy="603347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Gap Analysis and Solution</a:t>
          </a:r>
          <a:endParaRPr lang="en-US" sz="2000" kern="1200" dirty="0"/>
        </a:p>
      </dsp:txBody>
      <dsp:txXfrm rot="-5400000">
        <a:off x="570521" y="1461747"/>
        <a:ext cx="6007618" cy="478047"/>
      </dsp:txXfrm>
    </dsp:sp>
    <dsp:sp modelId="{93786FF4-240A-405F-BB89-B50C93E3DDB9}">
      <dsp:nvSpPr>
        <dsp:cNvPr id="0" name=""/>
        <dsp:cNvSpPr/>
      </dsp:nvSpPr>
      <dsp:spPr>
        <a:xfrm rot="5400000">
          <a:off x="-122254" y="2274004"/>
          <a:ext cx="815029" cy="5705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4</a:t>
          </a:r>
          <a:endParaRPr lang="en-US" sz="2000" kern="1200" dirty="0"/>
        </a:p>
      </dsp:txBody>
      <dsp:txXfrm rot="-5400000">
        <a:off x="1" y="2437009"/>
        <a:ext cx="570520" cy="244509"/>
      </dsp:txXfrm>
    </dsp:sp>
    <dsp:sp modelId="{F8899FA2-AD67-4637-98BF-075230BAB1CE}">
      <dsp:nvSpPr>
        <dsp:cNvPr id="0" name=""/>
        <dsp:cNvSpPr/>
      </dsp:nvSpPr>
      <dsp:spPr>
        <a:xfrm rot="5400000">
          <a:off x="3322375" y="-600104"/>
          <a:ext cx="529769" cy="603347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Training Plan</a:t>
          </a:r>
          <a:endParaRPr lang="en-US" sz="2000" kern="1200" dirty="0"/>
        </a:p>
      </dsp:txBody>
      <dsp:txXfrm rot="-5400000">
        <a:off x="570521" y="2177611"/>
        <a:ext cx="6007618" cy="478047"/>
      </dsp:txXfrm>
    </dsp:sp>
    <dsp:sp modelId="{938FD469-F7E7-4883-BB87-9C301BA27775}">
      <dsp:nvSpPr>
        <dsp:cNvPr id="0" name=""/>
        <dsp:cNvSpPr/>
      </dsp:nvSpPr>
      <dsp:spPr>
        <a:xfrm rot="5400000">
          <a:off x="-122254" y="2989868"/>
          <a:ext cx="815029" cy="5705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5</a:t>
          </a:r>
          <a:endParaRPr lang="en-US" sz="2000" kern="1200" dirty="0"/>
        </a:p>
      </dsp:txBody>
      <dsp:txXfrm rot="-5400000">
        <a:off x="1" y="3152873"/>
        <a:ext cx="570520" cy="244509"/>
      </dsp:txXfrm>
    </dsp:sp>
    <dsp:sp modelId="{32193A8D-5127-4618-8ABF-A556E3818A76}">
      <dsp:nvSpPr>
        <dsp:cNvPr id="0" name=""/>
        <dsp:cNvSpPr/>
      </dsp:nvSpPr>
      <dsp:spPr>
        <a:xfrm rot="5400000">
          <a:off x="3322375" y="115758"/>
          <a:ext cx="529769" cy="603347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Commitment</a:t>
          </a:r>
          <a:endParaRPr lang="en-US" sz="2000" kern="1200" dirty="0"/>
        </a:p>
      </dsp:txBody>
      <dsp:txXfrm rot="-5400000">
        <a:off x="570521" y="2893474"/>
        <a:ext cx="6007618" cy="478047"/>
      </dsp:txXfrm>
    </dsp:sp>
    <dsp:sp modelId="{B38A5F6C-098F-41F6-B42F-C66FD9E15269}">
      <dsp:nvSpPr>
        <dsp:cNvPr id="0" name=""/>
        <dsp:cNvSpPr/>
      </dsp:nvSpPr>
      <dsp:spPr>
        <a:xfrm rot="5400000">
          <a:off x="-122254" y="3705731"/>
          <a:ext cx="815029" cy="5705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6</a:t>
          </a:r>
          <a:endParaRPr lang="en-US" sz="2000" kern="1200" dirty="0"/>
        </a:p>
      </dsp:txBody>
      <dsp:txXfrm rot="-5400000">
        <a:off x="1" y="3868736"/>
        <a:ext cx="570520" cy="244509"/>
      </dsp:txXfrm>
    </dsp:sp>
    <dsp:sp modelId="{CC7FFBD4-642D-4792-ACB0-FE411663CF80}">
      <dsp:nvSpPr>
        <dsp:cNvPr id="0" name=""/>
        <dsp:cNvSpPr/>
      </dsp:nvSpPr>
      <dsp:spPr>
        <a:xfrm rot="5400000">
          <a:off x="3322375" y="831622"/>
          <a:ext cx="529769" cy="6033479"/>
        </a:xfrm>
        <a:prstGeom prst="round2SameRect">
          <a:avLst/>
        </a:prstGeom>
        <a:solidFill>
          <a:schemeClr val="tx2">
            <a:lumMod val="40000"/>
            <a:lumOff val="60000"/>
            <a:alpha val="9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Q&amp;A</a:t>
          </a:r>
          <a:endParaRPr lang="en-US" sz="2000" kern="1200" dirty="0"/>
        </a:p>
      </dsp:txBody>
      <dsp:txXfrm rot="-5400000">
        <a:off x="570521" y="3609338"/>
        <a:ext cx="6007618" cy="4780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17C3E4-834A-4FDE-8876-3ED4986C368E}" type="datetimeFigureOut">
              <a:rPr lang="en-US" smtClean="0"/>
              <a:t>4/11/2018</a:t>
            </a:fld>
            <a:endParaRPr lang="en-US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25D16B-934A-4DDA-AA9D-F9317AC24A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922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icture + grey bad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sz="quarter" idx="14"/>
          </p:nvPr>
        </p:nvSpPr>
        <p:spPr>
          <a:xfrm>
            <a:off x="468000" y="0"/>
            <a:ext cx="11253600" cy="6156000"/>
          </a:xfrm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252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noProof="0" dirty="0" err="1"/>
              <a:t>Textmasterformat</a:t>
            </a:r>
            <a:r>
              <a:rPr lang="en-US" noProof="0" dirty="0"/>
              <a:t/>
            </a:r>
            <a:br>
              <a:rPr lang="en-US" noProof="0" dirty="0"/>
            </a:b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rgbClr val="9D9D9D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noProof="0" smtClean="0"/>
              <a:t>Click to edit Master text styles</a:t>
            </a:r>
          </a:p>
        </p:txBody>
      </p:sp>
      <p:pic>
        <p:nvPicPr>
          <p:cNvPr id="5" name="Bild 4" descr="Badge_grey.png" hidden="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4432" y="0"/>
            <a:ext cx="1419800" cy="1275442"/>
          </a:xfrm>
          <a:prstGeom prst="rect">
            <a:avLst/>
          </a:prstGeom>
        </p:spPr>
      </p:pic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>
          <a:xfrm>
            <a:off x="9986400" y="4881600"/>
            <a:ext cx="1418400" cy="1274400"/>
          </a:xfrm>
          <a:blipFill>
            <a:blip r:embed="rId3"/>
            <a:stretch>
              <a:fillRect/>
            </a:stretch>
          </a:blipFill>
        </p:spPr>
        <p:txBody>
          <a:bodyPr>
            <a:noAutofit/>
          </a:bodyPr>
          <a:lstStyle>
            <a:lvl1pPr>
              <a:defRPr sz="800" baseline="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81772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3173291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hart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23689"/>
            <a:ext cx="9000000" cy="455509"/>
          </a:xfrm>
        </p:spPr>
        <p:txBody>
          <a:bodyPr/>
          <a:lstStyle/>
          <a:p>
            <a:r>
              <a:rPr lang="en-US" altLang="ja-JP" noProof="0" smtClean="0"/>
              <a:t>Click to edit Master title style</a:t>
            </a:r>
            <a:endParaRPr lang="ja-JP" altLang="en-US" noProof="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8100000" cy="406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32402998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 large + ca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468000" y="5940000"/>
            <a:ext cx="11244575" cy="234744"/>
          </a:xfrm>
        </p:spPr>
        <p:txBody>
          <a:bodyPr>
            <a:noAutofit/>
          </a:bodyPr>
          <a:lstStyle>
            <a:lvl1pPr>
              <a:defRPr sz="1400"/>
            </a:lvl1pPr>
            <a:lvl2pPr marL="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noProof="0" smtClean="0"/>
              <a:t>Click to edit Master text styles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8"/>
          </p:nvPr>
        </p:nvSpPr>
        <p:spPr>
          <a:xfrm>
            <a:off x="460375" y="540000"/>
            <a:ext cx="11261725" cy="1875385"/>
          </a:xfrm>
        </p:spPr>
        <p:txBody>
          <a:bodyPr/>
          <a:lstStyle/>
          <a:p>
            <a:pPr lvl="0"/>
            <a:r>
              <a:rPr kumimoji="1" lang="en-US" altLang="ja-JP" noProof="0" smtClean="0"/>
              <a:t>Click to edit Master text styles</a:t>
            </a:r>
          </a:p>
          <a:p>
            <a:pPr lvl="1"/>
            <a:r>
              <a:rPr kumimoji="1" lang="en-US" altLang="ja-JP" noProof="0" smtClean="0"/>
              <a:t>Second level</a:t>
            </a:r>
          </a:p>
          <a:p>
            <a:pPr lvl="2"/>
            <a:r>
              <a:rPr kumimoji="1" lang="en-US" altLang="ja-JP" noProof="0" smtClean="0"/>
              <a:t>Third level</a:t>
            </a:r>
          </a:p>
          <a:p>
            <a:pPr lvl="3"/>
            <a:r>
              <a:rPr kumimoji="1" lang="en-US" altLang="ja-JP" noProof="0" smtClean="0"/>
              <a:t>Fourth level</a:t>
            </a:r>
          </a:p>
          <a:p>
            <a:pPr lvl="4"/>
            <a:r>
              <a:rPr kumimoji="1" lang="en-US" altLang="ja-JP" noProof="0" smtClean="0"/>
              <a:t>Fifth level</a:t>
            </a:r>
            <a:endParaRPr kumimoji="1" lang="en-US" noProof="0" dirty="0"/>
          </a:p>
        </p:txBody>
      </p:sp>
      <p:sp>
        <p:nvSpPr>
          <p:cNvPr id="5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35468603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4 Charts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23689"/>
            <a:ext cx="9000000" cy="455509"/>
          </a:xfrm>
        </p:spPr>
        <p:txBody>
          <a:bodyPr/>
          <a:lstStyle/>
          <a:p>
            <a:r>
              <a:rPr lang="en-US" altLang="ja-JP" noProof="0" smtClean="0"/>
              <a:t>Click to edit Master title style</a:t>
            </a:r>
            <a:endParaRPr lang="ja-JP" altLang="en-US" noProof="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4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25" name="Diagrammplatzhalter 8"/>
          <p:cNvSpPr>
            <a:spLocks noGrp="1"/>
          </p:cNvSpPr>
          <p:nvPr>
            <p:ph type="chart" sz="quarter" idx="18"/>
          </p:nvPr>
        </p:nvSpPr>
        <p:spPr>
          <a:xfrm>
            <a:off x="522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6" name="Diagrammplatzhalter 8"/>
          <p:cNvSpPr>
            <a:spLocks noGrp="1"/>
          </p:cNvSpPr>
          <p:nvPr>
            <p:ph type="chart" sz="quarter" idx="19"/>
          </p:nvPr>
        </p:nvSpPr>
        <p:spPr>
          <a:xfrm>
            <a:off x="108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7" name="Diagrammplatzhalter 8"/>
          <p:cNvSpPr>
            <a:spLocks noGrp="1"/>
          </p:cNvSpPr>
          <p:nvPr>
            <p:ph type="chart" sz="quarter" idx="20"/>
          </p:nvPr>
        </p:nvSpPr>
        <p:spPr>
          <a:xfrm>
            <a:off x="522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10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10611976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abl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23689"/>
            <a:ext cx="9000000" cy="455509"/>
          </a:xfrm>
        </p:spPr>
        <p:txBody>
          <a:bodyPr/>
          <a:lstStyle/>
          <a:p>
            <a:r>
              <a:rPr lang="en-US" altLang="ja-JP" noProof="0" smtClean="0"/>
              <a:t>Click to edit Master title style</a:t>
            </a:r>
            <a:endParaRPr lang="ja-JP" altLang="en-US" noProof="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noProof="0" smtClean="0"/>
              <a:t>Click to edit Master text styles</a:t>
            </a:r>
          </a:p>
          <a:p>
            <a:pPr lvl="1"/>
            <a:r>
              <a:rPr lang="en-US" altLang="ja-JP" noProof="0" smtClean="0"/>
              <a:t>Second level</a:t>
            </a:r>
          </a:p>
          <a:p>
            <a:pPr lvl="2"/>
            <a:r>
              <a:rPr lang="en-US" altLang="ja-JP" noProof="0" smtClean="0"/>
              <a:t>Third level</a:t>
            </a:r>
          </a:p>
        </p:txBody>
      </p:sp>
      <p:sp>
        <p:nvSpPr>
          <p:cNvPr id="20" name="Tabellenplatzhalter 8"/>
          <p:cNvSpPr>
            <a:spLocks noGrp="1"/>
          </p:cNvSpPr>
          <p:nvPr>
            <p:ph type="tbl" sz="quarter" idx="18"/>
          </p:nvPr>
        </p:nvSpPr>
        <p:spPr>
          <a:xfrm>
            <a:off x="1079997" y="1800000"/>
            <a:ext cx="8100000" cy="4248000"/>
          </a:xfrm>
        </p:spPr>
        <p:txBody>
          <a:bodyPr/>
          <a:lstStyle/>
          <a:p>
            <a:r>
              <a:rPr lang="en-US" altLang="ja-JP" smtClean="0"/>
              <a:t>Click icon to add table</a:t>
            </a:r>
            <a:endParaRPr lang="en-US" dirty="0"/>
          </a:p>
        </p:txBody>
      </p: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6400678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pict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468000" y="540000"/>
            <a:ext cx="11253600" cy="5616000"/>
          </a:xfrm>
          <a:blipFill>
            <a:blip r:embed="rId2"/>
            <a:stretch>
              <a:fillRect/>
            </a:stretch>
          </a:blip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wrap="square"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noProof="0" smtClean="0"/>
              <a:t>Click to edit Master text styles</a:t>
            </a:r>
          </a:p>
          <a:p>
            <a:pPr lvl="1"/>
            <a:r>
              <a:rPr lang="en-US" altLang="ja-JP" noProof="0" smtClean="0"/>
              <a:t>Second level</a:t>
            </a:r>
          </a:p>
        </p:txBody>
      </p:sp>
      <p:sp>
        <p:nvSpPr>
          <p:cNvPr id="6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33924576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79376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noProof="0" smtClean="0"/>
              <a:t>Click to edit Master text styles</a:t>
            </a:r>
          </a:p>
          <a:p>
            <a:pPr lvl="1"/>
            <a:r>
              <a:rPr lang="en-US" altLang="ja-JP" noProof="0" smtClean="0"/>
              <a:t>Second level</a:t>
            </a:r>
          </a:p>
        </p:txBody>
      </p:sp>
      <p:sp>
        <p:nvSpPr>
          <p:cNvPr id="4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11202987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7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1080000" y="1800000"/>
            <a:ext cx="5280000" cy="318549"/>
          </a:xfrm>
        </p:spPr>
        <p:txBody>
          <a:bodyPr wrap="square">
            <a:spAutoFit/>
          </a:bodyPr>
          <a:lstStyle>
            <a:lvl1pPr>
              <a:spcAft>
                <a:spcPts val="0"/>
              </a:spcAft>
              <a:defRPr sz="1800" b="1" cap="none" baseline="0">
                <a:solidFill>
                  <a:schemeClr val="bg1"/>
                </a:solidFill>
                <a:latin typeface="+mj-lt"/>
              </a:defRPr>
            </a:lvl1pPr>
            <a:lvl2pPr>
              <a:defRPr sz="1100" b="1" cap="all" baseline="0">
                <a:latin typeface="+mj-lt"/>
              </a:defRPr>
            </a:lvl2pPr>
            <a:lvl3pPr>
              <a:defRPr sz="1100" b="1" cap="all" baseline="0">
                <a:latin typeface="+mj-lt"/>
              </a:defRPr>
            </a:lvl3pPr>
            <a:lvl4pPr>
              <a:defRPr sz="1100" b="1" cap="all" baseline="0">
                <a:latin typeface="+mj-lt"/>
              </a:defRPr>
            </a:lvl4pPr>
            <a:lvl5pPr>
              <a:defRPr sz="1100" b="1" cap="all" baseline="0">
                <a:latin typeface="+mj-lt"/>
              </a:defRPr>
            </a:lvl5pPr>
          </a:lstStyle>
          <a:p>
            <a:pPr lvl="0"/>
            <a:r>
              <a:rPr lang="en-US" altLang="ja-JP" noProof="0" smtClean="0"/>
              <a:t>Click to edit Master text styles</a:t>
            </a:r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1080000" y="1268760"/>
            <a:ext cx="2400000" cy="0"/>
          </a:xfrm>
          <a:prstGeom prst="line">
            <a:avLst/>
          </a:prstGeom>
          <a:ln w="3810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"/>
          <p:cNvSpPr txBox="1"/>
          <p:nvPr userDrawn="1"/>
        </p:nvSpPr>
        <p:spPr>
          <a:xfrm>
            <a:off x="1080000" y="1483200"/>
            <a:ext cx="5088008" cy="3693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b="1" dirty="0">
                <a:solidFill>
                  <a:schemeClr val="bg1"/>
                </a:solidFill>
                <a:latin typeface="+mj-ea"/>
                <a:ea typeface="+mj-ea"/>
              </a:rPr>
              <a:t>BIG</a:t>
            </a:r>
            <a:r>
              <a:rPr kumimoji="1" lang="en-US" altLang="ja-JP" b="1" baseline="0" dirty="0">
                <a:solidFill>
                  <a:schemeClr val="bg1"/>
                </a:solidFill>
                <a:latin typeface="+mj-ea"/>
                <a:ea typeface="+mj-ea"/>
              </a:rPr>
              <a:t> IDEAS FOR EVERY SPACE</a:t>
            </a:r>
            <a:endParaRPr kumimoji="1" lang="ja-JP" alt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89943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grey + bad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468000" y="0"/>
            <a:ext cx="11253600" cy="615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180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noProof="0" dirty="0" err="1"/>
              <a:t>Textmasterformat</a:t>
            </a:r>
            <a:r>
              <a:rPr lang="en-US" noProof="0" dirty="0"/>
              <a:t/>
            </a:r>
            <a:br>
              <a:rPr lang="en-US" noProof="0" dirty="0"/>
            </a:b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6" name="Textplatzhalter 2"/>
          <p:cNvSpPr>
            <a:spLocks noGrp="1"/>
          </p:cNvSpPr>
          <p:nvPr>
            <p:ph type="body" sz="quarter" idx="15"/>
          </p:nvPr>
        </p:nvSpPr>
        <p:spPr>
          <a:xfrm>
            <a:off x="9986400" y="4881600"/>
            <a:ext cx="1418400" cy="1274400"/>
          </a:xfrm>
          <a:blipFill>
            <a:blip r:embed="rId2"/>
            <a:stretch>
              <a:fillRect/>
            </a:stretch>
          </a:blipFill>
        </p:spPr>
        <p:txBody>
          <a:bodyPr>
            <a:noAutofit/>
          </a:bodyPr>
          <a:lstStyle>
            <a:lvl1pPr>
              <a:defRPr sz="800">
                <a:solidFill>
                  <a:srgbClr val="BFBEBE"/>
                </a:solidFill>
              </a:defRPr>
            </a:lvl1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chemeClr val="bg1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65875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23689"/>
            <a:ext cx="8520000" cy="455509"/>
          </a:xfrm>
        </p:spPr>
        <p:txBody>
          <a:bodyPr/>
          <a:lstStyle/>
          <a:p>
            <a:r>
              <a:rPr lang="en-US" altLang="ja-JP" noProof="0" smtClean="0"/>
              <a:t>Click to edit Master title style</a:t>
            </a:r>
            <a:endParaRPr lang="ja-JP" altLang="en-US" noProof="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83154"/>
          </a:xfrm>
          <a:ln>
            <a:noFill/>
          </a:ln>
        </p:spPr>
        <p:txBody>
          <a:bodyPr>
            <a:spAutoFit/>
          </a:bodyPr>
          <a:lstStyle>
            <a:lvl1pPr marL="177800" indent="-177800"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7177088" algn="r"/>
              </a:tabLst>
              <a:defRPr sz="1600"/>
            </a:lvl1pPr>
          </a:lstStyle>
          <a:p>
            <a:pPr lvl="0"/>
            <a:r>
              <a:rPr lang="en-US" altLang="ja-JP" noProof="0" smtClean="0"/>
              <a:t>Click to edit Master text styles</a:t>
            </a: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774000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23689"/>
            <a:ext cx="9000000" cy="455509"/>
          </a:xfrm>
        </p:spPr>
        <p:txBody>
          <a:bodyPr/>
          <a:lstStyle/>
          <a:p>
            <a:r>
              <a:rPr lang="en-US" altLang="ja-JP" noProof="0" smtClean="0"/>
              <a:t>Click to edit Master title style</a:t>
            </a:r>
            <a:endParaRPr lang="ja-JP" altLang="en-US" noProof="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1887696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5pPr>
          </a:lstStyle>
          <a:p>
            <a:pPr lvl="0"/>
            <a:r>
              <a:rPr lang="en-US" altLang="ja-JP" noProof="0" smtClean="0"/>
              <a:t>Click to edit Master text styles</a:t>
            </a:r>
          </a:p>
          <a:p>
            <a:pPr lvl="1"/>
            <a:r>
              <a:rPr lang="en-US" altLang="ja-JP" noProof="0" smtClean="0"/>
              <a:t>Second level</a:t>
            </a:r>
          </a:p>
          <a:p>
            <a:pPr lvl="2"/>
            <a:r>
              <a:rPr lang="en-US" altLang="ja-JP" noProof="0" smtClean="0"/>
              <a:t>Third level</a:t>
            </a:r>
          </a:p>
          <a:p>
            <a:pPr lvl="3"/>
            <a:r>
              <a:rPr lang="en-US" altLang="ja-JP" noProof="0" smtClean="0"/>
              <a:t>Fourth level</a:t>
            </a:r>
          </a:p>
          <a:p>
            <a:pPr lvl="4"/>
            <a:r>
              <a:rPr lang="en-US" altLang="ja-JP" noProof="0" smtClean="0"/>
              <a:t>Fifth level</a:t>
            </a:r>
            <a:endParaRPr lang="en-US" noProof="0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3580911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 2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23689"/>
            <a:ext cx="9000000" cy="455509"/>
          </a:xfrm>
        </p:spPr>
        <p:txBody>
          <a:bodyPr/>
          <a:lstStyle/>
          <a:p>
            <a:r>
              <a:rPr lang="en-US" altLang="ja-JP" noProof="0" smtClean="0"/>
              <a:t>Click to edit Master title style</a:t>
            </a:r>
            <a:endParaRPr lang="ja-JP" altLang="en-US" noProof="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noProof="0" smtClean="0"/>
              <a:t>Click to edit Master text styles</a:t>
            </a:r>
          </a:p>
          <a:p>
            <a:pPr lvl="1"/>
            <a:r>
              <a:rPr lang="en-US" altLang="ja-JP" noProof="0" smtClean="0"/>
              <a:t>Second level</a:t>
            </a:r>
          </a:p>
          <a:p>
            <a:pPr lvl="2"/>
            <a:r>
              <a:rPr lang="en-US" altLang="ja-JP" noProof="0" smtClean="0"/>
              <a:t>Third level</a:t>
            </a:r>
          </a:p>
          <a:p>
            <a:pPr lvl="3"/>
            <a:r>
              <a:rPr lang="en-US" altLang="ja-JP" noProof="0" smtClean="0"/>
              <a:t>Fourth level</a:t>
            </a:r>
          </a:p>
          <a:p>
            <a:pPr lvl="4"/>
            <a:r>
              <a:rPr lang="en-US" altLang="ja-JP" noProof="0" smtClean="0"/>
              <a:t>Fifth level</a:t>
            </a:r>
            <a:endParaRPr lang="en-US" noProof="0" dirty="0"/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5"/>
          </p:nvPr>
        </p:nvSpPr>
        <p:spPr>
          <a:xfrm>
            <a:off x="630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noProof="0" smtClean="0"/>
              <a:t>Click to edit Master text styles</a:t>
            </a:r>
          </a:p>
          <a:p>
            <a:pPr lvl="1"/>
            <a:r>
              <a:rPr lang="en-US" altLang="ja-JP" noProof="0" smtClean="0"/>
              <a:t>Second level</a:t>
            </a:r>
          </a:p>
          <a:p>
            <a:pPr lvl="2"/>
            <a:r>
              <a:rPr lang="en-US" altLang="ja-JP" noProof="0" smtClean="0"/>
              <a:t>Third level</a:t>
            </a:r>
          </a:p>
          <a:p>
            <a:pPr lvl="3"/>
            <a:r>
              <a:rPr lang="en-US" altLang="ja-JP" noProof="0" smtClean="0"/>
              <a:t>Fourth level</a:t>
            </a:r>
          </a:p>
          <a:p>
            <a:pPr lvl="4"/>
            <a:r>
              <a:rPr lang="en-US" altLang="ja-JP" noProof="0" smtClean="0"/>
              <a:t>Fifth level</a:t>
            </a:r>
            <a:endParaRPr lang="en-US" noProof="0" dirty="0"/>
          </a:p>
        </p:txBody>
      </p: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3490396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23689"/>
            <a:ext cx="9000000" cy="455509"/>
          </a:xfrm>
        </p:spPr>
        <p:txBody>
          <a:bodyPr/>
          <a:lstStyle/>
          <a:p>
            <a:r>
              <a:rPr lang="en-US" altLang="ja-JP" noProof="0" smtClean="0"/>
              <a:t>Click to edit Master title style</a:t>
            </a:r>
            <a:endParaRPr lang="ja-JP" altLang="en-US" noProof="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noProof="0" smtClean="0"/>
              <a:t>Click to edit Master text styles</a:t>
            </a:r>
          </a:p>
          <a:p>
            <a:pPr lvl="1"/>
            <a:r>
              <a:rPr lang="en-US" altLang="ja-JP" noProof="0" smtClean="0"/>
              <a:t>Second level</a:t>
            </a:r>
          </a:p>
          <a:p>
            <a:pPr lvl="2"/>
            <a:r>
              <a:rPr lang="en-US" altLang="ja-JP" noProof="0" smtClean="0"/>
              <a:t>Third level</a:t>
            </a:r>
          </a:p>
          <a:p>
            <a:pPr lvl="3"/>
            <a:r>
              <a:rPr lang="en-US" altLang="ja-JP" noProof="0" smtClean="0"/>
              <a:t>Fourth level</a:t>
            </a:r>
          </a:p>
          <a:p>
            <a:pPr lvl="4"/>
            <a:r>
              <a:rPr lang="en-US" altLang="ja-JP" noProof="0" smtClean="0"/>
              <a:t>Fifth level</a:t>
            </a:r>
            <a:endParaRPr lang="en-US" noProof="0" dirty="0"/>
          </a:p>
        </p:txBody>
      </p:sp>
      <p:sp>
        <p:nvSpPr>
          <p:cNvPr id="15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5400000" cy="4248000"/>
          </a:xfrm>
          <a:ln w="6350">
            <a:noFill/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323624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23689"/>
            <a:ext cx="9000000" cy="455509"/>
          </a:xfrm>
        </p:spPr>
        <p:txBody>
          <a:bodyPr/>
          <a:lstStyle/>
          <a:p>
            <a:r>
              <a:rPr lang="en-US" altLang="ja-JP" noProof="0" smtClean="0"/>
              <a:t>Click to edit Master title style</a:t>
            </a:r>
            <a:endParaRPr lang="ja-JP" altLang="en-US" noProof="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noProof="0" smtClean="0"/>
              <a:t>Click to edit Master text styles</a:t>
            </a:r>
          </a:p>
          <a:p>
            <a:pPr lvl="1"/>
            <a:r>
              <a:rPr lang="en-US" altLang="ja-JP" noProof="0" smtClean="0"/>
              <a:t>Second level</a:t>
            </a:r>
          </a:p>
          <a:p>
            <a:pPr lvl="2"/>
            <a:r>
              <a:rPr lang="en-US" altLang="ja-JP" noProof="0" smtClean="0"/>
              <a:t>Third level</a:t>
            </a:r>
          </a:p>
          <a:p>
            <a:pPr lvl="3"/>
            <a:r>
              <a:rPr lang="en-US" altLang="ja-JP" noProof="0" smtClean="0"/>
              <a:t>Fourth level</a:t>
            </a:r>
          </a:p>
          <a:p>
            <a:pPr lvl="4"/>
            <a:r>
              <a:rPr lang="en-US" altLang="ja-JP" noProof="0" smtClean="0"/>
              <a:t>Fifth level</a:t>
            </a:r>
            <a:endParaRPr lang="en-US" noProof="0" dirty="0"/>
          </a:p>
        </p:txBody>
      </p:sp>
      <p:sp>
        <p:nvSpPr>
          <p:cNvPr id="1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6" name="Bildplatzhalter 3"/>
          <p:cNvSpPr>
            <a:spLocks noGrp="1"/>
          </p:cNvSpPr>
          <p:nvPr>
            <p:ph type="pic" sz="quarter" idx="16"/>
          </p:nvPr>
        </p:nvSpPr>
        <p:spPr>
          <a:xfrm>
            <a:off x="9072352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7" name="Bildplatzhalter 3"/>
          <p:cNvSpPr>
            <a:spLocks noGrp="1"/>
          </p:cNvSpPr>
          <p:nvPr>
            <p:ph type="pic" sz="quarter" idx="17"/>
          </p:nvPr>
        </p:nvSpPr>
        <p:spPr>
          <a:xfrm>
            <a:off x="6300000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8" name="Bildplatzhalter 3"/>
          <p:cNvSpPr>
            <a:spLocks noGrp="1"/>
          </p:cNvSpPr>
          <p:nvPr>
            <p:ph type="pic" sz="quarter" idx="18"/>
          </p:nvPr>
        </p:nvSpPr>
        <p:spPr>
          <a:xfrm>
            <a:off x="9072352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0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2403302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20" name="Bildplatzhalter 8"/>
          <p:cNvSpPr>
            <a:spLocks noGrp="1"/>
          </p:cNvSpPr>
          <p:nvPr>
            <p:ph type="pic" sz="quarter" idx="18"/>
          </p:nvPr>
        </p:nvSpPr>
        <p:spPr>
          <a:xfrm>
            <a:off x="1080000" y="1800000"/>
            <a:ext cx="8100000" cy="4248000"/>
          </a:xfrm>
        </p:spPr>
        <p:txBody>
          <a:bodyPr lIns="144000" tIns="144000">
            <a:no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4206880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8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3344953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gi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80000" y="492801"/>
            <a:ext cx="8520000" cy="88639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en-US" noProof="0" dirty="0" err="1"/>
              <a:t>Titelmasterformat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80000" y="1800000"/>
            <a:ext cx="9120000" cy="18876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 noProof="0" dirty="0" err="1"/>
              <a:t>Textmasterformat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4"/>
            <a:r>
              <a:rPr lang="en-US" noProof="0" dirty="0" err="1"/>
              <a:t>Fünfte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60000" y="6509924"/>
            <a:ext cx="672075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13" name="Textfeld 7"/>
          <p:cNvSpPr txBox="1"/>
          <p:nvPr/>
        </p:nvSpPr>
        <p:spPr>
          <a:xfrm>
            <a:off x="468000" y="6544800"/>
            <a:ext cx="2454198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i="0" u="none" strike="noStrike" kern="1200" baseline="0" dirty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© 2017 Renesas Electronics Corporation. All rights reserved. </a:t>
            </a:r>
            <a:endParaRPr lang="en-US" sz="800" dirty="0">
              <a:solidFill>
                <a:schemeClr val="tx2"/>
              </a:solidFill>
              <a:latin typeface="+mj-lt"/>
            </a:endParaRPr>
          </a:p>
        </p:txBody>
      </p:sp>
      <p:cxnSp>
        <p:nvCxnSpPr>
          <p:cNvPr id="16" name="Gerade Verbindung 15"/>
          <p:cNvCxnSpPr/>
          <p:nvPr/>
        </p:nvCxnSpPr>
        <p:spPr>
          <a:xfrm>
            <a:off x="468000" y="6336000"/>
            <a:ext cx="11253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図 7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7852" y="6440061"/>
            <a:ext cx="1773748" cy="301308"/>
          </a:xfrm>
          <a:prstGeom prst="rect">
            <a:avLst/>
          </a:prstGeom>
        </p:spPr>
      </p:pic>
      <p:sp>
        <p:nvSpPr>
          <p:cNvPr id="10" name="Rechteck 9"/>
          <p:cNvSpPr/>
          <p:nvPr userDrawn="1"/>
        </p:nvSpPr>
        <p:spPr>
          <a:xfrm>
            <a:off x="2999656" y="6489860"/>
            <a:ext cx="1531100" cy="20171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 anchorCtr="0"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i="0" u="none" strike="noStrike" kern="1200" baseline="0" dirty="0">
                <a:solidFill>
                  <a:schemeClr val="bg1"/>
                </a:solidFill>
                <a:latin typeface="+mj-lt"/>
                <a:ea typeface="+mn-ea"/>
                <a:cs typeface="+mn-cs"/>
              </a:rPr>
              <a:t>RENESAS CONFIDENTIAL</a:t>
            </a:r>
            <a:endParaRPr lang="en-US" sz="105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87655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68" r:id="rId9"/>
    <p:sldLayoutId id="2147483745" r:id="rId10"/>
    <p:sldLayoutId id="2147483746" r:id="rId11"/>
    <p:sldLayoutId id="2147483769" r:id="rId12"/>
    <p:sldLayoutId id="2147483747" r:id="rId13"/>
    <p:sldLayoutId id="2147483748" r:id="rId14"/>
    <p:sldLayoutId id="2147483771" r:id="rId15"/>
    <p:sldLayoutId id="2147483750" r:id="rId16"/>
    <p:sldLayoutId id="2147483751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b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78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556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8415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9138" indent="-179388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90">
          <p15:clr>
            <a:srgbClr val="F26B43"/>
          </p15:clr>
        </p15:guide>
        <p15:guide id="2" pos="676">
          <p15:clr>
            <a:srgbClr val="F26B43"/>
          </p15:clr>
        </p15:guide>
        <p15:guide id="3" pos="3841">
          <p15:clr>
            <a:srgbClr val="F26B43"/>
          </p15:clr>
        </p15:guide>
        <p15:guide id="4" pos="7378">
          <p15:clr>
            <a:srgbClr val="F26B43"/>
          </p15:clr>
        </p15:guide>
        <p15:guide id="5" pos="628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-8022"/>
            <a:ext cx="11277600" cy="6172200"/>
          </a:xfrm>
          <a:prstGeom prst="rect">
            <a:avLst/>
          </a:prstGeom>
        </p:spPr>
      </p:pic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2333286"/>
          </a:xfrm>
        </p:spPr>
        <p:txBody>
          <a:bodyPr>
            <a:spAutoFit/>
          </a:bodyPr>
          <a:lstStyle/>
          <a:p>
            <a:r>
              <a:rPr lang="en-US" dirty="0"/>
              <a:t>Date: </a:t>
            </a:r>
            <a:r>
              <a:rPr lang="en-US" dirty="0" smtClean="0"/>
              <a:t>11 APRIL </a:t>
            </a:r>
            <a:r>
              <a:rPr lang="en-US" dirty="0"/>
              <a:t>, </a:t>
            </a:r>
            <a:r>
              <a:rPr lang="en-US" dirty="0" smtClean="0"/>
              <a:t>2018</a:t>
            </a:r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MENTEE: </a:t>
            </a:r>
            <a:r>
              <a:rPr lang="en-US" b="1" dirty="0" err="1">
                <a:solidFill>
                  <a:srgbClr val="FF0000"/>
                </a:solidFill>
              </a:rPr>
              <a:t>phuong</a:t>
            </a:r>
            <a:r>
              <a:rPr lang="en-US" b="1" dirty="0">
                <a:solidFill>
                  <a:srgbClr val="FF0000"/>
                </a:solidFill>
              </a:rPr>
              <a:t> NGUYEN	</a:t>
            </a:r>
            <a:r>
              <a:rPr lang="en-US" b="1" dirty="0" smtClean="0">
                <a:solidFill>
                  <a:srgbClr val="FF0000"/>
                </a:solidFill>
              </a:rPr>
              <a:t>ID:1994</a:t>
            </a:r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MENTOR: </a:t>
            </a:r>
            <a:r>
              <a:rPr lang="en-US" b="1" dirty="0" smtClean="0">
                <a:solidFill>
                  <a:srgbClr val="FF0000"/>
                </a:solidFill>
              </a:rPr>
              <a:t>HIEN DANG	</a:t>
            </a:r>
            <a:r>
              <a:rPr lang="en-US" b="1" dirty="0">
                <a:solidFill>
                  <a:srgbClr val="FF0000"/>
                </a:solidFill>
              </a:rPr>
              <a:t>	</a:t>
            </a:r>
            <a:r>
              <a:rPr lang="en-US" b="1" dirty="0" smtClean="0">
                <a:solidFill>
                  <a:srgbClr val="FF0000"/>
                </a:solidFill>
              </a:rPr>
              <a:t>ID:0887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dirty="0"/>
              <a:t>R-Car SOFTWARE SOLUTION 1 - GROUP</a:t>
            </a:r>
          </a:p>
          <a:p>
            <a:r>
              <a:rPr lang="en-US" dirty="0" smtClean="0"/>
              <a:t>(Old) Kernel </a:t>
            </a:r>
            <a:r>
              <a:rPr lang="en-US" dirty="0"/>
              <a:t>upstream verification (KUV)- </a:t>
            </a:r>
            <a:r>
              <a:rPr lang="en-US" dirty="0" smtClean="0"/>
              <a:t>Project</a:t>
            </a:r>
          </a:p>
          <a:p>
            <a:r>
              <a:rPr lang="en-US" dirty="0" smtClean="0"/>
              <a:t>(NEW) BSP </a:t>
            </a:r>
            <a:r>
              <a:rPr lang="en-US" smtClean="0"/>
              <a:t>PrOJECT_usb</a:t>
            </a:r>
            <a:r>
              <a:rPr lang="en-US" dirty="0" smtClean="0"/>
              <a:t>-function</a:t>
            </a:r>
            <a:endParaRPr lang="en-US" dirty="0"/>
          </a:p>
          <a:p>
            <a:r>
              <a:rPr lang="en-US" dirty="0" err="1"/>
              <a:t>Renesas</a:t>
            </a:r>
            <a:r>
              <a:rPr lang="en-US" dirty="0"/>
              <a:t> Electronics Corporation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5"/>
          </p:nvPr>
        </p:nvSpPr>
        <p:spPr>
          <a:xfrm>
            <a:off x="9986400" y="4881600"/>
            <a:ext cx="1418400" cy="1274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ja-JP" dirty="0"/>
              <a:t>25G MENTOR-MENTEE TRAINNING PLAN</a:t>
            </a:r>
          </a:p>
          <a:p>
            <a:r>
              <a:rPr lang="en-US" altLang="ja-JP" sz="2000" dirty="0"/>
              <a:t>JUNE. 2017 – MAY. 2019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828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80000" y="659001"/>
            <a:ext cx="9000000" cy="720197"/>
          </a:xfrm>
        </p:spPr>
        <p:txBody>
          <a:bodyPr/>
          <a:lstStyle/>
          <a:p>
            <a:r>
              <a:rPr lang="en-US" dirty="0"/>
              <a:t>GAP ANALYSIS AND SOLUTION (1/4)</a:t>
            </a:r>
            <a:br>
              <a:rPr lang="en-US" dirty="0"/>
            </a:br>
            <a:r>
              <a:rPr lang="en-US" sz="2000" dirty="0"/>
              <a:t>MAIN-ROLE SKILLS</a:t>
            </a:r>
            <a:endParaRPr kumimoji="1" 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10</a:t>
            </a:fld>
            <a:endParaRPr lang="de-DE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4784645"/>
              </p:ext>
            </p:extLst>
          </p:nvPr>
        </p:nvGraphicFramePr>
        <p:xfrm>
          <a:off x="1080000" y="1828800"/>
          <a:ext cx="10057393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5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556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267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114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lvl="0" algn="ctr"/>
                      <a:r>
                        <a:rPr lang="en-US" sz="1400" dirty="0" smtClean="0">
                          <a:latin typeface="+mn-lt"/>
                        </a:rPr>
                        <a:t>Skill </a:t>
                      </a:r>
                      <a:endParaRPr lang="en-US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sz="1400" dirty="0" smtClean="0">
                          <a:latin typeface="+mn-lt"/>
                        </a:rPr>
                        <a:t>Gap</a:t>
                      </a:r>
                      <a:endParaRPr lang="en-US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sz="1400" dirty="0" smtClean="0">
                          <a:latin typeface="+mn-lt"/>
                        </a:rPr>
                        <a:t>Root</a:t>
                      </a:r>
                      <a:r>
                        <a:rPr lang="en-US" sz="1400" baseline="0" dirty="0" smtClean="0">
                          <a:latin typeface="+mn-lt"/>
                        </a:rPr>
                        <a:t> Cause</a:t>
                      </a:r>
                      <a:endParaRPr lang="en-US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sz="1400" dirty="0" smtClean="0">
                          <a:latin typeface="+mn-lt"/>
                        </a:rPr>
                        <a:t>Mentee’s Action </a:t>
                      </a:r>
                      <a:endParaRPr lang="en-US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sz="1400" dirty="0" smtClean="0">
                          <a:latin typeface="+mn-lt"/>
                        </a:rPr>
                        <a:t>Mentor’s Action</a:t>
                      </a:r>
                      <a:endParaRPr lang="en-US" sz="14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944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latin typeface="+mn-lt"/>
                        </a:rPr>
                        <a:t>Test item extraction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233363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en-US" sz="1400" baseline="0" dirty="0" smtClean="0">
                          <a:latin typeface="+mn-lt"/>
                        </a:rPr>
                        <a:t>Can create test specification with many support from mentor.</a:t>
                      </a:r>
                    </a:p>
                    <a:p>
                      <a:pPr marL="0" lvl="0" indent="233363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en-US" sz="1400" baseline="0" dirty="0" smtClean="0">
                          <a:latin typeface="+mn-lt"/>
                        </a:rPr>
                        <a:t>Can create a </a:t>
                      </a:r>
                      <a:r>
                        <a:rPr lang="en-US" sz="14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complicated test cases with many support from mentor.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233363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en-US" sz="14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Lack of knowledge about the module.</a:t>
                      </a:r>
                    </a:p>
                    <a:p>
                      <a:pPr marL="0" lvl="0" indent="233363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en-US" sz="14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Do not create test case before.</a:t>
                      </a:r>
                    </a:p>
                    <a:p>
                      <a:pPr marL="0" lvl="0" indent="233363" algn="l">
                        <a:lnSpc>
                          <a:spcPct val="100000"/>
                        </a:lnSpc>
                        <a:buFont typeface="Wingdings" panose="05000000000000000000" pitchFamily="2" charset="2"/>
                        <a:buChar char="Ø"/>
                      </a:pPr>
                      <a:endParaRPr lang="en-US" sz="1400" b="1" baseline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233363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Review</a:t>
                      </a:r>
                      <a:r>
                        <a:rPr lang="en-US" sz="1400" dirty="0" smtClean="0">
                          <a:latin typeface="+mn-lt"/>
                        </a:rPr>
                        <a:t> existing 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test specification</a:t>
                      </a:r>
                      <a:r>
                        <a:rPr lang="en-US" sz="1400" dirty="0" smtClean="0">
                          <a:latin typeface="+mn-lt"/>
                        </a:rPr>
                        <a:t>,</a:t>
                      </a:r>
                      <a:r>
                        <a:rPr lang="en-US" sz="1400" baseline="0" dirty="0" smtClean="0">
                          <a:latin typeface="+mn-lt"/>
                        </a:rPr>
                        <a:t> investigate reference to gain knowledge about the module</a:t>
                      </a:r>
                      <a:endParaRPr lang="en-US" sz="1400" dirty="0" smtClean="0">
                        <a:latin typeface="+mn-lt"/>
                      </a:endParaRPr>
                    </a:p>
                    <a:p>
                      <a:pPr marL="0" lvl="0" indent="233363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en-US" sz="1400" dirty="0" smtClean="0">
                          <a:latin typeface="+mn-lt"/>
                        </a:rPr>
                        <a:t>Create 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test specification,</a:t>
                      </a:r>
                      <a:r>
                        <a:rPr lang="en-US" sz="14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program checklist</a:t>
                      </a:r>
                      <a:r>
                        <a:rPr lang="en-US" sz="1400" baseline="0" dirty="0" smtClean="0">
                          <a:latin typeface="+mn-lt"/>
                        </a:rPr>
                        <a:t> for assigned module</a:t>
                      </a:r>
                      <a:endParaRPr lang="en-US" sz="1400" dirty="0" smtClean="0">
                        <a:latin typeface="+mn-lt"/>
                      </a:endParaRPr>
                    </a:p>
                    <a:p>
                      <a:pPr marL="0" lvl="0" indent="233363" algn="just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Wingdings" panose="05000000000000000000" pitchFamily="2" charset="2"/>
                        <a:buChar char="Ø"/>
                      </a:pPr>
                      <a:endParaRPr lang="en-US" sz="1400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233363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en-US" sz="1400" dirty="0" smtClean="0">
                          <a:latin typeface="+mn-lt"/>
                        </a:rPr>
                        <a:t>Give</a:t>
                      </a:r>
                      <a:r>
                        <a:rPr lang="en-US" sz="1400" baseline="0" dirty="0" smtClean="0">
                          <a:latin typeface="+mn-lt"/>
                        </a:rPr>
                        <a:t> material to help Mentee gain knowledge about module.</a:t>
                      </a:r>
                    </a:p>
                    <a:p>
                      <a:pPr marL="0" lvl="0" indent="233363" algn="just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en-US" sz="1400" baseline="0" dirty="0" smtClean="0">
                          <a:latin typeface="+mn-lt"/>
                        </a:rPr>
                        <a:t>Check Mentee’s output and give feedback</a:t>
                      </a:r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94403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US" sz="1400" b="1" dirty="0" smtClean="0">
                          <a:latin typeface="+mn-lt"/>
                        </a:rPr>
                        <a:t>Test Execution</a:t>
                      </a:r>
                      <a:endParaRPr lang="en-US" sz="14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233363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en-US" sz="1400" dirty="0" smtClean="0">
                          <a:latin typeface="+mn-lt"/>
                        </a:rPr>
                        <a:t>Can test with many support from mentor.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233363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en-US" sz="1400" baseline="0" dirty="0" smtClean="0">
                          <a:latin typeface="+mn-lt"/>
                        </a:rPr>
                        <a:t>Test experience is not enough for executing test by myself.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233363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en-US" sz="1400" baseline="0" dirty="0" smtClean="0">
                          <a:latin typeface="+mn-lt"/>
                        </a:rPr>
                        <a:t>Investigate old test program, test report to know the test procedure, how to report.</a:t>
                      </a:r>
                    </a:p>
                    <a:p>
                      <a:pPr marL="0" lvl="0" indent="233363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en-US" sz="1400" baseline="0" dirty="0" smtClean="0">
                          <a:latin typeface="+mn-lt"/>
                        </a:rPr>
                        <a:t>Conduct test according to test specification.</a:t>
                      </a:r>
                    </a:p>
                    <a:p>
                      <a:pPr marL="0" lvl="0" indent="233363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en-US" sz="1400" baseline="0" dirty="0" smtClean="0">
                          <a:latin typeface="+mn-lt"/>
                        </a:rPr>
                        <a:t>Create bug report, test result.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233363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en-US" sz="1400" baseline="0" dirty="0" smtClean="0">
                          <a:latin typeface="+mn-lt"/>
                        </a:rPr>
                        <a:t>Checking and giving feedback on Mentee’s output.</a:t>
                      </a:r>
                    </a:p>
                    <a:p>
                      <a:pPr marL="0" lvl="0" indent="233363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en-US" sz="1400" baseline="0" dirty="0" smtClean="0">
                          <a:latin typeface="+mn-lt"/>
                        </a:rPr>
                        <a:t>Provide old test program, test report.</a:t>
                      </a:r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53724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80000" y="659001"/>
            <a:ext cx="9000000" cy="720197"/>
          </a:xfrm>
        </p:spPr>
        <p:txBody>
          <a:bodyPr/>
          <a:lstStyle/>
          <a:p>
            <a:r>
              <a:rPr lang="en-US" dirty="0"/>
              <a:t>GAP ANALYSIS AND SOLUTION </a:t>
            </a:r>
            <a:r>
              <a:rPr lang="en-US" dirty="0" smtClean="0"/>
              <a:t>(2/4</a:t>
            </a:r>
            <a:r>
              <a:rPr lang="en-US" dirty="0"/>
              <a:t>)</a:t>
            </a:r>
            <a:br>
              <a:rPr lang="en-US" dirty="0"/>
            </a:br>
            <a:r>
              <a:rPr lang="en-US" sz="2000" dirty="0"/>
              <a:t>MAIN-ROLE SKILLS</a:t>
            </a:r>
            <a:endParaRPr kumimoji="1" 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11</a:t>
            </a:fld>
            <a:endParaRPr lang="de-DE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6875746"/>
              </p:ext>
            </p:extLst>
          </p:nvPr>
        </p:nvGraphicFramePr>
        <p:xfrm>
          <a:off x="1078992" y="1697080"/>
          <a:ext cx="10058400" cy="43204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56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42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058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409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323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dirty="0" smtClean="0">
                          <a:latin typeface="+mn-lt"/>
                        </a:rPr>
                        <a:t>Skill </a:t>
                      </a:r>
                      <a:endParaRPr lang="en-US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400" dirty="0" smtClean="0">
                          <a:latin typeface="+mn-lt"/>
                        </a:rPr>
                        <a:t>Gap</a:t>
                      </a:r>
                      <a:endParaRPr lang="en-US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400" dirty="0" smtClean="0">
                          <a:latin typeface="+mn-lt"/>
                        </a:rPr>
                        <a:t>Root</a:t>
                      </a:r>
                      <a:r>
                        <a:rPr lang="en-US" sz="1400" baseline="0" dirty="0" smtClean="0">
                          <a:latin typeface="+mn-lt"/>
                        </a:rPr>
                        <a:t> Cause</a:t>
                      </a:r>
                      <a:endParaRPr lang="en-US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400" dirty="0" smtClean="0">
                          <a:latin typeface="+mn-lt"/>
                        </a:rPr>
                        <a:t>Mentee’s Action </a:t>
                      </a:r>
                      <a:endParaRPr lang="en-US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400" dirty="0" smtClean="0">
                          <a:latin typeface="+mn-lt"/>
                        </a:rPr>
                        <a:t>Mentor’s Action</a:t>
                      </a:r>
                      <a:endParaRPr lang="en-US" sz="14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56726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400" b="1" dirty="0" smtClean="0">
                          <a:latin typeface="+mn-lt"/>
                        </a:rPr>
                        <a:t>Failure</a:t>
                      </a:r>
                      <a:r>
                        <a:rPr lang="en-US" sz="1400" b="1" baseline="0" dirty="0" smtClean="0">
                          <a:latin typeface="+mn-lt"/>
                        </a:rPr>
                        <a:t> Analysis</a:t>
                      </a:r>
                      <a:endParaRPr lang="en-US" sz="14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2333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Cannot </a:t>
                      </a:r>
                      <a:r>
                        <a:rPr lang="en-US" sz="14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locate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the </a:t>
                      </a:r>
                      <a:r>
                        <a:rPr lang="en-US" sz="14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root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sz="14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cause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of the failure as well as the side effect.</a:t>
                      </a:r>
                    </a:p>
                    <a:p>
                      <a:pPr marL="0" marR="0" lvl="0" indent="2333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1400" dirty="0" smtClean="0">
                          <a:latin typeface="+mn-lt"/>
                        </a:rPr>
                        <a:t>Cannot</a:t>
                      </a:r>
                      <a:r>
                        <a:rPr lang="en-US" sz="1400" baseline="0" dirty="0" smtClean="0">
                          <a:latin typeface="+mn-lt"/>
                        </a:rPr>
                        <a:t> make analysis report.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2333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1400" baseline="0" dirty="0" smtClean="0">
                          <a:latin typeface="+mn-lt"/>
                        </a:rPr>
                        <a:t>Do not know methodology to analyze a failure.</a:t>
                      </a:r>
                    </a:p>
                    <a:p>
                      <a:pPr marL="0" marR="0" lvl="0" indent="2333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1400" dirty="0" smtClean="0">
                          <a:latin typeface="+mn-lt"/>
                        </a:rPr>
                        <a:t>Have not yet created</a:t>
                      </a:r>
                      <a:r>
                        <a:rPr lang="en-US" sz="1400" baseline="0" dirty="0" smtClean="0">
                          <a:latin typeface="+mn-lt"/>
                        </a:rPr>
                        <a:t> analysis report.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233363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en-US" sz="1400" dirty="0" smtClean="0">
                          <a:latin typeface="+mn-lt"/>
                        </a:rPr>
                        <a:t>Practice</a:t>
                      </a:r>
                      <a:r>
                        <a:rPr lang="en-US" sz="1400" baseline="0" dirty="0" smtClean="0">
                          <a:latin typeface="+mn-lt"/>
                        </a:rPr>
                        <a:t> to analyze the bug/failure from simple to complicated base on existing analysis report.</a:t>
                      </a:r>
                    </a:p>
                    <a:p>
                      <a:pPr marL="0" indent="233363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en-US" sz="1400" baseline="0" dirty="0" smtClean="0">
                          <a:latin typeface="+mn-lt"/>
                        </a:rPr>
                        <a:t>Review guideline and create analysis report for assigned module.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233363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en-US" sz="1400" b="0" i="0" dirty="0">
                          <a:solidFill>
                            <a:srgbClr val="3C3C3B"/>
                          </a:solidFill>
                          <a:effectLst/>
                          <a:latin typeface="+mn-lt"/>
                        </a:rPr>
                        <a:t>Provide </a:t>
                      </a:r>
                      <a:r>
                        <a:rPr lang="en-US" sz="1400" b="0" i="0" dirty="0" smtClean="0">
                          <a:solidFill>
                            <a:srgbClr val="3C3C3B"/>
                          </a:solidFill>
                          <a:effectLst/>
                          <a:latin typeface="+mn-lt"/>
                        </a:rPr>
                        <a:t>kernel documents and hardware manual,</a:t>
                      </a:r>
                      <a:r>
                        <a:rPr lang="en-US" sz="1400" b="0" i="0" dirty="0">
                          <a:solidFill>
                            <a:srgbClr val="3C3C3B"/>
                          </a:solidFill>
                          <a:effectLst/>
                          <a:latin typeface="+mn-lt"/>
                        </a:rPr>
                        <a:t/>
                      </a:r>
                      <a:br>
                        <a:rPr lang="en-US" sz="1400" b="0" i="0" dirty="0">
                          <a:solidFill>
                            <a:srgbClr val="3C3C3B"/>
                          </a:solidFill>
                          <a:effectLst/>
                          <a:latin typeface="+mn-lt"/>
                        </a:rPr>
                      </a:br>
                      <a:r>
                        <a:rPr lang="en-US" sz="1400" b="0" i="0" dirty="0">
                          <a:solidFill>
                            <a:srgbClr val="3C3C3B"/>
                          </a:solidFill>
                          <a:effectLst/>
                          <a:latin typeface="+mn-lt"/>
                        </a:rPr>
                        <a:t>and advice to trace</a:t>
                      </a:r>
                      <a:br>
                        <a:rPr lang="en-US" sz="1400" b="0" i="0" dirty="0">
                          <a:solidFill>
                            <a:srgbClr val="3C3C3B"/>
                          </a:solidFill>
                          <a:effectLst/>
                          <a:latin typeface="+mn-lt"/>
                        </a:rPr>
                      </a:br>
                      <a:r>
                        <a:rPr lang="en-US" sz="1400" b="0" i="0" dirty="0">
                          <a:solidFill>
                            <a:srgbClr val="3C3C3B"/>
                          </a:solidFill>
                          <a:effectLst/>
                          <a:latin typeface="+mn-lt"/>
                        </a:rPr>
                        <a:t>the root cause</a:t>
                      </a:r>
                      <a:r>
                        <a:rPr lang="en-US" sz="1400" b="0" i="0" dirty="0" smtClean="0">
                          <a:solidFill>
                            <a:srgbClr val="3C3C3B"/>
                          </a:solidFill>
                          <a:effectLst/>
                          <a:latin typeface="+mn-lt"/>
                        </a:rPr>
                        <a:t>.</a:t>
                      </a:r>
                    </a:p>
                    <a:p>
                      <a:pPr marL="0" indent="233363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en-US" sz="1400" b="0" i="0" dirty="0" smtClean="0">
                          <a:solidFill>
                            <a:srgbClr val="3C3C3B"/>
                          </a:solidFill>
                          <a:effectLst/>
                          <a:latin typeface="+mn-lt"/>
                        </a:rPr>
                        <a:t>Review </a:t>
                      </a:r>
                      <a:r>
                        <a:rPr lang="en-US" sz="1400" b="0" i="0" dirty="0">
                          <a:solidFill>
                            <a:srgbClr val="3C3C3B"/>
                          </a:solidFill>
                          <a:effectLst/>
                          <a:latin typeface="+mn-lt"/>
                        </a:rPr>
                        <a:t>output,</a:t>
                      </a:r>
                      <a:br>
                        <a:rPr lang="en-US" sz="1400" b="0" i="0" dirty="0">
                          <a:solidFill>
                            <a:srgbClr val="3C3C3B"/>
                          </a:solidFill>
                          <a:effectLst/>
                          <a:latin typeface="+mn-lt"/>
                        </a:rPr>
                      </a:br>
                      <a:r>
                        <a:rPr lang="en-US" sz="1400" b="0" i="0" dirty="0">
                          <a:solidFill>
                            <a:srgbClr val="3C3C3B"/>
                          </a:solidFill>
                          <a:effectLst/>
                          <a:latin typeface="+mn-lt"/>
                        </a:rPr>
                        <a:t>discuss and share</a:t>
                      </a:r>
                      <a:br>
                        <a:rPr lang="en-US" sz="1400" b="0" i="0" dirty="0">
                          <a:solidFill>
                            <a:srgbClr val="3C3C3B"/>
                          </a:solidFill>
                          <a:effectLst/>
                          <a:latin typeface="+mn-lt"/>
                        </a:rPr>
                      </a:br>
                      <a:r>
                        <a:rPr lang="en-US" sz="1400" b="0" i="0" dirty="0">
                          <a:solidFill>
                            <a:srgbClr val="3C3C3B"/>
                          </a:solidFill>
                          <a:effectLst/>
                          <a:latin typeface="+mn-lt"/>
                        </a:rPr>
                        <a:t>experiences.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5593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400" b="1" dirty="0" smtClean="0">
                          <a:latin typeface="+mn-lt"/>
                        </a:rPr>
                        <a:t>Test environment construction</a:t>
                      </a:r>
                      <a:endParaRPr lang="en-US" sz="14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233363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en-US" sz="1400" dirty="0" smtClean="0">
                          <a:latin typeface="+mn-lt"/>
                        </a:rPr>
                        <a:t>Can</a:t>
                      </a:r>
                      <a:r>
                        <a:rPr lang="en-US" sz="1400" baseline="0" dirty="0" smtClean="0">
                          <a:latin typeface="+mn-lt"/>
                        </a:rPr>
                        <a:t> set up software environment/hardware environment for test execution with many support from mentor.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233363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Wingdings" panose="05000000000000000000" pitchFamily="2" charset="2"/>
                        <a:buChar char="Ø"/>
                        <a:tabLst/>
                      </a:pPr>
                      <a:r>
                        <a:rPr lang="en-US" sz="1400" dirty="0" smtClean="0">
                          <a:latin typeface="+mn-lt"/>
                        </a:rPr>
                        <a:t>Do not know architecture</a:t>
                      </a:r>
                      <a:r>
                        <a:rPr lang="en-US" sz="1400" baseline="0" dirty="0" smtClean="0">
                          <a:latin typeface="+mn-lt"/>
                        </a:rPr>
                        <a:t> of testing environment</a:t>
                      </a:r>
                    </a:p>
                    <a:p>
                      <a:pPr marL="0" indent="233363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Wingdings" panose="05000000000000000000" pitchFamily="2" charset="2"/>
                        <a:buChar char="Ø"/>
                        <a:tabLst/>
                      </a:pPr>
                      <a:r>
                        <a:rPr lang="en-US" sz="1400" baseline="0" dirty="0" smtClean="0">
                          <a:latin typeface="+mn-lt"/>
                        </a:rPr>
                        <a:t>Do not set up any testing environment before.</a:t>
                      </a:r>
                      <a:endParaRPr lang="en-US" sz="1400" b="1" baseline="0" dirty="0" smtClean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233363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en-US" sz="1400" b="0" i="0" dirty="0" smtClean="0">
                          <a:solidFill>
                            <a:srgbClr val="3C3C3B"/>
                          </a:solidFill>
                          <a:effectLst/>
                          <a:latin typeface="+mn-lt"/>
                        </a:rPr>
                        <a:t>Investigate</a:t>
                      </a:r>
                      <a:r>
                        <a:rPr lang="en-US" sz="1400" b="0" i="0" baseline="0" dirty="0" smtClean="0">
                          <a:solidFill>
                            <a:srgbClr val="3C3C3B"/>
                          </a:solidFill>
                          <a:effectLst/>
                          <a:latin typeface="+mn-lt"/>
                        </a:rPr>
                        <a:t> the guideline to know the process of setting environment</a:t>
                      </a:r>
                    </a:p>
                    <a:p>
                      <a:pPr marL="0" indent="233363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en-US" sz="1400" dirty="0" smtClean="0">
                          <a:effectLst/>
                          <a:latin typeface="+mn-lt"/>
                        </a:rPr>
                        <a:t>Practice to set up testing</a:t>
                      </a:r>
                      <a:r>
                        <a:rPr lang="en-US" sz="1400" baseline="0" dirty="0" smtClean="0">
                          <a:effectLst/>
                          <a:latin typeface="+mn-lt"/>
                        </a:rPr>
                        <a:t> environment step by step base on Mentor’s support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228600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en-US" sz="1400" b="0" i="0" dirty="0" smtClean="0">
                          <a:solidFill>
                            <a:srgbClr val="3C3C3B"/>
                          </a:solidFill>
                          <a:effectLst/>
                          <a:latin typeface="+mn-lt"/>
                        </a:rPr>
                        <a:t>Provide documents,</a:t>
                      </a:r>
                      <a:br>
                        <a:rPr lang="en-US" sz="1400" b="0" i="0" dirty="0" smtClean="0">
                          <a:solidFill>
                            <a:srgbClr val="3C3C3B"/>
                          </a:solidFill>
                          <a:effectLst/>
                          <a:latin typeface="+mn-lt"/>
                        </a:rPr>
                      </a:br>
                      <a:r>
                        <a:rPr lang="en-US" sz="1400" b="0" i="0" dirty="0" smtClean="0">
                          <a:solidFill>
                            <a:srgbClr val="3C3C3B"/>
                          </a:solidFill>
                          <a:effectLst/>
                          <a:latin typeface="+mn-lt"/>
                        </a:rPr>
                        <a:t>manual and hints.</a:t>
                      </a:r>
                    </a:p>
                    <a:p>
                      <a:pPr marL="0" lvl="0" indent="228600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en-US" sz="1400" b="0" i="0" dirty="0" smtClean="0">
                          <a:solidFill>
                            <a:srgbClr val="3C3C3B"/>
                          </a:solidFill>
                          <a:effectLst/>
                          <a:latin typeface="+mn-lt"/>
                        </a:rPr>
                        <a:t>Review result and</a:t>
                      </a:r>
                      <a:br>
                        <a:rPr lang="en-US" sz="1400" b="0" i="0" dirty="0" smtClean="0">
                          <a:solidFill>
                            <a:srgbClr val="3C3C3B"/>
                          </a:solidFill>
                          <a:effectLst/>
                          <a:latin typeface="+mn-lt"/>
                        </a:rPr>
                      </a:br>
                      <a:r>
                        <a:rPr lang="en-US" sz="1400" b="0" i="0" dirty="0" smtClean="0">
                          <a:solidFill>
                            <a:srgbClr val="3C3C3B"/>
                          </a:solidFill>
                          <a:effectLst/>
                          <a:latin typeface="+mn-lt"/>
                        </a:rPr>
                        <a:t>discuss with mentee</a:t>
                      </a:r>
                      <a:br>
                        <a:rPr lang="en-US" sz="1400" b="0" i="0" dirty="0" smtClean="0">
                          <a:solidFill>
                            <a:srgbClr val="3C3C3B"/>
                          </a:solidFill>
                          <a:effectLst/>
                          <a:latin typeface="+mn-lt"/>
                        </a:rPr>
                      </a:br>
                      <a:r>
                        <a:rPr lang="en-US" sz="1400" b="0" i="0" dirty="0" smtClean="0">
                          <a:solidFill>
                            <a:srgbClr val="3C3C3B"/>
                          </a:solidFill>
                          <a:effectLst/>
                          <a:latin typeface="+mn-lt"/>
                        </a:rPr>
                        <a:t>to confirm</a:t>
                      </a:r>
                      <a:br>
                        <a:rPr lang="en-US" sz="1400" b="0" i="0" dirty="0" smtClean="0">
                          <a:solidFill>
                            <a:srgbClr val="3C3C3B"/>
                          </a:solidFill>
                          <a:effectLst/>
                          <a:latin typeface="+mn-lt"/>
                        </a:rPr>
                      </a:br>
                      <a:r>
                        <a:rPr lang="en-US" sz="1400" b="0" i="0" dirty="0" smtClean="0">
                          <a:solidFill>
                            <a:srgbClr val="3C3C3B"/>
                          </a:solidFill>
                          <a:effectLst/>
                          <a:latin typeface="+mn-lt"/>
                        </a:rPr>
                        <a:t>understanding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66143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80000" y="659001"/>
            <a:ext cx="9000000" cy="720197"/>
          </a:xfrm>
        </p:spPr>
        <p:txBody>
          <a:bodyPr/>
          <a:lstStyle/>
          <a:p>
            <a:r>
              <a:rPr lang="en-US" dirty="0"/>
              <a:t>GAP ANALYSIS AND SOLUTION </a:t>
            </a:r>
            <a:r>
              <a:rPr lang="en-US" dirty="0" smtClean="0"/>
              <a:t>(3/4</a:t>
            </a:r>
            <a:r>
              <a:rPr lang="en-US" dirty="0"/>
              <a:t>)</a:t>
            </a:r>
            <a:br>
              <a:rPr lang="en-US" dirty="0"/>
            </a:br>
            <a:r>
              <a:rPr lang="en-US" sz="2000" dirty="0"/>
              <a:t>COMMON SKILLS</a:t>
            </a:r>
            <a:endParaRPr kumimoji="1" 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12</a:t>
            </a:fld>
            <a:endParaRPr lang="de-DE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5376024"/>
              </p:ext>
            </p:extLst>
          </p:nvPr>
        </p:nvGraphicFramePr>
        <p:xfrm>
          <a:off x="685800" y="1600200"/>
          <a:ext cx="10601214" cy="46896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2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81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543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665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837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3354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400" dirty="0" smtClean="0"/>
                        <a:t>Skill 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400" dirty="0" smtClean="0"/>
                        <a:t>Gap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400" dirty="0" smtClean="0"/>
                        <a:t>Root</a:t>
                      </a:r>
                      <a:r>
                        <a:rPr lang="en-US" sz="1400" baseline="0" dirty="0" smtClean="0"/>
                        <a:t> Cause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400" dirty="0" smtClean="0"/>
                        <a:t>Mentee’s Action 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400" dirty="0" smtClean="0"/>
                        <a:t>Mentor’s Action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5093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latin typeface="Arial (Body)"/>
                        </a:rPr>
                        <a:t>Operating</a:t>
                      </a:r>
                      <a:r>
                        <a:rPr lang="en-US" sz="1400" b="1" baseline="0" dirty="0" smtClean="0">
                          <a:latin typeface="Arial (Body)"/>
                        </a:rPr>
                        <a:t> system</a:t>
                      </a:r>
                      <a:endParaRPr lang="en-US" sz="1400" b="1" dirty="0" smtClean="0">
                        <a:latin typeface="Arial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233363" algn="l">
                        <a:lnSpc>
                          <a:spcPct val="10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US" sz="1400" b="0" i="0" dirty="0" smtClean="0">
                          <a:solidFill>
                            <a:srgbClr val="3C3C3B"/>
                          </a:solidFill>
                          <a:effectLst/>
                          <a:latin typeface="Arial (Body)"/>
                        </a:rPr>
                        <a:t>Lack of knowledge about Linux.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233363" algn="l">
                        <a:lnSpc>
                          <a:spcPct val="10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US" sz="1400" b="0" i="0" dirty="0" smtClean="0">
                          <a:solidFill>
                            <a:srgbClr val="3C3C3B"/>
                          </a:solidFill>
                          <a:effectLst/>
                          <a:latin typeface="Arial (Body)"/>
                        </a:rPr>
                        <a:t>Do </a:t>
                      </a:r>
                      <a:r>
                        <a:rPr lang="en-US" sz="1400" b="0" i="0" dirty="0">
                          <a:solidFill>
                            <a:srgbClr val="3C3C3B"/>
                          </a:solidFill>
                          <a:effectLst/>
                          <a:latin typeface="Arial (Body)"/>
                        </a:rPr>
                        <a:t>not </a:t>
                      </a:r>
                      <a:r>
                        <a:rPr lang="en-US" sz="1400" b="0" i="0" dirty="0" smtClean="0">
                          <a:solidFill>
                            <a:srgbClr val="3C3C3B"/>
                          </a:solidFill>
                          <a:effectLst/>
                          <a:latin typeface="Arial (Body)"/>
                        </a:rPr>
                        <a:t>have experience with Linux </a:t>
                      </a:r>
                      <a:r>
                        <a:rPr lang="en-US" sz="1400" b="0" i="0" baseline="0" dirty="0" smtClean="0">
                          <a:solidFill>
                            <a:srgbClr val="3C3C3B"/>
                          </a:solidFill>
                          <a:effectLst/>
                          <a:latin typeface="Arial (Body)"/>
                        </a:rPr>
                        <a:t>before</a:t>
                      </a:r>
                      <a:r>
                        <a:rPr lang="en-US" sz="1400" b="0" i="0" dirty="0" smtClean="0">
                          <a:solidFill>
                            <a:srgbClr val="3C3C3B"/>
                          </a:solidFill>
                          <a:effectLst/>
                          <a:latin typeface="Arial (Body)"/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233363" algn="just">
                        <a:lnSpc>
                          <a:spcPct val="10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US" sz="1400" b="0" i="0" dirty="0" smtClean="0">
                          <a:solidFill>
                            <a:srgbClr val="3C3C3B"/>
                          </a:solidFill>
                          <a:effectLst/>
                          <a:latin typeface="Arial (Body)"/>
                        </a:rPr>
                        <a:t>Investigating</a:t>
                      </a:r>
                    </a:p>
                    <a:p>
                      <a:pPr marL="0" indent="0" algn="just">
                        <a:lnSpc>
                          <a:spcPct val="10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en-US" sz="1400" b="0" i="0" dirty="0" smtClean="0">
                          <a:solidFill>
                            <a:srgbClr val="3C3C3B"/>
                          </a:solidFill>
                          <a:effectLst/>
                          <a:latin typeface="Arial (Body)"/>
                        </a:rPr>
                        <a:t>Linux</a:t>
                      </a:r>
                    </a:p>
                    <a:p>
                      <a:pPr marL="0" indent="0" algn="l">
                        <a:lnSpc>
                          <a:spcPct val="10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en-US" sz="1400" b="0" i="0" dirty="0" smtClean="0">
                          <a:solidFill>
                            <a:srgbClr val="3C3C3B"/>
                          </a:solidFill>
                          <a:effectLst/>
                          <a:latin typeface="Arial (Body)"/>
                        </a:rPr>
                        <a:t>Embedded Linux</a:t>
                      </a:r>
                      <a:endParaRPr lang="en-US" sz="1400" dirty="0">
                        <a:effectLst/>
                        <a:latin typeface="Arial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233363" algn="l">
                        <a:lnSpc>
                          <a:spcPct val="10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US" sz="1400" dirty="0" smtClean="0">
                          <a:effectLst/>
                          <a:latin typeface="Arial (Body)"/>
                        </a:rPr>
                        <a:t>Provide </a:t>
                      </a:r>
                      <a:r>
                        <a:rPr lang="en-US" sz="1400" baseline="0" dirty="0" smtClean="0">
                          <a:effectLst/>
                          <a:latin typeface="Arial (Body)"/>
                        </a:rPr>
                        <a:t>material to Mentee.</a:t>
                      </a:r>
                    </a:p>
                    <a:p>
                      <a:pPr marL="0" lvl="0" indent="233363" algn="l">
                        <a:lnSpc>
                          <a:spcPct val="10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US" sz="1400" baseline="0" dirty="0" smtClean="0">
                          <a:effectLst/>
                          <a:latin typeface="Arial (Body)"/>
                        </a:rPr>
                        <a:t>Share knowledge and experiment</a:t>
                      </a:r>
                      <a:endParaRPr lang="en-US" sz="1400" dirty="0">
                        <a:effectLst/>
                        <a:latin typeface="Arial (Body)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38137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latin typeface="Arial (Body)"/>
                        </a:rPr>
                        <a:t>Testing</a:t>
                      </a:r>
                      <a:r>
                        <a:rPr lang="en-US" sz="1400" b="1" baseline="0" dirty="0" smtClean="0">
                          <a:latin typeface="Arial (Body)"/>
                        </a:rPr>
                        <a:t> process</a:t>
                      </a:r>
                      <a:endParaRPr lang="en-US" sz="1400" b="1" dirty="0" smtClean="0">
                        <a:latin typeface="Arial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233363" algn="l">
                        <a:lnSpc>
                          <a:spcPct val="10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US" sz="1400" b="0" i="0" dirty="0" smtClean="0">
                          <a:solidFill>
                            <a:srgbClr val="3C3C3B"/>
                          </a:solidFill>
                          <a:effectLst/>
                          <a:latin typeface="Arial (Body)"/>
                        </a:rPr>
                        <a:t>Do</a:t>
                      </a:r>
                      <a:r>
                        <a:rPr lang="en-US" sz="1400" b="0" i="0" baseline="0" dirty="0" smtClean="0">
                          <a:solidFill>
                            <a:srgbClr val="3C3C3B"/>
                          </a:solidFill>
                          <a:effectLst/>
                          <a:latin typeface="Arial (Body)"/>
                        </a:rPr>
                        <a:t> not understand test specification clearly.</a:t>
                      </a:r>
                      <a:endParaRPr lang="en-US" sz="1400" b="0" i="0" dirty="0" smtClean="0">
                        <a:solidFill>
                          <a:srgbClr val="3C3C3B"/>
                        </a:solidFill>
                        <a:effectLst/>
                        <a:latin typeface="Arial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233363" algn="l">
                        <a:lnSpc>
                          <a:spcPct val="10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US" sz="1400" b="0" i="0" dirty="0" smtClean="0">
                          <a:solidFill>
                            <a:srgbClr val="3C3C3B"/>
                          </a:solidFill>
                          <a:effectLst/>
                          <a:latin typeface="Arial (Body)"/>
                        </a:rPr>
                        <a:t>Have</a:t>
                      </a:r>
                      <a:r>
                        <a:rPr lang="en-US" sz="1400" b="0" i="0" baseline="0" dirty="0" smtClean="0">
                          <a:solidFill>
                            <a:srgbClr val="3C3C3B"/>
                          </a:solidFill>
                          <a:effectLst/>
                          <a:latin typeface="Arial (Body)"/>
                        </a:rPr>
                        <a:t> not  enough experience to evaluate the work. Like construct environment take too much time, some times carelessness …</a:t>
                      </a:r>
                      <a:endParaRPr lang="en-US" sz="1400" b="0" i="0" dirty="0" smtClean="0">
                        <a:solidFill>
                          <a:srgbClr val="3C3C3B"/>
                        </a:solidFill>
                        <a:effectLst/>
                        <a:latin typeface="Arial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233363" algn="just">
                        <a:lnSpc>
                          <a:spcPct val="10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US" sz="1400" dirty="0" smtClean="0">
                          <a:effectLst/>
                          <a:latin typeface="Arial (Body)"/>
                        </a:rPr>
                        <a:t>Make conclusion and evaluate the result</a:t>
                      </a:r>
                      <a:r>
                        <a:rPr lang="en-US" sz="1400" baseline="0" dirty="0" smtClean="0">
                          <a:effectLst/>
                          <a:latin typeface="Arial (Body)"/>
                        </a:rPr>
                        <a:t> to give feedback to Mentor.</a:t>
                      </a:r>
                    </a:p>
                    <a:p>
                      <a:pPr marL="0" indent="233363" algn="l">
                        <a:lnSpc>
                          <a:spcPct val="10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US" sz="1400" baseline="0" dirty="0" smtClean="0">
                          <a:effectLst/>
                          <a:latin typeface="Arial (Body)"/>
                        </a:rPr>
                        <a:t>Self investigate then confirm with mentor.</a:t>
                      </a:r>
                      <a:endParaRPr lang="en-US" sz="1400" dirty="0">
                        <a:effectLst/>
                        <a:latin typeface="Arial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233363" algn="l">
                        <a:lnSpc>
                          <a:spcPct val="10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US" sz="1400" dirty="0" smtClean="0">
                          <a:effectLst/>
                          <a:latin typeface="Arial (Body)"/>
                        </a:rPr>
                        <a:t>Confirm</a:t>
                      </a:r>
                      <a:r>
                        <a:rPr lang="en-US" sz="1400" baseline="0" dirty="0" smtClean="0">
                          <a:effectLst/>
                          <a:latin typeface="Arial (Body)"/>
                        </a:rPr>
                        <a:t> Mentee’s feedback and fix Mentee’s errors.</a:t>
                      </a:r>
                      <a:endParaRPr lang="en-US" sz="1400" dirty="0">
                        <a:effectLst/>
                        <a:latin typeface="Arial (Body)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61615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err="1" smtClean="0">
                          <a:latin typeface="Arial (Body)"/>
                        </a:rPr>
                        <a:t>Soc</a:t>
                      </a:r>
                      <a:r>
                        <a:rPr lang="en-US" sz="1400" b="1" dirty="0" smtClean="0">
                          <a:latin typeface="Arial (Body)"/>
                        </a:rPr>
                        <a:t> Architecture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233363" algn="l">
                        <a:lnSpc>
                          <a:spcPct val="10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US" sz="1400" b="0" i="0" dirty="0" smtClean="0">
                          <a:solidFill>
                            <a:srgbClr val="3C3C3B"/>
                          </a:solidFill>
                          <a:effectLst/>
                          <a:latin typeface="Arial (Body)"/>
                        </a:rPr>
                        <a:t>Do not understand about system</a:t>
                      </a:r>
                      <a:r>
                        <a:rPr lang="en-US" sz="1400" b="0" i="0" baseline="0" dirty="0" smtClean="0">
                          <a:solidFill>
                            <a:srgbClr val="3C3C3B"/>
                          </a:solidFill>
                          <a:effectLst/>
                          <a:latin typeface="Arial (Body)"/>
                        </a:rPr>
                        <a:t> architecture </a:t>
                      </a:r>
                      <a:endParaRPr lang="en-US" sz="1400" b="0" i="0" dirty="0" smtClean="0">
                        <a:solidFill>
                          <a:srgbClr val="3C3C3B"/>
                        </a:solidFill>
                        <a:effectLst/>
                        <a:latin typeface="Arial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233363" algn="l">
                        <a:lnSpc>
                          <a:spcPct val="10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US" sz="1400" b="0" i="0" dirty="0" smtClean="0">
                          <a:solidFill>
                            <a:srgbClr val="3C3C3B"/>
                          </a:solidFill>
                          <a:effectLst/>
                          <a:latin typeface="Arial (Body)"/>
                        </a:rPr>
                        <a:t>Have not worked with</a:t>
                      </a:r>
                      <a:r>
                        <a:rPr lang="en-US" sz="1400" b="0" i="0" baseline="0" dirty="0" smtClean="0">
                          <a:solidFill>
                            <a:srgbClr val="3C3C3B"/>
                          </a:solidFill>
                          <a:effectLst/>
                          <a:latin typeface="Arial (Body)"/>
                        </a:rPr>
                        <a:t> these architecture before.</a:t>
                      </a:r>
                      <a:endParaRPr lang="en-US" sz="1400" b="0" i="0" dirty="0" smtClean="0">
                        <a:solidFill>
                          <a:srgbClr val="3C3C3B"/>
                        </a:solidFill>
                        <a:effectLst/>
                        <a:latin typeface="Arial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228600" algn="l">
                        <a:lnSpc>
                          <a:spcPct val="10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US" sz="1400" dirty="0" smtClean="0">
                          <a:effectLst/>
                          <a:latin typeface="Arial (Body)"/>
                        </a:rPr>
                        <a:t>Gain knowledge about </a:t>
                      </a:r>
                      <a:r>
                        <a:rPr lang="en-US" sz="1400" dirty="0" err="1" smtClean="0">
                          <a:effectLst/>
                          <a:latin typeface="Arial (Body)"/>
                        </a:rPr>
                        <a:t>SoC</a:t>
                      </a:r>
                      <a:r>
                        <a:rPr lang="en-US" sz="1400" dirty="0" smtClean="0">
                          <a:effectLst/>
                          <a:latin typeface="Arial (Body)"/>
                        </a:rPr>
                        <a:t> by investigate</a:t>
                      </a:r>
                      <a:r>
                        <a:rPr lang="en-US" sz="1400" baseline="0" dirty="0" smtClean="0">
                          <a:effectLst/>
                          <a:latin typeface="Arial (Body)"/>
                        </a:rPr>
                        <a:t> references and by sharing experience of Mentor</a:t>
                      </a:r>
                      <a:endParaRPr lang="en-US" sz="1400" dirty="0">
                        <a:effectLst/>
                        <a:latin typeface="Arial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233363" algn="l">
                        <a:lnSpc>
                          <a:spcPct val="10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US" sz="1400" dirty="0" smtClean="0">
                          <a:effectLst/>
                          <a:latin typeface="Arial (Body)"/>
                        </a:rPr>
                        <a:t>Share</a:t>
                      </a:r>
                      <a:r>
                        <a:rPr lang="en-US" sz="1400" baseline="0" dirty="0" smtClean="0">
                          <a:effectLst/>
                          <a:latin typeface="Arial (Body)"/>
                        </a:rPr>
                        <a:t> the experience of </a:t>
                      </a:r>
                      <a:r>
                        <a:rPr lang="en-US" sz="1400" baseline="0" dirty="0" err="1" smtClean="0">
                          <a:effectLst/>
                          <a:latin typeface="Arial (Body)"/>
                        </a:rPr>
                        <a:t>SoC</a:t>
                      </a:r>
                      <a:r>
                        <a:rPr lang="en-US" sz="1400" baseline="0" dirty="0" smtClean="0">
                          <a:effectLst/>
                          <a:latin typeface="Arial (Body)"/>
                        </a:rPr>
                        <a:t> , ARM architecture document to Mentee and confirm Mentee’s understanding.</a:t>
                      </a:r>
                      <a:endParaRPr lang="en-US" sz="1400" dirty="0">
                        <a:effectLst/>
                        <a:latin typeface="Arial (Body)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67082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80000" y="659001"/>
            <a:ext cx="9000000" cy="720197"/>
          </a:xfrm>
        </p:spPr>
        <p:txBody>
          <a:bodyPr/>
          <a:lstStyle/>
          <a:p>
            <a:r>
              <a:rPr lang="en-US" dirty="0"/>
              <a:t>GAP ANALYSIS AND SOLUTION </a:t>
            </a:r>
            <a:r>
              <a:rPr lang="en-US" dirty="0" smtClean="0"/>
              <a:t>(4/4</a:t>
            </a:r>
            <a:r>
              <a:rPr lang="en-US" dirty="0"/>
              <a:t>)</a:t>
            </a:r>
            <a:br>
              <a:rPr lang="en-US" dirty="0"/>
            </a:br>
            <a:r>
              <a:rPr lang="en-US" sz="2000" dirty="0"/>
              <a:t>COMMON SKILLS</a:t>
            </a:r>
            <a:endParaRPr kumimoji="1" 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13</a:t>
            </a:fld>
            <a:endParaRPr lang="de-DE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7228418"/>
              </p:ext>
            </p:extLst>
          </p:nvPr>
        </p:nvGraphicFramePr>
        <p:xfrm>
          <a:off x="762000" y="1600200"/>
          <a:ext cx="10972799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5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46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01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902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681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0029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600" dirty="0" smtClean="0">
                          <a:latin typeface="+mn-lt"/>
                        </a:rPr>
                        <a:t>Skill </a:t>
                      </a:r>
                      <a:endParaRPr lang="en-US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600" dirty="0" smtClean="0">
                          <a:latin typeface="+mn-lt"/>
                        </a:rPr>
                        <a:t>Gap</a:t>
                      </a:r>
                      <a:endParaRPr lang="en-US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600" dirty="0" smtClean="0">
                          <a:latin typeface="+mn-lt"/>
                        </a:rPr>
                        <a:t>Root</a:t>
                      </a:r>
                      <a:r>
                        <a:rPr lang="en-US" sz="1600" baseline="0" dirty="0" smtClean="0">
                          <a:latin typeface="+mn-lt"/>
                        </a:rPr>
                        <a:t> Cause</a:t>
                      </a:r>
                      <a:endParaRPr lang="en-US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600" dirty="0" smtClean="0">
                          <a:latin typeface="+mn-lt"/>
                        </a:rPr>
                        <a:t>Mentee’s Action </a:t>
                      </a:r>
                      <a:endParaRPr lang="en-US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600" dirty="0" smtClean="0">
                          <a:latin typeface="+mn-lt"/>
                        </a:rPr>
                        <a:t>Mentor’s Action</a:t>
                      </a:r>
                      <a:endParaRPr lang="en-US" sz="16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81291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600" b="1" dirty="0" smtClean="0">
                          <a:latin typeface="+mn-lt"/>
                        </a:rPr>
                        <a:t>Management</a:t>
                      </a:r>
                      <a:endParaRPr lang="en-US" sz="16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US" sz="1600" dirty="0" smtClean="0">
                          <a:effectLst/>
                          <a:latin typeface="+mn-lt"/>
                        </a:rPr>
                        <a:t>  Can’t arrange</a:t>
                      </a:r>
                      <a:r>
                        <a:rPr lang="en-US" sz="1600" baseline="0" dirty="0" smtClean="0">
                          <a:effectLst/>
                          <a:latin typeface="+mn-lt"/>
                        </a:rPr>
                        <a:t> task to keep deadline.</a:t>
                      </a:r>
                      <a:endParaRPr lang="en-US" sz="1600" b="1" baseline="0" dirty="0" smtClean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US" sz="1600" dirty="0" smtClean="0">
                          <a:effectLst/>
                          <a:latin typeface="+mn-lt"/>
                        </a:rPr>
                        <a:t>  Have not enough</a:t>
                      </a:r>
                      <a:r>
                        <a:rPr lang="en-US" sz="1600" baseline="0" dirty="0" smtClean="0">
                          <a:effectLst/>
                          <a:latin typeface="+mn-lt"/>
                        </a:rPr>
                        <a:t> skill and experience to evaluate the work.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228600" algn="l">
                        <a:lnSpc>
                          <a:spcPct val="10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US" sz="1600" baseline="0" dirty="0" smtClean="0">
                          <a:effectLst/>
                          <a:latin typeface="+mn-lt"/>
                        </a:rPr>
                        <a:t>Practice to estimate the risk/problem and create the specific plan for each task.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US" sz="1600" dirty="0" smtClean="0">
                          <a:effectLst/>
                          <a:latin typeface="+mn-lt"/>
                        </a:rPr>
                        <a:t>  Evaluate</a:t>
                      </a:r>
                      <a:r>
                        <a:rPr lang="en-US" sz="1600" baseline="0" dirty="0" smtClean="0">
                          <a:effectLst/>
                          <a:latin typeface="+mn-lt"/>
                        </a:rPr>
                        <a:t> the Mentee’s plan and give advice for improvement.</a:t>
                      </a:r>
                    </a:p>
                    <a:p>
                      <a:pPr marL="0" indent="0" algn="ctr">
                        <a:lnSpc>
                          <a:spcPct val="10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US" sz="1600" baseline="0" dirty="0" smtClean="0">
                          <a:effectLst/>
                          <a:latin typeface="+mn-lt"/>
                        </a:rPr>
                        <a:t>Support and give solution to  mentee if delay.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628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latin typeface="+mn-lt"/>
                        </a:rPr>
                        <a:t>English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endParaRPr lang="en-US" sz="16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228600" algn="l">
                        <a:lnSpc>
                          <a:spcPct val="10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US" sz="1600" baseline="0" dirty="0" smtClean="0">
                          <a:effectLst/>
                          <a:latin typeface="+mn-lt"/>
                        </a:rPr>
                        <a:t>Hard to explain ideas in English</a:t>
                      </a:r>
                    </a:p>
                    <a:p>
                      <a:pPr marL="0" indent="228600" algn="l">
                        <a:lnSpc>
                          <a:spcPct val="10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US" sz="1600" baseline="0" dirty="0" smtClean="0">
                          <a:effectLst/>
                          <a:latin typeface="+mn-lt"/>
                        </a:rPr>
                        <a:t>Often make mistake when describing something in English</a:t>
                      </a:r>
                    </a:p>
                    <a:p>
                      <a:pPr marL="0" indent="228600" algn="l">
                        <a:lnSpc>
                          <a:spcPct val="100000"/>
                        </a:lnSpc>
                        <a:buFont typeface="Wingdings" panose="05000000000000000000" pitchFamily="2" charset="2"/>
                        <a:buChar char="Ø"/>
                      </a:pPr>
                      <a:endParaRPr lang="en-US" sz="1600" dirty="0" smtClean="0">
                        <a:effectLst/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1600" dirty="0" smtClean="0">
                          <a:effectLst/>
                          <a:latin typeface="+mn-lt"/>
                        </a:rPr>
                        <a:t>Vocabulary about technical is not enough</a:t>
                      </a:r>
                    </a:p>
                    <a:p>
                      <a:pPr marL="0" indent="228600" algn="l">
                        <a:lnSpc>
                          <a:spcPct val="10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US" sz="1600" dirty="0" smtClean="0">
                          <a:effectLst/>
                          <a:latin typeface="+mn-lt"/>
                        </a:rPr>
                        <a:t>English</a:t>
                      </a:r>
                      <a:r>
                        <a:rPr lang="en-US" sz="1600" baseline="0" dirty="0" smtClean="0">
                          <a:effectLst/>
                          <a:latin typeface="+mn-lt"/>
                        </a:rPr>
                        <a:t> grammar is not good enough.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228600" algn="l">
                        <a:lnSpc>
                          <a:spcPct val="10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US" sz="1600" baseline="0" dirty="0" smtClean="0">
                          <a:effectLst/>
                          <a:latin typeface="+mn-lt"/>
                        </a:rPr>
                        <a:t>Self-practice after 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US" sz="1600" dirty="0" smtClean="0">
                          <a:effectLst/>
                          <a:latin typeface="+mn-lt"/>
                        </a:rPr>
                        <a:t>  Share</a:t>
                      </a:r>
                      <a:r>
                        <a:rPr lang="en-US" sz="1600" baseline="0" dirty="0" smtClean="0">
                          <a:effectLst/>
                          <a:latin typeface="+mn-lt"/>
                        </a:rPr>
                        <a:t> learning experience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86454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600" b="1" dirty="0" smtClean="0">
                          <a:latin typeface="+mn-lt"/>
                        </a:rPr>
                        <a:t>Communication</a:t>
                      </a:r>
                      <a:endParaRPr lang="en-US" sz="16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228600" algn="l">
                        <a:lnSpc>
                          <a:spcPct val="10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US" sz="1600" dirty="0" smtClean="0">
                          <a:effectLst/>
                          <a:latin typeface="+mn-lt"/>
                        </a:rPr>
                        <a:t>Not sure what is really need for</a:t>
                      </a:r>
                      <a:r>
                        <a:rPr lang="en-US" sz="1600" baseline="0" dirty="0" smtClean="0">
                          <a:effectLst/>
                          <a:latin typeface="+mn-lt"/>
                        </a:rPr>
                        <a:t> write good report</a:t>
                      </a:r>
                      <a:endParaRPr lang="en-US" sz="1600" dirty="0" smtClean="0">
                        <a:effectLst/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1600" baseline="0" dirty="0" smtClean="0">
                          <a:effectLst/>
                          <a:latin typeface="+mn-lt"/>
                        </a:rPr>
                        <a:t>Report don’t have enough necessary information. </a:t>
                      </a:r>
                    </a:p>
                    <a:p>
                      <a:pPr marL="0" indent="228600" algn="l">
                        <a:lnSpc>
                          <a:spcPct val="100000"/>
                        </a:lnSpc>
                        <a:buFont typeface="Wingdings" panose="05000000000000000000" pitchFamily="2" charset="2"/>
                        <a:buChar char="Ø"/>
                      </a:pPr>
                      <a:endParaRPr lang="en-US" sz="1600" baseline="0" dirty="0" smtClean="0">
                        <a:effectLst/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kumimoji="1" lang="en-US" sz="1600" b="0" i="0" kern="1200" dirty="0" smtClean="0">
                          <a:solidFill>
                            <a:srgbClr val="3C3C3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Review old report of other people to improve report skill</a:t>
                      </a:r>
                    </a:p>
                    <a:p>
                      <a:pPr marL="0" indent="228600" algn="l">
                        <a:lnSpc>
                          <a:spcPct val="100000"/>
                        </a:lnSpc>
                        <a:buFont typeface="Wingdings" panose="05000000000000000000" pitchFamily="2" charset="2"/>
                        <a:buChar char="Ø"/>
                      </a:pPr>
                      <a:endParaRPr lang="en-US" sz="1600" baseline="0" dirty="0" smtClean="0">
                        <a:effectLst/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1600" baseline="0" dirty="0" smtClean="0">
                          <a:effectLst/>
                          <a:latin typeface="+mn-lt"/>
                        </a:rPr>
                        <a:t> Give feedback for mentee’s report</a:t>
                      </a:r>
                      <a:endParaRPr lang="en-US" sz="1600" dirty="0" smtClean="0">
                        <a:effectLst/>
                        <a:latin typeface="+mn-lt"/>
                      </a:endParaRPr>
                    </a:p>
                    <a:p>
                      <a:pPr marL="0" indent="0" algn="l">
                        <a:lnSpc>
                          <a:spcPct val="100000"/>
                        </a:lnSpc>
                        <a:buFont typeface="Wingdings" panose="05000000000000000000" pitchFamily="2" charset="2"/>
                        <a:buChar char="Ø"/>
                      </a:pPr>
                      <a:endParaRPr lang="en-US" sz="1600" dirty="0">
                        <a:effectLst/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33022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 dirty="0"/>
              <a:t>Agenda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14</a:t>
            </a:fld>
            <a:endParaRPr lang="de-DE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804201034"/>
              </p:ext>
            </p:extLst>
          </p:nvPr>
        </p:nvGraphicFramePr>
        <p:xfrm>
          <a:off x="1109705" y="1600200"/>
          <a:ext cx="6604000" cy="4402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23037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3" y="1640333"/>
            <a:ext cx="2261937" cy="317500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80000" y="659001"/>
            <a:ext cx="9000000" cy="720197"/>
          </a:xfrm>
        </p:spPr>
        <p:txBody>
          <a:bodyPr/>
          <a:lstStyle/>
          <a:p>
            <a:r>
              <a:rPr lang="en-US" dirty="0"/>
              <a:t>TRAINING PLAN (1/3)</a:t>
            </a:r>
            <a:br>
              <a:rPr lang="en-US" dirty="0"/>
            </a:br>
            <a:r>
              <a:rPr lang="en-US" sz="2000" dirty="0"/>
              <a:t>TRAINING METHOD</a:t>
            </a:r>
            <a:endParaRPr kumimoji="1" 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15</a:t>
            </a:fld>
            <a:endParaRPr lang="de-DE" dirty="0"/>
          </a:p>
        </p:txBody>
      </p:sp>
      <p:sp>
        <p:nvSpPr>
          <p:cNvPr id="8" name="Left-Right Arrow 7"/>
          <p:cNvSpPr/>
          <p:nvPr/>
        </p:nvSpPr>
        <p:spPr>
          <a:xfrm>
            <a:off x="2286000" y="1952157"/>
            <a:ext cx="7239000" cy="486243"/>
          </a:xfrm>
          <a:prstGeom prst="left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Via </a:t>
            </a:r>
            <a:r>
              <a:rPr lang="en-US" sz="1100" b="1" dirty="0" err="1" smtClean="0"/>
              <a:t>Redmine</a:t>
            </a:r>
            <a:r>
              <a:rPr lang="en-US" sz="1100" b="1" dirty="0" smtClean="0"/>
              <a:t>, E-mail, Mentee’s desk</a:t>
            </a:r>
            <a:endParaRPr lang="en-US" sz="1100" b="1" dirty="0"/>
          </a:p>
        </p:txBody>
      </p:sp>
      <p:sp>
        <p:nvSpPr>
          <p:cNvPr id="9" name="Right Arrow 8"/>
          <p:cNvSpPr/>
          <p:nvPr/>
        </p:nvSpPr>
        <p:spPr>
          <a:xfrm>
            <a:off x="1916977" y="3124200"/>
            <a:ext cx="3004823" cy="457200"/>
          </a:xfrm>
          <a:prstGeom prst="rightArrow">
            <a:avLst>
              <a:gd name="adj1" fmla="val 39189"/>
              <a:gd name="adj2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Meeting, Mentee’s desk</a:t>
            </a:r>
            <a:endParaRPr lang="en-US" sz="1200" b="1" dirty="0"/>
          </a:p>
        </p:txBody>
      </p:sp>
      <p:sp>
        <p:nvSpPr>
          <p:cNvPr id="10" name="Rectangular Callout 9"/>
          <p:cNvSpPr/>
          <p:nvPr/>
        </p:nvSpPr>
        <p:spPr>
          <a:xfrm>
            <a:off x="5010731" y="2819400"/>
            <a:ext cx="1504369" cy="1021102"/>
          </a:xfrm>
          <a:prstGeom prst="wedgeRectCallout">
            <a:avLst>
              <a:gd name="adj1" fmla="val -20821"/>
              <a:gd name="adj2" fmla="val 4601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Discuss</a:t>
            </a:r>
            <a:endParaRPr lang="en-US" b="1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3427" y="1866728"/>
            <a:ext cx="552512" cy="60966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367" y="1790510"/>
            <a:ext cx="775757" cy="603180"/>
          </a:xfrm>
          <a:prstGeom prst="rect">
            <a:avLst/>
          </a:prstGeom>
        </p:spPr>
      </p:pic>
      <p:sp>
        <p:nvSpPr>
          <p:cNvPr id="13" name="Bent-Up Arrow 12"/>
          <p:cNvSpPr/>
          <p:nvPr/>
        </p:nvSpPr>
        <p:spPr>
          <a:xfrm rot="5400000">
            <a:off x="7318650" y="2365650"/>
            <a:ext cx="647700" cy="3765000"/>
          </a:xfrm>
          <a:prstGeom prst="bentUpArrow">
            <a:avLst>
              <a:gd name="adj1" fmla="val 35527"/>
              <a:gd name="adj2" fmla="val 31579"/>
              <a:gd name="adj3" fmla="val 5000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n-US" sz="1200" b="1" dirty="0"/>
          </a:p>
        </p:txBody>
      </p:sp>
      <p:sp>
        <p:nvSpPr>
          <p:cNvPr id="14" name="Left Arrow 13"/>
          <p:cNvSpPr/>
          <p:nvPr/>
        </p:nvSpPr>
        <p:spPr>
          <a:xfrm>
            <a:off x="6629400" y="3124200"/>
            <a:ext cx="2133600" cy="457200"/>
          </a:xfrm>
          <a:prstGeom prst="lef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E-mail, Mentor’s desk</a:t>
            </a:r>
            <a:endParaRPr lang="en-US" sz="1200" b="1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5731" y="2590800"/>
            <a:ext cx="901669" cy="102851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7257" y="3630273"/>
            <a:ext cx="1041367" cy="1044873"/>
          </a:xfrm>
          <a:prstGeom prst="rect">
            <a:avLst/>
          </a:prstGeom>
        </p:spPr>
      </p:pic>
      <p:sp>
        <p:nvSpPr>
          <p:cNvPr id="17" name="Left-Right Arrow 16"/>
          <p:cNvSpPr/>
          <p:nvPr/>
        </p:nvSpPr>
        <p:spPr>
          <a:xfrm>
            <a:off x="2286001" y="5105399"/>
            <a:ext cx="7239000" cy="533400"/>
          </a:xfrm>
          <a:prstGeom prst="left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Via </a:t>
            </a:r>
            <a:r>
              <a:rPr lang="en-US" sz="1200" b="1" dirty="0" err="1" smtClean="0"/>
              <a:t>Redmine</a:t>
            </a:r>
            <a:r>
              <a:rPr lang="en-US" sz="1200" b="1" dirty="0" smtClean="0"/>
              <a:t>, E-mail</a:t>
            </a:r>
            <a:endParaRPr lang="en-US" sz="12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2611690" y="1752600"/>
            <a:ext cx="1884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Mentor’s Confirmation</a:t>
            </a:r>
            <a:endParaRPr lang="en-US" sz="12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6858001" y="2923401"/>
            <a:ext cx="12953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Issue, Problem</a:t>
            </a:r>
            <a:endParaRPr lang="en-US" sz="12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6724683" y="4217362"/>
            <a:ext cx="15239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Solution</a:t>
            </a:r>
            <a:endParaRPr lang="en-US" sz="1200" b="1" dirty="0"/>
          </a:p>
        </p:txBody>
      </p:sp>
      <p:sp>
        <p:nvSpPr>
          <p:cNvPr id="21" name="U-Turn Arrow 20"/>
          <p:cNvSpPr/>
          <p:nvPr/>
        </p:nvSpPr>
        <p:spPr>
          <a:xfrm>
            <a:off x="10058400" y="1774947"/>
            <a:ext cx="902325" cy="712333"/>
          </a:xfrm>
          <a:prstGeom prst="uturnArrow">
            <a:avLst>
              <a:gd name="adj1" fmla="val 25000"/>
              <a:gd name="adj2" fmla="val 25000"/>
              <a:gd name="adj3" fmla="val 38615"/>
              <a:gd name="adj4" fmla="val 43750"/>
              <a:gd name="adj5" fmla="val 100000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600689" y="1413872"/>
            <a:ext cx="21341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Self-investigate, do tasks</a:t>
            </a:r>
            <a:endParaRPr lang="en-US" sz="1200" b="1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4884885"/>
            <a:ext cx="838199" cy="838199"/>
          </a:xfrm>
          <a:prstGeom prst="rect">
            <a:avLst/>
          </a:prstGeom>
        </p:spPr>
      </p:pic>
      <p:sp>
        <p:nvSpPr>
          <p:cNvPr id="24" name="Down Arrow 23"/>
          <p:cNvSpPr/>
          <p:nvPr/>
        </p:nvSpPr>
        <p:spPr>
          <a:xfrm>
            <a:off x="10210800" y="4494361"/>
            <a:ext cx="381000" cy="320972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10001257" y="5886448"/>
            <a:ext cx="8000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Output</a:t>
            </a:r>
            <a:endParaRPr lang="en-US" sz="12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2590801" y="4904601"/>
            <a:ext cx="15239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Mentee’s Output</a:t>
            </a:r>
            <a:endParaRPr lang="en-US" sz="12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8305800" y="4904601"/>
            <a:ext cx="9620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Feedback</a:t>
            </a:r>
            <a:endParaRPr lang="en-US" sz="12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10501635" y="3940363"/>
            <a:ext cx="9903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MENTEE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652663" y="2923401"/>
            <a:ext cx="1178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Hint, Advice</a:t>
            </a: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4684" y="1889565"/>
            <a:ext cx="597716" cy="597716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783612" y="4341104"/>
            <a:ext cx="9903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MENTOR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5777175" y="4292720"/>
            <a:ext cx="190499" cy="191966"/>
          </a:xfrm>
          <a:prstGeom prst="ellipse">
            <a:avLst/>
          </a:prstGeom>
          <a:solidFill>
            <a:srgbClr val="FFFF00"/>
          </a:solidFill>
          <a:effectLst>
            <a:glow rad="139700">
              <a:schemeClr val="accent3">
                <a:satMod val="175000"/>
                <a:alpha val="40000"/>
              </a:schemeClr>
            </a:glo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7683" y="2587931"/>
            <a:ext cx="1753173" cy="1753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0840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80000" y="686701"/>
            <a:ext cx="9000000" cy="692497"/>
          </a:xfrm>
        </p:spPr>
        <p:txBody>
          <a:bodyPr/>
          <a:lstStyle/>
          <a:p>
            <a:r>
              <a:rPr lang="en-US" dirty="0"/>
              <a:t>training PLAN (2/3)</a:t>
            </a:r>
            <a:br>
              <a:rPr lang="en-US" dirty="0"/>
            </a:br>
            <a:r>
              <a:rPr lang="en-US" sz="1800" dirty="0"/>
              <a:t>TECHNICAL SKILLS</a:t>
            </a:r>
            <a:endParaRPr kumimoji="1" 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16</a:t>
            </a:fld>
            <a:endParaRPr lang="de-DE" dirty="0"/>
          </a:p>
        </p:txBody>
      </p:sp>
      <p:sp>
        <p:nvSpPr>
          <p:cNvPr id="6" name="Notched Right Arrow 5"/>
          <p:cNvSpPr/>
          <p:nvPr/>
        </p:nvSpPr>
        <p:spPr>
          <a:xfrm>
            <a:off x="1908810" y="5508706"/>
            <a:ext cx="9677400" cy="457200"/>
          </a:xfrm>
          <a:prstGeom prst="notchedRightArrow">
            <a:avLst>
              <a:gd name="adj1" fmla="val 50000"/>
              <a:gd name="adj2" fmla="val 1091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282781" y="5508343"/>
            <a:ext cx="152400" cy="17440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236304" y="5499612"/>
            <a:ext cx="152400" cy="174401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361862" y="5508336"/>
            <a:ext cx="152400" cy="174401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251830" y="5499613"/>
            <a:ext cx="152400" cy="174401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672186" y="5499610"/>
            <a:ext cx="152400" cy="174401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505941" y="5499611"/>
            <a:ext cx="152400" cy="174401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9631499" y="5508336"/>
            <a:ext cx="152400" cy="174401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268881" y="5519706"/>
            <a:ext cx="152400" cy="174401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4-Point Star 14"/>
          <p:cNvSpPr/>
          <p:nvPr/>
        </p:nvSpPr>
        <p:spPr>
          <a:xfrm>
            <a:off x="10519410" y="5356306"/>
            <a:ext cx="304800" cy="326435"/>
          </a:xfrm>
          <a:prstGeom prst="star4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Alternate Process 15"/>
          <p:cNvSpPr/>
          <p:nvPr/>
        </p:nvSpPr>
        <p:spPr>
          <a:xfrm>
            <a:off x="304800" y="1856736"/>
            <a:ext cx="1805350" cy="638536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Test item extraction</a:t>
            </a:r>
            <a:endParaRPr lang="en-US" sz="1400" dirty="0"/>
          </a:p>
        </p:txBody>
      </p:sp>
      <p:sp>
        <p:nvSpPr>
          <p:cNvPr id="17" name="Flowchart: Alternate Process 16"/>
          <p:cNvSpPr/>
          <p:nvPr/>
        </p:nvSpPr>
        <p:spPr>
          <a:xfrm>
            <a:off x="304799" y="2549165"/>
            <a:ext cx="1805350" cy="629293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Testing</a:t>
            </a:r>
            <a:endParaRPr lang="en-US" sz="1400" dirty="0"/>
          </a:p>
        </p:txBody>
      </p:sp>
      <p:sp>
        <p:nvSpPr>
          <p:cNvPr id="18" name="Flowchart: Alternate Process 17"/>
          <p:cNvSpPr/>
          <p:nvPr/>
        </p:nvSpPr>
        <p:spPr>
          <a:xfrm>
            <a:off x="304799" y="3211755"/>
            <a:ext cx="1805350" cy="728937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Failure analysis</a:t>
            </a:r>
            <a:endParaRPr lang="en-US" sz="1400" dirty="0"/>
          </a:p>
        </p:txBody>
      </p:sp>
      <p:sp>
        <p:nvSpPr>
          <p:cNvPr id="19" name="Flowchart: Alternate Process 18"/>
          <p:cNvSpPr/>
          <p:nvPr/>
        </p:nvSpPr>
        <p:spPr>
          <a:xfrm>
            <a:off x="304799" y="3995265"/>
            <a:ext cx="1805350" cy="648070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Test</a:t>
            </a:r>
            <a:r>
              <a:rPr lang="en-US" dirty="0" smtClean="0"/>
              <a:t> </a:t>
            </a:r>
            <a:r>
              <a:rPr lang="en-US" sz="1400" dirty="0" smtClean="0"/>
              <a:t>environment construction</a:t>
            </a:r>
            <a:endParaRPr lang="en-US" sz="1400" dirty="0"/>
          </a:p>
        </p:txBody>
      </p:sp>
      <p:sp>
        <p:nvSpPr>
          <p:cNvPr id="20" name="Flowchart: Alternate Process 19"/>
          <p:cNvSpPr/>
          <p:nvPr/>
        </p:nvSpPr>
        <p:spPr>
          <a:xfrm>
            <a:off x="304799" y="4697229"/>
            <a:ext cx="1805350" cy="626133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Validity verification</a:t>
            </a:r>
            <a:endParaRPr lang="en-US" sz="1400" dirty="0"/>
          </a:p>
        </p:txBody>
      </p:sp>
      <p:cxnSp>
        <p:nvCxnSpPr>
          <p:cNvPr id="21" name="Straight Arrow Connector 20"/>
          <p:cNvCxnSpPr>
            <a:endCxn id="7" idx="0"/>
          </p:cNvCxnSpPr>
          <p:nvPr/>
        </p:nvCxnSpPr>
        <p:spPr>
          <a:xfrm>
            <a:off x="2358981" y="1520244"/>
            <a:ext cx="0" cy="39880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2431371" y="1856737"/>
            <a:ext cx="5218093" cy="6385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Extract test items </a:t>
            </a:r>
            <a:r>
              <a:rPr lang="en-US" sz="1600" dirty="0" smtClean="0"/>
              <a:t>and investigate test specification for Gen2/Gen3 </a:t>
            </a:r>
            <a:r>
              <a:rPr lang="en-US" sz="1600" dirty="0"/>
              <a:t>platform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431371" y="2544543"/>
            <a:ext cx="3972714" cy="6385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Execute </a:t>
            </a:r>
            <a:r>
              <a:rPr lang="en-US" sz="1600" dirty="0" smtClean="0"/>
              <a:t>test KUV and </a:t>
            </a:r>
            <a:r>
              <a:rPr lang="en-US" sz="1600" dirty="0" err="1"/>
              <a:t>Y</a:t>
            </a:r>
            <a:r>
              <a:rPr lang="en-US" sz="1600" dirty="0" err="1" smtClean="0"/>
              <a:t>octo</a:t>
            </a:r>
            <a:r>
              <a:rPr lang="en-US" sz="1600" dirty="0" smtClean="0"/>
              <a:t> </a:t>
            </a:r>
            <a:r>
              <a:rPr lang="en-US" sz="1600" dirty="0"/>
              <a:t>with</a:t>
            </a:r>
          </a:p>
          <a:p>
            <a:pPr algn="ctr"/>
            <a:r>
              <a:rPr lang="en-US" sz="1600" dirty="0"/>
              <a:t>supporting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838055" y="4026513"/>
            <a:ext cx="2088724" cy="6385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Create test programs and </a:t>
            </a:r>
            <a:r>
              <a:rPr lang="en-US" sz="1400" dirty="0" smtClean="0"/>
              <a:t>test scripts </a:t>
            </a:r>
            <a:r>
              <a:rPr lang="en-US" sz="1400" dirty="0"/>
              <a:t>under mentor’s instruction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948918" y="4023693"/>
            <a:ext cx="2894667" cy="6385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/>
              <a:t>Create test programs and </a:t>
            </a:r>
            <a:r>
              <a:rPr lang="en-US" sz="1400" dirty="0" smtClean="0"/>
              <a:t>test scripts</a:t>
            </a:r>
            <a:endParaRPr lang="en-US" sz="1400" dirty="0"/>
          </a:p>
          <a:p>
            <a:r>
              <a:rPr lang="en-US" sz="1400" dirty="0"/>
              <a:t>with supporting for hard cases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889318" y="3280234"/>
            <a:ext cx="3678477" cy="5809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Detect bug Gen2/Gen3 module </a:t>
            </a:r>
            <a:r>
              <a:rPr lang="en-US" sz="1600" dirty="0"/>
              <a:t>with </a:t>
            </a:r>
            <a:r>
              <a:rPr lang="en-US" sz="1600" dirty="0" smtClean="0"/>
              <a:t>supporting </a:t>
            </a:r>
            <a:endParaRPr lang="en-US" sz="1600" dirty="0"/>
          </a:p>
        </p:txBody>
      </p:sp>
      <p:sp>
        <p:nvSpPr>
          <p:cNvPr id="27" name="Rectangle 26"/>
          <p:cNvSpPr/>
          <p:nvPr/>
        </p:nvSpPr>
        <p:spPr>
          <a:xfrm>
            <a:off x="6448070" y="2552311"/>
            <a:ext cx="4209154" cy="6385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Execute test </a:t>
            </a:r>
            <a:r>
              <a:rPr lang="en-US" sz="1600" dirty="0" smtClean="0"/>
              <a:t>KUV and </a:t>
            </a:r>
            <a:r>
              <a:rPr lang="en-US" sz="1600" dirty="0" err="1" smtClean="0"/>
              <a:t>Yocto</a:t>
            </a:r>
            <a:r>
              <a:rPr lang="en-US" sz="1600" dirty="0" smtClean="0"/>
              <a:t> with supporting in very hard case.</a:t>
            </a:r>
            <a:endParaRPr lang="en-US" sz="1600" dirty="0"/>
          </a:p>
        </p:txBody>
      </p:sp>
      <p:sp>
        <p:nvSpPr>
          <p:cNvPr id="28" name="Rectangle 27"/>
          <p:cNvSpPr/>
          <p:nvPr/>
        </p:nvSpPr>
        <p:spPr>
          <a:xfrm>
            <a:off x="7658340" y="1856736"/>
            <a:ext cx="2998883" cy="6385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Investigate new update of kernel upstream and improve test specification.</a:t>
            </a:r>
            <a:endParaRPr lang="en-US" sz="1600" dirty="0"/>
          </a:p>
        </p:txBody>
      </p:sp>
      <p:sp>
        <p:nvSpPr>
          <p:cNvPr id="29" name="Rectangle 28"/>
          <p:cNvSpPr/>
          <p:nvPr/>
        </p:nvSpPr>
        <p:spPr>
          <a:xfrm>
            <a:off x="6631607" y="3283533"/>
            <a:ext cx="4036318" cy="6150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Analyze bug and defect in Gen2/Gen3 module with support.</a:t>
            </a:r>
            <a:endParaRPr lang="en-US" sz="1600" dirty="0"/>
          </a:p>
        </p:txBody>
      </p:sp>
      <p:sp>
        <p:nvSpPr>
          <p:cNvPr id="30" name="Rectangle 29"/>
          <p:cNvSpPr/>
          <p:nvPr/>
        </p:nvSpPr>
        <p:spPr>
          <a:xfrm>
            <a:off x="7865137" y="4026512"/>
            <a:ext cx="2792087" cy="6385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Create test programs and</a:t>
            </a:r>
          </a:p>
          <a:p>
            <a:pPr algn="ctr"/>
            <a:r>
              <a:rPr lang="en-US" sz="1400" dirty="0"/>
              <a:t>test scripts </a:t>
            </a:r>
            <a:r>
              <a:rPr lang="en-US" sz="1400" dirty="0" smtClean="0"/>
              <a:t>without support</a:t>
            </a:r>
            <a:endParaRPr lang="en-US" sz="1400" dirty="0"/>
          </a:p>
        </p:txBody>
      </p:sp>
      <p:sp>
        <p:nvSpPr>
          <p:cNvPr id="31" name="Rectangle 30"/>
          <p:cNvSpPr/>
          <p:nvPr/>
        </p:nvSpPr>
        <p:spPr>
          <a:xfrm>
            <a:off x="4246802" y="4735973"/>
            <a:ext cx="1768864" cy="6385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Setup and execute integration</a:t>
            </a:r>
          </a:p>
          <a:p>
            <a:pPr algn="ctr"/>
            <a:r>
              <a:rPr lang="en-US" sz="1200" dirty="0"/>
              <a:t>test with supporting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078952" y="4735973"/>
            <a:ext cx="2445429" cy="6385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Setup and execute integration test with supporting for hard cases</a:t>
            </a:r>
          </a:p>
        </p:txBody>
      </p:sp>
      <p:sp>
        <p:nvSpPr>
          <p:cNvPr id="33" name="Rectangle 32"/>
          <p:cNvSpPr/>
          <p:nvPr/>
        </p:nvSpPr>
        <p:spPr>
          <a:xfrm>
            <a:off x="8543431" y="4735973"/>
            <a:ext cx="2069557" cy="6385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Setup and execute integration</a:t>
            </a:r>
          </a:p>
          <a:p>
            <a:pPr algn="ctr"/>
            <a:r>
              <a:rPr lang="en-US" sz="1200" dirty="0"/>
              <a:t>test </a:t>
            </a:r>
            <a:r>
              <a:rPr lang="en-US" sz="1200" dirty="0" smtClean="0"/>
              <a:t>without supporting</a:t>
            </a:r>
            <a:endParaRPr lang="en-US" sz="1200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10661034" y="1558035"/>
            <a:ext cx="21551" cy="37982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6412960" y="1520244"/>
            <a:ext cx="26235" cy="39999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9" name="Flowchart: Punched Tape 38"/>
          <p:cNvSpPr/>
          <p:nvPr/>
        </p:nvSpPr>
        <p:spPr>
          <a:xfrm>
            <a:off x="7162800" y="152400"/>
            <a:ext cx="4038600" cy="1367844"/>
          </a:xfrm>
          <a:prstGeom prst="flowChartPunchedTap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Achieve level 2 verification engineer in two years</a:t>
            </a:r>
            <a:endParaRPr lang="en-US" sz="2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0691460" y="1499145"/>
            <a:ext cx="1075015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Level 2</a:t>
            </a:r>
            <a:endParaRPr lang="en-US" sz="20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033774" y="5904117"/>
            <a:ext cx="740908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</a:t>
            </a:r>
            <a:r>
              <a:rPr lang="en-US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-2017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948184" y="5923598"/>
            <a:ext cx="979755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May-2018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0060537" y="5861697"/>
            <a:ext cx="979755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May-2019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676400" y="5917047"/>
            <a:ext cx="1029449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June-2017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949286" y="5901568"/>
            <a:ext cx="840295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12-2017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5089390" y="5913802"/>
            <a:ext cx="740908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3-2018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8203811" y="5917047"/>
            <a:ext cx="826958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11-2018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268619" y="5907251"/>
            <a:ext cx="740908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r>
              <a:rPr lang="en-US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-2017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9249899" y="5917794"/>
            <a:ext cx="740908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2-2018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884781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80000" y="686701"/>
            <a:ext cx="9000000" cy="692497"/>
          </a:xfrm>
        </p:spPr>
        <p:txBody>
          <a:bodyPr/>
          <a:lstStyle/>
          <a:p>
            <a:r>
              <a:rPr lang="en-US" dirty="0" smtClean="0"/>
              <a:t>training PLAN (3/3)</a:t>
            </a:r>
            <a:br>
              <a:rPr lang="en-US" dirty="0" smtClean="0"/>
            </a:br>
            <a:r>
              <a:rPr lang="en-US" sz="1800" dirty="0" smtClean="0"/>
              <a:t>TECHNICAL Knowledge &amp; </a:t>
            </a:r>
            <a:r>
              <a:rPr lang="en-US" sz="1800" dirty="0" err="1" smtClean="0"/>
              <a:t>SoFT</a:t>
            </a:r>
            <a:r>
              <a:rPr lang="en-US" sz="1800" dirty="0" smtClean="0"/>
              <a:t> SKILLS</a:t>
            </a:r>
            <a:endParaRPr kumimoji="1" 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17</a:t>
            </a:fld>
            <a:endParaRPr lang="de-DE" dirty="0"/>
          </a:p>
        </p:txBody>
      </p:sp>
      <p:sp>
        <p:nvSpPr>
          <p:cNvPr id="4" name="Notched Right Arrow 3"/>
          <p:cNvSpPr/>
          <p:nvPr/>
        </p:nvSpPr>
        <p:spPr>
          <a:xfrm>
            <a:off x="1908810" y="5508706"/>
            <a:ext cx="9677400" cy="457200"/>
          </a:xfrm>
          <a:prstGeom prst="notchedRightArrow">
            <a:avLst>
              <a:gd name="adj1" fmla="val 50000"/>
              <a:gd name="adj2" fmla="val 1091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282781" y="5508343"/>
            <a:ext cx="152400" cy="17440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236304" y="5499612"/>
            <a:ext cx="152400" cy="174401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361862" y="5508336"/>
            <a:ext cx="152400" cy="174401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251830" y="5499613"/>
            <a:ext cx="152400" cy="174401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8672186" y="5499610"/>
            <a:ext cx="152400" cy="174401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505941" y="5499611"/>
            <a:ext cx="152400" cy="174401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9631499" y="5508336"/>
            <a:ext cx="152400" cy="174401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268881" y="5519706"/>
            <a:ext cx="152400" cy="174401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4-Point Star 12"/>
          <p:cNvSpPr/>
          <p:nvPr/>
        </p:nvSpPr>
        <p:spPr>
          <a:xfrm>
            <a:off x="10519410" y="5356306"/>
            <a:ext cx="304800" cy="326435"/>
          </a:xfrm>
          <a:prstGeom prst="star4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Alternate Process 13"/>
          <p:cNvSpPr/>
          <p:nvPr/>
        </p:nvSpPr>
        <p:spPr>
          <a:xfrm>
            <a:off x="304800" y="1856736"/>
            <a:ext cx="1805350" cy="638536"/>
          </a:xfrm>
          <a:prstGeom prst="flowChartAlternate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Hardware</a:t>
            </a:r>
            <a:endParaRPr lang="en-US" sz="1400" dirty="0"/>
          </a:p>
        </p:txBody>
      </p:sp>
      <p:sp>
        <p:nvSpPr>
          <p:cNvPr id="15" name="Flowchart: Alternate Process 14"/>
          <p:cNvSpPr/>
          <p:nvPr/>
        </p:nvSpPr>
        <p:spPr>
          <a:xfrm>
            <a:off x="304799" y="2527889"/>
            <a:ext cx="1805350" cy="629293"/>
          </a:xfrm>
          <a:prstGeom prst="flowChartAlternate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Software</a:t>
            </a:r>
            <a:endParaRPr lang="en-US" sz="1400" dirty="0"/>
          </a:p>
        </p:txBody>
      </p:sp>
      <p:sp>
        <p:nvSpPr>
          <p:cNvPr id="16" name="Flowchart: Alternate Process 15"/>
          <p:cNvSpPr/>
          <p:nvPr/>
        </p:nvSpPr>
        <p:spPr>
          <a:xfrm>
            <a:off x="304799" y="3211755"/>
            <a:ext cx="1805350" cy="728937"/>
          </a:xfrm>
          <a:prstGeom prst="flowChartAlternate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Development process</a:t>
            </a:r>
            <a:endParaRPr lang="en-US" sz="1400" dirty="0"/>
          </a:p>
        </p:txBody>
      </p:sp>
      <p:sp>
        <p:nvSpPr>
          <p:cNvPr id="17" name="Flowchart: Alternate Process 16"/>
          <p:cNvSpPr/>
          <p:nvPr/>
        </p:nvSpPr>
        <p:spPr>
          <a:xfrm>
            <a:off x="304799" y="3995265"/>
            <a:ext cx="1805350" cy="648070"/>
          </a:xfrm>
          <a:prstGeom prst="flowChartAlternate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Communication &amp; Management</a:t>
            </a:r>
            <a:endParaRPr lang="en-US" sz="1400" dirty="0"/>
          </a:p>
        </p:txBody>
      </p:sp>
      <p:sp>
        <p:nvSpPr>
          <p:cNvPr id="18" name="Flowchart: Alternate Process 17"/>
          <p:cNvSpPr/>
          <p:nvPr/>
        </p:nvSpPr>
        <p:spPr>
          <a:xfrm>
            <a:off x="304799" y="4697229"/>
            <a:ext cx="1805350" cy="626133"/>
          </a:xfrm>
          <a:prstGeom prst="flowChartAlternate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English</a:t>
            </a:r>
            <a:endParaRPr lang="en-US" sz="1400" dirty="0"/>
          </a:p>
        </p:txBody>
      </p:sp>
      <p:sp>
        <p:nvSpPr>
          <p:cNvPr id="19" name="Rectangle 18"/>
          <p:cNvSpPr/>
          <p:nvPr/>
        </p:nvSpPr>
        <p:spPr>
          <a:xfrm>
            <a:off x="2428808" y="1869193"/>
            <a:ext cx="3040957" cy="6385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Investigate hardware structure</a:t>
            </a:r>
          </a:p>
          <a:p>
            <a:pPr algn="ctr"/>
            <a:r>
              <a:rPr lang="en-US" sz="1600" dirty="0"/>
              <a:t>of </a:t>
            </a:r>
            <a:r>
              <a:rPr lang="en-US" sz="1600" dirty="0" smtClean="0"/>
              <a:t>Gen2/Gen3</a:t>
            </a:r>
            <a:endParaRPr lang="en-US" sz="1600" dirty="0"/>
          </a:p>
        </p:txBody>
      </p:sp>
      <p:sp>
        <p:nvSpPr>
          <p:cNvPr id="20" name="Rectangle 19"/>
          <p:cNvSpPr/>
          <p:nvPr/>
        </p:nvSpPr>
        <p:spPr>
          <a:xfrm>
            <a:off x="4677100" y="2585177"/>
            <a:ext cx="1654888" cy="5955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Investigate </a:t>
            </a:r>
            <a:r>
              <a:rPr lang="en-US" sz="1400" dirty="0" err="1" smtClean="0"/>
              <a:t>yocto</a:t>
            </a:r>
            <a:r>
              <a:rPr lang="en-US" sz="1400" dirty="0" smtClean="0"/>
              <a:t>-project</a:t>
            </a:r>
            <a:endParaRPr lang="en-US" sz="1400" dirty="0"/>
          </a:p>
        </p:txBody>
      </p:sp>
      <p:sp>
        <p:nvSpPr>
          <p:cNvPr id="21" name="Rectangle 20"/>
          <p:cNvSpPr/>
          <p:nvPr/>
        </p:nvSpPr>
        <p:spPr>
          <a:xfrm>
            <a:off x="2407028" y="4009281"/>
            <a:ext cx="3319173" cy="3242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Review previous report to improve report skill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403218" y="4357867"/>
            <a:ext cx="5440367" cy="3043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Cooperate with other member to do daily task </a:t>
            </a:r>
            <a:r>
              <a:rPr lang="en-US" sz="1200" dirty="0" smtClean="0"/>
              <a:t>, keep assign deadline time</a:t>
            </a:r>
            <a:endParaRPr lang="en-US" sz="1200" dirty="0"/>
          </a:p>
        </p:txBody>
      </p:sp>
      <p:sp>
        <p:nvSpPr>
          <p:cNvPr id="23" name="Rectangle 22"/>
          <p:cNvSpPr/>
          <p:nvPr/>
        </p:nvSpPr>
        <p:spPr>
          <a:xfrm>
            <a:off x="3618284" y="3293063"/>
            <a:ext cx="2743578" cy="6385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Apply development process in some task 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465195" y="2570133"/>
            <a:ext cx="4192030" cy="6408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Understand </a:t>
            </a:r>
            <a:r>
              <a:rPr lang="en-US" sz="1400" dirty="0" smtClean="0"/>
              <a:t>R-Car Gen3/Gen 2 architecture clearly </a:t>
            </a:r>
            <a:r>
              <a:rPr lang="en-US" sz="1400" dirty="0"/>
              <a:t>to continue integrating test apps / test kernel module.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285354" y="1723655"/>
            <a:ext cx="3371870" cy="7716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Investigate new architecture of next </a:t>
            </a:r>
            <a:r>
              <a:rPr lang="en-US" sz="1600" dirty="0" err="1" smtClean="0"/>
              <a:t>Rcar</a:t>
            </a:r>
            <a:r>
              <a:rPr lang="en-US" sz="1600" dirty="0" smtClean="0"/>
              <a:t> Generation - Apply </a:t>
            </a:r>
            <a:r>
              <a:rPr lang="en-US" sz="1600" dirty="0"/>
              <a:t>knowledge to work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465194" y="3267047"/>
            <a:ext cx="4186965" cy="6385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Apply development process in all task 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865137" y="4026512"/>
            <a:ext cx="2792087" cy="6385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Make </a:t>
            </a:r>
            <a:r>
              <a:rPr lang="en-US" sz="1200" dirty="0" smtClean="0"/>
              <a:t>short-time project plan</a:t>
            </a:r>
            <a:endParaRPr lang="en-US" sz="1200" dirty="0"/>
          </a:p>
        </p:txBody>
      </p:sp>
      <p:sp>
        <p:nvSpPr>
          <p:cNvPr id="28" name="Rectangle 27"/>
          <p:cNvSpPr/>
          <p:nvPr/>
        </p:nvSpPr>
        <p:spPr>
          <a:xfrm>
            <a:off x="3570237" y="4739910"/>
            <a:ext cx="2445429" cy="6345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Self practice 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058831" y="4739910"/>
            <a:ext cx="2445429" cy="6483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TOEIC 650 </a:t>
            </a:r>
          </a:p>
        </p:txBody>
      </p:sp>
      <p:sp>
        <p:nvSpPr>
          <p:cNvPr id="30" name="Rectangle 29"/>
          <p:cNvSpPr/>
          <p:nvPr/>
        </p:nvSpPr>
        <p:spPr>
          <a:xfrm>
            <a:off x="8543431" y="4770954"/>
            <a:ext cx="2069557" cy="6035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TOEIC 750+ 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033774" y="5904117"/>
            <a:ext cx="740908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</a:t>
            </a:r>
            <a:r>
              <a:rPr lang="en-US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-2017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948184" y="5923598"/>
            <a:ext cx="979755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May-2018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0060537" y="5861697"/>
            <a:ext cx="979755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May-2019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566801" y="1868954"/>
            <a:ext cx="1672200" cy="6385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Investigate </a:t>
            </a:r>
            <a:r>
              <a:rPr lang="en-US" sz="1400" dirty="0" smtClean="0"/>
              <a:t>ARM cortex architecture</a:t>
            </a:r>
            <a:endParaRPr lang="en-US" sz="1400" dirty="0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2358981" y="1520244"/>
            <a:ext cx="0" cy="39880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10661034" y="1558035"/>
            <a:ext cx="21551" cy="37982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2464278" y="2585411"/>
            <a:ext cx="2155915" cy="6004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- Understand </a:t>
            </a:r>
            <a:r>
              <a:rPr lang="en-US" sz="1200" dirty="0" smtClean="0"/>
              <a:t>Linux to </a:t>
            </a:r>
            <a:r>
              <a:rPr lang="en-US" sz="1200" dirty="0"/>
              <a:t>tackle problems in the particular area referred to.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6412960" y="1520244"/>
            <a:ext cx="26235" cy="39999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9" name="Flowchart: Punched Tape 38"/>
          <p:cNvSpPr/>
          <p:nvPr/>
        </p:nvSpPr>
        <p:spPr>
          <a:xfrm>
            <a:off x="7162800" y="152400"/>
            <a:ext cx="4038600" cy="1367844"/>
          </a:xfrm>
          <a:prstGeom prst="flowChartPunchedTap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Achieve level 2 </a:t>
            </a:r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verification engineer</a:t>
            </a:r>
            <a:r>
              <a:rPr lang="en-US" sz="2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in two years</a:t>
            </a:r>
            <a:endParaRPr lang="en-US" sz="2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464278" y="3278289"/>
            <a:ext cx="1105959" cy="6385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Understand </a:t>
            </a:r>
            <a:r>
              <a:rPr lang="en-US" sz="1400" dirty="0"/>
              <a:t>development process </a:t>
            </a:r>
          </a:p>
        </p:txBody>
      </p:sp>
      <p:sp>
        <p:nvSpPr>
          <p:cNvPr id="41" name="Rectangle 40"/>
          <p:cNvSpPr/>
          <p:nvPr/>
        </p:nvSpPr>
        <p:spPr>
          <a:xfrm>
            <a:off x="1676400" y="5917047"/>
            <a:ext cx="1029449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June-2017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949286" y="5901568"/>
            <a:ext cx="840295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12-2017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5089390" y="5913802"/>
            <a:ext cx="740908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3-2018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8203811" y="5917047"/>
            <a:ext cx="826958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11-2018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7268619" y="5907251"/>
            <a:ext cx="740908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r>
              <a:rPr lang="en-US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-2017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9249899" y="5917794"/>
            <a:ext cx="740908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2-2018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208763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 dirty="0"/>
              <a:t>Agenda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18</a:t>
            </a:fld>
            <a:endParaRPr lang="de-DE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969469261"/>
              </p:ext>
            </p:extLst>
          </p:nvPr>
        </p:nvGraphicFramePr>
        <p:xfrm>
          <a:off x="1109705" y="1600200"/>
          <a:ext cx="6604000" cy="4402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539470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dirty="0"/>
              <a:t>COMMITMENT</a:t>
            </a:r>
            <a:endParaRPr kumimoji="1" 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19</a:t>
            </a:fld>
            <a:endParaRPr lang="de-DE" dirty="0"/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1066800" y="1600201"/>
            <a:ext cx="10654800" cy="392209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56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8415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138" indent="-179388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chemeClr val="tx2"/>
                </a:solidFill>
              </a:rPr>
              <a:t>Commitment after 1 year (Midterm milestone)</a:t>
            </a:r>
          </a:p>
          <a:p>
            <a:pPr marL="285750" indent="-285750">
              <a:lnSpc>
                <a:spcPct val="100000"/>
              </a:lnSpc>
              <a:spcAft>
                <a:spcPts val="600"/>
              </a:spcAft>
              <a:buFontTx/>
              <a:buChar char="-"/>
            </a:pPr>
            <a:r>
              <a:rPr lang="en-US" sz="1500" dirty="0" smtClean="0">
                <a:solidFill>
                  <a:srgbClr val="000000"/>
                </a:solidFill>
              </a:rPr>
              <a:t>Handle </a:t>
            </a:r>
            <a:r>
              <a:rPr lang="en-US" sz="1500" dirty="0" err="1" smtClean="0">
                <a:solidFill>
                  <a:srgbClr val="000000"/>
                </a:solidFill>
              </a:rPr>
              <a:t>Yocto</a:t>
            </a:r>
            <a:r>
              <a:rPr lang="en-US" sz="1500" dirty="0" smtClean="0">
                <a:solidFill>
                  <a:srgbClr val="000000"/>
                </a:solidFill>
              </a:rPr>
              <a:t>/KUV testing tasks for R-CarGen2/Gen3 </a:t>
            </a:r>
            <a:r>
              <a:rPr lang="en-US" sz="1500" dirty="0" smtClean="0">
                <a:solidFill>
                  <a:srgbClr val="FF0000"/>
                </a:solidFill>
              </a:rPr>
              <a:t>on time </a:t>
            </a:r>
            <a:r>
              <a:rPr lang="en-US" sz="1500" dirty="0" smtClean="0">
                <a:solidFill>
                  <a:srgbClr val="000000"/>
                </a:solidFill>
              </a:rPr>
              <a:t>and only need the </a:t>
            </a:r>
            <a:r>
              <a:rPr lang="en-US" sz="1500" dirty="0" smtClean="0">
                <a:solidFill>
                  <a:srgbClr val="FF0000"/>
                </a:solidFill>
              </a:rPr>
              <a:t>support in difficult and complicated cases.</a:t>
            </a:r>
          </a:p>
          <a:p>
            <a:pPr marL="285750" indent="-285750">
              <a:buFontTx/>
              <a:buChar char="-"/>
            </a:pPr>
            <a:r>
              <a:rPr lang="en-US" sz="1500" dirty="0" smtClean="0">
                <a:solidFill>
                  <a:srgbClr val="000000"/>
                </a:solidFill>
              </a:rPr>
              <a:t>Apply RVC development process to ensure the quality.</a:t>
            </a:r>
          </a:p>
          <a:p>
            <a:pPr marL="285750" indent="-285750">
              <a:buFontTx/>
              <a:buChar char="-"/>
            </a:pPr>
            <a:endParaRPr lang="en-US" sz="1400" dirty="0" smtClean="0">
              <a:solidFill>
                <a:srgbClr val="000000"/>
              </a:solidFill>
            </a:endParaRPr>
          </a:p>
          <a:p>
            <a:r>
              <a:rPr lang="en-US" b="1" dirty="0" smtClean="0">
                <a:solidFill>
                  <a:schemeClr val="tx2"/>
                </a:solidFill>
              </a:rPr>
              <a:t>Commitment after 2 years (Final milestone)</a:t>
            </a:r>
          </a:p>
          <a:p>
            <a:pPr marL="285750" indent="-285750">
              <a:lnSpc>
                <a:spcPct val="100000"/>
              </a:lnSpc>
              <a:spcAft>
                <a:spcPts val="600"/>
              </a:spcAft>
              <a:buFontTx/>
              <a:buChar char="-"/>
            </a:pPr>
            <a:r>
              <a:rPr lang="en-US" sz="1500" dirty="0" smtClean="0">
                <a:solidFill>
                  <a:srgbClr val="000000"/>
                </a:solidFill>
              </a:rPr>
              <a:t>Achieve </a:t>
            </a:r>
            <a:r>
              <a:rPr lang="en-US" sz="1500" dirty="0" smtClean="0">
                <a:solidFill>
                  <a:srgbClr val="FF0000"/>
                </a:solidFill>
              </a:rPr>
              <a:t>level 2</a:t>
            </a:r>
            <a:r>
              <a:rPr lang="en-US" sz="1500" dirty="0" smtClean="0">
                <a:solidFill>
                  <a:srgbClr val="000000"/>
                </a:solidFill>
              </a:rPr>
              <a:t> for </a:t>
            </a:r>
            <a:r>
              <a:rPr lang="en-US" sz="1500" dirty="0" smtClean="0">
                <a:solidFill>
                  <a:srgbClr val="FF0000"/>
                </a:solidFill>
              </a:rPr>
              <a:t>all skills</a:t>
            </a:r>
            <a:r>
              <a:rPr lang="en-US" sz="1500" dirty="0" smtClean="0">
                <a:solidFill>
                  <a:srgbClr val="000000"/>
                </a:solidFill>
              </a:rPr>
              <a:t>.</a:t>
            </a:r>
          </a:p>
          <a:p>
            <a:pPr marL="285750" indent="-285750">
              <a:lnSpc>
                <a:spcPct val="100000"/>
              </a:lnSpc>
              <a:spcAft>
                <a:spcPts val="600"/>
              </a:spcAft>
              <a:buFontTx/>
              <a:buChar char="-"/>
            </a:pPr>
            <a:r>
              <a:rPr lang="en-US" sz="1500" dirty="0" smtClean="0">
                <a:solidFill>
                  <a:srgbClr val="000000"/>
                </a:solidFill>
              </a:rPr>
              <a:t>Apply RVC development process to ensure the quality.</a:t>
            </a:r>
          </a:p>
          <a:p>
            <a:pPr marL="285750" indent="-285750">
              <a:lnSpc>
                <a:spcPct val="100000"/>
              </a:lnSpc>
              <a:spcAft>
                <a:spcPts val="600"/>
              </a:spcAft>
              <a:buFontTx/>
              <a:buChar char="-"/>
            </a:pPr>
            <a:r>
              <a:rPr lang="en-US" sz="1500" dirty="0" smtClean="0">
                <a:solidFill>
                  <a:srgbClr val="000000"/>
                </a:solidFill>
              </a:rPr>
              <a:t>Handle all </a:t>
            </a:r>
            <a:r>
              <a:rPr lang="en-US" sz="1500" dirty="0" err="1" smtClean="0">
                <a:solidFill>
                  <a:srgbClr val="000000"/>
                </a:solidFill>
              </a:rPr>
              <a:t>Yocto</a:t>
            </a:r>
            <a:r>
              <a:rPr lang="en-US" sz="1500" dirty="0" smtClean="0">
                <a:solidFill>
                  <a:srgbClr val="000000"/>
                </a:solidFill>
              </a:rPr>
              <a:t>/KUV technical tasks for R-CarGen2/Gen3 </a:t>
            </a:r>
            <a:r>
              <a:rPr lang="en-US" sz="1500" dirty="0" smtClean="0">
                <a:solidFill>
                  <a:srgbClr val="FF0000"/>
                </a:solidFill>
              </a:rPr>
              <a:t>with minimal support.</a:t>
            </a:r>
          </a:p>
          <a:p>
            <a:pPr marL="285750" indent="-285750">
              <a:lnSpc>
                <a:spcPct val="100000"/>
              </a:lnSpc>
              <a:spcAft>
                <a:spcPts val="600"/>
              </a:spcAft>
              <a:buFontTx/>
              <a:buChar char="-"/>
            </a:pPr>
            <a:r>
              <a:rPr lang="en-US" sz="1500" dirty="0" smtClean="0">
                <a:solidFill>
                  <a:srgbClr val="000000"/>
                </a:solidFill>
              </a:rPr>
              <a:t>Keep schedule and release output </a:t>
            </a:r>
            <a:r>
              <a:rPr lang="en-US" sz="1500" dirty="0" smtClean="0">
                <a:solidFill>
                  <a:srgbClr val="FF0000"/>
                </a:solidFill>
              </a:rPr>
              <a:t>on-time with good quality.</a:t>
            </a:r>
          </a:p>
          <a:p>
            <a:pPr marL="285750" indent="-285750">
              <a:lnSpc>
                <a:spcPct val="100000"/>
              </a:lnSpc>
              <a:spcAft>
                <a:spcPts val="600"/>
              </a:spcAft>
              <a:buFontTx/>
              <a:buChar char="-"/>
            </a:pPr>
            <a:r>
              <a:rPr lang="en-US" sz="1500" dirty="0" smtClean="0">
                <a:solidFill>
                  <a:srgbClr val="000000"/>
                </a:solidFill>
              </a:rPr>
              <a:t>Can support other RVC teams with related tasks.</a:t>
            </a:r>
          </a:p>
          <a:p>
            <a:pPr marL="285750" indent="-285750">
              <a:lnSpc>
                <a:spcPct val="100000"/>
              </a:lnSpc>
              <a:spcAft>
                <a:spcPts val="600"/>
              </a:spcAft>
              <a:buFontTx/>
              <a:buChar char="-"/>
            </a:pPr>
            <a:r>
              <a:rPr lang="en-US" sz="1500" dirty="0" smtClean="0">
                <a:solidFill>
                  <a:srgbClr val="000000"/>
                </a:solidFill>
              </a:rPr>
              <a:t>Communicate efficiently within Software Section 2.</a:t>
            </a:r>
          </a:p>
          <a:p>
            <a:pPr marL="285750" indent="-285750">
              <a:lnSpc>
                <a:spcPct val="100000"/>
              </a:lnSpc>
              <a:spcAft>
                <a:spcPts val="600"/>
              </a:spcAft>
              <a:buFontTx/>
              <a:buChar char="-"/>
            </a:pPr>
            <a:r>
              <a:rPr lang="en-US" sz="1500" dirty="0" smtClean="0">
                <a:solidFill>
                  <a:srgbClr val="000000"/>
                </a:solidFill>
              </a:rPr>
              <a:t>TOEIC 700+</a:t>
            </a:r>
            <a:endParaRPr 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3145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 dirty="0"/>
              <a:t>Agenda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2</a:t>
            </a:fld>
            <a:endParaRPr lang="de-DE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718071445"/>
              </p:ext>
            </p:extLst>
          </p:nvPr>
        </p:nvGraphicFramePr>
        <p:xfrm>
          <a:off x="1109705" y="1600200"/>
          <a:ext cx="6604000" cy="4402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92503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 dirty="0"/>
              <a:t>Agenda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20</a:t>
            </a:fld>
            <a:endParaRPr lang="de-DE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076112371"/>
              </p:ext>
            </p:extLst>
          </p:nvPr>
        </p:nvGraphicFramePr>
        <p:xfrm>
          <a:off x="1109705" y="1600200"/>
          <a:ext cx="6604000" cy="4402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630827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21</a:t>
            </a:fld>
            <a:endParaRPr lang="de-DE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kumimoji="1" lang="en-US" dirty="0"/>
          </a:p>
        </p:txBody>
      </p:sp>
      <p:sp>
        <p:nvSpPr>
          <p:cNvPr id="5" name="Rectangle 4"/>
          <p:cNvSpPr/>
          <p:nvPr/>
        </p:nvSpPr>
        <p:spPr>
          <a:xfrm>
            <a:off x="4694319" y="2057400"/>
            <a:ext cx="172354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Q&amp;A</a:t>
            </a:r>
            <a:endParaRPr lang="en-US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050403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533400"/>
            <a:ext cx="11277600" cy="563479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85800" y="2209800"/>
            <a:ext cx="10764485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Thank you to my team members</a:t>
            </a:r>
          </a:p>
          <a:p>
            <a:pPr algn="ctr"/>
            <a:r>
              <a:rPr lang="en-US" sz="54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I am so proud to work with you.</a:t>
            </a:r>
            <a:endParaRPr lang="en-US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177039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1080000" y="1800000"/>
            <a:ext cx="5280000" cy="300339"/>
          </a:xfrm>
        </p:spPr>
        <p:txBody>
          <a:bodyPr/>
          <a:lstStyle/>
          <a:p>
            <a:r>
              <a:rPr lang="en-US" dirty="0"/>
              <a:t>Renesas.com</a:t>
            </a:r>
          </a:p>
        </p:txBody>
      </p:sp>
      <p:sp>
        <p:nvSpPr>
          <p:cNvPr id="2" name="Rectangle 1"/>
          <p:cNvSpPr/>
          <p:nvPr/>
        </p:nvSpPr>
        <p:spPr>
          <a:xfrm>
            <a:off x="2156463" y="2967335"/>
            <a:ext cx="78790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Thank you for attention</a:t>
            </a:r>
            <a:endParaRPr lang="en-U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72854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 dirty="0"/>
              <a:t>Agenda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3</a:t>
            </a:fld>
            <a:endParaRPr lang="de-DE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867455484"/>
              </p:ext>
            </p:extLst>
          </p:nvPr>
        </p:nvGraphicFramePr>
        <p:xfrm>
          <a:off x="1109705" y="1600200"/>
          <a:ext cx="6604000" cy="4402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2552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659001"/>
            <a:ext cx="9000000" cy="720197"/>
          </a:xfrm>
        </p:spPr>
        <p:txBody>
          <a:bodyPr/>
          <a:lstStyle/>
          <a:p>
            <a:r>
              <a:rPr lang="en-US" dirty="0"/>
              <a:t>Training </a:t>
            </a:r>
            <a:r>
              <a:rPr lang="en-US" dirty="0" smtClean="0"/>
              <a:t>target(1/2)</a:t>
            </a:r>
            <a:r>
              <a:rPr lang="en-US" cap="all" dirty="0"/>
              <a:t/>
            </a:r>
            <a:br>
              <a:rPr lang="en-US" cap="all" dirty="0"/>
            </a:br>
            <a:endParaRPr lang="en-US" sz="2000" cap="all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4</a:t>
            </a:fld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1080000" y="1600200"/>
            <a:ext cx="9000000" cy="984885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b="1" dirty="0">
                <a:solidFill>
                  <a:srgbClr val="FF0000"/>
                </a:solidFill>
              </a:rPr>
              <a:t>Role: System Verification Engineer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b="1" dirty="0">
                <a:solidFill>
                  <a:srgbClr val="FF0000"/>
                </a:solidFill>
              </a:rPr>
              <a:t>Target: Achieve role level 2 by May. 2019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dirty="0"/>
              <a:t>	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dirty="0"/>
              <a:t>	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1054958"/>
              </p:ext>
            </p:extLst>
          </p:nvPr>
        </p:nvGraphicFramePr>
        <p:xfrm>
          <a:off x="1066837" y="2099081"/>
          <a:ext cx="10058400" cy="395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65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817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00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690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Skill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Target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Level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0620">
                <a:tc rowSpan="5"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US" sz="1800" b="1" dirty="0" smtClean="0"/>
                        <a:t>Technical Skills</a:t>
                      </a:r>
                      <a:endParaRPr 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baseline="0" dirty="0" smtClean="0">
                          <a:solidFill>
                            <a:schemeClr val="tx2"/>
                          </a:solidFill>
                        </a:rPr>
                        <a:t>Test item extraction</a:t>
                      </a:r>
                      <a:r>
                        <a:rPr lang="en-US" sz="1800" baseline="0" dirty="0" smtClean="0"/>
                        <a:t>, can </a:t>
                      </a:r>
                      <a:r>
                        <a:rPr lang="en-US" sz="1800" baseline="0" dirty="0" smtClean="0">
                          <a:solidFill>
                            <a:srgbClr val="FF0000"/>
                          </a:solidFill>
                        </a:rPr>
                        <a:t>extract </a:t>
                      </a:r>
                      <a:r>
                        <a:rPr lang="en-US" sz="1800" baseline="0" dirty="0" smtClean="0"/>
                        <a:t>test items and update test specification when software update</a:t>
                      </a:r>
                    </a:p>
                  </a:txBody>
                  <a:tcPr anchor="ctr"/>
                </a:tc>
                <a:tc rowSpan="5"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21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baseline="0" dirty="0" smtClean="0">
                          <a:solidFill>
                            <a:schemeClr val="tx2"/>
                          </a:solidFill>
                        </a:rPr>
                        <a:t>Testing</a:t>
                      </a:r>
                      <a:r>
                        <a:rPr lang="en-US" sz="1800" baseline="0" dirty="0" smtClean="0"/>
                        <a:t> : can test </a:t>
                      </a:r>
                      <a:r>
                        <a:rPr lang="en-US" sz="1800" baseline="0" dirty="0" smtClean="0">
                          <a:solidFill>
                            <a:srgbClr val="FF0000"/>
                          </a:solidFill>
                        </a:rPr>
                        <a:t>according to</a:t>
                      </a:r>
                      <a:r>
                        <a:rPr lang="en-US" sz="1800" baseline="0" dirty="0" smtClean="0"/>
                        <a:t> test specification, make </a:t>
                      </a:r>
                      <a:r>
                        <a:rPr lang="en-US" sz="1800" baseline="0" dirty="0" smtClean="0">
                          <a:solidFill>
                            <a:srgbClr val="FF0000"/>
                          </a:solidFill>
                        </a:rPr>
                        <a:t>good test report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69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baseline="0" dirty="0" smtClean="0">
                          <a:solidFill>
                            <a:schemeClr val="tx2"/>
                          </a:solidFill>
                        </a:rPr>
                        <a:t>Failure analysis</a:t>
                      </a:r>
                      <a:r>
                        <a:rPr lang="en-US" sz="1800" baseline="0" dirty="0" smtClean="0"/>
                        <a:t>: Locate </a:t>
                      </a:r>
                      <a:r>
                        <a:rPr lang="en-US" sz="1800" baseline="0" dirty="0" smtClean="0">
                          <a:solidFill>
                            <a:srgbClr val="FF0000"/>
                          </a:solidFill>
                        </a:rPr>
                        <a:t>root cause </a:t>
                      </a:r>
                      <a:r>
                        <a:rPr lang="en-US" sz="1800" baseline="0" dirty="0" smtClean="0"/>
                        <a:t>of </a:t>
                      </a:r>
                      <a:r>
                        <a:rPr lang="en-US" sz="1800" baseline="0" dirty="0" smtClean="0">
                          <a:solidFill>
                            <a:srgbClr val="FF0000"/>
                          </a:solidFill>
                        </a:rPr>
                        <a:t>simple bug</a:t>
                      </a:r>
                      <a:r>
                        <a:rPr lang="en-US" sz="1800" baseline="0" dirty="0" smtClean="0"/>
                        <a:t>, take </a:t>
                      </a:r>
                      <a:r>
                        <a:rPr lang="en-US" sz="1800" baseline="0" dirty="0" smtClean="0">
                          <a:solidFill>
                            <a:srgbClr val="FF0000"/>
                          </a:solidFill>
                        </a:rPr>
                        <a:t>countermeasure</a:t>
                      </a:r>
                      <a:r>
                        <a:rPr lang="en-US" sz="1800" baseline="0" dirty="0" smtClean="0"/>
                        <a:t> of them.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278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baseline="0" dirty="0" smtClean="0">
                          <a:solidFill>
                            <a:schemeClr val="tx2"/>
                          </a:solidFill>
                        </a:rPr>
                        <a:t>Test environment construction</a:t>
                      </a:r>
                      <a:r>
                        <a:rPr lang="en-US" sz="1800" baseline="0" dirty="0" smtClean="0"/>
                        <a:t>: Can </a:t>
                      </a:r>
                      <a:r>
                        <a:rPr lang="en-US" sz="1800" baseline="0" dirty="0" smtClean="0">
                          <a:solidFill>
                            <a:srgbClr val="FF0000"/>
                          </a:solidFill>
                        </a:rPr>
                        <a:t>construct</a:t>
                      </a:r>
                      <a:r>
                        <a:rPr lang="en-US" sz="1800" baseline="0" dirty="0" smtClean="0"/>
                        <a:t> the test environment for testing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06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baseline="0" dirty="0" smtClean="0">
                          <a:solidFill>
                            <a:schemeClr val="tx2"/>
                          </a:solidFill>
                        </a:rPr>
                        <a:t>Validity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smtClean="0">
                          <a:solidFill>
                            <a:schemeClr val="tx2"/>
                          </a:solidFill>
                        </a:rPr>
                        <a:t>verification</a:t>
                      </a:r>
                      <a:r>
                        <a:rPr lang="en-US" sz="1800" baseline="0" dirty="0" smtClean="0"/>
                        <a:t>: Can </a:t>
                      </a:r>
                      <a:r>
                        <a:rPr lang="en-US" sz="1800" baseline="0" dirty="0" smtClean="0">
                          <a:solidFill>
                            <a:srgbClr val="FF0000"/>
                          </a:solidFill>
                        </a:rPr>
                        <a:t>do </a:t>
                      </a:r>
                      <a:r>
                        <a:rPr lang="en-US" sz="1800" baseline="0" dirty="0" err="1" smtClean="0">
                          <a:solidFill>
                            <a:srgbClr val="FF0000"/>
                          </a:solidFill>
                        </a:rPr>
                        <a:t>Yocto</a:t>
                      </a:r>
                      <a:r>
                        <a:rPr lang="en-US" sz="1800" baseline="0" dirty="0" smtClean="0">
                          <a:solidFill>
                            <a:srgbClr val="FF0000"/>
                          </a:solidFill>
                        </a:rPr>
                        <a:t> and Linux BSP test</a:t>
                      </a:r>
                      <a:r>
                        <a:rPr lang="en-US" sz="1800" baseline="0" dirty="0" smtClean="0"/>
                        <a:t> for Gen2/ Gen3 platform with </a:t>
                      </a:r>
                      <a:r>
                        <a:rPr lang="en-US" sz="1800" baseline="0" dirty="0" smtClean="0">
                          <a:solidFill>
                            <a:srgbClr val="FF0000"/>
                          </a:solidFill>
                        </a:rPr>
                        <a:t>minimal support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798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659001"/>
            <a:ext cx="9000000" cy="720197"/>
          </a:xfrm>
        </p:spPr>
        <p:txBody>
          <a:bodyPr/>
          <a:lstStyle/>
          <a:p>
            <a:r>
              <a:rPr lang="en-US" dirty="0"/>
              <a:t>Training </a:t>
            </a:r>
            <a:r>
              <a:rPr lang="en-US" dirty="0" smtClean="0"/>
              <a:t>target(2/2)</a:t>
            </a:r>
            <a:r>
              <a:rPr lang="en-US" cap="all" dirty="0"/>
              <a:t/>
            </a:r>
            <a:br>
              <a:rPr lang="en-US" cap="all" dirty="0"/>
            </a:br>
            <a:endParaRPr lang="en-US" sz="2000" cap="all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5</a:t>
            </a:fld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1080000" y="1600200"/>
            <a:ext cx="9000000" cy="984885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b="1" dirty="0">
                <a:solidFill>
                  <a:srgbClr val="FF0000"/>
                </a:solidFill>
              </a:rPr>
              <a:t>Role: System Verification Engineer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b="1" dirty="0">
                <a:solidFill>
                  <a:srgbClr val="FF0000"/>
                </a:solidFill>
              </a:rPr>
              <a:t>Target: Achieve role level 2 by May. 2019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dirty="0"/>
              <a:t>	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dirty="0"/>
              <a:t>	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7971432"/>
              </p:ext>
            </p:extLst>
          </p:nvPr>
        </p:nvGraphicFramePr>
        <p:xfrm>
          <a:off x="1066837" y="2099081"/>
          <a:ext cx="10058400" cy="33441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65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817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00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690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Skill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Target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Level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6959">
                <a:tc rowSpan="3"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US" sz="1800" b="1" dirty="0" smtClean="0"/>
                        <a:t>Technical</a:t>
                      </a:r>
                      <a:r>
                        <a:rPr lang="en-US" sz="1800" b="1" baseline="0" dirty="0" smtClean="0"/>
                        <a:t> knowledge</a:t>
                      </a:r>
                      <a:endParaRPr 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baseline="0" dirty="0" smtClean="0">
                          <a:solidFill>
                            <a:schemeClr val="tx2"/>
                          </a:solidFill>
                        </a:rPr>
                        <a:t>Hardware</a:t>
                      </a:r>
                      <a:r>
                        <a:rPr lang="en-US" sz="1800" baseline="0" dirty="0" smtClean="0"/>
                        <a:t>: Understand ARM , </a:t>
                      </a:r>
                      <a:r>
                        <a:rPr lang="en-US" sz="1800" baseline="0" dirty="0" err="1" smtClean="0"/>
                        <a:t>RCar</a:t>
                      </a:r>
                      <a:r>
                        <a:rPr lang="en-US" sz="1800" baseline="0" dirty="0" smtClean="0"/>
                        <a:t> Gen2 / Gen3 architecture.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825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baseline="0" dirty="0" smtClean="0">
                          <a:solidFill>
                            <a:schemeClr val="tx2"/>
                          </a:solidFill>
                        </a:rPr>
                        <a:t>Software</a:t>
                      </a:r>
                      <a:r>
                        <a:rPr lang="en-US" sz="1800" baseline="0" dirty="0" smtClean="0"/>
                        <a:t>: have good knowledge of Linux which my tasks refer to  ( </a:t>
                      </a:r>
                      <a:r>
                        <a:rPr lang="en-US" sz="1800" baseline="0" dirty="0" err="1" smtClean="0"/>
                        <a:t>Yocto</a:t>
                      </a:r>
                      <a:r>
                        <a:rPr lang="en-US" sz="1800" baseline="0" dirty="0" smtClean="0"/>
                        <a:t> and Linux BSP)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82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baseline="0" dirty="0" smtClean="0">
                          <a:solidFill>
                            <a:schemeClr val="tx2"/>
                          </a:solidFill>
                        </a:rPr>
                        <a:t>Development process</a:t>
                      </a:r>
                      <a:r>
                        <a:rPr lang="en-US" sz="1800" baseline="0" dirty="0" smtClean="0"/>
                        <a:t>: Apply PDCA cycle, RVC development process to all task.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5859">
                <a:tc rowSpan="2"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US" sz="1800" b="1" dirty="0" smtClean="0"/>
                        <a:t>Soft skill</a:t>
                      </a:r>
                      <a:endParaRPr 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baseline="0" dirty="0" smtClean="0">
                          <a:solidFill>
                            <a:schemeClr val="tx2"/>
                          </a:solidFill>
                        </a:rPr>
                        <a:t>Communication &amp; Management</a:t>
                      </a:r>
                      <a:r>
                        <a:rPr lang="en-US" sz="1800" baseline="0" dirty="0" smtClean="0"/>
                        <a:t>: can communicate with customer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91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baseline="0" dirty="0" smtClean="0">
                          <a:solidFill>
                            <a:schemeClr val="tx2"/>
                          </a:solidFill>
                        </a:rPr>
                        <a:t> English</a:t>
                      </a:r>
                      <a:r>
                        <a:rPr lang="en-US" sz="1800" baseline="0" dirty="0" smtClean="0"/>
                        <a:t> : 700+ TOEIC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6633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 dirty="0"/>
              <a:t>Agenda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6</a:t>
            </a:fld>
            <a:endParaRPr lang="de-DE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185658273"/>
              </p:ext>
            </p:extLst>
          </p:nvPr>
        </p:nvGraphicFramePr>
        <p:xfrm>
          <a:off x="1109705" y="1600200"/>
          <a:ext cx="6604000" cy="4402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84549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80000" y="659001"/>
            <a:ext cx="9000000" cy="720197"/>
          </a:xfrm>
        </p:spPr>
        <p:txBody>
          <a:bodyPr/>
          <a:lstStyle/>
          <a:p>
            <a:r>
              <a:rPr lang="en-US" dirty="0"/>
              <a:t>CURRENT STATUS (1/2)</a:t>
            </a:r>
            <a:br>
              <a:rPr lang="en-US" dirty="0"/>
            </a:br>
            <a:r>
              <a:rPr lang="en-US" sz="2000" dirty="0"/>
              <a:t>MAIN-ROLE SKILLS</a:t>
            </a:r>
            <a:endParaRPr kumimoji="1" 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7</a:t>
            </a:fld>
            <a:endParaRPr lang="de-DE" dirty="0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2250036"/>
              </p:ext>
            </p:extLst>
          </p:nvPr>
        </p:nvGraphicFramePr>
        <p:xfrm>
          <a:off x="381001" y="1600200"/>
          <a:ext cx="11442191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601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4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463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Skill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 Current status</a:t>
                      </a:r>
                      <a:r>
                        <a:rPr lang="en-US" sz="1800" baseline="0" dirty="0" smtClean="0"/>
                        <a:t> 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Level</a:t>
                      </a:r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59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/>
                        <a:t>Test item extraction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 smtClean="0"/>
                        <a:t>Do not know how to extract test items and</a:t>
                      </a:r>
                      <a:r>
                        <a:rPr lang="en-US" sz="1800" baseline="0" dirty="0" smtClean="0"/>
                        <a:t> understand</a:t>
                      </a:r>
                      <a:r>
                        <a:rPr lang="en-US" sz="1800" dirty="0" smtClean="0"/>
                        <a:t> test specification clearly.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baseline="0" dirty="0" smtClean="0"/>
                        <a:t>Can have overview about technical document.</a:t>
                      </a:r>
                      <a:endParaRPr lang="en-US" sz="1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40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/>
                        <a:t>Test</a:t>
                      </a:r>
                      <a:r>
                        <a:rPr lang="en-US" sz="1800" b="1" baseline="0" dirty="0" smtClean="0"/>
                        <a:t> Execution</a:t>
                      </a:r>
                      <a:endParaRPr lang="en-US" sz="18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 smtClean="0"/>
                        <a:t>Can do test under</a:t>
                      </a:r>
                      <a:r>
                        <a:rPr lang="en-US" sz="1800" baseline="0" dirty="0" smtClean="0"/>
                        <a:t> instruction of mentor</a:t>
                      </a:r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baseline="0" dirty="0" smtClean="0"/>
                        <a:t>Can gather test result</a:t>
                      </a:r>
                      <a:endParaRPr lang="en-US" sz="1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/>
                        <a:t>Failure</a:t>
                      </a:r>
                      <a:r>
                        <a:rPr lang="en-US" sz="1800" b="1" baseline="0" dirty="0" smtClean="0"/>
                        <a:t> Analysis</a:t>
                      </a:r>
                      <a:endParaRPr lang="en-US" sz="18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baseline="0" dirty="0" smtClean="0"/>
                        <a:t>Lack of experience about analyze failure to find root cause.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92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Test environment</a:t>
                      </a:r>
                      <a:r>
                        <a:rPr lang="en-US" sz="1800" b="1" baseline="0" dirty="0" smtClean="0">
                          <a:solidFill>
                            <a:schemeClr val="tx1"/>
                          </a:solidFill>
                        </a:rPr>
                        <a:t> construction</a:t>
                      </a:r>
                      <a:endParaRPr lang="en-US" sz="1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Basic know about build environment for test 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8932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80000" y="659001"/>
            <a:ext cx="9000000" cy="720197"/>
          </a:xfrm>
        </p:spPr>
        <p:txBody>
          <a:bodyPr/>
          <a:lstStyle/>
          <a:p>
            <a:r>
              <a:rPr lang="en-US" dirty="0"/>
              <a:t>CURRENT STATUS (2/2)</a:t>
            </a:r>
            <a:br>
              <a:rPr lang="en-US" dirty="0"/>
            </a:br>
            <a:r>
              <a:rPr lang="en-US" sz="2000" dirty="0"/>
              <a:t>COMMON SKILLS</a:t>
            </a:r>
            <a:endParaRPr kumimoji="1" 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8</a:t>
            </a:fld>
            <a:endParaRPr lang="de-DE" dirty="0"/>
          </a:p>
        </p:txBody>
      </p:sp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1465452"/>
              </p:ext>
            </p:extLst>
          </p:nvPr>
        </p:nvGraphicFramePr>
        <p:xfrm>
          <a:off x="832140" y="1828800"/>
          <a:ext cx="10527793" cy="36158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038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27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057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Skill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 Current status</a:t>
                      </a:r>
                      <a:r>
                        <a:rPr lang="en-US" sz="1600" baseline="0" dirty="0" smtClean="0"/>
                        <a:t>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Level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12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Operating</a:t>
                      </a:r>
                      <a:r>
                        <a:rPr lang="en-US" sz="1600" b="1" baseline="0" dirty="0" smtClean="0"/>
                        <a:t> system</a:t>
                      </a:r>
                      <a:endParaRPr lang="en-US" sz="1600" b="1" dirty="0" smtClean="0"/>
                    </a:p>
                    <a:p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600" baseline="0" dirty="0" smtClean="0"/>
                        <a:t>Limited knowledge of  Linux.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1441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sz="1600" b="1" baseline="0" dirty="0" err="1" smtClean="0"/>
                        <a:t>SoC</a:t>
                      </a:r>
                      <a:r>
                        <a:rPr lang="en-US" sz="1600" b="1" baseline="0" dirty="0" smtClean="0"/>
                        <a:t> architecture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600" baseline="0" dirty="0" smtClean="0"/>
                        <a:t>Have no experience about </a:t>
                      </a:r>
                      <a:r>
                        <a:rPr lang="en-US" sz="1600" baseline="0" dirty="0" err="1" smtClean="0"/>
                        <a:t>SoC</a:t>
                      </a:r>
                      <a:r>
                        <a:rPr lang="en-US" sz="1600" baseline="0" dirty="0" smtClean="0"/>
                        <a:t> Architecture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1441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Development</a:t>
                      </a:r>
                      <a:r>
                        <a:rPr lang="en-US" sz="1600" b="1" baseline="0" dirty="0" smtClean="0"/>
                        <a:t> Process</a:t>
                      </a:r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dirty="0" smtClean="0">
                          <a:solidFill>
                            <a:srgbClr val="3C3C3B"/>
                          </a:solidFill>
                          <a:effectLst/>
                          <a:latin typeface="Arial" panose="020B0604020202020204" pitchFamily="34" charset="0"/>
                        </a:rPr>
                        <a:t>Understand </a:t>
                      </a:r>
                      <a:r>
                        <a:rPr lang="en-US" sz="1600" b="0" i="0" dirty="0">
                          <a:solidFill>
                            <a:srgbClr val="3C3C3B"/>
                          </a:solidFill>
                          <a:effectLst/>
                          <a:latin typeface="Arial" panose="020B0604020202020204" pitchFamily="34" charset="0"/>
                        </a:rPr>
                        <a:t>overview of RVC development </a:t>
                      </a:r>
                      <a:r>
                        <a:rPr lang="en-US" sz="1600" b="0" i="0" dirty="0" smtClean="0">
                          <a:solidFill>
                            <a:srgbClr val="3C3C3B"/>
                          </a:solidFill>
                          <a:effectLst/>
                          <a:latin typeface="Arial" panose="020B0604020202020204" pitchFamily="34" charset="0"/>
                        </a:rPr>
                        <a:t>process.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477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smtClean="0"/>
                        <a:t>Management</a:t>
                      </a:r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en-US" altLang="ja-JP" sz="1600" dirty="0" smtClean="0">
                          <a:latin typeface="+mn-ea"/>
                          <a:ea typeface="+mn-ea"/>
                        </a:rPr>
                        <a:t>Can follow the schedule</a:t>
                      </a:r>
                      <a:r>
                        <a:rPr kumimoji="1" lang="en-US" altLang="ja-JP" sz="1600" baseline="0" dirty="0" smtClean="0">
                          <a:latin typeface="+mn-ea"/>
                          <a:ea typeface="+mn-ea"/>
                        </a:rPr>
                        <a:t> but sometimes delay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95658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smtClean="0"/>
                        <a:t>Communication</a:t>
                      </a:r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Can make</a:t>
                      </a:r>
                      <a:r>
                        <a:rPr lang="en-US" sz="1600" baseline="0" dirty="0" smtClean="0"/>
                        <a:t> weekly report via e-mail on times but the content is not informative and need to be confirm many times.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9138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 dirty="0"/>
              <a:t>Agenda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9</a:t>
            </a:fld>
            <a:endParaRPr lang="de-DE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542765803"/>
              </p:ext>
            </p:extLst>
          </p:nvPr>
        </p:nvGraphicFramePr>
        <p:xfrm>
          <a:off x="1109705" y="1600200"/>
          <a:ext cx="6604000" cy="4402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2247307"/>
      </p:ext>
    </p:extLst>
  </p:cSld>
  <p:clrMapOvr>
    <a:masterClrMapping/>
  </p:clrMapOvr>
</p:sld>
</file>

<file path=ppt/theme/theme1.xml><?xml version="1.0" encoding="utf-8"?>
<a:theme xmlns:a="http://schemas.openxmlformats.org/drawingml/2006/main" name="151229_Renesas_Templates_16_9_EN">
  <a:themeElements>
    <a:clrScheme name="Renesas_colors">
      <a:dk1>
        <a:srgbClr val="3C3C3B"/>
      </a:dk1>
      <a:lt1>
        <a:sysClr val="window" lastClr="FFFFFF"/>
      </a:lt1>
      <a:dk2>
        <a:srgbClr val="06418C"/>
      </a:dk2>
      <a:lt2>
        <a:srgbClr val="F2F2F2"/>
      </a:lt2>
      <a:accent1>
        <a:srgbClr val="4471A9"/>
      </a:accent1>
      <a:accent2>
        <a:srgbClr val="D70000"/>
      </a:accent2>
      <a:accent3>
        <a:srgbClr val="FFC800"/>
      </a:accent3>
      <a:accent4>
        <a:srgbClr val="669933"/>
      </a:accent4>
      <a:accent5>
        <a:srgbClr val="993399"/>
      </a:accent5>
      <a:accent6>
        <a:srgbClr val="9D9D9D"/>
      </a:accent6>
      <a:hlink>
        <a:srgbClr val="06418C"/>
      </a:hlink>
      <a:folHlink>
        <a:srgbClr val="993399"/>
      </a:folHlink>
    </a:clrScheme>
    <a:fontScheme name="ユーザー定義 1">
      <a:majorFont>
        <a:latin typeface="Arial Narrow"/>
        <a:ea typeface="メイリオ"/>
        <a:cs typeface=""/>
      </a:majorFont>
      <a:minorFont>
        <a:latin typeface="Arial"/>
        <a:ea typeface="メイリオ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1" id="{D15070A9-F044-4E81-A668-04E516E12D28}" vid="{4D2C840D-3619-4D3A-B70E-56E3C813EAD5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170227_RENESAS_PPT_final_eng_conf</Template>
  <TotalTime>179</TotalTime>
  <Words>1545</Words>
  <Application>Microsoft Office PowerPoint</Application>
  <PresentationFormat>Widescreen</PresentationFormat>
  <Paragraphs>384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Arial (Body)</vt:lpstr>
      <vt:lpstr>Arial Narrow</vt:lpstr>
      <vt:lpstr>Calibri</vt:lpstr>
      <vt:lpstr>メイリオ</vt:lpstr>
      <vt:lpstr>Symbol</vt:lpstr>
      <vt:lpstr>Wingdings</vt:lpstr>
      <vt:lpstr>151229_Renesas_Templates_16_9_EN</vt:lpstr>
      <vt:lpstr>PowerPoint Presentation</vt:lpstr>
      <vt:lpstr>Agenda</vt:lpstr>
      <vt:lpstr>Agenda</vt:lpstr>
      <vt:lpstr>Training target(1/2) </vt:lpstr>
      <vt:lpstr>Training target(2/2) </vt:lpstr>
      <vt:lpstr>Agenda</vt:lpstr>
      <vt:lpstr>CURRENT STATUS (1/2) MAIN-ROLE SKILLS</vt:lpstr>
      <vt:lpstr>CURRENT STATUS (2/2) COMMON SKILLS</vt:lpstr>
      <vt:lpstr>Agenda</vt:lpstr>
      <vt:lpstr>GAP ANALYSIS AND SOLUTION (1/4) MAIN-ROLE SKILLS</vt:lpstr>
      <vt:lpstr>GAP ANALYSIS AND SOLUTION (2/4) MAIN-ROLE SKILLS</vt:lpstr>
      <vt:lpstr>GAP ANALYSIS AND SOLUTION (3/4) COMMON SKILLS</vt:lpstr>
      <vt:lpstr>GAP ANALYSIS AND SOLUTION (4/4) COMMON SKILLS</vt:lpstr>
      <vt:lpstr>Agenda</vt:lpstr>
      <vt:lpstr>TRAINING PLAN (1/3) TRAINING METHOD</vt:lpstr>
      <vt:lpstr>training PLAN (2/3) TECHNICAL SKILLS</vt:lpstr>
      <vt:lpstr>training PLAN (3/3) TECHNICAL Knowledge &amp; SoFT SKILLS</vt:lpstr>
      <vt:lpstr>Agenda</vt:lpstr>
      <vt:lpstr>COMMITMENT</vt:lpstr>
      <vt:lpstr>Agenda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Phuong Viet. Nguyen</dc:creator>
  <cp:lastModifiedBy>Phuong Viet. Nguyen</cp:lastModifiedBy>
  <cp:revision>13</cp:revision>
  <dcterms:created xsi:type="dcterms:W3CDTF">2017-06-22T10:28:14Z</dcterms:created>
  <dcterms:modified xsi:type="dcterms:W3CDTF">2018-04-11T13:58:51Z</dcterms:modified>
</cp:coreProperties>
</file>