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b51caabff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b51caabff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b5d1e9c3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b5d1e9c3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b51caabf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b51caabf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Games have moved from Rooms to Arenas</a:t>
            </a:r>
            <a:r>
              <a:rPr lang="en" sz="3000">
                <a:solidFill>
                  <a:schemeClr val="dk1"/>
                </a:solidFill>
              </a:rPr>
              <a:t>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b5d1e9c3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b5d1e9c3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video game industry is growing? Impacts? Todays market? Customers madness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b51caabf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b51caabf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variables which we are using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51caabf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51caabf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genres ppl prefered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filtered our data to top 8 genre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out of that Action is most played genre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 results are not significant difference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Decided not to keep in best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51caabff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b51caabff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of games released over years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games in one platform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Huge difference in avg playtime for two platforms and one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b51caabff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b51caabff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found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of games release is more for single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sharp inCrease in playtime for Both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like to have </a:t>
            </a:r>
            <a:r>
              <a:rPr lang="en"/>
              <a:t>c</a:t>
            </a:r>
            <a:r>
              <a:rPr lang="en"/>
              <a:t>ompetitive ness but single player has its own fanbase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suggest more flexibility to customer by providing both single and multi player options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b51caabff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b51caabff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 customer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Avg playtimes high  for highr price bins and -- series games versions pay more for that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doesnt make any difference and customer preference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b51caabf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b51caabf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5" y="172300"/>
            <a:ext cx="9108626" cy="512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6609725" y="31155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Aishani Sood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Himani Chauhan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Steve Essi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Neha Vipperla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31125" y="307500"/>
            <a:ext cx="28233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Final Presentation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CCCC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255775" y="29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3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Develop more games in top 8 genres.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Focus more on releasing games on two platforms.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Provide both single player and 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multiplayer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categories for a game.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Further Analysis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Social media impact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Youtube influencers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Preferred features in games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CCCC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800">
                <a:latin typeface="Calibri"/>
                <a:ea typeface="Calibri"/>
                <a:cs typeface="Calibri"/>
                <a:sym typeface="Calibri"/>
              </a:rPr>
              <a:t>                    </a:t>
            </a:r>
            <a:r>
              <a:rPr lang="en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4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311700" y="-237600"/>
            <a:ext cx="85206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Paradigm Shift in Video Game Industry </a:t>
            </a: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75" y="1217400"/>
            <a:ext cx="4173101" cy="238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1400" y="1254375"/>
            <a:ext cx="3517675" cy="32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0" y="-237600"/>
            <a:ext cx="85206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Tapping into the Growth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2050" y="1417525"/>
            <a:ext cx="4868850" cy="32816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idx="4294967295" type="body"/>
          </p:nvPr>
        </p:nvSpPr>
        <p:spPr>
          <a:xfrm>
            <a:off x="101025" y="1936925"/>
            <a:ext cx="3990900" cy="27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Tap into potential market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Remain competitive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Know the customer pulse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revenue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CCCC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03050" y="51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Dictionary</a:t>
            </a:r>
            <a:endParaRPr sz="360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25800" y="1275875"/>
            <a:ext cx="29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year data from 2014-2018.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 columns and 898 rows.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 qualitative, 4 quantitative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variables.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000" y="964400"/>
            <a:ext cx="5836125" cy="40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71750" y="7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Which genres are more popular among customers?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392" y="1017725"/>
            <a:ext cx="142875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200" y="3850825"/>
            <a:ext cx="8395599" cy="129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1501" y="765250"/>
            <a:ext cx="5189650" cy="378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255775" y="277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Should we release games on multiple platforms?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200" y="3850825"/>
            <a:ext cx="8395599" cy="129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02400"/>
            <a:ext cx="4569276" cy="296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4076" y="3050725"/>
            <a:ext cx="120015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5975" y="773701"/>
            <a:ext cx="2115800" cy="342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263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Which games are better?  Single Player vs Multiplayer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6634" y="1258675"/>
            <a:ext cx="99060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200" y="3850825"/>
            <a:ext cx="8723975" cy="129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8450" y="949025"/>
            <a:ext cx="6498175" cy="342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169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Does the price of games influence the playing time?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200" y="3850825"/>
            <a:ext cx="8395599" cy="129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3950" y="905900"/>
            <a:ext cx="3766475" cy="37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2624" y="3066775"/>
            <a:ext cx="10001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212725" y="1848550"/>
            <a:ext cx="3257700" cy="8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Best Model</a:t>
            </a:r>
            <a:endParaRPr sz="4800"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550" y="161125"/>
            <a:ext cx="4549650" cy="48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2350" y="1009775"/>
            <a:ext cx="655800" cy="319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>
            <p:ph type="title"/>
          </p:nvPr>
        </p:nvSpPr>
        <p:spPr>
          <a:xfrm>
            <a:off x="454525" y="2497375"/>
            <a:ext cx="2774100" cy="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Adjusted R</a:t>
            </a:r>
            <a:r>
              <a:rPr baseline="30000" lang="en" sz="2400"/>
              <a:t>2</a:t>
            </a:r>
            <a:r>
              <a:rPr lang="en" sz="2400"/>
              <a:t> = 0.23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