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2" r:id="rId8"/>
    <p:sldId id="264"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5/15/2019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B3036-B44D-4AF5-AE70-E4B9D3CEE353}"/>
              </a:ext>
            </a:extLst>
          </p:cNvPr>
          <p:cNvSpPr>
            <a:spLocks noGrp="1"/>
          </p:cNvSpPr>
          <p:nvPr>
            <p:ph type="ctrTitle"/>
          </p:nvPr>
        </p:nvSpPr>
        <p:spPr>
          <a:xfrm>
            <a:off x="2589212" y="1081726"/>
            <a:ext cx="8915399" cy="2262781"/>
          </a:xfrm>
        </p:spPr>
        <p:txBody>
          <a:bodyPr>
            <a:normAutofit fontScale="90000"/>
          </a:bodyPr>
          <a:lstStyle/>
          <a:p>
            <a:pPr algn="ctr"/>
            <a:r>
              <a:rPr lang="en-IN" sz="3600" b="1" dirty="0"/>
              <a:t>Predicting the Best place to open a new Indian Restaurant and Café in my City Bengaluru</a:t>
            </a:r>
            <a:br>
              <a:rPr lang="en-IN" dirty="0"/>
            </a:br>
            <a:endParaRPr lang="en-IN" dirty="0"/>
          </a:p>
        </p:txBody>
      </p:sp>
      <p:sp>
        <p:nvSpPr>
          <p:cNvPr id="3" name="Subtitle 2">
            <a:extLst>
              <a:ext uri="{FF2B5EF4-FFF2-40B4-BE49-F238E27FC236}">
                <a16:creationId xmlns:a16="http://schemas.microsoft.com/office/drawing/2014/main" id="{1F304EAE-651B-455E-A139-8AF0CBD2B732}"/>
              </a:ext>
            </a:extLst>
          </p:cNvPr>
          <p:cNvSpPr>
            <a:spLocks noGrp="1"/>
          </p:cNvSpPr>
          <p:nvPr>
            <p:ph type="subTitle" idx="1"/>
          </p:nvPr>
        </p:nvSpPr>
        <p:spPr>
          <a:xfrm>
            <a:off x="2589211" y="3693296"/>
            <a:ext cx="8915399" cy="1126283"/>
          </a:xfrm>
        </p:spPr>
        <p:txBody>
          <a:bodyPr>
            <a:normAutofit/>
          </a:bodyPr>
          <a:lstStyle/>
          <a:p>
            <a:pPr algn="ctr"/>
            <a:r>
              <a:rPr lang="en-IN" sz="2800" dirty="0"/>
              <a:t>Vishal Nagaraj</a:t>
            </a:r>
          </a:p>
        </p:txBody>
      </p:sp>
    </p:spTree>
    <p:extLst>
      <p:ext uri="{BB962C8B-B14F-4D97-AF65-F5344CB8AC3E}">
        <p14:creationId xmlns:p14="http://schemas.microsoft.com/office/powerpoint/2010/main" val="2807275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7C66B-79FA-4257-BC03-CADBD60E426E}"/>
              </a:ext>
            </a:extLst>
          </p:cNvPr>
          <p:cNvSpPr>
            <a:spLocks noGrp="1"/>
          </p:cNvSpPr>
          <p:nvPr>
            <p:ph type="title"/>
          </p:nvPr>
        </p:nvSpPr>
        <p:spPr>
          <a:xfrm>
            <a:off x="2014178" y="487052"/>
            <a:ext cx="8915400" cy="2724845"/>
          </a:xfrm>
        </p:spPr>
        <p:txBody>
          <a:bodyPr/>
          <a:lstStyle/>
          <a:p>
            <a:pPr algn="ctr"/>
            <a:r>
              <a:rPr lang="en-IN" dirty="0"/>
              <a:t>Thank you</a:t>
            </a:r>
          </a:p>
        </p:txBody>
      </p:sp>
      <p:sp>
        <p:nvSpPr>
          <p:cNvPr id="3" name="Text Placeholder 2">
            <a:extLst>
              <a:ext uri="{FF2B5EF4-FFF2-40B4-BE49-F238E27FC236}">
                <a16:creationId xmlns:a16="http://schemas.microsoft.com/office/drawing/2014/main" id="{82420DF4-AFD3-4842-820D-898BD874461B}"/>
              </a:ext>
            </a:extLst>
          </p:cNvPr>
          <p:cNvSpPr>
            <a:spLocks noGrp="1"/>
          </p:cNvSpPr>
          <p:nvPr>
            <p:ph type="body" sz="half" idx="2"/>
          </p:nvPr>
        </p:nvSpPr>
        <p:spPr>
          <a:xfrm>
            <a:off x="2014178" y="5106186"/>
            <a:ext cx="8915400" cy="729622"/>
          </a:xfrm>
        </p:spPr>
        <p:txBody>
          <a:bodyPr/>
          <a:lstStyle/>
          <a:p>
            <a:pPr algn="ctr"/>
            <a:r>
              <a:rPr lang="en-IN" dirty="0"/>
              <a:t>-Vishal Nagaraj</a:t>
            </a:r>
          </a:p>
        </p:txBody>
      </p:sp>
    </p:spTree>
    <p:extLst>
      <p:ext uri="{BB962C8B-B14F-4D97-AF65-F5344CB8AC3E}">
        <p14:creationId xmlns:p14="http://schemas.microsoft.com/office/powerpoint/2010/main" val="1266737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05356-C599-429D-85F8-600C4C258CEA}"/>
              </a:ext>
            </a:extLst>
          </p:cNvPr>
          <p:cNvSpPr>
            <a:spLocks noGrp="1"/>
          </p:cNvSpPr>
          <p:nvPr>
            <p:ph type="title"/>
          </p:nvPr>
        </p:nvSpPr>
        <p:spPr/>
        <p:txBody>
          <a:bodyPr/>
          <a:lstStyle/>
          <a:p>
            <a:r>
              <a:rPr lang="en-IN" b="1" dirty="0"/>
              <a:t>Introduction</a:t>
            </a:r>
            <a:endParaRPr lang="en-IN" dirty="0"/>
          </a:p>
        </p:txBody>
      </p:sp>
      <p:sp>
        <p:nvSpPr>
          <p:cNvPr id="3" name="Content Placeholder 2">
            <a:extLst>
              <a:ext uri="{FF2B5EF4-FFF2-40B4-BE49-F238E27FC236}">
                <a16:creationId xmlns:a16="http://schemas.microsoft.com/office/drawing/2014/main" id="{B329DEED-711D-4C47-AC74-E2F597ED910E}"/>
              </a:ext>
            </a:extLst>
          </p:cNvPr>
          <p:cNvSpPr>
            <a:spLocks noGrp="1"/>
          </p:cNvSpPr>
          <p:nvPr>
            <p:ph idx="1"/>
          </p:nvPr>
        </p:nvSpPr>
        <p:spPr/>
        <p:txBody>
          <a:bodyPr>
            <a:normAutofit/>
          </a:bodyPr>
          <a:lstStyle/>
          <a:p>
            <a:r>
              <a:rPr lang="en-IN" dirty="0"/>
              <a:t>Bengaluru is well known as Bangalore which is the capital city of the state Karnataka which belongs to the country India. Bengaluru used to call has “Garden City” now it has been changes to “Silicon city” for the IT hub and lot of start-ups.</a:t>
            </a:r>
          </a:p>
          <a:p>
            <a:r>
              <a:rPr lang="en-IN" dirty="0"/>
              <a:t>Restaurant and cafés are the one of the major attractions for the people especially during the weekends, may be being one of the busy cities of India and people want break from kitchen at least during the weekends.</a:t>
            </a:r>
          </a:p>
          <a:p>
            <a:r>
              <a:rPr lang="en-IN" dirty="0"/>
              <a:t>One of my friends is managing the 2 branches of the Indian restaurant and he wanted to expand his business by opening few more branches of the same restaurant along with a brand-new Café centre. </a:t>
            </a:r>
          </a:p>
          <a:p>
            <a:r>
              <a:rPr lang="en-IN" dirty="0"/>
              <a:t>When he put up his wish, I decided to help him through suggesting the areas where business will be better for Indian restaurant and Café. </a:t>
            </a:r>
          </a:p>
          <a:p>
            <a:endParaRPr lang="en-IN" dirty="0"/>
          </a:p>
          <a:p>
            <a:endParaRPr lang="en-IN" dirty="0"/>
          </a:p>
        </p:txBody>
      </p:sp>
    </p:spTree>
    <p:extLst>
      <p:ext uri="{BB962C8B-B14F-4D97-AF65-F5344CB8AC3E}">
        <p14:creationId xmlns:p14="http://schemas.microsoft.com/office/powerpoint/2010/main" val="3177109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A5CF7-59BF-4C28-A14F-42261B0CC996}"/>
              </a:ext>
            </a:extLst>
          </p:cNvPr>
          <p:cNvSpPr>
            <a:spLocks noGrp="1"/>
          </p:cNvSpPr>
          <p:nvPr>
            <p:ph type="title"/>
          </p:nvPr>
        </p:nvSpPr>
        <p:spPr/>
        <p:txBody>
          <a:bodyPr/>
          <a:lstStyle/>
          <a:p>
            <a:r>
              <a:rPr lang="en-IN" b="1" dirty="0"/>
              <a:t>Data acquisition and cleaning</a:t>
            </a:r>
            <a:endParaRPr lang="en-IN" dirty="0"/>
          </a:p>
        </p:txBody>
      </p:sp>
      <p:sp>
        <p:nvSpPr>
          <p:cNvPr id="3" name="Content Placeholder 2">
            <a:extLst>
              <a:ext uri="{FF2B5EF4-FFF2-40B4-BE49-F238E27FC236}">
                <a16:creationId xmlns:a16="http://schemas.microsoft.com/office/drawing/2014/main" id="{F335C7E3-459B-4E63-B82A-5ACCC33F23D4}"/>
              </a:ext>
            </a:extLst>
          </p:cNvPr>
          <p:cNvSpPr>
            <a:spLocks noGrp="1"/>
          </p:cNvSpPr>
          <p:nvPr>
            <p:ph idx="1"/>
          </p:nvPr>
        </p:nvSpPr>
        <p:spPr/>
        <p:txBody>
          <a:bodyPr>
            <a:normAutofit/>
          </a:bodyPr>
          <a:lstStyle/>
          <a:p>
            <a:r>
              <a:rPr lang="en-IN" b="1" dirty="0"/>
              <a:t>Data sources : </a:t>
            </a:r>
            <a:r>
              <a:rPr lang="en-IN" dirty="0"/>
              <a:t>Fetched the data from the Government website of India which has the details about the Zones and Area.</a:t>
            </a:r>
          </a:p>
          <a:p>
            <a:r>
              <a:rPr lang="en-IN" dirty="0"/>
              <a:t>Through the Government website got the details about of all the Cities of Karnataka, since our focus is to fetch the information only related to Bengaluru, we deleted the details of other cities.</a:t>
            </a:r>
          </a:p>
          <a:p>
            <a:r>
              <a:rPr lang="en-IN" dirty="0"/>
              <a:t>We were unable to fetch the Latitude and Longitude of some of the areas, since these are inducted to the Bengaluru recently.</a:t>
            </a:r>
          </a:p>
          <a:p>
            <a:r>
              <a:rPr lang="en-IN" dirty="0"/>
              <a:t>We collected the Zone, Area, Latitude, Longitude details from many sources and filtered it as per our requirement. For us these details are enough to analyse the city.</a:t>
            </a:r>
          </a:p>
          <a:p>
            <a:r>
              <a:rPr lang="en-IN" dirty="0"/>
              <a:t> The sample of our selection is shown below:</a:t>
            </a:r>
          </a:p>
          <a:p>
            <a:endParaRPr lang="en-IN" dirty="0"/>
          </a:p>
          <a:p>
            <a:endParaRPr lang="en-IN" dirty="0"/>
          </a:p>
        </p:txBody>
      </p:sp>
    </p:spTree>
    <p:extLst>
      <p:ext uri="{BB962C8B-B14F-4D97-AF65-F5344CB8AC3E}">
        <p14:creationId xmlns:p14="http://schemas.microsoft.com/office/powerpoint/2010/main" val="4194616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172108-052C-4D56-A9F9-CC985BF4D8A1}"/>
              </a:ext>
            </a:extLst>
          </p:cNvPr>
          <p:cNvSpPr>
            <a:spLocks noGrp="1"/>
          </p:cNvSpPr>
          <p:nvPr>
            <p:ph type="body" idx="1"/>
          </p:nvPr>
        </p:nvSpPr>
        <p:spPr>
          <a:xfrm>
            <a:off x="2103268" y="681231"/>
            <a:ext cx="3992732" cy="576262"/>
          </a:xfrm>
        </p:spPr>
        <p:txBody>
          <a:bodyPr/>
          <a:lstStyle/>
          <a:p>
            <a:r>
              <a:rPr lang="en-IN" dirty="0"/>
              <a:t>Data fetched from Government site</a:t>
            </a:r>
          </a:p>
        </p:txBody>
      </p:sp>
      <p:sp>
        <p:nvSpPr>
          <p:cNvPr id="5" name="Text Placeholder 4">
            <a:extLst>
              <a:ext uri="{FF2B5EF4-FFF2-40B4-BE49-F238E27FC236}">
                <a16:creationId xmlns:a16="http://schemas.microsoft.com/office/drawing/2014/main" id="{13B6765A-E0E5-4AE6-A043-B7B7A5704654}"/>
              </a:ext>
            </a:extLst>
          </p:cNvPr>
          <p:cNvSpPr>
            <a:spLocks noGrp="1"/>
          </p:cNvSpPr>
          <p:nvPr>
            <p:ph type="body" sz="quarter" idx="3"/>
          </p:nvPr>
        </p:nvSpPr>
        <p:spPr>
          <a:xfrm>
            <a:off x="7167563" y="1561511"/>
            <a:ext cx="3999001" cy="576262"/>
          </a:xfrm>
        </p:spPr>
        <p:txBody>
          <a:bodyPr/>
          <a:lstStyle/>
          <a:p>
            <a:r>
              <a:rPr lang="en-IN" dirty="0"/>
              <a:t>Data after resolving the Latitude and Longitude values</a:t>
            </a:r>
          </a:p>
          <a:p>
            <a:endParaRPr lang="en-IN" dirty="0"/>
          </a:p>
        </p:txBody>
      </p:sp>
      <p:pic>
        <p:nvPicPr>
          <p:cNvPr id="7" name="Content Placeholder 6">
            <a:extLst>
              <a:ext uri="{FF2B5EF4-FFF2-40B4-BE49-F238E27FC236}">
                <a16:creationId xmlns:a16="http://schemas.microsoft.com/office/drawing/2014/main" id="{EA788D29-B957-4051-A272-ED31DC5F1480}"/>
              </a:ext>
            </a:extLst>
          </p:cNvPr>
          <p:cNvPicPr>
            <a:picLocks noGrp="1"/>
          </p:cNvPicPr>
          <p:nvPr>
            <p:ph sz="half" idx="2"/>
          </p:nvPr>
        </p:nvPicPr>
        <p:blipFill>
          <a:blip r:embed="rId2"/>
          <a:stretch>
            <a:fillRect/>
          </a:stretch>
        </p:blipFill>
        <p:spPr>
          <a:xfrm>
            <a:off x="1712673" y="1872379"/>
            <a:ext cx="3311765" cy="3054121"/>
          </a:xfrm>
          <a:prstGeom prst="rect">
            <a:avLst/>
          </a:prstGeom>
        </p:spPr>
      </p:pic>
      <p:pic>
        <p:nvPicPr>
          <p:cNvPr id="8" name="Content Placeholder 7">
            <a:extLst>
              <a:ext uri="{FF2B5EF4-FFF2-40B4-BE49-F238E27FC236}">
                <a16:creationId xmlns:a16="http://schemas.microsoft.com/office/drawing/2014/main" id="{4625B8B9-22E9-4D99-8D3E-852FAE3A7F9C}"/>
              </a:ext>
            </a:extLst>
          </p:cNvPr>
          <p:cNvPicPr>
            <a:picLocks noGrp="1"/>
          </p:cNvPicPr>
          <p:nvPr>
            <p:ph sz="quarter" idx="4"/>
          </p:nvPr>
        </p:nvPicPr>
        <p:blipFill>
          <a:blip r:embed="rId3"/>
          <a:stretch>
            <a:fillRect/>
          </a:stretch>
        </p:blipFill>
        <p:spPr>
          <a:xfrm>
            <a:off x="6919275" y="1911315"/>
            <a:ext cx="4583922" cy="3311133"/>
          </a:xfrm>
          <a:prstGeom prst="rect">
            <a:avLst/>
          </a:prstGeom>
        </p:spPr>
      </p:pic>
    </p:spTree>
    <p:extLst>
      <p:ext uri="{BB962C8B-B14F-4D97-AF65-F5344CB8AC3E}">
        <p14:creationId xmlns:p14="http://schemas.microsoft.com/office/powerpoint/2010/main" val="2444974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18F3F-BCC3-4060-8484-E341178CB1E3}"/>
              </a:ext>
            </a:extLst>
          </p:cNvPr>
          <p:cNvSpPr>
            <a:spLocks noGrp="1"/>
          </p:cNvSpPr>
          <p:nvPr>
            <p:ph type="title"/>
          </p:nvPr>
        </p:nvSpPr>
        <p:spPr>
          <a:xfrm>
            <a:off x="2073897" y="624110"/>
            <a:ext cx="9430715" cy="1280890"/>
          </a:xfrm>
        </p:spPr>
        <p:txBody>
          <a:bodyPr>
            <a:noAutofit/>
          </a:bodyPr>
          <a:lstStyle/>
          <a:p>
            <a:r>
              <a:rPr lang="en-IN" sz="2400" dirty="0"/>
              <a:t>From the collected Data plot the area location on the Map</a:t>
            </a:r>
            <a:br>
              <a:rPr lang="en-IN" sz="2400" dirty="0"/>
            </a:br>
            <a:endParaRPr lang="en-IN" sz="2400" dirty="0"/>
          </a:p>
        </p:txBody>
      </p:sp>
      <p:pic>
        <p:nvPicPr>
          <p:cNvPr id="4" name="Content Placeholder 3">
            <a:extLst>
              <a:ext uri="{FF2B5EF4-FFF2-40B4-BE49-F238E27FC236}">
                <a16:creationId xmlns:a16="http://schemas.microsoft.com/office/drawing/2014/main" id="{050503AD-C0B5-482E-93A5-99ECFC09A8B6}"/>
              </a:ext>
            </a:extLst>
          </p:cNvPr>
          <p:cNvPicPr>
            <a:picLocks noGrp="1"/>
          </p:cNvPicPr>
          <p:nvPr>
            <p:ph idx="1"/>
          </p:nvPr>
        </p:nvPicPr>
        <p:blipFill>
          <a:blip r:embed="rId2"/>
          <a:stretch>
            <a:fillRect/>
          </a:stretch>
        </p:blipFill>
        <p:spPr>
          <a:xfrm>
            <a:off x="2262435" y="1264555"/>
            <a:ext cx="8314440" cy="5203596"/>
          </a:xfrm>
          <a:prstGeom prst="rect">
            <a:avLst/>
          </a:prstGeom>
        </p:spPr>
      </p:pic>
    </p:spTree>
    <p:extLst>
      <p:ext uri="{BB962C8B-B14F-4D97-AF65-F5344CB8AC3E}">
        <p14:creationId xmlns:p14="http://schemas.microsoft.com/office/powerpoint/2010/main" val="2411039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4" name="Group 2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8" name="Rectangle 3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2" name="Rectangle 4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EC8BF8-AB56-43A7-8B08-713FEC032CF8}"/>
              </a:ext>
            </a:extLst>
          </p:cNvPr>
          <p:cNvSpPr>
            <a:spLocks noGrp="1"/>
          </p:cNvSpPr>
          <p:nvPr>
            <p:ph type="title"/>
          </p:nvPr>
        </p:nvSpPr>
        <p:spPr>
          <a:xfrm>
            <a:off x="649224" y="645106"/>
            <a:ext cx="3650279" cy="1259894"/>
          </a:xfrm>
        </p:spPr>
        <p:txBody>
          <a:bodyPr vert="horz" lIns="91440" tIns="45720" rIns="91440" bIns="45720" rtlCol="0" anchor="t">
            <a:noAutofit/>
          </a:bodyPr>
          <a:lstStyle/>
          <a:p>
            <a:r>
              <a:rPr lang="en-US" sz="2800" dirty="0"/>
              <a:t>Using Data from the </a:t>
            </a:r>
            <a:r>
              <a:rPr lang="en-US" sz="2800" dirty="0" err="1"/>
              <a:t>FourSquare</a:t>
            </a:r>
            <a:r>
              <a:rPr lang="en-US" sz="2800" dirty="0"/>
              <a:t> fetch the top 10 Venues of each area</a:t>
            </a:r>
          </a:p>
        </p:txBody>
      </p:sp>
      <p:sp>
        <p:nvSpPr>
          <p:cNvPr id="44" name="Rectangle 4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5A90E9E9-6B74-42DA-B274-F4CF67A5410F}"/>
              </a:ext>
            </a:extLst>
          </p:cNvPr>
          <p:cNvSpPr>
            <a:spLocks noGrp="1"/>
          </p:cNvSpPr>
          <p:nvPr>
            <p:ph type="body" sz="half" idx="2"/>
          </p:nvPr>
        </p:nvSpPr>
        <p:spPr>
          <a:xfrm>
            <a:off x="670999" y="3145800"/>
            <a:ext cx="3650278" cy="3759253"/>
          </a:xfrm>
        </p:spPr>
        <p:txBody>
          <a:bodyPr vert="horz" lIns="91440" tIns="45720" rIns="91440" bIns="45720" rtlCol="0">
            <a:normAutofit/>
          </a:bodyPr>
          <a:lstStyle/>
          <a:p>
            <a:pPr>
              <a:buFont typeface="Wingdings 3" charset="2"/>
              <a:buChar char=""/>
            </a:pPr>
            <a:r>
              <a:rPr lang="en-US" dirty="0"/>
              <a:t>Feed the Latitude and the Longitude of the area to the Foursquare and fetch the data of 10 top venues of the Area</a:t>
            </a:r>
          </a:p>
        </p:txBody>
      </p:sp>
      <p:pic>
        <p:nvPicPr>
          <p:cNvPr id="5" name="Content Placeholder 3">
            <a:extLst>
              <a:ext uri="{FF2B5EF4-FFF2-40B4-BE49-F238E27FC236}">
                <a16:creationId xmlns:a16="http://schemas.microsoft.com/office/drawing/2014/main" id="{B5BAB81E-B1A4-484A-B2EB-46EEDE3A2F12}"/>
              </a:ext>
            </a:extLst>
          </p:cNvPr>
          <p:cNvPicPr>
            <a:picLocks noGrp="1"/>
          </p:cNvPicPr>
          <p:nvPr>
            <p:ph idx="1"/>
          </p:nvPr>
        </p:nvPicPr>
        <p:blipFill>
          <a:blip r:embed="rId2"/>
          <a:stretch>
            <a:fillRect/>
          </a:stretch>
        </p:blipFill>
        <p:spPr>
          <a:xfrm>
            <a:off x="4619543" y="1554147"/>
            <a:ext cx="7186377" cy="3759253"/>
          </a:xfrm>
          <a:prstGeom prst="rect">
            <a:avLst/>
          </a:prstGeom>
        </p:spPr>
      </p:pic>
      <p:sp>
        <p:nvSpPr>
          <p:cNvPr id="4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989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FE2044-4606-4082-99E1-E803864E2692}"/>
              </a:ext>
            </a:extLst>
          </p:cNvPr>
          <p:cNvSpPr>
            <a:spLocks noGrp="1"/>
          </p:cNvSpPr>
          <p:nvPr>
            <p:ph type="title"/>
          </p:nvPr>
        </p:nvSpPr>
        <p:spPr>
          <a:xfrm>
            <a:off x="649224" y="645106"/>
            <a:ext cx="3650279" cy="1259894"/>
          </a:xfrm>
        </p:spPr>
        <p:txBody>
          <a:bodyPr>
            <a:noAutofit/>
          </a:bodyPr>
          <a:lstStyle/>
          <a:p>
            <a:r>
              <a:rPr lang="en-IN" sz="2400" dirty="0"/>
              <a:t>Filter off the </a:t>
            </a:r>
            <a:r>
              <a:rPr lang="en-IN" sz="2000" dirty="0"/>
              <a:t>Areas</a:t>
            </a:r>
            <a:r>
              <a:rPr lang="en-IN" sz="2400" dirty="0"/>
              <a:t> with top visitors to Indian Restaurant</a:t>
            </a:r>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89CD6E87-3A55-41C0-BE1F-D12190BD5869}"/>
              </a:ext>
            </a:extLst>
          </p:cNvPr>
          <p:cNvSpPr>
            <a:spLocks noGrp="1"/>
          </p:cNvSpPr>
          <p:nvPr>
            <p:ph idx="1"/>
          </p:nvPr>
        </p:nvSpPr>
        <p:spPr>
          <a:xfrm>
            <a:off x="649225" y="2133600"/>
            <a:ext cx="3650278" cy="3759253"/>
          </a:xfrm>
        </p:spPr>
        <p:txBody>
          <a:bodyPr>
            <a:normAutofit/>
          </a:bodyPr>
          <a:lstStyle/>
          <a:p>
            <a:r>
              <a:rPr lang="en-US" dirty="0"/>
              <a:t>After calculating the frequency of the visiting each venue, group the top 10 frequently visited venues.</a:t>
            </a:r>
          </a:p>
          <a:p>
            <a:r>
              <a:rPr lang="en-US" dirty="0"/>
              <a:t>Then filter the areas based on the Indian restaurant is the top most visited venues.</a:t>
            </a:r>
          </a:p>
        </p:txBody>
      </p:sp>
      <p:pic>
        <p:nvPicPr>
          <p:cNvPr id="7" name="Content Placeholder 3">
            <a:extLst>
              <a:ext uri="{FF2B5EF4-FFF2-40B4-BE49-F238E27FC236}">
                <a16:creationId xmlns:a16="http://schemas.microsoft.com/office/drawing/2014/main" id="{B21980F9-CACF-4D04-AB14-82A8956595EA}"/>
              </a:ext>
            </a:extLst>
          </p:cNvPr>
          <p:cNvPicPr>
            <a:picLocks/>
          </p:cNvPicPr>
          <p:nvPr/>
        </p:nvPicPr>
        <p:blipFill>
          <a:blip r:embed="rId2"/>
          <a:stretch>
            <a:fillRect/>
          </a:stretch>
        </p:blipFill>
        <p:spPr>
          <a:xfrm>
            <a:off x="4619543" y="1614992"/>
            <a:ext cx="6953577" cy="3302949"/>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5756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2FC2E-E227-42DA-AD1B-A768051ADB9D}"/>
              </a:ext>
            </a:extLst>
          </p:cNvPr>
          <p:cNvSpPr>
            <a:spLocks noGrp="1"/>
          </p:cNvSpPr>
          <p:nvPr>
            <p:ph type="title"/>
          </p:nvPr>
        </p:nvSpPr>
        <p:spPr/>
        <p:txBody>
          <a:bodyPr>
            <a:normAutofit/>
          </a:bodyPr>
          <a:lstStyle/>
          <a:p>
            <a:pPr algn="ctr"/>
            <a:r>
              <a:rPr lang="en-IN" sz="2800" dirty="0"/>
              <a:t>Same way find the area with frequent visitors to Café.</a:t>
            </a:r>
          </a:p>
        </p:txBody>
      </p:sp>
      <p:pic>
        <p:nvPicPr>
          <p:cNvPr id="4" name="Content Placeholder 3">
            <a:extLst>
              <a:ext uri="{FF2B5EF4-FFF2-40B4-BE49-F238E27FC236}">
                <a16:creationId xmlns:a16="http://schemas.microsoft.com/office/drawing/2014/main" id="{6C103BE0-40F5-4605-BBC7-4937628BC2D1}"/>
              </a:ext>
            </a:extLst>
          </p:cNvPr>
          <p:cNvPicPr>
            <a:picLocks noGrp="1"/>
          </p:cNvPicPr>
          <p:nvPr>
            <p:ph idx="1"/>
          </p:nvPr>
        </p:nvPicPr>
        <p:blipFill>
          <a:blip r:embed="rId2"/>
          <a:stretch>
            <a:fillRect/>
          </a:stretch>
        </p:blipFill>
        <p:spPr>
          <a:xfrm>
            <a:off x="2432114" y="2639506"/>
            <a:ext cx="9473939" cy="2630078"/>
          </a:xfrm>
          <a:prstGeom prst="rect">
            <a:avLst/>
          </a:prstGeom>
        </p:spPr>
      </p:pic>
    </p:spTree>
    <p:extLst>
      <p:ext uri="{BB962C8B-B14F-4D97-AF65-F5344CB8AC3E}">
        <p14:creationId xmlns:p14="http://schemas.microsoft.com/office/powerpoint/2010/main" val="225934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7F37-A701-48F5-A286-A40820EC5C98}"/>
              </a:ext>
            </a:extLst>
          </p:cNvPr>
          <p:cNvSpPr>
            <a:spLocks noGrp="1"/>
          </p:cNvSpPr>
          <p:nvPr>
            <p:ph type="title"/>
          </p:nvPr>
        </p:nvSpPr>
        <p:spPr/>
        <p:txBody>
          <a:bodyPr/>
          <a:lstStyle/>
          <a:p>
            <a:pPr algn="ctr"/>
            <a:r>
              <a:rPr lang="en-IN" b="1" dirty="0"/>
              <a:t>Result and conclusion.</a:t>
            </a:r>
          </a:p>
        </p:txBody>
      </p:sp>
      <p:sp>
        <p:nvSpPr>
          <p:cNvPr id="3" name="Content Placeholder 2">
            <a:extLst>
              <a:ext uri="{FF2B5EF4-FFF2-40B4-BE49-F238E27FC236}">
                <a16:creationId xmlns:a16="http://schemas.microsoft.com/office/drawing/2014/main" id="{57D67615-063B-40B2-A3C6-9185C4F12AF7}"/>
              </a:ext>
            </a:extLst>
          </p:cNvPr>
          <p:cNvSpPr>
            <a:spLocks noGrp="1"/>
          </p:cNvSpPr>
          <p:nvPr>
            <p:ph idx="1"/>
          </p:nvPr>
        </p:nvSpPr>
        <p:spPr/>
        <p:txBody>
          <a:bodyPr>
            <a:normAutofit/>
          </a:bodyPr>
          <a:lstStyle/>
          <a:p>
            <a:pPr marL="0" indent="0">
              <a:buNone/>
            </a:pPr>
            <a:r>
              <a:rPr lang="en-IN" sz="2800" dirty="0"/>
              <a:t>We have the Top 20 Locality which has frequent visitors to Indian Restaurant, based on this my friend can choose the locality where to open his Next restaurant based on other criteria like near to his current restaurant, and availability of the Building/Rent of the building etc.</a:t>
            </a:r>
          </a:p>
        </p:txBody>
      </p:sp>
    </p:spTree>
    <p:extLst>
      <p:ext uri="{BB962C8B-B14F-4D97-AF65-F5344CB8AC3E}">
        <p14:creationId xmlns:p14="http://schemas.microsoft.com/office/powerpoint/2010/main" val="268938582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21</TotalTime>
  <Words>467</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Predicting the Best place to open a new Indian Restaurant and Café in my City Bengaluru </vt:lpstr>
      <vt:lpstr>Introduction</vt:lpstr>
      <vt:lpstr>Data acquisition and cleaning</vt:lpstr>
      <vt:lpstr>PowerPoint Presentation</vt:lpstr>
      <vt:lpstr>From the collected Data plot the area location on the Map </vt:lpstr>
      <vt:lpstr>Using Data from the FourSquare fetch the top 10 Venues of each area</vt:lpstr>
      <vt:lpstr>Filter off the Areas with top visitors to Indian Restaurant</vt:lpstr>
      <vt:lpstr>Same way find the area with frequent visitors to Café.</vt:lpstr>
      <vt:lpstr>Result and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Best place to open a new Indian Restaurant and Café in my City Bengaluru</dc:title>
  <dc:creator>Vishal Nagaraj</dc:creator>
  <cp:lastModifiedBy>Vishal Nagaraj</cp:lastModifiedBy>
  <cp:revision>3</cp:revision>
  <dcterms:created xsi:type="dcterms:W3CDTF">2019-05-15T12:21:05Z</dcterms:created>
  <dcterms:modified xsi:type="dcterms:W3CDTF">2019-05-15T12:42:14Z</dcterms:modified>
</cp:coreProperties>
</file>