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5" r:id="rId1"/>
  </p:sldMasterIdLst>
  <p:notesMasterIdLst>
    <p:notesMasterId r:id="rId36"/>
  </p:notesMasterIdLst>
  <p:sldIdLst>
    <p:sldId id="256" r:id="rId2"/>
    <p:sldId id="257" r:id="rId3"/>
    <p:sldId id="287" r:id="rId4"/>
    <p:sldId id="288" r:id="rId5"/>
    <p:sldId id="289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2" r:id="rId20"/>
    <p:sldId id="273" r:id="rId21"/>
    <p:sldId id="271" r:id="rId22"/>
    <p:sldId id="274" r:id="rId23"/>
    <p:sldId id="275" r:id="rId24"/>
    <p:sldId id="276" r:id="rId25"/>
    <p:sldId id="282" r:id="rId26"/>
    <p:sldId id="281" r:id="rId27"/>
    <p:sldId id="283" r:id="rId28"/>
    <p:sldId id="280" r:id="rId29"/>
    <p:sldId id="277" r:id="rId30"/>
    <p:sldId id="279" r:id="rId31"/>
    <p:sldId id="278" r:id="rId32"/>
    <p:sldId id="285" r:id="rId33"/>
    <p:sldId id="284" r:id="rId34"/>
    <p:sldId id="286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90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8599DF-EC38-41DF-B44A-A5566C425394}" type="datetimeFigureOut">
              <a:rPr lang="es-ES" smtClean="0"/>
              <a:t>29/03/2019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ED16AA-AEED-48AD-93E5-8FD64DE5449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7653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ED16AA-AEED-48AD-93E5-8FD64DE54497}" type="slidenum">
              <a:rPr lang="es-ES" smtClean="0"/>
              <a:t>31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1696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896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659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741927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9251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076732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5923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0482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713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723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878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768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392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448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451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404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807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660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lvl="0"/>
            <a:r>
              <a:rPr lang="es-ES" sz="4000" dirty="0"/>
              <a:t>FPS (</a:t>
            </a:r>
            <a:r>
              <a:rPr lang="es-ES" sz="4000" dirty="0" err="1"/>
              <a:t>Furniture</a:t>
            </a:r>
            <a:r>
              <a:rPr lang="es-ES" sz="4000" dirty="0"/>
              <a:t> </a:t>
            </a:r>
            <a:r>
              <a:rPr lang="es-ES" sz="4000" dirty="0" err="1"/>
              <a:t>Plans</a:t>
            </a:r>
            <a:r>
              <a:rPr lang="es-ES" sz="4000" dirty="0"/>
              <a:t> Software)</a:t>
            </a:r>
            <a:br>
              <a:rPr lang="es-ES" sz="4000" dirty="0"/>
            </a:br>
            <a:endParaRPr lang="es-ES" sz="4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Ignacio Vivas Martín</a:t>
            </a:r>
          </a:p>
          <a:p>
            <a:r>
              <a:rPr lang="es-ES" dirty="0" smtClean="0"/>
              <a:t>2º DAM – CPIFP Los enlaces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79854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PANTALLA PRINCIPAL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5724" y="1554618"/>
            <a:ext cx="4939887" cy="4557091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5912284" y="3757808"/>
            <a:ext cx="1427967" cy="60125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2504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7423" y="469574"/>
            <a:ext cx="7540172" cy="6141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64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7423" y="469574"/>
            <a:ext cx="7540172" cy="6141671"/>
          </a:xfrm>
          <a:prstGeom prst="rect">
            <a:avLst/>
          </a:prstGeom>
        </p:spPr>
      </p:pic>
      <p:cxnSp>
        <p:nvCxnSpPr>
          <p:cNvPr id="3" name="Conector recto de flecha 2"/>
          <p:cNvCxnSpPr/>
          <p:nvPr/>
        </p:nvCxnSpPr>
        <p:spPr>
          <a:xfrm>
            <a:off x="1753644" y="4008329"/>
            <a:ext cx="112734" cy="551145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ángulo 4"/>
          <p:cNvSpPr/>
          <p:nvPr/>
        </p:nvSpPr>
        <p:spPr>
          <a:xfrm>
            <a:off x="1240077" y="3695178"/>
            <a:ext cx="1014608" cy="400833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101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7423" y="469574"/>
            <a:ext cx="7540172" cy="6141671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2630466" y="3682652"/>
            <a:ext cx="1064712" cy="413359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CuadroTexto 2"/>
          <p:cNvSpPr txBox="1"/>
          <p:nvPr/>
        </p:nvSpPr>
        <p:spPr>
          <a:xfrm>
            <a:off x="2931090" y="5248405"/>
            <a:ext cx="22797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Tiene que haber alguna fila marcada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24685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7423" y="469574"/>
            <a:ext cx="7540172" cy="6141671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5448822" y="3695178"/>
            <a:ext cx="1064712" cy="413359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CuadroTexto 2"/>
          <p:cNvSpPr txBox="1"/>
          <p:nvPr/>
        </p:nvSpPr>
        <p:spPr>
          <a:xfrm>
            <a:off x="2931090" y="5248405"/>
            <a:ext cx="22797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Tiene que haber alguna fila marcada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1985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7423" y="469574"/>
            <a:ext cx="7540172" cy="6141671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4058433" y="3732756"/>
            <a:ext cx="1014608" cy="338203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324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6379" y="430463"/>
            <a:ext cx="5574810" cy="594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422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PANTALLA PRINCIPAL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5724" y="1554618"/>
            <a:ext cx="4939887" cy="4557091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5461347" y="4484318"/>
            <a:ext cx="1866379" cy="60125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303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6122" y="306736"/>
            <a:ext cx="7539155" cy="6413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96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6122" y="306736"/>
            <a:ext cx="7539155" cy="6413309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1352811" y="3657600"/>
            <a:ext cx="1052186" cy="450937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/>
          <p:cNvSpPr/>
          <p:nvPr/>
        </p:nvSpPr>
        <p:spPr>
          <a:xfrm>
            <a:off x="2607502" y="3657600"/>
            <a:ext cx="1062624" cy="450937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/>
          <p:cNvSpPr/>
          <p:nvPr/>
        </p:nvSpPr>
        <p:spPr>
          <a:xfrm>
            <a:off x="4997885" y="3657600"/>
            <a:ext cx="1114816" cy="450937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/>
          <p:cNvSpPr/>
          <p:nvPr/>
        </p:nvSpPr>
        <p:spPr>
          <a:xfrm>
            <a:off x="6219173" y="3657600"/>
            <a:ext cx="1114816" cy="450937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/>
          <p:cNvSpPr/>
          <p:nvPr/>
        </p:nvSpPr>
        <p:spPr>
          <a:xfrm>
            <a:off x="7437329" y="3657600"/>
            <a:ext cx="1117948" cy="450937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0570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123" y="277791"/>
            <a:ext cx="9090660" cy="5734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91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6122" y="306736"/>
            <a:ext cx="7539155" cy="6413309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3822527" y="3657600"/>
            <a:ext cx="1062624" cy="450937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556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836" y="302059"/>
            <a:ext cx="6853238" cy="625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48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PANTALLA PRINCIPAL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5724" y="1554618"/>
            <a:ext cx="4939887" cy="4557091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2617940" y="3720429"/>
            <a:ext cx="1440494" cy="60125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876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210" y="346618"/>
            <a:ext cx="9171808" cy="601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17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210" y="346618"/>
            <a:ext cx="9171808" cy="6016604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450937" y="3519814"/>
            <a:ext cx="1202499" cy="501041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871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324" y="475990"/>
            <a:ext cx="7488218" cy="5933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411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896" y="488515"/>
            <a:ext cx="7461060" cy="5912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61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5411" y="261872"/>
            <a:ext cx="3550464" cy="6276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74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210" y="346618"/>
            <a:ext cx="9171808" cy="6016604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2006252" y="3519814"/>
            <a:ext cx="1202499" cy="501041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/>
          <p:cNvSpPr/>
          <p:nvPr/>
        </p:nvSpPr>
        <p:spPr>
          <a:xfrm>
            <a:off x="6690986" y="3519814"/>
            <a:ext cx="1202499" cy="501041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/>
          <p:cNvSpPr/>
          <p:nvPr/>
        </p:nvSpPr>
        <p:spPr>
          <a:xfrm>
            <a:off x="8231687" y="3519814"/>
            <a:ext cx="1202499" cy="501041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107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210" y="346618"/>
            <a:ext cx="9171808" cy="6016604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5137759" y="3507288"/>
            <a:ext cx="1202499" cy="501041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226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713984" y="438411"/>
            <a:ext cx="930683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CREATE TABLE cliente (</a:t>
            </a:r>
          </a:p>
          <a:p>
            <a:r>
              <a:rPr lang="es-ES" dirty="0"/>
              <a:t>    </a:t>
            </a:r>
            <a:r>
              <a:rPr lang="es-ES" dirty="0" err="1"/>
              <a:t>id_cliente</a:t>
            </a:r>
            <a:r>
              <a:rPr lang="es-ES" dirty="0"/>
              <a:t>      INTEGER NOT NULL,</a:t>
            </a:r>
          </a:p>
          <a:p>
            <a:r>
              <a:rPr lang="es-ES" dirty="0"/>
              <a:t>    nombre          VARCHAR2(100) NOT NULL,</a:t>
            </a:r>
          </a:p>
          <a:p>
            <a:r>
              <a:rPr lang="es-ES" dirty="0"/>
              <a:t>    </a:t>
            </a:r>
            <a:r>
              <a:rPr lang="es-ES" dirty="0" err="1"/>
              <a:t>direccion</a:t>
            </a:r>
            <a:r>
              <a:rPr lang="es-ES" dirty="0"/>
              <a:t>       VARCHAR2(100),</a:t>
            </a:r>
          </a:p>
          <a:p>
            <a:r>
              <a:rPr lang="es-ES" dirty="0"/>
              <a:t>    </a:t>
            </a:r>
            <a:r>
              <a:rPr lang="es-ES" dirty="0" err="1"/>
              <a:t>cif</a:t>
            </a:r>
            <a:r>
              <a:rPr lang="es-ES" dirty="0"/>
              <a:t>             VARCHAR2(9),</a:t>
            </a:r>
          </a:p>
          <a:p>
            <a:r>
              <a:rPr lang="es-ES" dirty="0"/>
              <a:t>    </a:t>
            </a:r>
            <a:r>
              <a:rPr lang="es-ES" dirty="0" err="1"/>
              <a:t>telefono</a:t>
            </a:r>
            <a:r>
              <a:rPr lang="es-ES" dirty="0"/>
              <a:t>        INTEGER,</a:t>
            </a:r>
          </a:p>
          <a:p>
            <a:r>
              <a:rPr lang="es-ES" dirty="0"/>
              <a:t>    </a:t>
            </a:r>
            <a:r>
              <a:rPr lang="es-ES" dirty="0" err="1"/>
              <a:t>movil</a:t>
            </a:r>
            <a:r>
              <a:rPr lang="es-ES" dirty="0"/>
              <a:t>           INTEGER,</a:t>
            </a:r>
          </a:p>
          <a:p>
            <a:r>
              <a:rPr lang="es-ES" dirty="0"/>
              <a:t>    </a:t>
            </a:r>
            <a:r>
              <a:rPr lang="es-ES" dirty="0" err="1"/>
              <a:t>codigo_postal</a:t>
            </a:r>
            <a:r>
              <a:rPr lang="es-ES" dirty="0"/>
              <a:t>   INTEGER,</a:t>
            </a:r>
          </a:p>
          <a:p>
            <a:r>
              <a:rPr lang="es-ES" dirty="0"/>
              <a:t>    </a:t>
            </a:r>
            <a:r>
              <a:rPr lang="es-ES" dirty="0" err="1"/>
              <a:t>poblacion</a:t>
            </a:r>
            <a:r>
              <a:rPr lang="es-ES" dirty="0"/>
              <a:t>       VARCHAR2(50),</a:t>
            </a:r>
          </a:p>
          <a:p>
            <a:r>
              <a:rPr lang="es-ES" dirty="0"/>
              <a:t>    provincia       VARCHAR2(50),</a:t>
            </a:r>
          </a:p>
          <a:p>
            <a:r>
              <a:rPr lang="es-ES" dirty="0"/>
              <a:t>    email           VARCHAR2(100)</a:t>
            </a:r>
          </a:p>
          <a:p>
            <a:r>
              <a:rPr lang="es-ES" dirty="0"/>
              <a:t>);</a:t>
            </a:r>
          </a:p>
          <a:p>
            <a:endParaRPr lang="es-ES" dirty="0"/>
          </a:p>
          <a:p>
            <a:r>
              <a:rPr lang="es-ES" dirty="0"/>
              <a:t>ALTER TABLE cliente ADD CONSTRAINT </a:t>
            </a:r>
            <a:r>
              <a:rPr lang="es-ES" dirty="0" err="1"/>
              <a:t>cliente_pk</a:t>
            </a:r>
            <a:r>
              <a:rPr lang="es-ES" dirty="0"/>
              <a:t> PRIMARY KEY ( </a:t>
            </a:r>
            <a:r>
              <a:rPr lang="es-ES" dirty="0" err="1"/>
              <a:t>id_cliente</a:t>
            </a:r>
            <a:r>
              <a:rPr lang="es-ES" dirty="0"/>
              <a:t>,</a:t>
            </a:r>
          </a:p>
          <a:p>
            <a:r>
              <a:rPr lang="es-ES" dirty="0"/>
              <a:t>                                                            nombre );</a:t>
            </a:r>
          </a:p>
        </p:txBody>
      </p:sp>
    </p:spTree>
    <p:extLst>
      <p:ext uri="{BB962C8B-B14F-4D97-AF65-F5344CB8AC3E}">
        <p14:creationId xmlns:p14="http://schemas.microsoft.com/office/powerpoint/2010/main" val="198353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657" y="401354"/>
            <a:ext cx="4965265" cy="542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20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210" y="346618"/>
            <a:ext cx="9171808" cy="6016604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3572006" y="3494762"/>
            <a:ext cx="1202499" cy="501041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/>
          <p:cNvSpPr txBox="1"/>
          <p:nvPr/>
        </p:nvSpPr>
        <p:spPr>
          <a:xfrm>
            <a:off x="3156559" y="5411244"/>
            <a:ext cx="22797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Tiene que haber alguna fila marcada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7253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8457" y="357253"/>
            <a:ext cx="5162419" cy="1834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48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8457" y="357253"/>
            <a:ext cx="5162419" cy="1834362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2530258" y="1415441"/>
            <a:ext cx="1503123" cy="501041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/>
          <p:cNvSpPr txBox="1"/>
          <p:nvPr/>
        </p:nvSpPr>
        <p:spPr>
          <a:xfrm>
            <a:off x="1954060" y="2517732"/>
            <a:ext cx="305635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Pedido: 27017</a:t>
            </a:r>
          </a:p>
          <a:p>
            <a:r>
              <a:rPr lang="es-ES" dirty="0" smtClean="0"/>
              <a:t>Cliente: El Pilar</a:t>
            </a:r>
          </a:p>
          <a:p>
            <a:r>
              <a:rPr lang="es-ES" dirty="0" smtClean="0"/>
              <a:t>19 mm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2 costados de 2400x580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4 aparadores de 762x570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2 puertas de 2362x395</a:t>
            </a:r>
          </a:p>
          <a:p>
            <a:pPr marL="285750" indent="-285750">
              <a:buFontTx/>
              <a:buChar char="-"/>
            </a:pPr>
            <a:endParaRPr lang="es-ES" dirty="0"/>
          </a:p>
          <a:p>
            <a:r>
              <a:rPr lang="es-ES" dirty="0" smtClean="0"/>
              <a:t>30 mm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1 cornisa de 800x600 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2 zócalo de 762x100</a:t>
            </a:r>
          </a:p>
          <a:p>
            <a:pPr marL="285750" indent="-285750">
              <a:buFontTx/>
              <a:buChar char="-"/>
            </a:pPr>
            <a:endParaRPr lang="es-ES" dirty="0"/>
          </a:p>
          <a:p>
            <a:r>
              <a:rPr lang="es-ES" dirty="0" smtClean="0"/>
              <a:t>10mm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1 trasera de 2369x789</a:t>
            </a:r>
          </a:p>
          <a:p>
            <a:pPr marL="285750" indent="-285750">
              <a:buFontTx/>
              <a:buChar char="-"/>
            </a:pPr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5736921" y="2517732"/>
            <a:ext cx="325676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Herrajes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12 espigas de 30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8 excéntricas completas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4 cangrejos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14 tornillos 18x30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8</a:t>
            </a:r>
            <a:r>
              <a:rPr lang="es-ES" dirty="0" smtClean="0"/>
              <a:t> tornillos de 19x35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4 tacos antideslizantes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2 tiradores nº 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4 tornillos M4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2 </a:t>
            </a:r>
            <a:r>
              <a:rPr lang="es-ES" dirty="0" err="1" smtClean="0"/>
              <a:t>portabarras</a:t>
            </a: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1 barra de 753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4 </a:t>
            </a:r>
            <a:r>
              <a:rPr lang="es-ES" dirty="0" err="1" smtClean="0"/>
              <a:t>portaestantes</a:t>
            </a:r>
            <a:endParaRPr lang="es-ES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9721" y="6103006"/>
            <a:ext cx="914400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75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8457" y="357253"/>
            <a:ext cx="5162419" cy="1834362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4334005" y="1427967"/>
            <a:ext cx="1503124" cy="488515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CuadroTexto 2"/>
          <p:cNvSpPr txBox="1"/>
          <p:nvPr/>
        </p:nvSpPr>
        <p:spPr>
          <a:xfrm>
            <a:off x="2478457" y="2492679"/>
            <a:ext cx="5162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Crear archivos .</a:t>
            </a:r>
            <a:r>
              <a:rPr lang="es-ES" dirty="0" err="1" smtClean="0"/>
              <a:t>mpr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6085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680581" y="415281"/>
            <a:ext cx="822542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CREATE TABLE pedidos (</a:t>
            </a:r>
          </a:p>
          <a:p>
            <a:r>
              <a:rPr lang="es-ES" dirty="0"/>
              <a:t>    </a:t>
            </a:r>
            <a:r>
              <a:rPr lang="es-ES" dirty="0" err="1"/>
              <a:t>id_pedido</a:t>
            </a:r>
            <a:r>
              <a:rPr lang="es-ES" dirty="0"/>
              <a:t>              </a:t>
            </a:r>
            <a:r>
              <a:rPr lang="es-ES" dirty="0" smtClean="0"/>
              <a:t>			INTEGER </a:t>
            </a:r>
            <a:r>
              <a:rPr lang="es-ES" dirty="0"/>
              <a:t>NOT NULL,</a:t>
            </a:r>
          </a:p>
          <a:p>
            <a:r>
              <a:rPr lang="es-ES" dirty="0"/>
              <a:t>    </a:t>
            </a:r>
            <a:r>
              <a:rPr lang="es-ES" dirty="0" err="1"/>
              <a:t>cliente_id_cliente</a:t>
            </a:r>
            <a:r>
              <a:rPr lang="es-ES" dirty="0"/>
              <a:t>  </a:t>
            </a:r>
            <a:r>
              <a:rPr lang="es-ES" dirty="0" smtClean="0"/>
              <a:t>		  	INTEGER </a:t>
            </a:r>
            <a:r>
              <a:rPr lang="es-ES" dirty="0"/>
              <a:t>NOT NULL,</a:t>
            </a:r>
          </a:p>
          <a:p>
            <a:r>
              <a:rPr lang="es-ES" dirty="0"/>
              <a:t>    </a:t>
            </a:r>
            <a:r>
              <a:rPr lang="es-ES" dirty="0" err="1"/>
              <a:t>cliente_nombre</a:t>
            </a:r>
            <a:r>
              <a:rPr lang="es-ES" dirty="0"/>
              <a:t>       </a:t>
            </a:r>
            <a:r>
              <a:rPr lang="es-ES" dirty="0" smtClean="0"/>
              <a:t>	   	VARCHAR2(100</a:t>
            </a:r>
            <a:r>
              <a:rPr lang="es-ES" dirty="0"/>
              <a:t>) NOT NULL,</a:t>
            </a:r>
          </a:p>
          <a:p>
            <a:r>
              <a:rPr lang="es-ES" dirty="0"/>
              <a:t>    </a:t>
            </a:r>
            <a:r>
              <a:rPr lang="es-ES" dirty="0" err="1"/>
              <a:t>proveedor_id_proveedor</a:t>
            </a:r>
            <a:r>
              <a:rPr lang="es-ES" dirty="0"/>
              <a:t>  </a:t>
            </a:r>
            <a:r>
              <a:rPr lang="es-ES" dirty="0" smtClean="0"/>
              <a:t>	INTEGER </a:t>
            </a:r>
            <a:r>
              <a:rPr lang="es-ES" dirty="0"/>
              <a:t>NOT NULL,</a:t>
            </a:r>
          </a:p>
          <a:p>
            <a:r>
              <a:rPr lang="es-ES" dirty="0"/>
              <a:t>    </a:t>
            </a:r>
            <a:r>
              <a:rPr lang="es-ES" dirty="0" err="1"/>
              <a:t>proveedor_nombre</a:t>
            </a:r>
            <a:r>
              <a:rPr lang="es-ES" dirty="0"/>
              <a:t>         </a:t>
            </a:r>
            <a:r>
              <a:rPr lang="es-ES" dirty="0" smtClean="0"/>
              <a:t>	VARCHAR2(50</a:t>
            </a:r>
            <a:r>
              <a:rPr lang="es-ES" dirty="0"/>
              <a:t>) NOT NULL,</a:t>
            </a:r>
          </a:p>
          <a:p>
            <a:r>
              <a:rPr lang="es-ES" dirty="0"/>
              <a:t>    color                   </a:t>
            </a:r>
            <a:r>
              <a:rPr lang="es-ES" dirty="0" smtClean="0"/>
              <a:t>			VARCHAR2(100</a:t>
            </a:r>
            <a:r>
              <a:rPr lang="es-ES" dirty="0"/>
              <a:t>)</a:t>
            </a:r>
          </a:p>
          <a:p>
            <a:r>
              <a:rPr lang="es-ES" dirty="0"/>
              <a:t>);</a:t>
            </a:r>
          </a:p>
          <a:p>
            <a:endParaRPr lang="es-ES" dirty="0"/>
          </a:p>
          <a:p>
            <a:r>
              <a:rPr lang="es-ES" dirty="0"/>
              <a:t>ALTER TABLE pedidos</a:t>
            </a:r>
          </a:p>
          <a:p>
            <a:r>
              <a:rPr lang="es-ES" dirty="0"/>
              <a:t>    ADD CONSTRAINT </a:t>
            </a:r>
            <a:r>
              <a:rPr lang="es-ES" dirty="0" err="1"/>
              <a:t>pedidos_pk</a:t>
            </a:r>
            <a:r>
              <a:rPr lang="es-ES" dirty="0"/>
              <a:t> PRIMARY KEY ( </a:t>
            </a:r>
            <a:r>
              <a:rPr lang="es-ES" dirty="0" err="1"/>
              <a:t>id_pedido</a:t>
            </a:r>
            <a:r>
              <a:rPr lang="es-ES" dirty="0"/>
              <a:t>,</a:t>
            </a:r>
          </a:p>
          <a:p>
            <a:r>
              <a:rPr lang="es-ES" dirty="0"/>
              <a:t>                                            </a:t>
            </a:r>
            <a:r>
              <a:rPr lang="es-ES" dirty="0" err="1"/>
              <a:t>cliente_id_cliente</a:t>
            </a:r>
            <a:r>
              <a:rPr lang="es-ES" dirty="0"/>
              <a:t>,</a:t>
            </a:r>
          </a:p>
          <a:p>
            <a:r>
              <a:rPr lang="es-ES" dirty="0"/>
              <a:t>                                            </a:t>
            </a:r>
            <a:r>
              <a:rPr lang="es-ES" dirty="0" err="1"/>
              <a:t>cliente_nombre</a:t>
            </a:r>
            <a:r>
              <a:rPr lang="es-ES" dirty="0"/>
              <a:t>,</a:t>
            </a:r>
          </a:p>
          <a:p>
            <a:r>
              <a:rPr lang="es-ES" dirty="0"/>
              <a:t>                                            </a:t>
            </a:r>
            <a:r>
              <a:rPr lang="es-ES" dirty="0" err="1"/>
              <a:t>proveedor_id_proveedor</a:t>
            </a:r>
            <a:r>
              <a:rPr lang="es-ES" dirty="0"/>
              <a:t>,</a:t>
            </a:r>
          </a:p>
          <a:p>
            <a:r>
              <a:rPr lang="es-ES" dirty="0"/>
              <a:t>                                            </a:t>
            </a:r>
            <a:r>
              <a:rPr lang="es-ES" dirty="0" err="1"/>
              <a:t>proveedor_nombre</a:t>
            </a:r>
            <a:r>
              <a:rPr lang="es-ES" dirty="0"/>
              <a:t> );</a:t>
            </a:r>
          </a:p>
        </p:txBody>
      </p:sp>
    </p:spTree>
    <p:extLst>
      <p:ext uri="{BB962C8B-B14F-4D97-AF65-F5344CB8AC3E}">
        <p14:creationId xmlns:p14="http://schemas.microsoft.com/office/powerpoint/2010/main" val="1725046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563671" y="0"/>
            <a:ext cx="8705589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CREATE TABLE proveedor (</a:t>
            </a:r>
          </a:p>
          <a:p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id_proveedor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   INTEGER NOT NULL,</a:t>
            </a:r>
          </a:p>
          <a:p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   nombre          VARCHAR2(50) NOT NULL,</a:t>
            </a:r>
          </a:p>
          <a:p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direccion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      VARCHAR2(100),</a:t>
            </a:r>
          </a:p>
          <a:p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cif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            VARCHAR2(9),</a:t>
            </a:r>
          </a:p>
          <a:p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telefono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       INTEGER,</a:t>
            </a:r>
          </a:p>
          <a:p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movil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          INTEGER,</a:t>
            </a:r>
          </a:p>
          <a:p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codigo_postal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  INTEGER,</a:t>
            </a:r>
          </a:p>
          <a:p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poblacion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      VARCHAR2(50),</a:t>
            </a:r>
          </a:p>
          <a:p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   provincia       VARCHAR2(50),</a:t>
            </a:r>
          </a:p>
          <a:p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   email           VARCHAR2(100)</a:t>
            </a:r>
          </a:p>
          <a:p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ALTER TABLE proveedor ADD CONSTRAINT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proveedor_pk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PRIMARY KEY (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id_proveedor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 nombre );</a:t>
            </a:r>
          </a:p>
          <a:p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ALTER TABLE pedidos</a:t>
            </a:r>
          </a:p>
          <a:p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   ADD CONSTRAINT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pedidos_cliente_fk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FOREIGN KEY (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cliente_id_cliente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cliente_nombre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)</a:t>
            </a:r>
          </a:p>
          <a:p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       REFERENCES cliente (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id_cliente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nombre );</a:t>
            </a:r>
          </a:p>
          <a:p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ALTER TABLE pedidos</a:t>
            </a:r>
          </a:p>
          <a:p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   ADD CONSTRAINT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pedidos_proveedor_fk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FOREIGN KEY (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proveedor_id_proveedor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proveedor_nombre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)</a:t>
            </a:r>
          </a:p>
          <a:p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       REFERENCES proveedor (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id_proveedor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nombre );</a:t>
            </a:r>
          </a:p>
        </p:txBody>
      </p:sp>
    </p:spTree>
    <p:extLst>
      <p:ext uri="{BB962C8B-B14F-4D97-AF65-F5344CB8AC3E}">
        <p14:creationId xmlns:p14="http://schemas.microsoft.com/office/powerpoint/2010/main" val="330275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LOGIN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8452" y="1831363"/>
            <a:ext cx="4832112" cy="3638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27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LOGIN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8452" y="1831363"/>
            <a:ext cx="4832112" cy="3638523"/>
          </a:xfrm>
          <a:prstGeom prst="rect">
            <a:avLst/>
          </a:prstGeom>
        </p:spPr>
      </p:pic>
      <p:sp>
        <p:nvSpPr>
          <p:cNvPr id="3" name="Elipse 2"/>
          <p:cNvSpPr/>
          <p:nvPr/>
        </p:nvSpPr>
        <p:spPr>
          <a:xfrm>
            <a:off x="4496844" y="2404997"/>
            <a:ext cx="2730674" cy="826718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3816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LOGIN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8452" y="1831363"/>
            <a:ext cx="4832112" cy="3638523"/>
          </a:xfrm>
          <a:prstGeom prst="rect">
            <a:avLst/>
          </a:prstGeom>
        </p:spPr>
      </p:pic>
      <p:sp>
        <p:nvSpPr>
          <p:cNvPr id="3" name="Elipse 2"/>
          <p:cNvSpPr/>
          <p:nvPr/>
        </p:nvSpPr>
        <p:spPr>
          <a:xfrm>
            <a:off x="4496844" y="2404997"/>
            <a:ext cx="2730674" cy="826718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Elipse 4"/>
          <p:cNvSpPr/>
          <p:nvPr/>
        </p:nvSpPr>
        <p:spPr>
          <a:xfrm>
            <a:off x="4409162" y="3369501"/>
            <a:ext cx="2818356" cy="688932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4552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LOGIN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8452" y="1831363"/>
            <a:ext cx="4832112" cy="3638523"/>
          </a:xfrm>
          <a:prstGeom prst="rect">
            <a:avLst/>
          </a:prstGeom>
        </p:spPr>
      </p:pic>
      <p:sp>
        <p:nvSpPr>
          <p:cNvPr id="3" name="Elipse 2"/>
          <p:cNvSpPr/>
          <p:nvPr/>
        </p:nvSpPr>
        <p:spPr>
          <a:xfrm>
            <a:off x="4496844" y="2404997"/>
            <a:ext cx="2730674" cy="826718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Elipse 4"/>
          <p:cNvSpPr/>
          <p:nvPr/>
        </p:nvSpPr>
        <p:spPr>
          <a:xfrm>
            <a:off x="4409162" y="3369501"/>
            <a:ext cx="2818356" cy="688932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/>
          <p:cNvSpPr/>
          <p:nvPr/>
        </p:nvSpPr>
        <p:spPr>
          <a:xfrm>
            <a:off x="4584526" y="4471792"/>
            <a:ext cx="1478071" cy="688931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117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124</TotalTime>
  <Words>302</Words>
  <Application>Microsoft Office PowerPoint</Application>
  <PresentationFormat>Panorámica</PresentationFormat>
  <Paragraphs>97</Paragraphs>
  <Slides>34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34</vt:i4>
      </vt:variant>
    </vt:vector>
  </HeadingPairs>
  <TitlesOfParts>
    <vt:vector size="39" baseType="lpstr">
      <vt:lpstr>Arial</vt:lpstr>
      <vt:lpstr>Calibri</vt:lpstr>
      <vt:lpstr>Trebuchet MS</vt:lpstr>
      <vt:lpstr>Wingdings 3</vt:lpstr>
      <vt:lpstr>Faceta</vt:lpstr>
      <vt:lpstr>FPS (Furniture Plans Software) </vt:lpstr>
      <vt:lpstr>Presentación de PowerPoint</vt:lpstr>
      <vt:lpstr>Presentación de PowerPoint</vt:lpstr>
      <vt:lpstr>Presentación de PowerPoint</vt:lpstr>
      <vt:lpstr>Presentación de PowerPoint</vt:lpstr>
      <vt:lpstr>LOGIN</vt:lpstr>
      <vt:lpstr>LOGIN</vt:lpstr>
      <vt:lpstr>LOGIN</vt:lpstr>
      <vt:lpstr>LOGIN</vt:lpstr>
      <vt:lpstr>PANTALLA PRINCIPAL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PANTALLA PRINCIPAL</vt:lpstr>
      <vt:lpstr>Presentación de PowerPoint</vt:lpstr>
      <vt:lpstr>Presentación de PowerPoint</vt:lpstr>
      <vt:lpstr>Presentación de PowerPoint</vt:lpstr>
      <vt:lpstr>Presentación de PowerPoint</vt:lpstr>
      <vt:lpstr>PANTALLA PRINCIPAL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FPS (Furniture Plans Software)</dc:title>
  <dc:creator>Usuario de Windows</dc:creator>
  <cp:lastModifiedBy>Usuario de Windows</cp:lastModifiedBy>
  <cp:revision>14</cp:revision>
  <dcterms:created xsi:type="dcterms:W3CDTF">2019-03-29T07:48:14Z</dcterms:created>
  <dcterms:modified xsi:type="dcterms:W3CDTF">2019-03-29T10:10:45Z</dcterms:modified>
</cp:coreProperties>
</file>