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0"/>
  </p:notesMasterIdLst>
  <p:sldIdLst>
    <p:sldId id="256" r:id="rId2"/>
    <p:sldId id="311" r:id="rId3"/>
    <p:sldId id="310" r:id="rId4"/>
    <p:sldId id="259" r:id="rId5"/>
    <p:sldId id="269" r:id="rId6"/>
    <p:sldId id="281" r:id="rId7"/>
    <p:sldId id="312" r:id="rId8"/>
    <p:sldId id="291" r:id="rId9"/>
  </p:sldIdLst>
  <p:sldSz cx="9144000" cy="5143500" type="screen16x9"/>
  <p:notesSz cx="6858000" cy="9144000"/>
  <p:embeddedFontLst>
    <p:embeddedFont>
      <p:font typeface="Asap" charset="0"/>
      <p:regular r:id="rId11"/>
      <p:bold r:id="rId12"/>
      <p:italic r:id="rId13"/>
      <p:boldItalic r:id="rId14"/>
    </p:embeddedFont>
    <p:embeddedFont>
      <p:font typeface="Chonburi" charset="-34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74F4270A-F447-4334-98D1-EBF2335C5E3F}">
  <a:tblStyle styleId="{74F4270A-F447-4334-98D1-EBF2335C5E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348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52979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0f9e629ec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0f9e629ec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2347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0f9e629ec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0f9e629ec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4b95dc6479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14b95dc6479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11360713c0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11360713c0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g1105afc42a3_1_8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7" name="Google Shape;1167;g1105afc42a3_1_8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4238950"/>
            <a:ext cx="9144000" cy="9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10;p2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0" y="4465"/>
            <a:ext cx="9144003" cy="513457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0" y="0"/>
            <a:ext cx="9144000" cy="5143306"/>
          </a:xfrm>
          <a:custGeom>
            <a:avLst/>
            <a:gdLst/>
            <a:ahLst/>
            <a:cxnLst/>
            <a:rect l="l" t="t" r="r" b="b"/>
            <a:pathLst>
              <a:path w="285750" h="160365" extrusionOk="0">
                <a:moveTo>
                  <a:pt x="257985" y="6036"/>
                </a:moveTo>
                <a:cubicBezTo>
                  <a:pt x="269950" y="6036"/>
                  <a:pt x="279654" y="15740"/>
                  <a:pt x="279654" y="27706"/>
                </a:cubicBezTo>
                <a:lnTo>
                  <a:pt x="279654" y="132659"/>
                </a:lnTo>
                <a:cubicBezTo>
                  <a:pt x="279654" y="144625"/>
                  <a:pt x="269950" y="154328"/>
                  <a:pt x="257985" y="154328"/>
                </a:cubicBezTo>
                <a:lnTo>
                  <a:pt x="28361" y="154328"/>
                </a:lnTo>
                <a:cubicBezTo>
                  <a:pt x="16395" y="154328"/>
                  <a:pt x="6703" y="144625"/>
                  <a:pt x="6703" y="132659"/>
                </a:cubicBezTo>
                <a:lnTo>
                  <a:pt x="6703" y="27706"/>
                </a:lnTo>
                <a:cubicBezTo>
                  <a:pt x="6703" y="15740"/>
                  <a:pt x="16395" y="6036"/>
                  <a:pt x="28361" y="6036"/>
                </a:cubicBezTo>
                <a:close/>
                <a:moveTo>
                  <a:pt x="0" y="0"/>
                </a:moveTo>
                <a:lnTo>
                  <a:pt x="0" y="160365"/>
                </a:lnTo>
                <a:lnTo>
                  <a:pt x="285750" y="160365"/>
                </a:lnTo>
                <a:lnTo>
                  <a:pt x="2857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68234" y="3181938"/>
            <a:ext cx="93729" cy="663919"/>
            <a:chOff x="652698" y="627941"/>
            <a:chExt cx="124905" cy="884636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652698" y="627941"/>
              <a:ext cx="124905" cy="517344"/>
              <a:chOff x="1666725" y="-1958125"/>
              <a:chExt cx="169800" cy="703200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1666725" y="-1958125"/>
                <a:ext cx="169800" cy="16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666725" y="-1691425"/>
                <a:ext cx="169800" cy="16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666725" y="-1424725"/>
                <a:ext cx="169800" cy="16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" name="Google Shape;17;p2"/>
            <p:cNvSpPr/>
            <p:nvPr/>
          </p:nvSpPr>
          <p:spPr>
            <a:xfrm>
              <a:off x="652698" y="1204131"/>
              <a:ext cx="124800" cy="124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52698" y="1387777"/>
              <a:ext cx="124800" cy="124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837600" y="1247263"/>
            <a:ext cx="7468800" cy="1856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00">
                <a:latin typeface="Chonburi"/>
                <a:ea typeface="Chonburi"/>
                <a:cs typeface="Chonburi"/>
                <a:sym typeface="Chonbu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975450" y="3181938"/>
            <a:ext cx="71931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Asap"/>
                <a:ea typeface="Asap"/>
                <a:cs typeface="Asap"/>
                <a:sym typeface="Asa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6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0" y="4465"/>
            <a:ext cx="9144003" cy="5134572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6"/>
          <p:cNvSpPr/>
          <p:nvPr/>
        </p:nvSpPr>
        <p:spPr>
          <a:xfrm>
            <a:off x="0" y="0"/>
            <a:ext cx="9144000" cy="5143306"/>
          </a:xfrm>
          <a:custGeom>
            <a:avLst/>
            <a:gdLst/>
            <a:ahLst/>
            <a:cxnLst/>
            <a:rect l="l" t="t" r="r" b="b"/>
            <a:pathLst>
              <a:path w="285750" h="160365" extrusionOk="0">
                <a:moveTo>
                  <a:pt x="257985" y="6036"/>
                </a:moveTo>
                <a:cubicBezTo>
                  <a:pt x="269950" y="6036"/>
                  <a:pt x="279654" y="15740"/>
                  <a:pt x="279654" y="27706"/>
                </a:cubicBezTo>
                <a:lnTo>
                  <a:pt x="279654" y="132659"/>
                </a:lnTo>
                <a:cubicBezTo>
                  <a:pt x="279654" y="144625"/>
                  <a:pt x="269950" y="154328"/>
                  <a:pt x="257985" y="154328"/>
                </a:cubicBezTo>
                <a:lnTo>
                  <a:pt x="28361" y="154328"/>
                </a:lnTo>
                <a:cubicBezTo>
                  <a:pt x="16395" y="154328"/>
                  <a:pt x="6703" y="144625"/>
                  <a:pt x="6703" y="132659"/>
                </a:cubicBezTo>
                <a:lnTo>
                  <a:pt x="6703" y="27706"/>
                </a:lnTo>
                <a:cubicBezTo>
                  <a:pt x="6703" y="15740"/>
                  <a:pt x="16395" y="6036"/>
                  <a:pt x="28361" y="6036"/>
                </a:cubicBezTo>
                <a:close/>
                <a:moveTo>
                  <a:pt x="0" y="0"/>
                </a:moveTo>
                <a:lnTo>
                  <a:pt x="0" y="160365"/>
                </a:lnTo>
                <a:lnTo>
                  <a:pt x="285750" y="160365"/>
                </a:lnTo>
                <a:lnTo>
                  <a:pt x="2857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6" name="Google Shape;66;p6"/>
          <p:cNvGrpSpPr/>
          <p:nvPr/>
        </p:nvGrpSpPr>
        <p:grpSpPr>
          <a:xfrm>
            <a:off x="8597859" y="2468390"/>
            <a:ext cx="93729" cy="663919"/>
            <a:chOff x="652698" y="627941"/>
            <a:chExt cx="124905" cy="884636"/>
          </a:xfrm>
        </p:grpSpPr>
        <p:grpSp>
          <p:nvGrpSpPr>
            <p:cNvPr id="67" name="Google Shape;67;p6"/>
            <p:cNvGrpSpPr/>
            <p:nvPr/>
          </p:nvGrpSpPr>
          <p:grpSpPr>
            <a:xfrm>
              <a:off x="652698" y="627941"/>
              <a:ext cx="124905" cy="517344"/>
              <a:chOff x="1666725" y="-1958125"/>
              <a:chExt cx="169800" cy="703200"/>
            </a:xfrm>
          </p:grpSpPr>
          <p:sp>
            <p:nvSpPr>
              <p:cNvPr id="68" name="Google Shape;68;p6"/>
              <p:cNvSpPr/>
              <p:nvPr/>
            </p:nvSpPr>
            <p:spPr>
              <a:xfrm>
                <a:off x="1666725" y="-1958125"/>
                <a:ext cx="169800" cy="16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6"/>
              <p:cNvSpPr/>
              <p:nvPr/>
            </p:nvSpPr>
            <p:spPr>
              <a:xfrm>
                <a:off x="1666725" y="-1691425"/>
                <a:ext cx="169800" cy="16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6"/>
              <p:cNvSpPr/>
              <p:nvPr/>
            </p:nvSpPr>
            <p:spPr>
              <a:xfrm>
                <a:off x="1666725" y="-1424725"/>
                <a:ext cx="169800" cy="16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1" name="Google Shape;71;p6"/>
            <p:cNvSpPr/>
            <p:nvPr/>
          </p:nvSpPr>
          <p:spPr>
            <a:xfrm>
              <a:off x="652698" y="1204131"/>
              <a:ext cx="124800" cy="124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52698" y="1387777"/>
              <a:ext cx="124800" cy="124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/>
          <p:nvPr/>
        </p:nvSpPr>
        <p:spPr>
          <a:xfrm>
            <a:off x="0" y="4386325"/>
            <a:ext cx="9144000" cy="7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9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0" y="4465"/>
            <a:ext cx="9144003" cy="513457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9"/>
          <p:cNvSpPr/>
          <p:nvPr/>
        </p:nvSpPr>
        <p:spPr>
          <a:xfrm>
            <a:off x="0" y="0"/>
            <a:ext cx="9144000" cy="5143306"/>
          </a:xfrm>
          <a:custGeom>
            <a:avLst/>
            <a:gdLst/>
            <a:ahLst/>
            <a:cxnLst/>
            <a:rect l="l" t="t" r="r" b="b"/>
            <a:pathLst>
              <a:path w="285750" h="160365" extrusionOk="0">
                <a:moveTo>
                  <a:pt x="257985" y="6036"/>
                </a:moveTo>
                <a:cubicBezTo>
                  <a:pt x="269950" y="6036"/>
                  <a:pt x="279654" y="15740"/>
                  <a:pt x="279654" y="27706"/>
                </a:cubicBezTo>
                <a:lnTo>
                  <a:pt x="279654" y="132659"/>
                </a:lnTo>
                <a:cubicBezTo>
                  <a:pt x="279654" y="144625"/>
                  <a:pt x="269950" y="154328"/>
                  <a:pt x="257985" y="154328"/>
                </a:cubicBezTo>
                <a:lnTo>
                  <a:pt x="28361" y="154328"/>
                </a:lnTo>
                <a:cubicBezTo>
                  <a:pt x="16395" y="154328"/>
                  <a:pt x="6703" y="144625"/>
                  <a:pt x="6703" y="132659"/>
                </a:cubicBezTo>
                <a:lnTo>
                  <a:pt x="6703" y="27706"/>
                </a:lnTo>
                <a:cubicBezTo>
                  <a:pt x="6703" y="15740"/>
                  <a:pt x="16395" y="6036"/>
                  <a:pt x="28361" y="6036"/>
                </a:cubicBezTo>
                <a:close/>
                <a:moveTo>
                  <a:pt x="0" y="0"/>
                </a:moveTo>
                <a:lnTo>
                  <a:pt x="0" y="160365"/>
                </a:lnTo>
                <a:lnTo>
                  <a:pt x="285750" y="160365"/>
                </a:lnTo>
                <a:lnTo>
                  <a:pt x="2857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4089375" y="1192193"/>
            <a:ext cx="4287300" cy="63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4089375" y="2056491"/>
            <a:ext cx="4287300" cy="168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9"/>
          <p:cNvSpPr>
            <a:spLocks noGrp="1"/>
          </p:cNvSpPr>
          <p:nvPr>
            <p:ph type="pic" idx="2"/>
          </p:nvPr>
        </p:nvSpPr>
        <p:spPr>
          <a:xfrm>
            <a:off x="715100" y="822450"/>
            <a:ext cx="3123000" cy="3289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98" name="Google Shape;98;p9"/>
          <p:cNvGrpSpPr/>
          <p:nvPr/>
        </p:nvGrpSpPr>
        <p:grpSpPr>
          <a:xfrm>
            <a:off x="8580484" y="2380213"/>
            <a:ext cx="93729" cy="663919"/>
            <a:chOff x="652698" y="627941"/>
            <a:chExt cx="124905" cy="884636"/>
          </a:xfrm>
        </p:grpSpPr>
        <p:grpSp>
          <p:nvGrpSpPr>
            <p:cNvPr id="99" name="Google Shape;99;p9"/>
            <p:cNvGrpSpPr/>
            <p:nvPr/>
          </p:nvGrpSpPr>
          <p:grpSpPr>
            <a:xfrm>
              <a:off x="652698" y="627941"/>
              <a:ext cx="124905" cy="517344"/>
              <a:chOff x="1666725" y="-1958125"/>
              <a:chExt cx="169800" cy="703200"/>
            </a:xfrm>
          </p:grpSpPr>
          <p:sp>
            <p:nvSpPr>
              <p:cNvPr id="100" name="Google Shape;100;p9"/>
              <p:cNvSpPr/>
              <p:nvPr/>
            </p:nvSpPr>
            <p:spPr>
              <a:xfrm>
                <a:off x="1666725" y="-1958125"/>
                <a:ext cx="169800" cy="16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9"/>
              <p:cNvSpPr/>
              <p:nvPr/>
            </p:nvSpPr>
            <p:spPr>
              <a:xfrm>
                <a:off x="1666725" y="-1691425"/>
                <a:ext cx="169800" cy="16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9"/>
              <p:cNvSpPr/>
              <p:nvPr/>
            </p:nvSpPr>
            <p:spPr>
              <a:xfrm>
                <a:off x="1666725" y="-1424725"/>
                <a:ext cx="169800" cy="16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3" name="Google Shape;103;p9"/>
            <p:cNvSpPr/>
            <p:nvPr/>
          </p:nvSpPr>
          <p:spPr>
            <a:xfrm>
              <a:off x="652698" y="1204131"/>
              <a:ext cx="124800" cy="124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652698" y="1387777"/>
              <a:ext cx="124800" cy="124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4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0" y="4465"/>
            <a:ext cx="9144003" cy="5134572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4"/>
          <p:cNvSpPr/>
          <p:nvPr/>
        </p:nvSpPr>
        <p:spPr>
          <a:xfrm>
            <a:off x="0" y="0"/>
            <a:ext cx="9144000" cy="5143306"/>
          </a:xfrm>
          <a:custGeom>
            <a:avLst/>
            <a:gdLst/>
            <a:ahLst/>
            <a:cxnLst/>
            <a:rect l="l" t="t" r="r" b="b"/>
            <a:pathLst>
              <a:path w="285750" h="160365" extrusionOk="0">
                <a:moveTo>
                  <a:pt x="257985" y="6036"/>
                </a:moveTo>
                <a:cubicBezTo>
                  <a:pt x="269950" y="6036"/>
                  <a:pt x="279654" y="15740"/>
                  <a:pt x="279654" y="27706"/>
                </a:cubicBezTo>
                <a:lnTo>
                  <a:pt x="279654" y="132659"/>
                </a:lnTo>
                <a:cubicBezTo>
                  <a:pt x="279654" y="144625"/>
                  <a:pt x="269950" y="154328"/>
                  <a:pt x="257985" y="154328"/>
                </a:cubicBezTo>
                <a:lnTo>
                  <a:pt x="28361" y="154328"/>
                </a:lnTo>
                <a:cubicBezTo>
                  <a:pt x="16395" y="154328"/>
                  <a:pt x="6703" y="144625"/>
                  <a:pt x="6703" y="132659"/>
                </a:cubicBezTo>
                <a:lnTo>
                  <a:pt x="6703" y="27706"/>
                </a:lnTo>
                <a:cubicBezTo>
                  <a:pt x="6703" y="15740"/>
                  <a:pt x="16395" y="6036"/>
                  <a:pt x="28361" y="6036"/>
                </a:cubicBezTo>
                <a:close/>
                <a:moveTo>
                  <a:pt x="0" y="0"/>
                </a:moveTo>
                <a:lnTo>
                  <a:pt x="0" y="160365"/>
                </a:lnTo>
                <a:lnTo>
                  <a:pt x="285750" y="160365"/>
                </a:lnTo>
                <a:lnTo>
                  <a:pt x="2857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62" name="Google Shape;162;p14"/>
          <p:cNvGrpSpPr/>
          <p:nvPr/>
        </p:nvGrpSpPr>
        <p:grpSpPr>
          <a:xfrm>
            <a:off x="439634" y="3181938"/>
            <a:ext cx="93729" cy="663919"/>
            <a:chOff x="652698" y="627941"/>
            <a:chExt cx="124905" cy="884636"/>
          </a:xfrm>
        </p:grpSpPr>
        <p:grpSp>
          <p:nvGrpSpPr>
            <p:cNvPr id="163" name="Google Shape;163;p14"/>
            <p:cNvGrpSpPr/>
            <p:nvPr/>
          </p:nvGrpSpPr>
          <p:grpSpPr>
            <a:xfrm>
              <a:off x="652698" y="627941"/>
              <a:ext cx="124905" cy="517344"/>
              <a:chOff x="1666725" y="-1958125"/>
              <a:chExt cx="169800" cy="703200"/>
            </a:xfrm>
          </p:grpSpPr>
          <p:sp>
            <p:nvSpPr>
              <p:cNvPr id="164" name="Google Shape;164;p14"/>
              <p:cNvSpPr/>
              <p:nvPr/>
            </p:nvSpPr>
            <p:spPr>
              <a:xfrm>
                <a:off x="1666725" y="-1958125"/>
                <a:ext cx="169800" cy="16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4"/>
              <p:cNvSpPr/>
              <p:nvPr/>
            </p:nvSpPr>
            <p:spPr>
              <a:xfrm>
                <a:off x="1666725" y="-1691425"/>
                <a:ext cx="169800" cy="16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4"/>
              <p:cNvSpPr/>
              <p:nvPr/>
            </p:nvSpPr>
            <p:spPr>
              <a:xfrm>
                <a:off x="1666725" y="-1424725"/>
                <a:ext cx="169800" cy="16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7" name="Google Shape;167;p14"/>
            <p:cNvSpPr/>
            <p:nvPr/>
          </p:nvSpPr>
          <p:spPr>
            <a:xfrm>
              <a:off x="652698" y="1204131"/>
              <a:ext cx="124800" cy="124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652698" y="1387777"/>
              <a:ext cx="124800" cy="124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">
    <p:bg>
      <p:bgPr>
        <a:solidFill>
          <a:schemeClr val="dk2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17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0" y="4465"/>
            <a:ext cx="9144003" cy="5134572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7"/>
          <p:cNvSpPr/>
          <p:nvPr/>
        </p:nvSpPr>
        <p:spPr>
          <a:xfrm>
            <a:off x="0" y="0"/>
            <a:ext cx="9144000" cy="5143306"/>
          </a:xfrm>
          <a:custGeom>
            <a:avLst/>
            <a:gdLst/>
            <a:ahLst/>
            <a:cxnLst/>
            <a:rect l="l" t="t" r="r" b="b"/>
            <a:pathLst>
              <a:path w="285750" h="160365" extrusionOk="0">
                <a:moveTo>
                  <a:pt x="257985" y="6036"/>
                </a:moveTo>
                <a:cubicBezTo>
                  <a:pt x="269950" y="6036"/>
                  <a:pt x="279654" y="15740"/>
                  <a:pt x="279654" y="27706"/>
                </a:cubicBezTo>
                <a:lnTo>
                  <a:pt x="279654" y="132659"/>
                </a:lnTo>
                <a:cubicBezTo>
                  <a:pt x="279654" y="144625"/>
                  <a:pt x="269950" y="154328"/>
                  <a:pt x="257985" y="154328"/>
                </a:cubicBezTo>
                <a:lnTo>
                  <a:pt x="28361" y="154328"/>
                </a:lnTo>
                <a:cubicBezTo>
                  <a:pt x="16395" y="154328"/>
                  <a:pt x="6703" y="144625"/>
                  <a:pt x="6703" y="132659"/>
                </a:cubicBezTo>
                <a:lnTo>
                  <a:pt x="6703" y="27706"/>
                </a:lnTo>
                <a:cubicBezTo>
                  <a:pt x="6703" y="15740"/>
                  <a:pt x="16395" y="6036"/>
                  <a:pt x="28361" y="6036"/>
                </a:cubicBezTo>
                <a:close/>
                <a:moveTo>
                  <a:pt x="0" y="0"/>
                </a:moveTo>
                <a:lnTo>
                  <a:pt x="0" y="160365"/>
                </a:lnTo>
                <a:lnTo>
                  <a:pt x="285750" y="160365"/>
                </a:lnTo>
                <a:lnTo>
                  <a:pt x="2857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7"/>
          <p:cNvSpPr txBox="1">
            <a:spLocks noGrp="1"/>
          </p:cNvSpPr>
          <p:nvPr>
            <p:ph type="subTitle" idx="1"/>
          </p:nvPr>
        </p:nvSpPr>
        <p:spPr>
          <a:xfrm>
            <a:off x="715100" y="1279175"/>
            <a:ext cx="5366100" cy="33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7" name="Google Shape;197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98" name="Google Shape;198;p17"/>
          <p:cNvGrpSpPr/>
          <p:nvPr/>
        </p:nvGrpSpPr>
        <p:grpSpPr>
          <a:xfrm>
            <a:off x="8597859" y="2468390"/>
            <a:ext cx="93729" cy="663919"/>
            <a:chOff x="652698" y="627941"/>
            <a:chExt cx="124905" cy="884636"/>
          </a:xfrm>
        </p:grpSpPr>
        <p:grpSp>
          <p:nvGrpSpPr>
            <p:cNvPr id="199" name="Google Shape;199;p17"/>
            <p:cNvGrpSpPr/>
            <p:nvPr/>
          </p:nvGrpSpPr>
          <p:grpSpPr>
            <a:xfrm>
              <a:off x="652698" y="627941"/>
              <a:ext cx="124905" cy="517344"/>
              <a:chOff x="1666725" y="-1958125"/>
              <a:chExt cx="169800" cy="703200"/>
            </a:xfrm>
          </p:grpSpPr>
          <p:sp>
            <p:nvSpPr>
              <p:cNvPr id="200" name="Google Shape;200;p17"/>
              <p:cNvSpPr/>
              <p:nvPr/>
            </p:nvSpPr>
            <p:spPr>
              <a:xfrm>
                <a:off x="1666725" y="-1958125"/>
                <a:ext cx="169800" cy="16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7"/>
              <p:cNvSpPr/>
              <p:nvPr/>
            </p:nvSpPr>
            <p:spPr>
              <a:xfrm>
                <a:off x="1666725" y="-1691425"/>
                <a:ext cx="169800" cy="16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7"/>
              <p:cNvSpPr/>
              <p:nvPr/>
            </p:nvSpPr>
            <p:spPr>
              <a:xfrm>
                <a:off x="1666725" y="-1424725"/>
                <a:ext cx="169800" cy="16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3" name="Google Shape;203;p17"/>
            <p:cNvSpPr/>
            <p:nvPr/>
          </p:nvSpPr>
          <p:spPr>
            <a:xfrm>
              <a:off x="652698" y="1204131"/>
              <a:ext cx="124800" cy="124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652698" y="1387777"/>
              <a:ext cx="124800" cy="124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">
    <p:bg>
      <p:bgPr>
        <a:solidFill>
          <a:schemeClr val="dk2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18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0" y="4465"/>
            <a:ext cx="9144003" cy="5134572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8"/>
          <p:cNvSpPr/>
          <p:nvPr/>
        </p:nvSpPr>
        <p:spPr>
          <a:xfrm>
            <a:off x="0" y="0"/>
            <a:ext cx="9144000" cy="5143306"/>
          </a:xfrm>
          <a:custGeom>
            <a:avLst/>
            <a:gdLst/>
            <a:ahLst/>
            <a:cxnLst/>
            <a:rect l="l" t="t" r="r" b="b"/>
            <a:pathLst>
              <a:path w="285750" h="160365" extrusionOk="0">
                <a:moveTo>
                  <a:pt x="257985" y="6036"/>
                </a:moveTo>
                <a:cubicBezTo>
                  <a:pt x="269950" y="6036"/>
                  <a:pt x="279654" y="15740"/>
                  <a:pt x="279654" y="27706"/>
                </a:cubicBezTo>
                <a:lnTo>
                  <a:pt x="279654" y="132659"/>
                </a:lnTo>
                <a:cubicBezTo>
                  <a:pt x="279654" y="144625"/>
                  <a:pt x="269950" y="154328"/>
                  <a:pt x="257985" y="154328"/>
                </a:cubicBezTo>
                <a:lnTo>
                  <a:pt x="28361" y="154328"/>
                </a:lnTo>
                <a:cubicBezTo>
                  <a:pt x="16395" y="154328"/>
                  <a:pt x="6703" y="144625"/>
                  <a:pt x="6703" y="132659"/>
                </a:cubicBezTo>
                <a:lnTo>
                  <a:pt x="6703" y="27706"/>
                </a:lnTo>
                <a:cubicBezTo>
                  <a:pt x="6703" y="15740"/>
                  <a:pt x="16395" y="6036"/>
                  <a:pt x="28361" y="6036"/>
                </a:cubicBezTo>
                <a:close/>
                <a:moveTo>
                  <a:pt x="0" y="0"/>
                </a:moveTo>
                <a:lnTo>
                  <a:pt x="0" y="160365"/>
                </a:lnTo>
                <a:lnTo>
                  <a:pt x="285750" y="160365"/>
                </a:lnTo>
                <a:lnTo>
                  <a:pt x="2857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8"/>
          <p:cNvSpPr>
            <a:spLocks noGrp="1"/>
          </p:cNvSpPr>
          <p:nvPr>
            <p:ph type="pic" idx="2"/>
          </p:nvPr>
        </p:nvSpPr>
        <p:spPr>
          <a:xfrm>
            <a:off x="720000" y="2585150"/>
            <a:ext cx="7704000" cy="2023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09" name="Google Shape;209;p18"/>
          <p:cNvSpPr txBox="1">
            <a:spLocks noGrp="1"/>
          </p:cNvSpPr>
          <p:nvPr>
            <p:ph type="subTitle" idx="1"/>
          </p:nvPr>
        </p:nvSpPr>
        <p:spPr>
          <a:xfrm>
            <a:off x="928350" y="1211550"/>
            <a:ext cx="7287300" cy="130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11" name="Google Shape;211;p18"/>
          <p:cNvGrpSpPr/>
          <p:nvPr/>
        </p:nvGrpSpPr>
        <p:grpSpPr>
          <a:xfrm>
            <a:off x="439634" y="3181938"/>
            <a:ext cx="93729" cy="663919"/>
            <a:chOff x="652698" y="627941"/>
            <a:chExt cx="124905" cy="884636"/>
          </a:xfrm>
        </p:grpSpPr>
        <p:grpSp>
          <p:nvGrpSpPr>
            <p:cNvPr id="212" name="Google Shape;212;p18"/>
            <p:cNvGrpSpPr/>
            <p:nvPr/>
          </p:nvGrpSpPr>
          <p:grpSpPr>
            <a:xfrm>
              <a:off x="652698" y="627941"/>
              <a:ext cx="124905" cy="517344"/>
              <a:chOff x="1666725" y="-1958125"/>
              <a:chExt cx="169800" cy="703200"/>
            </a:xfrm>
          </p:grpSpPr>
          <p:sp>
            <p:nvSpPr>
              <p:cNvPr id="213" name="Google Shape;213;p18"/>
              <p:cNvSpPr/>
              <p:nvPr/>
            </p:nvSpPr>
            <p:spPr>
              <a:xfrm>
                <a:off x="1666725" y="-1958125"/>
                <a:ext cx="169800" cy="16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8"/>
              <p:cNvSpPr/>
              <p:nvPr/>
            </p:nvSpPr>
            <p:spPr>
              <a:xfrm>
                <a:off x="1666725" y="-1691425"/>
                <a:ext cx="169800" cy="16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8"/>
              <p:cNvSpPr/>
              <p:nvPr/>
            </p:nvSpPr>
            <p:spPr>
              <a:xfrm>
                <a:off x="1666725" y="-1424725"/>
                <a:ext cx="169800" cy="16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6" name="Google Shape;216;p18"/>
            <p:cNvSpPr/>
            <p:nvPr/>
          </p:nvSpPr>
          <p:spPr>
            <a:xfrm>
              <a:off x="652698" y="1204131"/>
              <a:ext cx="124800" cy="124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8"/>
            <p:cNvSpPr/>
            <p:nvPr/>
          </p:nvSpPr>
          <p:spPr>
            <a:xfrm>
              <a:off x="652698" y="1387777"/>
              <a:ext cx="124800" cy="124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7"/>
          <p:cNvSpPr/>
          <p:nvPr/>
        </p:nvSpPr>
        <p:spPr>
          <a:xfrm>
            <a:off x="0" y="4238950"/>
            <a:ext cx="9144000" cy="9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1" name="Google Shape;321;p27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0" y="4465"/>
            <a:ext cx="9144003" cy="5134572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7"/>
          <p:cNvSpPr/>
          <p:nvPr/>
        </p:nvSpPr>
        <p:spPr>
          <a:xfrm>
            <a:off x="0" y="0"/>
            <a:ext cx="9144000" cy="5143306"/>
          </a:xfrm>
          <a:custGeom>
            <a:avLst/>
            <a:gdLst/>
            <a:ahLst/>
            <a:cxnLst/>
            <a:rect l="l" t="t" r="r" b="b"/>
            <a:pathLst>
              <a:path w="285750" h="160365" extrusionOk="0">
                <a:moveTo>
                  <a:pt x="257985" y="6036"/>
                </a:moveTo>
                <a:cubicBezTo>
                  <a:pt x="269950" y="6036"/>
                  <a:pt x="279654" y="15740"/>
                  <a:pt x="279654" y="27706"/>
                </a:cubicBezTo>
                <a:lnTo>
                  <a:pt x="279654" y="132659"/>
                </a:lnTo>
                <a:cubicBezTo>
                  <a:pt x="279654" y="144625"/>
                  <a:pt x="269950" y="154328"/>
                  <a:pt x="257985" y="154328"/>
                </a:cubicBezTo>
                <a:lnTo>
                  <a:pt x="28361" y="154328"/>
                </a:lnTo>
                <a:cubicBezTo>
                  <a:pt x="16395" y="154328"/>
                  <a:pt x="6703" y="144625"/>
                  <a:pt x="6703" y="132659"/>
                </a:cubicBezTo>
                <a:lnTo>
                  <a:pt x="6703" y="27706"/>
                </a:lnTo>
                <a:cubicBezTo>
                  <a:pt x="6703" y="15740"/>
                  <a:pt x="16395" y="6036"/>
                  <a:pt x="28361" y="6036"/>
                </a:cubicBezTo>
                <a:close/>
                <a:moveTo>
                  <a:pt x="0" y="0"/>
                </a:moveTo>
                <a:lnTo>
                  <a:pt x="0" y="160365"/>
                </a:lnTo>
                <a:lnTo>
                  <a:pt x="285750" y="160365"/>
                </a:lnTo>
                <a:lnTo>
                  <a:pt x="2857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3" name="Google Shape;323;p27"/>
          <p:cNvGrpSpPr/>
          <p:nvPr/>
        </p:nvGrpSpPr>
        <p:grpSpPr>
          <a:xfrm>
            <a:off x="668234" y="3181938"/>
            <a:ext cx="93729" cy="663919"/>
            <a:chOff x="652698" y="627941"/>
            <a:chExt cx="124905" cy="884636"/>
          </a:xfrm>
        </p:grpSpPr>
        <p:grpSp>
          <p:nvGrpSpPr>
            <p:cNvPr id="324" name="Google Shape;324;p27"/>
            <p:cNvGrpSpPr/>
            <p:nvPr/>
          </p:nvGrpSpPr>
          <p:grpSpPr>
            <a:xfrm>
              <a:off x="652698" y="627941"/>
              <a:ext cx="124905" cy="517344"/>
              <a:chOff x="1666725" y="-1958125"/>
              <a:chExt cx="169800" cy="703200"/>
            </a:xfrm>
          </p:grpSpPr>
          <p:sp>
            <p:nvSpPr>
              <p:cNvPr id="325" name="Google Shape;325;p27"/>
              <p:cNvSpPr/>
              <p:nvPr/>
            </p:nvSpPr>
            <p:spPr>
              <a:xfrm>
                <a:off x="1666725" y="-1958125"/>
                <a:ext cx="169800" cy="16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7"/>
              <p:cNvSpPr/>
              <p:nvPr/>
            </p:nvSpPr>
            <p:spPr>
              <a:xfrm>
                <a:off x="1666725" y="-1691425"/>
                <a:ext cx="169800" cy="16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7"/>
              <p:cNvSpPr/>
              <p:nvPr/>
            </p:nvSpPr>
            <p:spPr>
              <a:xfrm>
                <a:off x="1666725" y="-1424725"/>
                <a:ext cx="169800" cy="16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8" name="Google Shape;328;p27"/>
            <p:cNvSpPr/>
            <p:nvPr/>
          </p:nvSpPr>
          <p:spPr>
            <a:xfrm>
              <a:off x="652698" y="1204131"/>
              <a:ext cx="124800" cy="124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7"/>
            <p:cNvSpPr/>
            <p:nvPr/>
          </p:nvSpPr>
          <p:spPr>
            <a:xfrm>
              <a:off x="652698" y="1387777"/>
              <a:ext cx="124800" cy="124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28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0" y="4465"/>
            <a:ext cx="9144003" cy="5134572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8"/>
          <p:cNvSpPr/>
          <p:nvPr/>
        </p:nvSpPr>
        <p:spPr>
          <a:xfrm>
            <a:off x="0" y="0"/>
            <a:ext cx="9144000" cy="5143306"/>
          </a:xfrm>
          <a:custGeom>
            <a:avLst/>
            <a:gdLst/>
            <a:ahLst/>
            <a:cxnLst/>
            <a:rect l="l" t="t" r="r" b="b"/>
            <a:pathLst>
              <a:path w="285750" h="160365" extrusionOk="0">
                <a:moveTo>
                  <a:pt x="257985" y="6036"/>
                </a:moveTo>
                <a:cubicBezTo>
                  <a:pt x="269950" y="6036"/>
                  <a:pt x="279654" y="15740"/>
                  <a:pt x="279654" y="27706"/>
                </a:cubicBezTo>
                <a:lnTo>
                  <a:pt x="279654" y="132659"/>
                </a:lnTo>
                <a:cubicBezTo>
                  <a:pt x="279654" y="144625"/>
                  <a:pt x="269950" y="154328"/>
                  <a:pt x="257985" y="154328"/>
                </a:cubicBezTo>
                <a:lnTo>
                  <a:pt x="28361" y="154328"/>
                </a:lnTo>
                <a:cubicBezTo>
                  <a:pt x="16395" y="154328"/>
                  <a:pt x="6703" y="144625"/>
                  <a:pt x="6703" y="132659"/>
                </a:cubicBezTo>
                <a:lnTo>
                  <a:pt x="6703" y="27706"/>
                </a:lnTo>
                <a:cubicBezTo>
                  <a:pt x="6703" y="15740"/>
                  <a:pt x="16395" y="6036"/>
                  <a:pt x="28361" y="6036"/>
                </a:cubicBezTo>
                <a:close/>
                <a:moveTo>
                  <a:pt x="0" y="0"/>
                </a:moveTo>
                <a:lnTo>
                  <a:pt x="0" y="160365"/>
                </a:lnTo>
                <a:lnTo>
                  <a:pt x="285750" y="160365"/>
                </a:lnTo>
                <a:lnTo>
                  <a:pt x="2857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3" name="Google Shape;333;p28"/>
          <p:cNvGrpSpPr/>
          <p:nvPr/>
        </p:nvGrpSpPr>
        <p:grpSpPr>
          <a:xfrm>
            <a:off x="8510934" y="3802738"/>
            <a:ext cx="93729" cy="663919"/>
            <a:chOff x="652698" y="627941"/>
            <a:chExt cx="124905" cy="884636"/>
          </a:xfrm>
        </p:grpSpPr>
        <p:grpSp>
          <p:nvGrpSpPr>
            <p:cNvPr id="334" name="Google Shape;334;p28"/>
            <p:cNvGrpSpPr/>
            <p:nvPr/>
          </p:nvGrpSpPr>
          <p:grpSpPr>
            <a:xfrm>
              <a:off x="652698" y="627941"/>
              <a:ext cx="124905" cy="517344"/>
              <a:chOff x="1666725" y="-1958125"/>
              <a:chExt cx="169800" cy="703200"/>
            </a:xfrm>
          </p:grpSpPr>
          <p:sp>
            <p:nvSpPr>
              <p:cNvPr id="335" name="Google Shape;335;p28"/>
              <p:cNvSpPr/>
              <p:nvPr/>
            </p:nvSpPr>
            <p:spPr>
              <a:xfrm>
                <a:off x="1666725" y="-1958125"/>
                <a:ext cx="169800" cy="16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8"/>
              <p:cNvSpPr/>
              <p:nvPr/>
            </p:nvSpPr>
            <p:spPr>
              <a:xfrm>
                <a:off x="1666725" y="-1691425"/>
                <a:ext cx="169800" cy="16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8"/>
              <p:cNvSpPr/>
              <p:nvPr/>
            </p:nvSpPr>
            <p:spPr>
              <a:xfrm>
                <a:off x="1666725" y="-1424725"/>
                <a:ext cx="169800" cy="16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8" name="Google Shape;338;p28"/>
            <p:cNvSpPr/>
            <p:nvPr/>
          </p:nvSpPr>
          <p:spPr>
            <a:xfrm>
              <a:off x="652698" y="1204131"/>
              <a:ext cx="124800" cy="124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8"/>
            <p:cNvSpPr/>
            <p:nvPr/>
          </p:nvSpPr>
          <p:spPr>
            <a:xfrm>
              <a:off x="652698" y="1387777"/>
              <a:ext cx="124800" cy="124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8" r:id="rId4"/>
    <p:sldLayoutId id="2147483660" r:id="rId5"/>
    <p:sldLayoutId id="2147483663" r:id="rId6"/>
    <p:sldLayoutId id="2147483664" r:id="rId7"/>
    <p:sldLayoutId id="2147483673" r:id="rId8"/>
    <p:sldLayoutId id="2147483674" r:id="rId9"/>
  </p:sldLayoutIdLst>
  <p:transition spd="slow"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2"/>
          <p:cNvSpPr txBox="1">
            <a:spLocks noGrp="1"/>
          </p:cNvSpPr>
          <p:nvPr>
            <p:ph type="ctrTitle"/>
          </p:nvPr>
        </p:nvSpPr>
        <p:spPr>
          <a:xfrm>
            <a:off x="837600" y="1247263"/>
            <a:ext cx="7468800" cy="1856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highlight>
                  <a:schemeClr val="dk1"/>
                </a:highlight>
              </a:rPr>
              <a:t>CHRISTMAS DAY</a:t>
            </a:r>
            <a:r>
              <a:rPr lang="en" sz="7100" dirty="0">
                <a:solidFill>
                  <a:schemeClr val="lt2"/>
                </a:solidFill>
                <a:highlight>
                  <a:schemeClr val="dk1"/>
                </a:highlight>
              </a:rPr>
              <a:t> </a:t>
            </a:r>
            <a:r>
              <a:rPr lang="en" sz="3600" dirty="0" smtClean="0">
                <a:solidFill>
                  <a:schemeClr val="dk1"/>
                </a:solidFill>
              </a:rPr>
              <a:t>BANANA SPLITS</a:t>
            </a:r>
            <a:endParaRPr sz="3600" dirty="0">
              <a:solidFill>
                <a:schemeClr val="accent1"/>
              </a:solidFill>
            </a:endParaRPr>
          </a:p>
        </p:txBody>
      </p:sp>
      <p:sp>
        <p:nvSpPr>
          <p:cNvPr id="351" name="Google Shape;351;p32"/>
          <p:cNvSpPr txBox="1">
            <a:spLocks noGrp="1"/>
          </p:cNvSpPr>
          <p:nvPr>
            <p:ph type="subTitle" idx="1"/>
          </p:nvPr>
        </p:nvSpPr>
        <p:spPr>
          <a:xfrm>
            <a:off x="975450" y="3181938"/>
            <a:ext cx="71931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52" name="Google Shape;352;p32"/>
          <p:cNvPicPr preferRelativeResize="0"/>
          <p:nvPr/>
        </p:nvPicPr>
        <p:blipFill rotWithShape="1">
          <a:blip r:embed="rId3">
            <a:alphaModFix/>
          </a:blip>
          <a:srcRect l="37673" t="31219" r="37671" b="31215"/>
          <a:stretch/>
        </p:blipFill>
        <p:spPr>
          <a:xfrm>
            <a:off x="52213" y="0"/>
            <a:ext cx="1004524" cy="1530450"/>
          </a:xfrm>
          <a:prstGeom prst="rect">
            <a:avLst/>
          </a:prstGeom>
          <a:noFill/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353" name="Google Shape;353;p32"/>
          <p:cNvPicPr preferRelativeResize="0"/>
          <p:nvPr/>
        </p:nvPicPr>
        <p:blipFill rotWithShape="1">
          <a:blip r:embed="rId4">
            <a:alphaModFix/>
          </a:blip>
          <a:srcRect l="36189" t="30207" r="36702" b="31158"/>
          <a:stretch/>
        </p:blipFill>
        <p:spPr>
          <a:xfrm>
            <a:off x="7249211" y="3179577"/>
            <a:ext cx="1302354" cy="1856102"/>
          </a:xfrm>
          <a:prstGeom prst="rect">
            <a:avLst/>
          </a:prstGeom>
          <a:noFill/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354" name="Google Shape;354;p32"/>
          <p:cNvSpPr/>
          <p:nvPr/>
        </p:nvSpPr>
        <p:spPr>
          <a:xfrm>
            <a:off x="4240050" y="348400"/>
            <a:ext cx="663900" cy="6639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5" name="Google Shape;355;p32"/>
          <p:cNvPicPr preferRelativeResize="0"/>
          <p:nvPr/>
        </p:nvPicPr>
        <p:blipFill rotWithShape="1">
          <a:blip r:embed="rId5">
            <a:alphaModFix/>
          </a:blip>
          <a:srcRect l="62437" t="23634" r="14019" b="38831"/>
          <a:stretch/>
        </p:blipFill>
        <p:spPr>
          <a:xfrm>
            <a:off x="8168551" y="-35500"/>
            <a:ext cx="1004498" cy="1601449"/>
          </a:xfrm>
          <a:prstGeom prst="rect">
            <a:avLst/>
          </a:prstGeom>
          <a:noFill/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4" name="Google Shape;396;p35">
            <a:extLst>
              <a:ext uri="{FF2B5EF4-FFF2-40B4-BE49-F238E27FC236}">
                <a16:creationId xmlns:a16="http://schemas.microsoft.com/office/drawing/2014/main" xmlns="" id="{2E60AA9D-AC4F-4A77-F204-0434344EFF36}"/>
              </a:ext>
            </a:extLst>
          </p:cNvPr>
          <p:cNvSpPr txBox="1">
            <a:spLocks/>
          </p:cNvSpPr>
          <p:nvPr/>
        </p:nvSpPr>
        <p:spPr>
          <a:xfrm>
            <a:off x="490367" y="-3751301"/>
            <a:ext cx="4287300" cy="63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Chonburi"/>
              <a:buNone/>
              <a:defRPr sz="62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Chonburi"/>
              <a:buNone/>
              <a:defRPr sz="52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Chonburi"/>
              <a:buNone/>
              <a:defRPr sz="52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Chonburi"/>
              <a:buNone/>
              <a:defRPr sz="52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Chonburi"/>
              <a:buNone/>
              <a:defRPr sz="52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Chonburi"/>
              <a:buNone/>
              <a:defRPr sz="52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Chonburi"/>
              <a:buNone/>
              <a:defRPr sz="52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Chonburi"/>
              <a:buNone/>
              <a:defRPr sz="52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Chonburi"/>
              <a:buNone/>
              <a:defRPr sz="52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9pPr>
          </a:lstStyle>
          <a:p>
            <a:pPr algn="l"/>
            <a:r>
              <a:rPr lang="en-US"/>
              <a:t>KHOA</a:t>
            </a:r>
            <a:endParaRPr lang="en-US" dirty="0"/>
          </a:p>
        </p:txBody>
      </p:sp>
      <p:sp>
        <p:nvSpPr>
          <p:cNvPr id="25" name="Google Shape;397;p35">
            <a:extLst>
              <a:ext uri="{FF2B5EF4-FFF2-40B4-BE49-F238E27FC236}">
                <a16:creationId xmlns:a16="http://schemas.microsoft.com/office/drawing/2014/main" xmlns="" id="{F99F8655-AD3D-B933-0FCB-E9A960F428C3}"/>
              </a:ext>
            </a:extLst>
          </p:cNvPr>
          <p:cNvSpPr txBox="1">
            <a:spLocks/>
          </p:cNvSpPr>
          <p:nvPr/>
        </p:nvSpPr>
        <p:spPr>
          <a:xfrm>
            <a:off x="304451" y="-2966391"/>
            <a:ext cx="4287300" cy="103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6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ap"/>
              <a:buNone/>
              <a:defRPr sz="18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ap"/>
              <a:buNone/>
              <a:defRPr sz="18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ap"/>
              <a:buNone/>
              <a:defRPr sz="18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ap"/>
              <a:buNone/>
              <a:defRPr sz="18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ap"/>
              <a:buNone/>
              <a:defRPr sz="18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ap"/>
              <a:buNone/>
              <a:defRPr sz="18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ap"/>
              <a:buNone/>
              <a:defRPr sz="18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ap"/>
              <a:buNone/>
              <a:defRPr sz="18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r>
              <a:rPr lang="en-US" b="1">
                <a:latin typeface="SegoeuiPcText"/>
              </a:rPr>
              <a:t>15-year-old</a:t>
            </a:r>
            <a:r>
              <a:rPr lang="en-US">
                <a:latin typeface="SegoeuiPcText"/>
              </a:rPr>
              <a:t> </a:t>
            </a:r>
          </a:p>
          <a:p>
            <a:r>
              <a:rPr lang="en-US" b="1">
                <a:latin typeface="SegoeuiPcText"/>
              </a:rPr>
              <a:t>ltv-er</a:t>
            </a:r>
            <a:r>
              <a:rPr lang="en-US">
                <a:latin typeface="SegoeuiPcText"/>
              </a:rPr>
              <a:t>, </a:t>
            </a:r>
          </a:p>
          <a:p>
            <a:r>
              <a:rPr lang="en-US" b="1">
                <a:latin typeface="SegoeuiPcText"/>
              </a:rPr>
              <a:t>Like</a:t>
            </a:r>
            <a:r>
              <a:rPr lang="en-US">
                <a:latin typeface="SegoeuiPcText"/>
              </a:rPr>
              <a:t> playing basketball, video games,</a:t>
            </a:r>
          </a:p>
          <a:p>
            <a:r>
              <a:rPr lang="en-US">
                <a:latin typeface="SegoeuiPcText"/>
              </a:rPr>
              <a:t>reading manga, </a:t>
            </a:r>
          </a:p>
          <a:p>
            <a:r>
              <a:rPr lang="en-US" b="1">
                <a:latin typeface="SegoeuiPcText"/>
              </a:rPr>
              <a:t>Dont</a:t>
            </a:r>
            <a:r>
              <a:rPr lang="en-US">
                <a:latin typeface="SegoeuiPcText"/>
              </a:rPr>
              <a:t> </a:t>
            </a:r>
            <a:r>
              <a:rPr lang="en-US" b="1">
                <a:latin typeface="SegoeuiPcText"/>
              </a:rPr>
              <a:t>like</a:t>
            </a:r>
            <a:r>
              <a:rPr lang="en-US">
                <a:latin typeface="SegoeuiPcText"/>
              </a:rPr>
              <a:t> going to school and doing</a:t>
            </a:r>
          </a:p>
          <a:p>
            <a:r>
              <a:rPr lang="en-US">
                <a:latin typeface="SegoeuiPcText"/>
              </a:rPr>
              <a:t>homework</a:t>
            </a:r>
            <a:r>
              <a:rPr lang="en-US"/>
              <a:t/>
            </a:r>
            <a:br>
              <a:rPr lang="en-US"/>
            </a:br>
            <a:endParaRPr lang="en-US" dirty="0"/>
          </a:p>
        </p:txBody>
      </p:sp>
      <p:sp>
        <p:nvSpPr>
          <p:cNvPr id="26" name="Google Shape;401;p35">
            <a:extLst>
              <a:ext uri="{FF2B5EF4-FFF2-40B4-BE49-F238E27FC236}">
                <a16:creationId xmlns:a16="http://schemas.microsoft.com/office/drawing/2014/main" xmlns="" id="{66577F9E-1DD4-E0E8-8411-0CC510CAC6EE}"/>
              </a:ext>
            </a:extLst>
          </p:cNvPr>
          <p:cNvSpPr/>
          <p:nvPr/>
        </p:nvSpPr>
        <p:spPr>
          <a:xfrm>
            <a:off x="4605300" y="10150855"/>
            <a:ext cx="597300" cy="5973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7C68DC29-5622-F542-C218-05C0205D6C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43730" y="-1053875"/>
            <a:ext cx="2811561" cy="2804550"/>
          </a:xfrm>
          <a:prstGeom prst="roundRect">
            <a:avLst>
              <a:gd name="adj" fmla="val 13000"/>
            </a:avLst>
          </a:prstGeom>
          <a:ln>
            <a:solidFill>
              <a:schemeClr val="tx1"/>
            </a:solidFill>
          </a:ln>
        </p:spPr>
      </p:pic>
      <p:sp>
        <p:nvSpPr>
          <p:cNvPr id="28" name="Google Shape;584;p44">
            <a:extLst>
              <a:ext uri="{FF2B5EF4-FFF2-40B4-BE49-F238E27FC236}">
                <a16:creationId xmlns:a16="http://schemas.microsoft.com/office/drawing/2014/main" xmlns="" id="{0A2C8421-113E-1C9F-0243-6F27E65CC655}"/>
              </a:ext>
            </a:extLst>
          </p:cNvPr>
          <p:cNvSpPr/>
          <p:nvPr/>
        </p:nvSpPr>
        <p:spPr>
          <a:xfrm>
            <a:off x="139710" y="6260919"/>
            <a:ext cx="564300" cy="521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585;p44">
            <a:extLst>
              <a:ext uri="{FF2B5EF4-FFF2-40B4-BE49-F238E27FC236}">
                <a16:creationId xmlns:a16="http://schemas.microsoft.com/office/drawing/2014/main" xmlns="" id="{A038EC57-C382-DFB1-84E4-A312B6E0E66A}"/>
              </a:ext>
            </a:extLst>
          </p:cNvPr>
          <p:cNvSpPr/>
          <p:nvPr/>
        </p:nvSpPr>
        <p:spPr>
          <a:xfrm>
            <a:off x="1937791" y="7863681"/>
            <a:ext cx="564300" cy="521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586;p44">
            <a:extLst>
              <a:ext uri="{FF2B5EF4-FFF2-40B4-BE49-F238E27FC236}">
                <a16:creationId xmlns:a16="http://schemas.microsoft.com/office/drawing/2014/main" xmlns="" id="{602008C6-3F02-AA1B-3BC1-1A77274E43D9}"/>
              </a:ext>
            </a:extLst>
          </p:cNvPr>
          <p:cNvSpPr/>
          <p:nvPr/>
        </p:nvSpPr>
        <p:spPr>
          <a:xfrm>
            <a:off x="3623192" y="9362281"/>
            <a:ext cx="564300" cy="521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598;p44">
            <a:extLst>
              <a:ext uri="{FF2B5EF4-FFF2-40B4-BE49-F238E27FC236}">
                <a16:creationId xmlns:a16="http://schemas.microsoft.com/office/drawing/2014/main" xmlns="" id="{CA550253-33DC-9BB6-4AF7-B8471A7D5426}"/>
              </a:ext>
            </a:extLst>
          </p:cNvPr>
          <p:cNvSpPr txBox="1"/>
          <p:nvPr/>
        </p:nvSpPr>
        <p:spPr>
          <a:xfrm>
            <a:off x="-131490" y="6814394"/>
            <a:ext cx="11067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Music</a:t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32" name="Google Shape;599;p44">
            <a:extLst>
              <a:ext uri="{FF2B5EF4-FFF2-40B4-BE49-F238E27FC236}">
                <a16:creationId xmlns:a16="http://schemas.microsoft.com/office/drawing/2014/main" xmlns="" id="{98C01753-5808-6C13-A79F-52398F1D7857}"/>
              </a:ext>
            </a:extLst>
          </p:cNvPr>
          <p:cNvSpPr txBox="1"/>
          <p:nvPr/>
        </p:nvSpPr>
        <p:spPr>
          <a:xfrm>
            <a:off x="1666591" y="8417156"/>
            <a:ext cx="11067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Travel</a:t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33" name="Google Shape;600;p44">
            <a:extLst>
              <a:ext uri="{FF2B5EF4-FFF2-40B4-BE49-F238E27FC236}">
                <a16:creationId xmlns:a16="http://schemas.microsoft.com/office/drawing/2014/main" xmlns="" id="{664C5889-F15C-6812-CB34-A56F42253A05}"/>
              </a:ext>
            </a:extLst>
          </p:cNvPr>
          <p:cNvSpPr txBox="1"/>
          <p:nvPr/>
        </p:nvSpPr>
        <p:spPr>
          <a:xfrm>
            <a:off x="3351989" y="9915756"/>
            <a:ext cx="11067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Family</a:t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34" name="Google Shape;605;p44">
            <a:extLst>
              <a:ext uri="{FF2B5EF4-FFF2-40B4-BE49-F238E27FC236}">
                <a16:creationId xmlns:a16="http://schemas.microsoft.com/office/drawing/2014/main" xmlns="" id="{C40B2444-74A8-06DC-4EE5-79AE5ECEFA12}"/>
              </a:ext>
            </a:extLst>
          </p:cNvPr>
          <p:cNvSpPr txBox="1"/>
          <p:nvPr/>
        </p:nvSpPr>
        <p:spPr>
          <a:xfrm>
            <a:off x="-27736" y="5789947"/>
            <a:ext cx="20955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Chonburi"/>
                <a:ea typeface="Chonburi"/>
                <a:cs typeface="Chonburi"/>
                <a:sym typeface="Chonburi"/>
              </a:rPr>
              <a:t>INTERESTS</a:t>
            </a:r>
            <a:endParaRPr sz="2000" dirty="0">
              <a:solidFill>
                <a:schemeClr val="dk1"/>
              </a:solidFill>
              <a:latin typeface="Chonburi"/>
              <a:ea typeface="Chonburi"/>
              <a:cs typeface="Chonburi"/>
              <a:sym typeface="Chonburi"/>
            </a:endParaRPr>
          </a:p>
        </p:txBody>
      </p:sp>
      <p:grpSp>
        <p:nvGrpSpPr>
          <p:cNvPr id="35" name="Google Shape;613;p44">
            <a:extLst>
              <a:ext uri="{FF2B5EF4-FFF2-40B4-BE49-F238E27FC236}">
                <a16:creationId xmlns:a16="http://schemas.microsoft.com/office/drawing/2014/main" xmlns="" id="{53EC7412-1D67-9CCB-8C8C-5C39B26FFD05}"/>
              </a:ext>
            </a:extLst>
          </p:cNvPr>
          <p:cNvGrpSpPr/>
          <p:nvPr/>
        </p:nvGrpSpPr>
        <p:grpSpPr>
          <a:xfrm>
            <a:off x="261631" y="6362168"/>
            <a:ext cx="320458" cy="318962"/>
            <a:chOff x="-9089725" y="3180200"/>
            <a:chExt cx="353550" cy="351900"/>
          </a:xfrm>
        </p:grpSpPr>
        <p:sp>
          <p:nvSpPr>
            <p:cNvPr id="36" name="Google Shape;614;p44">
              <a:extLst>
                <a:ext uri="{FF2B5EF4-FFF2-40B4-BE49-F238E27FC236}">
                  <a16:creationId xmlns:a16="http://schemas.microsoft.com/office/drawing/2014/main" xmlns="" id="{064618F1-2B05-21B7-3317-820DB3310A63}"/>
                </a:ext>
              </a:extLst>
            </p:cNvPr>
            <p:cNvSpPr/>
            <p:nvPr/>
          </p:nvSpPr>
          <p:spPr>
            <a:xfrm>
              <a:off x="-9089725" y="3180200"/>
              <a:ext cx="165425" cy="250300"/>
            </a:xfrm>
            <a:custGeom>
              <a:avLst/>
              <a:gdLst/>
              <a:ahLst/>
              <a:cxnLst/>
              <a:rect l="l" t="t" r="r" b="b"/>
              <a:pathLst>
                <a:path w="6617" h="10012" extrusionOk="0">
                  <a:moveTo>
                    <a:pt x="2945" y="1"/>
                  </a:moveTo>
                  <a:cubicBezTo>
                    <a:pt x="2900" y="1"/>
                    <a:pt x="2854" y="8"/>
                    <a:pt x="2805" y="25"/>
                  </a:cubicBezTo>
                  <a:cubicBezTo>
                    <a:pt x="2647" y="56"/>
                    <a:pt x="2521" y="214"/>
                    <a:pt x="2521" y="434"/>
                  </a:cubicBezTo>
                  <a:lnTo>
                    <a:pt x="2521" y="6924"/>
                  </a:lnTo>
                  <a:cubicBezTo>
                    <a:pt x="2301" y="6767"/>
                    <a:pt x="2017" y="6704"/>
                    <a:pt x="1702" y="6704"/>
                  </a:cubicBezTo>
                  <a:cubicBezTo>
                    <a:pt x="788" y="6704"/>
                    <a:pt x="64" y="7428"/>
                    <a:pt x="64" y="8342"/>
                  </a:cubicBezTo>
                  <a:cubicBezTo>
                    <a:pt x="1" y="9256"/>
                    <a:pt x="757" y="10012"/>
                    <a:pt x="1671" y="10012"/>
                  </a:cubicBezTo>
                  <a:cubicBezTo>
                    <a:pt x="2584" y="10012"/>
                    <a:pt x="3309" y="9256"/>
                    <a:pt x="3309" y="8342"/>
                  </a:cubicBezTo>
                  <a:lnTo>
                    <a:pt x="3309" y="1820"/>
                  </a:lnTo>
                  <a:cubicBezTo>
                    <a:pt x="3907" y="2545"/>
                    <a:pt x="4632" y="3144"/>
                    <a:pt x="5294" y="3616"/>
                  </a:cubicBezTo>
                  <a:cubicBezTo>
                    <a:pt x="5609" y="3868"/>
                    <a:pt x="5798" y="4215"/>
                    <a:pt x="5798" y="4593"/>
                  </a:cubicBezTo>
                  <a:cubicBezTo>
                    <a:pt x="5798" y="5286"/>
                    <a:pt x="5262" y="5822"/>
                    <a:pt x="4537" y="5822"/>
                  </a:cubicBezTo>
                  <a:cubicBezTo>
                    <a:pt x="4317" y="5822"/>
                    <a:pt x="4159" y="6011"/>
                    <a:pt x="4159" y="6263"/>
                  </a:cubicBezTo>
                  <a:cubicBezTo>
                    <a:pt x="4159" y="6483"/>
                    <a:pt x="4348" y="6704"/>
                    <a:pt x="4537" y="6704"/>
                  </a:cubicBezTo>
                  <a:cubicBezTo>
                    <a:pt x="5672" y="6704"/>
                    <a:pt x="6617" y="5727"/>
                    <a:pt x="6617" y="4593"/>
                  </a:cubicBezTo>
                  <a:cubicBezTo>
                    <a:pt x="6617" y="3931"/>
                    <a:pt x="6302" y="3333"/>
                    <a:pt x="5798" y="2955"/>
                  </a:cubicBezTo>
                  <a:cubicBezTo>
                    <a:pt x="5042" y="2388"/>
                    <a:pt x="4317" y="1726"/>
                    <a:pt x="3750" y="907"/>
                  </a:cubicBezTo>
                  <a:lnTo>
                    <a:pt x="3277" y="182"/>
                  </a:lnTo>
                  <a:cubicBezTo>
                    <a:pt x="3184" y="65"/>
                    <a:pt x="3073" y="1"/>
                    <a:pt x="29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15;p44">
              <a:extLst>
                <a:ext uri="{FF2B5EF4-FFF2-40B4-BE49-F238E27FC236}">
                  <a16:creationId xmlns:a16="http://schemas.microsoft.com/office/drawing/2014/main" xmlns="" id="{56C597E7-7BAD-867D-CFCC-93A60F3A73A4}"/>
                </a:ext>
              </a:extLst>
            </p:cNvPr>
            <p:cNvSpPr/>
            <p:nvPr/>
          </p:nvSpPr>
          <p:spPr>
            <a:xfrm>
              <a:off x="-8965275" y="3264575"/>
              <a:ext cx="229100" cy="267525"/>
            </a:xfrm>
            <a:custGeom>
              <a:avLst/>
              <a:gdLst/>
              <a:ahLst/>
              <a:cxnLst/>
              <a:rect l="l" t="t" r="r" b="b"/>
              <a:pathLst>
                <a:path w="9164" h="10701" extrusionOk="0">
                  <a:moveTo>
                    <a:pt x="8747" y="0"/>
                  </a:moveTo>
                  <a:cubicBezTo>
                    <a:pt x="8709" y="0"/>
                    <a:pt x="8671" y="7"/>
                    <a:pt x="8633" y="21"/>
                  </a:cubicBezTo>
                  <a:lnTo>
                    <a:pt x="2804" y="1659"/>
                  </a:lnTo>
                  <a:cubicBezTo>
                    <a:pt x="2584" y="1690"/>
                    <a:pt x="2489" y="1848"/>
                    <a:pt x="2489" y="2069"/>
                  </a:cubicBezTo>
                  <a:lnTo>
                    <a:pt x="2489" y="7645"/>
                  </a:lnTo>
                  <a:cubicBezTo>
                    <a:pt x="2237" y="7487"/>
                    <a:pt x="1985" y="7424"/>
                    <a:pt x="1670" y="7424"/>
                  </a:cubicBezTo>
                  <a:cubicBezTo>
                    <a:pt x="757" y="7424"/>
                    <a:pt x="1" y="8149"/>
                    <a:pt x="1" y="9063"/>
                  </a:cubicBezTo>
                  <a:cubicBezTo>
                    <a:pt x="1" y="9976"/>
                    <a:pt x="757" y="10701"/>
                    <a:pt x="1670" y="10701"/>
                  </a:cubicBezTo>
                  <a:cubicBezTo>
                    <a:pt x="2552" y="10701"/>
                    <a:pt x="3309" y="9976"/>
                    <a:pt x="3309" y="9063"/>
                  </a:cubicBezTo>
                  <a:lnTo>
                    <a:pt x="3309" y="3990"/>
                  </a:lnTo>
                  <a:lnTo>
                    <a:pt x="8318" y="2573"/>
                  </a:lnTo>
                  <a:lnTo>
                    <a:pt x="8318" y="5944"/>
                  </a:lnTo>
                  <a:cubicBezTo>
                    <a:pt x="8066" y="5786"/>
                    <a:pt x="7814" y="5723"/>
                    <a:pt x="7499" y="5723"/>
                  </a:cubicBezTo>
                  <a:cubicBezTo>
                    <a:pt x="6585" y="5723"/>
                    <a:pt x="5829" y="6448"/>
                    <a:pt x="5829" y="7361"/>
                  </a:cubicBezTo>
                  <a:cubicBezTo>
                    <a:pt x="5829" y="8275"/>
                    <a:pt x="6585" y="9031"/>
                    <a:pt x="7499" y="9031"/>
                  </a:cubicBezTo>
                  <a:cubicBezTo>
                    <a:pt x="8381" y="9031"/>
                    <a:pt x="9137" y="8275"/>
                    <a:pt x="9137" y="7361"/>
                  </a:cubicBezTo>
                  <a:lnTo>
                    <a:pt x="9137" y="367"/>
                  </a:lnTo>
                  <a:cubicBezTo>
                    <a:pt x="9164" y="207"/>
                    <a:pt x="8963" y="0"/>
                    <a:pt x="87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616;p44">
            <a:extLst>
              <a:ext uri="{FF2B5EF4-FFF2-40B4-BE49-F238E27FC236}">
                <a16:creationId xmlns:a16="http://schemas.microsoft.com/office/drawing/2014/main" xmlns="" id="{292715FF-5082-3AE2-1316-AB7725B51999}"/>
              </a:ext>
            </a:extLst>
          </p:cNvPr>
          <p:cNvSpPr/>
          <p:nvPr/>
        </p:nvSpPr>
        <p:spPr>
          <a:xfrm>
            <a:off x="3745053" y="9481498"/>
            <a:ext cx="320462" cy="282993"/>
          </a:xfrm>
          <a:custGeom>
            <a:avLst/>
            <a:gdLst/>
            <a:ahLst/>
            <a:cxnLst/>
            <a:rect l="l" t="t" r="r" b="b"/>
            <a:pathLst>
              <a:path w="19273" h="17017" extrusionOk="0">
                <a:moveTo>
                  <a:pt x="5119" y="1"/>
                </a:moveTo>
                <a:cubicBezTo>
                  <a:pt x="2198" y="1"/>
                  <a:pt x="0" y="2389"/>
                  <a:pt x="0" y="5554"/>
                </a:cubicBezTo>
                <a:cubicBezTo>
                  <a:pt x="0" y="8974"/>
                  <a:pt x="2744" y="11311"/>
                  <a:pt x="6902" y="14855"/>
                </a:cubicBezTo>
                <a:cubicBezTo>
                  <a:pt x="7607" y="15458"/>
                  <a:pt x="8408" y="16138"/>
                  <a:pt x="9239" y="16867"/>
                </a:cubicBezTo>
                <a:cubicBezTo>
                  <a:pt x="9352" y="16966"/>
                  <a:pt x="9493" y="17016"/>
                  <a:pt x="9635" y="17016"/>
                </a:cubicBezTo>
                <a:cubicBezTo>
                  <a:pt x="9776" y="17016"/>
                  <a:pt x="9918" y="16966"/>
                  <a:pt x="10031" y="16867"/>
                </a:cubicBezTo>
                <a:cubicBezTo>
                  <a:pt x="10862" y="16138"/>
                  <a:pt x="11663" y="15458"/>
                  <a:pt x="12370" y="14855"/>
                </a:cubicBezTo>
                <a:cubicBezTo>
                  <a:pt x="16526" y="11314"/>
                  <a:pt x="19272" y="8974"/>
                  <a:pt x="19272" y="5554"/>
                </a:cubicBezTo>
                <a:cubicBezTo>
                  <a:pt x="19272" y="2389"/>
                  <a:pt x="17071" y="1"/>
                  <a:pt x="14153" y="1"/>
                </a:cubicBezTo>
                <a:cubicBezTo>
                  <a:pt x="13105" y="1"/>
                  <a:pt x="12148" y="332"/>
                  <a:pt x="11301" y="986"/>
                </a:cubicBezTo>
                <a:cubicBezTo>
                  <a:pt x="10491" y="1612"/>
                  <a:pt x="9952" y="2410"/>
                  <a:pt x="9636" y="2991"/>
                </a:cubicBezTo>
                <a:cubicBezTo>
                  <a:pt x="9317" y="2410"/>
                  <a:pt x="8778" y="1612"/>
                  <a:pt x="7968" y="986"/>
                </a:cubicBezTo>
                <a:cubicBezTo>
                  <a:pt x="7122" y="332"/>
                  <a:pt x="6164" y="1"/>
                  <a:pt x="511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39" name="Google Shape;617;p44">
            <a:extLst>
              <a:ext uri="{FF2B5EF4-FFF2-40B4-BE49-F238E27FC236}">
                <a16:creationId xmlns:a16="http://schemas.microsoft.com/office/drawing/2014/main" xmlns="" id="{9138D291-6010-4126-66AC-34F88AB68276}"/>
              </a:ext>
            </a:extLst>
          </p:cNvPr>
          <p:cNvGrpSpPr/>
          <p:nvPr/>
        </p:nvGrpSpPr>
        <p:grpSpPr>
          <a:xfrm>
            <a:off x="2059720" y="7966417"/>
            <a:ext cx="320442" cy="316079"/>
            <a:chOff x="2084100" y="4400250"/>
            <a:chExt cx="486550" cy="479925"/>
          </a:xfrm>
        </p:grpSpPr>
        <p:sp>
          <p:nvSpPr>
            <p:cNvPr id="40" name="Google Shape;618;p44">
              <a:extLst>
                <a:ext uri="{FF2B5EF4-FFF2-40B4-BE49-F238E27FC236}">
                  <a16:creationId xmlns:a16="http://schemas.microsoft.com/office/drawing/2014/main" xmlns="" id="{16654853-3434-7F0A-7497-834F4EFD0291}"/>
                </a:ext>
              </a:extLst>
            </p:cNvPr>
            <p:cNvSpPr/>
            <p:nvPr/>
          </p:nvSpPr>
          <p:spPr>
            <a:xfrm>
              <a:off x="2084100" y="4652250"/>
              <a:ext cx="105325" cy="90050"/>
            </a:xfrm>
            <a:custGeom>
              <a:avLst/>
              <a:gdLst/>
              <a:ahLst/>
              <a:cxnLst/>
              <a:rect l="l" t="t" r="r" b="b"/>
              <a:pathLst>
                <a:path w="4213" h="3602" extrusionOk="0">
                  <a:moveTo>
                    <a:pt x="2260" y="1"/>
                  </a:moveTo>
                  <a:cubicBezTo>
                    <a:pt x="2109" y="1"/>
                    <a:pt x="1966" y="60"/>
                    <a:pt x="1858" y="168"/>
                  </a:cubicBezTo>
                  <a:lnTo>
                    <a:pt x="259" y="1764"/>
                  </a:lnTo>
                  <a:cubicBezTo>
                    <a:pt x="0" y="2023"/>
                    <a:pt x="54" y="2457"/>
                    <a:pt x="367" y="2647"/>
                  </a:cubicBezTo>
                  <a:lnTo>
                    <a:pt x="1957" y="3601"/>
                  </a:lnTo>
                  <a:cubicBezTo>
                    <a:pt x="2078" y="3228"/>
                    <a:pt x="2274" y="2885"/>
                    <a:pt x="2533" y="2592"/>
                  </a:cubicBezTo>
                  <a:lnTo>
                    <a:pt x="4213" y="274"/>
                  </a:lnTo>
                  <a:lnTo>
                    <a:pt x="2337" y="6"/>
                  </a:lnTo>
                  <a:cubicBezTo>
                    <a:pt x="2311" y="2"/>
                    <a:pt x="2285" y="1"/>
                    <a:pt x="22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" name="Google Shape;619;p44">
              <a:extLst>
                <a:ext uri="{FF2B5EF4-FFF2-40B4-BE49-F238E27FC236}">
                  <a16:creationId xmlns:a16="http://schemas.microsoft.com/office/drawing/2014/main" xmlns="" id="{A5028D24-610E-E647-BEEA-4C1A953E3AE5}"/>
                </a:ext>
              </a:extLst>
            </p:cNvPr>
            <p:cNvSpPr/>
            <p:nvPr/>
          </p:nvSpPr>
          <p:spPr>
            <a:xfrm>
              <a:off x="2372575" y="4644175"/>
              <a:ext cx="175875" cy="226275"/>
            </a:xfrm>
            <a:custGeom>
              <a:avLst/>
              <a:gdLst/>
              <a:ahLst/>
              <a:cxnLst/>
              <a:rect l="l" t="t" r="r" b="b"/>
              <a:pathLst>
                <a:path w="7035" h="9051" extrusionOk="0">
                  <a:moveTo>
                    <a:pt x="4469" y="1"/>
                  </a:moveTo>
                  <a:cubicBezTo>
                    <a:pt x="3981" y="467"/>
                    <a:pt x="3466" y="901"/>
                    <a:pt x="2927" y="1304"/>
                  </a:cubicBezTo>
                  <a:lnTo>
                    <a:pt x="0" y="3436"/>
                  </a:lnTo>
                  <a:lnTo>
                    <a:pt x="3406" y="8787"/>
                  </a:lnTo>
                  <a:cubicBezTo>
                    <a:pt x="3514" y="8960"/>
                    <a:pt x="3697" y="9050"/>
                    <a:pt x="3882" y="9050"/>
                  </a:cubicBezTo>
                  <a:cubicBezTo>
                    <a:pt x="4025" y="9050"/>
                    <a:pt x="4170" y="8996"/>
                    <a:pt x="4282" y="8884"/>
                  </a:cubicBezTo>
                  <a:cubicBezTo>
                    <a:pt x="5818" y="7348"/>
                    <a:pt x="5990" y="7173"/>
                    <a:pt x="6821" y="6345"/>
                  </a:cubicBezTo>
                  <a:cubicBezTo>
                    <a:pt x="7034" y="6125"/>
                    <a:pt x="7031" y="5773"/>
                    <a:pt x="6812" y="5553"/>
                  </a:cubicBezTo>
                  <a:cubicBezTo>
                    <a:pt x="6702" y="5444"/>
                    <a:pt x="6558" y="5389"/>
                    <a:pt x="6413" y="5389"/>
                  </a:cubicBezTo>
                  <a:cubicBezTo>
                    <a:pt x="6272" y="5389"/>
                    <a:pt x="6130" y="5441"/>
                    <a:pt x="6020" y="5547"/>
                  </a:cubicBezTo>
                  <a:lnTo>
                    <a:pt x="5800" y="5767"/>
                  </a:lnTo>
                  <a:lnTo>
                    <a:pt x="5201" y="3174"/>
                  </a:lnTo>
                  <a:lnTo>
                    <a:pt x="5920" y="2455"/>
                  </a:lnTo>
                  <a:cubicBezTo>
                    <a:pt x="6134" y="2232"/>
                    <a:pt x="6131" y="1880"/>
                    <a:pt x="5914" y="1663"/>
                  </a:cubicBezTo>
                  <a:cubicBezTo>
                    <a:pt x="5804" y="1551"/>
                    <a:pt x="5660" y="1496"/>
                    <a:pt x="5515" y="1496"/>
                  </a:cubicBezTo>
                  <a:cubicBezTo>
                    <a:pt x="5374" y="1496"/>
                    <a:pt x="5232" y="1548"/>
                    <a:pt x="5122" y="1654"/>
                  </a:cubicBezTo>
                  <a:lnTo>
                    <a:pt x="4903" y="1877"/>
                  </a:lnTo>
                  <a:lnTo>
                    <a:pt x="4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2" name="Google Shape;620;p44">
              <a:extLst>
                <a:ext uri="{FF2B5EF4-FFF2-40B4-BE49-F238E27FC236}">
                  <a16:creationId xmlns:a16="http://schemas.microsoft.com/office/drawing/2014/main" xmlns="" id="{C968A509-5570-4A5B-8B21-73534A8C8C99}"/>
                </a:ext>
              </a:extLst>
            </p:cNvPr>
            <p:cNvSpPr/>
            <p:nvPr/>
          </p:nvSpPr>
          <p:spPr>
            <a:xfrm>
              <a:off x="2093950" y="4419400"/>
              <a:ext cx="228500" cy="174750"/>
            </a:xfrm>
            <a:custGeom>
              <a:avLst/>
              <a:gdLst/>
              <a:ahLst/>
              <a:cxnLst/>
              <a:rect l="l" t="t" r="r" b="b"/>
              <a:pathLst>
                <a:path w="9140" h="6990" extrusionOk="0">
                  <a:moveTo>
                    <a:pt x="3194" y="1"/>
                  </a:moveTo>
                  <a:cubicBezTo>
                    <a:pt x="3049" y="1"/>
                    <a:pt x="2905" y="56"/>
                    <a:pt x="2795" y="166"/>
                  </a:cubicBezTo>
                  <a:lnTo>
                    <a:pt x="257" y="2704"/>
                  </a:lnTo>
                  <a:cubicBezTo>
                    <a:pt x="1" y="2960"/>
                    <a:pt x="46" y="3385"/>
                    <a:pt x="350" y="3580"/>
                  </a:cubicBezTo>
                  <a:lnTo>
                    <a:pt x="5707" y="6989"/>
                  </a:lnTo>
                  <a:lnTo>
                    <a:pt x="7824" y="4071"/>
                  </a:lnTo>
                  <a:cubicBezTo>
                    <a:pt x="8230" y="3526"/>
                    <a:pt x="8670" y="3008"/>
                    <a:pt x="9140" y="2517"/>
                  </a:cubicBezTo>
                  <a:lnTo>
                    <a:pt x="7264" y="2084"/>
                  </a:lnTo>
                  <a:lnTo>
                    <a:pt x="7484" y="1864"/>
                  </a:lnTo>
                  <a:cubicBezTo>
                    <a:pt x="7697" y="1641"/>
                    <a:pt x="7694" y="1289"/>
                    <a:pt x="7478" y="1072"/>
                  </a:cubicBezTo>
                  <a:cubicBezTo>
                    <a:pt x="7368" y="961"/>
                    <a:pt x="7223" y="905"/>
                    <a:pt x="7078" y="905"/>
                  </a:cubicBezTo>
                  <a:cubicBezTo>
                    <a:pt x="6937" y="905"/>
                    <a:pt x="6795" y="958"/>
                    <a:pt x="6686" y="1063"/>
                  </a:cubicBezTo>
                  <a:lnTo>
                    <a:pt x="5966" y="1786"/>
                  </a:lnTo>
                  <a:lnTo>
                    <a:pt x="3370" y="1186"/>
                  </a:lnTo>
                  <a:lnTo>
                    <a:pt x="3593" y="964"/>
                  </a:lnTo>
                  <a:cubicBezTo>
                    <a:pt x="3813" y="744"/>
                    <a:pt x="3813" y="385"/>
                    <a:pt x="3593" y="166"/>
                  </a:cubicBezTo>
                  <a:cubicBezTo>
                    <a:pt x="3483" y="56"/>
                    <a:pt x="3339" y="1"/>
                    <a:pt x="31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" name="Google Shape;621;p44">
              <a:extLst>
                <a:ext uri="{FF2B5EF4-FFF2-40B4-BE49-F238E27FC236}">
                  <a16:creationId xmlns:a16="http://schemas.microsoft.com/office/drawing/2014/main" xmlns="" id="{AFF93083-8702-4C14-BA61-F459D8E71EEF}"/>
                </a:ext>
              </a:extLst>
            </p:cNvPr>
            <p:cNvSpPr/>
            <p:nvPr/>
          </p:nvSpPr>
          <p:spPr>
            <a:xfrm>
              <a:off x="2224425" y="4777500"/>
              <a:ext cx="90425" cy="102675"/>
            </a:xfrm>
            <a:custGeom>
              <a:avLst/>
              <a:gdLst/>
              <a:ahLst/>
              <a:cxnLst/>
              <a:rect l="l" t="t" r="r" b="b"/>
              <a:pathLst>
                <a:path w="3617" h="4107" extrusionOk="0">
                  <a:moveTo>
                    <a:pt x="3324" y="0"/>
                  </a:moveTo>
                  <a:lnTo>
                    <a:pt x="846" y="1804"/>
                  </a:lnTo>
                  <a:cubicBezTo>
                    <a:pt x="638" y="1994"/>
                    <a:pt x="340" y="2144"/>
                    <a:pt x="0" y="2250"/>
                  </a:cubicBezTo>
                  <a:lnTo>
                    <a:pt x="949" y="3831"/>
                  </a:lnTo>
                  <a:cubicBezTo>
                    <a:pt x="1057" y="4011"/>
                    <a:pt x="1245" y="4106"/>
                    <a:pt x="1435" y="4106"/>
                  </a:cubicBezTo>
                  <a:cubicBezTo>
                    <a:pt x="1578" y="4106"/>
                    <a:pt x="1723" y="4052"/>
                    <a:pt x="1834" y="3939"/>
                  </a:cubicBezTo>
                  <a:lnTo>
                    <a:pt x="3430" y="2343"/>
                  </a:lnTo>
                  <a:cubicBezTo>
                    <a:pt x="3556" y="2217"/>
                    <a:pt x="3617" y="2039"/>
                    <a:pt x="3589" y="1864"/>
                  </a:cubicBezTo>
                  <a:lnTo>
                    <a:pt x="3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" name="Google Shape;622;p44">
              <a:extLst>
                <a:ext uri="{FF2B5EF4-FFF2-40B4-BE49-F238E27FC236}">
                  <a16:creationId xmlns:a16="http://schemas.microsoft.com/office/drawing/2014/main" xmlns="" id="{FF95A6BF-4343-178F-80F4-D5EFC7DAE605}"/>
                </a:ext>
              </a:extLst>
            </p:cNvPr>
            <p:cNvSpPr/>
            <p:nvPr/>
          </p:nvSpPr>
          <p:spPr>
            <a:xfrm>
              <a:off x="2454100" y="4400250"/>
              <a:ext cx="116550" cy="107300"/>
            </a:xfrm>
            <a:custGeom>
              <a:avLst/>
              <a:gdLst/>
              <a:ahLst/>
              <a:cxnLst/>
              <a:rect l="l" t="t" r="r" b="b"/>
              <a:pathLst>
                <a:path w="4662" h="4292" extrusionOk="0">
                  <a:moveTo>
                    <a:pt x="2188" y="0"/>
                  </a:moveTo>
                  <a:cubicBezTo>
                    <a:pt x="1911" y="0"/>
                    <a:pt x="1630" y="51"/>
                    <a:pt x="1361" y="155"/>
                  </a:cubicBezTo>
                  <a:cubicBezTo>
                    <a:pt x="1015" y="287"/>
                    <a:pt x="675" y="432"/>
                    <a:pt x="341" y="588"/>
                  </a:cubicBezTo>
                  <a:cubicBezTo>
                    <a:pt x="0" y="1600"/>
                    <a:pt x="265" y="2717"/>
                    <a:pt x="1021" y="3470"/>
                  </a:cubicBezTo>
                  <a:cubicBezTo>
                    <a:pt x="1558" y="4004"/>
                    <a:pt x="2275" y="4291"/>
                    <a:pt x="3007" y="4291"/>
                  </a:cubicBezTo>
                  <a:cubicBezTo>
                    <a:pt x="3307" y="4291"/>
                    <a:pt x="3609" y="4243"/>
                    <a:pt x="3903" y="4145"/>
                  </a:cubicBezTo>
                  <a:cubicBezTo>
                    <a:pt x="4060" y="3813"/>
                    <a:pt x="4204" y="3473"/>
                    <a:pt x="4337" y="3130"/>
                  </a:cubicBezTo>
                  <a:cubicBezTo>
                    <a:pt x="4662" y="2281"/>
                    <a:pt x="4457" y="1320"/>
                    <a:pt x="3816" y="676"/>
                  </a:cubicBezTo>
                  <a:cubicBezTo>
                    <a:pt x="3375" y="235"/>
                    <a:pt x="2787" y="0"/>
                    <a:pt x="2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" name="Google Shape;623;p44">
              <a:extLst>
                <a:ext uri="{FF2B5EF4-FFF2-40B4-BE49-F238E27FC236}">
                  <a16:creationId xmlns:a16="http://schemas.microsoft.com/office/drawing/2014/main" xmlns="" id="{11B6ADDA-088E-AA8E-0603-D0998D812142}"/>
                </a:ext>
              </a:extLst>
            </p:cNvPr>
            <p:cNvSpPr/>
            <p:nvPr/>
          </p:nvSpPr>
          <p:spPr>
            <a:xfrm>
              <a:off x="2152975" y="4431500"/>
              <a:ext cx="381925" cy="377725"/>
            </a:xfrm>
            <a:custGeom>
              <a:avLst/>
              <a:gdLst/>
              <a:ahLst/>
              <a:cxnLst/>
              <a:rect l="l" t="t" r="r" b="b"/>
              <a:pathLst>
                <a:path w="15277" h="15109" extrusionOk="0">
                  <a:moveTo>
                    <a:pt x="11062" y="3658"/>
                  </a:moveTo>
                  <a:cubicBezTo>
                    <a:pt x="11207" y="3658"/>
                    <a:pt x="11353" y="3714"/>
                    <a:pt x="11464" y="3825"/>
                  </a:cubicBezTo>
                  <a:cubicBezTo>
                    <a:pt x="11681" y="4042"/>
                    <a:pt x="11684" y="4394"/>
                    <a:pt x="11470" y="4617"/>
                  </a:cubicBezTo>
                  <a:lnTo>
                    <a:pt x="9076" y="7011"/>
                  </a:lnTo>
                  <a:cubicBezTo>
                    <a:pt x="8965" y="7122"/>
                    <a:pt x="8820" y="7178"/>
                    <a:pt x="8675" y="7178"/>
                  </a:cubicBezTo>
                  <a:cubicBezTo>
                    <a:pt x="8530" y="7178"/>
                    <a:pt x="8385" y="7122"/>
                    <a:pt x="8275" y="7011"/>
                  </a:cubicBezTo>
                  <a:cubicBezTo>
                    <a:pt x="8055" y="6791"/>
                    <a:pt x="8055" y="6433"/>
                    <a:pt x="8275" y="6213"/>
                  </a:cubicBezTo>
                  <a:lnTo>
                    <a:pt x="10672" y="3816"/>
                  </a:lnTo>
                  <a:cubicBezTo>
                    <a:pt x="10781" y="3711"/>
                    <a:pt x="10921" y="3658"/>
                    <a:pt x="11062" y="3658"/>
                  </a:cubicBezTo>
                  <a:close/>
                  <a:moveTo>
                    <a:pt x="11136" y="1"/>
                  </a:moveTo>
                  <a:lnTo>
                    <a:pt x="11136" y="1"/>
                  </a:lnTo>
                  <a:cubicBezTo>
                    <a:pt x="9278" y="1079"/>
                    <a:pt x="7658" y="2524"/>
                    <a:pt x="6378" y="4253"/>
                  </a:cubicBezTo>
                  <a:lnTo>
                    <a:pt x="624" y="12169"/>
                  </a:lnTo>
                  <a:cubicBezTo>
                    <a:pt x="0" y="12877"/>
                    <a:pt x="15" y="13979"/>
                    <a:pt x="660" y="14623"/>
                  </a:cubicBezTo>
                  <a:cubicBezTo>
                    <a:pt x="992" y="14957"/>
                    <a:pt x="1464" y="15108"/>
                    <a:pt x="1921" y="15108"/>
                  </a:cubicBezTo>
                  <a:cubicBezTo>
                    <a:pt x="2351" y="15108"/>
                    <a:pt x="2767" y="14974"/>
                    <a:pt x="3039" y="14732"/>
                  </a:cubicBezTo>
                  <a:lnTo>
                    <a:pt x="11037" y="8905"/>
                  </a:lnTo>
                  <a:cubicBezTo>
                    <a:pt x="12759" y="7628"/>
                    <a:pt x="14201" y="6014"/>
                    <a:pt x="15276" y="4162"/>
                  </a:cubicBezTo>
                  <a:lnTo>
                    <a:pt x="15276" y="4162"/>
                  </a:lnTo>
                  <a:cubicBezTo>
                    <a:pt x="15201" y="4166"/>
                    <a:pt x="15126" y="4168"/>
                    <a:pt x="15052" y="4168"/>
                  </a:cubicBezTo>
                  <a:cubicBezTo>
                    <a:pt x="13942" y="4168"/>
                    <a:pt x="12979" y="3729"/>
                    <a:pt x="12265" y="3018"/>
                  </a:cubicBezTo>
                  <a:cubicBezTo>
                    <a:pt x="11446" y="2199"/>
                    <a:pt x="11076" y="1091"/>
                    <a:pt x="111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9922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114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" decel="50000" autoRev="1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Group members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22346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5"/>
          <p:cNvSpPr txBox="1">
            <a:spLocks noGrp="1"/>
          </p:cNvSpPr>
          <p:nvPr>
            <p:ph type="title"/>
          </p:nvPr>
        </p:nvSpPr>
        <p:spPr>
          <a:xfrm>
            <a:off x="696330" y="550456"/>
            <a:ext cx="4287300" cy="6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KHOA</a:t>
            </a:r>
            <a:endParaRPr dirty="0"/>
          </a:p>
        </p:txBody>
      </p:sp>
      <p:sp>
        <p:nvSpPr>
          <p:cNvPr id="397" name="Google Shape;397;p35"/>
          <p:cNvSpPr txBox="1">
            <a:spLocks noGrp="1"/>
          </p:cNvSpPr>
          <p:nvPr>
            <p:ph type="subTitle" idx="1"/>
          </p:nvPr>
        </p:nvSpPr>
        <p:spPr>
          <a:xfrm>
            <a:off x="510414" y="1335366"/>
            <a:ext cx="4287300" cy="1034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effectLst/>
                <a:latin typeface="SegoeuiPcText"/>
              </a:rPr>
              <a:t>15-year-old</a:t>
            </a:r>
            <a:r>
              <a:rPr lang="en-US" dirty="0">
                <a:effectLst/>
                <a:latin typeface="SegoeuiPcText"/>
              </a:rPr>
              <a:t> </a:t>
            </a:r>
          </a:p>
          <a:p>
            <a:r>
              <a:rPr lang="en-US" b="1" dirty="0" err="1">
                <a:effectLst/>
                <a:latin typeface="SegoeuiPcText"/>
              </a:rPr>
              <a:t>ltv</a:t>
            </a:r>
            <a:r>
              <a:rPr lang="en-US" b="1" dirty="0">
                <a:effectLst/>
                <a:latin typeface="SegoeuiPcText"/>
              </a:rPr>
              <a:t>-er</a:t>
            </a:r>
            <a:r>
              <a:rPr lang="en-US" dirty="0">
                <a:effectLst/>
                <a:latin typeface="SegoeuiPcText"/>
              </a:rPr>
              <a:t>, </a:t>
            </a:r>
          </a:p>
          <a:p>
            <a:r>
              <a:rPr lang="en-US" b="1" dirty="0">
                <a:latin typeface="SegoeuiPcText"/>
              </a:rPr>
              <a:t>L</a:t>
            </a:r>
            <a:r>
              <a:rPr lang="en-US" b="1" dirty="0">
                <a:effectLst/>
                <a:latin typeface="SegoeuiPcText"/>
              </a:rPr>
              <a:t>ike</a:t>
            </a:r>
            <a:r>
              <a:rPr lang="en-US" dirty="0">
                <a:effectLst/>
                <a:latin typeface="SegoeuiPcText"/>
              </a:rPr>
              <a:t> playing basketball, video games,</a:t>
            </a:r>
          </a:p>
          <a:p>
            <a:r>
              <a:rPr lang="en-US" dirty="0">
                <a:effectLst/>
                <a:latin typeface="SegoeuiPcText"/>
              </a:rPr>
              <a:t>reading manga, </a:t>
            </a:r>
          </a:p>
          <a:p>
            <a:r>
              <a:rPr lang="en-US" b="1" dirty="0" err="1">
                <a:latin typeface="SegoeuiPcText"/>
              </a:rPr>
              <a:t>D</a:t>
            </a:r>
            <a:r>
              <a:rPr lang="en-US" b="1" dirty="0" err="1">
                <a:effectLst/>
                <a:latin typeface="SegoeuiPcText"/>
              </a:rPr>
              <a:t>ont</a:t>
            </a:r>
            <a:r>
              <a:rPr lang="en-US" dirty="0">
                <a:effectLst/>
                <a:latin typeface="SegoeuiPcText"/>
              </a:rPr>
              <a:t> </a:t>
            </a:r>
            <a:r>
              <a:rPr lang="en-US" b="1" dirty="0">
                <a:effectLst/>
                <a:latin typeface="SegoeuiPcText"/>
              </a:rPr>
              <a:t>like</a:t>
            </a:r>
            <a:r>
              <a:rPr lang="en-US" dirty="0">
                <a:effectLst/>
                <a:latin typeface="SegoeuiPcText"/>
              </a:rPr>
              <a:t> going to school and doing</a:t>
            </a:r>
          </a:p>
          <a:p>
            <a:r>
              <a:rPr lang="en-US" dirty="0">
                <a:effectLst/>
                <a:latin typeface="SegoeuiPcText"/>
              </a:rPr>
              <a:t>homework</a:t>
            </a:r>
            <a:r>
              <a:rPr lang="en-US" b="0" dirty="0">
                <a:effectLst/>
              </a:rPr>
              <a:t/>
            </a:r>
            <a:br>
              <a:rPr lang="en-US" b="0" dirty="0">
                <a:effectLst/>
              </a:rPr>
            </a:br>
            <a:endParaRPr dirty="0"/>
          </a:p>
        </p:txBody>
      </p:sp>
      <p:sp>
        <p:nvSpPr>
          <p:cNvPr id="401" name="Google Shape;401;p35"/>
          <p:cNvSpPr/>
          <p:nvPr/>
        </p:nvSpPr>
        <p:spPr>
          <a:xfrm>
            <a:off x="4180900" y="4112250"/>
            <a:ext cx="597300" cy="5973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E2AB733-3ED1-E538-2275-D55247AD30AF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-3071314" y="2001151"/>
            <a:ext cx="1653050" cy="1741340"/>
          </a:xfrm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263F5A2-332C-463C-C6BA-FD072BFED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865" y="937941"/>
            <a:ext cx="2811561" cy="2804550"/>
          </a:xfrm>
          <a:prstGeom prst="roundRect">
            <a:avLst>
              <a:gd name="adj" fmla="val 13000"/>
            </a:avLst>
          </a:prstGeom>
          <a:ln>
            <a:solidFill>
              <a:schemeClr val="tx1"/>
            </a:solidFill>
          </a:ln>
        </p:spPr>
      </p:pic>
      <p:sp>
        <p:nvSpPr>
          <p:cNvPr id="5" name="Google Shape;584;p44">
            <a:extLst>
              <a:ext uri="{FF2B5EF4-FFF2-40B4-BE49-F238E27FC236}">
                <a16:creationId xmlns:a16="http://schemas.microsoft.com/office/drawing/2014/main" xmlns="" id="{086CC9CB-6CC6-52B4-3CA4-FA297C97FC2E}"/>
              </a:ext>
            </a:extLst>
          </p:cNvPr>
          <p:cNvSpPr/>
          <p:nvPr/>
        </p:nvSpPr>
        <p:spPr>
          <a:xfrm>
            <a:off x="677860" y="3323676"/>
            <a:ext cx="564300" cy="521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585;p44">
            <a:extLst>
              <a:ext uri="{FF2B5EF4-FFF2-40B4-BE49-F238E27FC236}">
                <a16:creationId xmlns:a16="http://schemas.microsoft.com/office/drawing/2014/main" xmlns="" id="{81C0B686-8772-A645-9D07-EB0402BCBCDB}"/>
              </a:ext>
            </a:extLst>
          </p:cNvPr>
          <p:cNvSpPr/>
          <p:nvPr/>
        </p:nvSpPr>
        <p:spPr>
          <a:xfrm>
            <a:off x="1938324" y="3323676"/>
            <a:ext cx="564300" cy="521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586;p44">
            <a:extLst>
              <a:ext uri="{FF2B5EF4-FFF2-40B4-BE49-F238E27FC236}">
                <a16:creationId xmlns:a16="http://schemas.microsoft.com/office/drawing/2014/main" xmlns="" id="{90D82C48-0E8A-11E6-55A9-5B712D39D5CC}"/>
              </a:ext>
            </a:extLst>
          </p:cNvPr>
          <p:cNvSpPr/>
          <p:nvPr/>
        </p:nvSpPr>
        <p:spPr>
          <a:xfrm>
            <a:off x="3198792" y="3323676"/>
            <a:ext cx="564300" cy="521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598;p44">
            <a:extLst>
              <a:ext uri="{FF2B5EF4-FFF2-40B4-BE49-F238E27FC236}">
                <a16:creationId xmlns:a16="http://schemas.microsoft.com/office/drawing/2014/main" xmlns="" id="{ED1F51DE-4620-20CD-1F64-C01F34B77995}"/>
              </a:ext>
            </a:extLst>
          </p:cNvPr>
          <p:cNvSpPr txBox="1"/>
          <p:nvPr/>
        </p:nvSpPr>
        <p:spPr>
          <a:xfrm>
            <a:off x="406660" y="3877151"/>
            <a:ext cx="11067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Music</a:t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0" name="Google Shape;599;p44">
            <a:extLst>
              <a:ext uri="{FF2B5EF4-FFF2-40B4-BE49-F238E27FC236}">
                <a16:creationId xmlns:a16="http://schemas.microsoft.com/office/drawing/2014/main" xmlns="" id="{B675239A-A3A6-DFDC-AFAF-A34E5C59483C}"/>
              </a:ext>
            </a:extLst>
          </p:cNvPr>
          <p:cNvSpPr txBox="1"/>
          <p:nvPr/>
        </p:nvSpPr>
        <p:spPr>
          <a:xfrm>
            <a:off x="1667124" y="3877151"/>
            <a:ext cx="11067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Travel</a:t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1" name="Google Shape;600;p44">
            <a:extLst>
              <a:ext uri="{FF2B5EF4-FFF2-40B4-BE49-F238E27FC236}">
                <a16:creationId xmlns:a16="http://schemas.microsoft.com/office/drawing/2014/main" xmlns="" id="{E9577AC6-C032-2917-E829-F0E7EE6F5ECD}"/>
              </a:ext>
            </a:extLst>
          </p:cNvPr>
          <p:cNvSpPr txBox="1"/>
          <p:nvPr/>
        </p:nvSpPr>
        <p:spPr>
          <a:xfrm>
            <a:off x="2927589" y="3877151"/>
            <a:ext cx="11067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Family</a:t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2" name="Google Shape;605;p44">
            <a:extLst>
              <a:ext uri="{FF2B5EF4-FFF2-40B4-BE49-F238E27FC236}">
                <a16:creationId xmlns:a16="http://schemas.microsoft.com/office/drawing/2014/main" xmlns="" id="{E4DC5B5B-2F5D-5F15-2E48-2E878CF62E00}"/>
              </a:ext>
            </a:extLst>
          </p:cNvPr>
          <p:cNvSpPr txBox="1"/>
          <p:nvPr/>
        </p:nvSpPr>
        <p:spPr>
          <a:xfrm>
            <a:off x="510414" y="2852704"/>
            <a:ext cx="20955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Chonburi"/>
                <a:ea typeface="Chonburi"/>
                <a:cs typeface="Chonburi"/>
                <a:sym typeface="Chonburi"/>
              </a:rPr>
              <a:t>INTERESTS</a:t>
            </a:r>
            <a:endParaRPr sz="2000" dirty="0">
              <a:solidFill>
                <a:schemeClr val="dk1"/>
              </a:solidFill>
              <a:latin typeface="Chonburi"/>
              <a:ea typeface="Chonburi"/>
              <a:cs typeface="Chonburi"/>
              <a:sym typeface="Chonburi"/>
            </a:endParaRPr>
          </a:p>
        </p:txBody>
      </p:sp>
      <p:grpSp>
        <p:nvGrpSpPr>
          <p:cNvPr id="13" name="Google Shape;613;p44">
            <a:extLst>
              <a:ext uri="{FF2B5EF4-FFF2-40B4-BE49-F238E27FC236}">
                <a16:creationId xmlns:a16="http://schemas.microsoft.com/office/drawing/2014/main" xmlns="" id="{43BFAA69-F528-A734-26A7-FABD5C8B9933}"/>
              </a:ext>
            </a:extLst>
          </p:cNvPr>
          <p:cNvGrpSpPr/>
          <p:nvPr/>
        </p:nvGrpSpPr>
        <p:grpSpPr>
          <a:xfrm>
            <a:off x="799781" y="3424925"/>
            <a:ext cx="320458" cy="318962"/>
            <a:chOff x="-9089725" y="3180200"/>
            <a:chExt cx="353550" cy="351900"/>
          </a:xfrm>
        </p:grpSpPr>
        <p:sp>
          <p:nvSpPr>
            <p:cNvPr id="14" name="Google Shape;614;p44">
              <a:extLst>
                <a:ext uri="{FF2B5EF4-FFF2-40B4-BE49-F238E27FC236}">
                  <a16:creationId xmlns:a16="http://schemas.microsoft.com/office/drawing/2014/main" xmlns="" id="{3D3EB4C5-2556-0A3B-1797-EFA1C8C12397}"/>
                </a:ext>
              </a:extLst>
            </p:cNvPr>
            <p:cNvSpPr/>
            <p:nvPr/>
          </p:nvSpPr>
          <p:spPr>
            <a:xfrm>
              <a:off x="-9089725" y="3180200"/>
              <a:ext cx="165425" cy="250300"/>
            </a:xfrm>
            <a:custGeom>
              <a:avLst/>
              <a:gdLst/>
              <a:ahLst/>
              <a:cxnLst/>
              <a:rect l="l" t="t" r="r" b="b"/>
              <a:pathLst>
                <a:path w="6617" h="10012" extrusionOk="0">
                  <a:moveTo>
                    <a:pt x="2945" y="1"/>
                  </a:moveTo>
                  <a:cubicBezTo>
                    <a:pt x="2900" y="1"/>
                    <a:pt x="2854" y="8"/>
                    <a:pt x="2805" y="25"/>
                  </a:cubicBezTo>
                  <a:cubicBezTo>
                    <a:pt x="2647" y="56"/>
                    <a:pt x="2521" y="214"/>
                    <a:pt x="2521" y="434"/>
                  </a:cubicBezTo>
                  <a:lnTo>
                    <a:pt x="2521" y="6924"/>
                  </a:lnTo>
                  <a:cubicBezTo>
                    <a:pt x="2301" y="6767"/>
                    <a:pt x="2017" y="6704"/>
                    <a:pt x="1702" y="6704"/>
                  </a:cubicBezTo>
                  <a:cubicBezTo>
                    <a:pt x="788" y="6704"/>
                    <a:pt x="64" y="7428"/>
                    <a:pt x="64" y="8342"/>
                  </a:cubicBezTo>
                  <a:cubicBezTo>
                    <a:pt x="1" y="9256"/>
                    <a:pt x="757" y="10012"/>
                    <a:pt x="1671" y="10012"/>
                  </a:cubicBezTo>
                  <a:cubicBezTo>
                    <a:pt x="2584" y="10012"/>
                    <a:pt x="3309" y="9256"/>
                    <a:pt x="3309" y="8342"/>
                  </a:cubicBezTo>
                  <a:lnTo>
                    <a:pt x="3309" y="1820"/>
                  </a:lnTo>
                  <a:cubicBezTo>
                    <a:pt x="3907" y="2545"/>
                    <a:pt x="4632" y="3144"/>
                    <a:pt x="5294" y="3616"/>
                  </a:cubicBezTo>
                  <a:cubicBezTo>
                    <a:pt x="5609" y="3868"/>
                    <a:pt x="5798" y="4215"/>
                    <a:pt x="5798" y="4593"/>
                  </a:cubicBezTo>
                  <a:cubicBezTo>
                    <a:pt x="5798" y="5286"/>
                    <a:pt x="5262" y="5822"/>
                    <a:pt x="4537" y="5822"/>
                  </a:cubicBezTo>
                  <a:cubicBezTo>
                    <a:pt x="4317" y="5822"/>
                    <a:pt x="4159" y="6011"/>
                    <a:pt x="4159" y="6263"/>
                  </a:cubicBezTo>
                  <a:cubicBezTo>
                    <a:pt x="4159" y="6483"/>
                    <a:pt x="4348" y="6704"/>
                    <a:pt x="4537" y="6704"/>
                  </a:cubicBezTo>
                  <a:cubicBezTo>
                    <a:pt x="5672" y="6704"/>
                    <a:pt x="6617" y="5727"/>
                    <a:pt x="6617" y="4593"/>
                  </a:cubicBezTo>
                  <a:cubicBezTo>
                    <a:pt x="6617" y="3931"/>
                    <a:pt x="6302" y="3333"/>
                    <a:pt x="5798" y="2955"/>
                  </a:cubicBezTo>
                  <a:cubicBezTo>
                    <a:pt x="5042" y="2388"/>
                    <a:pt x="4317" y="1726"/>
                    <a:pt x="3750" y="907"/>
                  </a:cubicBezTo>
                  <a:lnTo>
                    <a:pt x="3277" y="182"/>
                  </a:lnTo>
                  <a:cubicBezTo>
                    <a:pt x="3184" y="65"/>
                    <a:pt x="3073" y="1"/>
                    <a:pt x="29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5;p44">
              <a:extLst>
                <a:ext uri="{FF2B5EF4-FFF2-40B4-BE49-F238E27FC236}">
                  <a16:creationId xmlns:a16="http://schemas.microsoft.com/office/drawing/2014/main" xmlns="" id="{A10F6024-9040-B38D-710B-2BE751FAA05E}"/>
                </a:ext>
              </a:extLst>
            </p:cNvPr>
            <p:cNvSpPr/>
            <p:nvPr/>
          </p:nvSpPr>
          <p:spPr>
            <a:xfrm>
              <a:off x="-8965275" y="3264575"/>
              <a:ext cx="229100" cy="267525"/>
            </a:xfrm>
            <a:custGeom>
              <a:avLst/>
              <a:gdLst/>
              <a:ahLst/>
              <a:cxnLst/>
              <a:rect l="l" t="t" r="r" b="b"/>
              <a:pathLst>
                <a:path w="9164" h="10701" extrusionOk="0">
                  <a:moveTo>
                    <a:pt x="8747" y="0"/>
                  </a:moveTo>
                  <a:cubicBezTo>
                    <a:pt x="8709" y="0"/>
                    <a:pt x="8671" y="7"/>
                    <a:pt x="8633" y="21"/>
                  </a:cubicBezTo>
                  <a:lnTo>
                    <a:pt x="2804" y="1659"/>
                  </a:lnTo>
                  <a:cubicBezTo>
                    <a:pt x="2584" y="1690"/>
                    <a:pt x="2489" y="1848"/>
                    <a:pt x="2489" y="2069"/>
                  </a:cubicBezTo>
                  <a:lnTo>
                    <a:pt x="2489" y="7645"/>
                  </a:lnTo>
                  <a:cubicBezTo>
                    <a:pt x="2237" y="7487"/>
                    <a:pt x="1985" y="7424"/>
                    <a:pt x="1670" y="7424"/>
                  </a:cubicBezTo>
                  <a:cubicBezTo>
                    <a:pt x="757" y="7424"/>
                    <a:pt x="1" y="8149"/>
                    <a:pt x="1" y="9063"/>
                  </a:cubicBezTo>
                  <a:cubicBezTo>
                    <a:pt x="1" y="9976"/>
                    <a:pt x="757" y="10701"/>
                    <a:pt x="1670" y="10701"/>
                  </a:cubicBezTo>
                  <a:cubicBezTo>
                    <a:pt x="2552" y="10701"/>
                    <a:pt x="3309" y="9976"/>
                    <a:pt x="3309" y="9063"/>
                  </a:cubicBezTo>
                  <a:lnTo>
                    <a:pt x="3309" y="3990"/>
                  </a:lnTo>
                  <a:lnTo>
                    <a:pt x="8318" y="2573"/>
                  </a:lnTo>
                  <a:lnTo>
                    <a:pt x="8318" y="5944"/>
                  </a:lnTo>
                  <a:cubicBezTo>
                    <a:pt x="8066" y="5786"/>
                    <a:pt x="7814" y="5723"/>
                    <a:pt x="7499" y="5723"/>
                  </a:cubicBezTo>
                  <a:cubicBezTo>
                    <a:pt x="6585" y="5723"/>
                    <a:pt x="5829" y="6448"/>
                    <a:pt x="5829" y="7361"/>
                  </a:cubicBezTo>
                  <a:cubicBezTo>
                    <a:pt x="5829" y="8275"/>
                    <a:pt x="6585" y="9031"/>
                    <a:pt x="7499" y="9031"/>
                  </a:cubicBezTo>
                  <a:cubicBezTo>
                    <a:pt x="8381" y="9031"/>
                    <a:pt x="9137" y="8275"/>
                    <a:pt x="9137" y="7361"/>
                  </a:cubicBezTo>
                  <a:lnTo>
                    <a:pt x="9137" y="367"/>
                  </a:lnTo>
                  <a:cubicBezTo>
                    <a:pt x="9164" y="207"/>
                    <a:pt x="8963" y="0"/>
                    <a:pt x="87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616;p44">
            <a:extLst>
              <a:ext uri="{FF2B5EF4-FFF2-40B4-BE49-F238E27FC236}">
                <a16:creationId xmlns:a16="http://schemas.microsoft.com/office/drawing/2014/main" xmlns="" id="{A0916CCD-590D-DAA6-3060-79E896D6F6F9}"/>
              </a:ext>
            </a:extLst>
          </p:cNvPr>
          <p:cNvSpPr/>
          <p:nvPr/>
        </p:nvSpPr>
        <p:spPr>
          <a:xfrm>
            <a:off x="3320653" y="3442893"/>
            <a:ext cx="320462" cy="282993"/>
          </a:xfrm>
          <a:custGeom>
            <a:avLst/>
            <a:gdLst/>
            <a:ahLst/>
            <a:cxnLst/>
            <a:rect l="l" t="t" r="r" b="b"/>
            <a:pathLst>
              <a:path w="19273" h="17017" extrusionOk="0">
                <a:moveTo>
                  <a:pt x="5119" y="1"/>
                </a:moveTo>
                <a:cubicBezTo>
                  <a:pt x="2198" y="1"/>
                  <a:pt x="0" y="2389"/>
                  <a:pt x="0" y="5554"/>
                </a:cubicBezTo>
                <a:cubicBezTo>
                  <a:pt x="0" y="8974"/>
                  <a:pt x="2744" y="11311"/>
                  <a:pt x="6902" y="14855"/>
                </a:cubicBezTo>
                <a:cubicBezTo>
                  <a:pt x="7607" y="15458"/>
                  <a:pt x="8408" y="16138"/>
                  <a:pt x="9239" y="16867"/>
                </a:cubicBezTo>
                <a:cubicBezTo>
                  <a:pt x="9352" y="16966"/>
                  <a:pt x="9493" y="17016"/>
                  <a:pt x="9635" y="17016"/>
                </a:cubicBezTo>
                <a:cubicBezTo>
                  <a:pt x="9776" y="17016"/>
                  <a:pt x="9918" y="16966"/>
                  <a:pt x="10031" y="16867"/>
                </a:cubicBezTo>
                <a:cubicBezTo>
                  <a:pt x="10862" y="16138"/>
                  <a:pt x="11663" y="15458"/>
                  <a:pt x="12370" y="14855"/>
                </a:cubicBezTo>
                <a:cubicBezTo>
                  <a:pt x="16526" y="11314"/>
                  <a:pt x="19272" y="8974"/>
                  <a:pt x="19272" y="5554"/>
                </a:cubicBezTo>
                <a:cubicBezTo>
                  <a:pt x="19272" y="2389"/>
                  <a:pt x="17071" y="1"/>
                  <a:pt x="14153" y="1"/>
                </a:cubicBezTo>
                <a:cubicBezTo>
                  <a:pt x="13105" y="1"/>
                  <a:pt x="12148" y="332"/>
                  <a:pt x="11301" y="986"/>
                </a:cubicBezTo>
                <a:cubicBezTo>
                  <a:pt x="10491" y="1612"/>
                  <a:pt x="9952" y="2410"/>
                  <a:pt x="9636" y="2991"/>
                </a:cubicBezTo>
                <a:cubicBezTo>
                  <a:pt x="9317" y="2410"/>
                  <a:pt x="8778" y="1612"/>
                  <a:pt x="7968" y="986"/>
                </a:cubicBezTo>
                <a:cubicBezTo>
                  <a:pt x="7122" y="332"/>
                  <a:pt x="6164" y="1"/>
                  <a:pt x="511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17" name="Google Shape;617;p44">
            <a:extLst>
              <a:ext uri="{FF2B5EF4-FFF2-40B4-BE49-F238E27FC236}">
                <a16:creationId xmlns:a16="http://schemas.microsoft.com/office/drawing/2014/main" xmlns="" id="{6DCEF3A6-93B1-17BE-DB1E-B20EA10C30FC}"/>
              </a:ext>
            </a:extLst>
          </p:cNvPr>
          <p:cNvGrpSpPr/>
          <p:nvPr/>
        </p:nvGrpSpPr>
        <p:grpSpPr>
          <a:xfrm>
            <a:off x="2060253" y="3426412"/>
            <a:ext cx="320442" cy="316079"/>
            <a:chOff x="2084100" y="4400250"/>
            <a:chExt cx="486550" cy="479925"/>
          </a:xfrm>
        </p:grpSpPr>
        <p:sp>
          <p:nvSpPr>
            <p:cNvPr id="18" name="Google Shape;618;p44">
              <a:extLst>
                <a:ext uri="{FF2B5EF4-FFF2-40B4-BE49-F238E27FC236}">
                  <a16:creationId xmlns:a16="http://schemas.microsoft.com/office/drawing/2014/main" xmlns="" id="{2C66C3C0-B2E8-3EA7-8CAB-4CF6DC16022C}"/>
                </a:ext>
              </a:extLst>
            </p:cNvPr>
            <p:cNvSpPr/>
            <p:nvPr/>
          </p:nvSpPr>
          <p:spPr>
            <a:xfrm>
              <a:off x="2084100" y="4652250"/>
              <a:ext cx="105325" cy="90050"/>
            </a:xfrm>
            <a:custGeom>
              <a:avLst/>
              <a:gdLst/>
              <a:ahLst/>
              <a:cxnLst/>
              <a:rect l="l" t="t" r="r" b="b"/>
              <a:pathLst>
                <a:path w="4213" h="3602" extrusionOk="0">
                  <a:moveTo>
                    <a:pt x="2260" y="1"/>
                  </a:moveTo>
                  <a:cubicBezTo>
                    <a:pt x="2109" y="1"/>
                    <a:pt x="1966" y="60"/>
                    <a:pt x="1858" y="168"/>
                  </a:cubicBezTo>
                  <a:lnTo>
                    <a:pt x="259" y="1764"/>
                  </a:lnTo>
                  <a:cubicBezTo>
                    <a:pt x="0" y="2023"/>
                    <a:pt x="54" y="2457"/>
                    <a:pt x="367" y="2647"/>
                  </a:cubicBezTo>
                  <a:lnTo>
                    <a:pt x="1957" y="3601"/>
                  </a:lnTo>
                  <a:cubicBezTo>
                    <a:pt x="2078" y="3228"/>
                    <a:pt x="2274" y="2885"/>
                    <a:pt x="2533" y="2592"/>
                  </a:cubicBezTo>
                  <a:lnTo>
                    <a:pt x="4213" y="274"/>
                  </a:lnTo>
                  <a:lnTo>
                    <a:pt x="2337" y="6"/>
                  </a:lnTo>
                  <a:cubicBezTo>
                    <a:pt x="2311" y="2"/>
                    <a:pt x="2285" y="1"/>
                    <a:pt x="22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" name="Google Shape;619;p44">
              <a:extLst>
                <a:ext uri="{FF2B5EF4-FFF2-40B4-BE49-F238E27FC236}">
                  <a16:creationId xmlns:a16="http://schemas.microsoft.com/office/drawing/2014/main" xmlns="" id="{1F5B5063-D848-F8E1-19D0-8D0E170E7815}"/>
                </a:ext>
              </a:extLst>
            </p:cNvPr>
            <p:cNvSpPr/>
            <p:nvPr/>
          </p:nvSpPr>
          <p:spPr>
            <a:xfrm>
              <a:off x="2372575" y="4644175"/>
              <a:ext cx="175875" cy="226275"/>
            </a:xfrm>
            <a:custGeom>
              <a:avLst/>
              <a:gdLst/>
              <a:ahLst/>
              <a:cxnLst/>
              <a:rect l="l" t="t" r="r" b="b"/>
              <a:pathLst>
                <a:path w="7035" h="9051" extrusionOk="0">
                  <a:moveTo>
                    <a:pt x="4469" y="1"/>
                  </a:moveTo>
                  <a:cubicBezTo>
                    <a:pt x="3981" y="467"/>
                    <a:pt x="3466" y="901"/>
                    <a:pt x="2927" y="1304"/>
                  </a:cubicBezTo>
                  <a:lnTo>
                    <a:pt x="0" y="3436"/>
                  </a:lnTo>
                  <a:lnTo>
                    <a:pt x="3406" y="8787"/>
                  </a:lnTo>
                  <a:cubicBezTo>
                    <a:pt x="3514" y="8960"/>
                    <a:pt x="3697" y="9050"/>
                    <a:pt x="3882" y="9050"/>
                  </a:cubicBezTo>
                  <a:cubicBezTo>
                    <a:pt x="4025" y="9050"/>
                    <a:pt x="4170" y="8996"/>
                    <a:pt x="4282" y="8884"/>
                  </a:cubicBezTo>
                  <a:cubicBezTo>
                    <a:pt x="5818" y="7348"/>
                    <a:pt x="5990" y="7173"/>
                    <a:pt x="6821" y="6345"/>
                  </a:cubicBezTo>
                  <a:cubicBezTo>
                    <a:pt x="7034" y="6125"/>
                    <a:pt x="7031" y="5773"/>
                    <a:pt x="6812" y="5553"/>
                  </a:cubicBezTo>
                  <a:cubicBezTo>
                    <a:pt x="6702" y="5444"/>
                    <a:pt x="6558" y="5389"/>
                    <a:pt x="6413" y="5389"/>
                  </a:cubicBezTo>
                  <a:cubicBezTo>
                    <a:pt x="6272" y="5389"/>
                    <a:pt x="6130" y="5441"/>
                    <a:pt x="6020" y="5547"/>
                  </a:cubicBezTo>
                  <a:lnTo>
                    <a:pt x="5800" y="5767"/>
                  </a:lnTo>
                  <a:lnTo>
                    <a:pt x="5201" y="3174"/>
                  </a:lnTo>
                  <a:lnTo>
                    <a:pt x="5920" y="2455"/>
                  </a:lnTo>
                  <a:cubicBezTo>
                    <a:pt x="6134" y="2232"/>
                    <a:pt x="6131" y="1880"/>
                    <a:pt x="5914" y="1663"/>
                  </a:cubicBezTo>
                  <a:cubicBezTo>
                    <a:pt x="5804" y="1551"/>
                    <a:pt x="5660" y="1496"/>
                    <a:pt x="5515" y="1496"/>
                  </a:cubicBezTo>
                  <a:cubicBezTo>
                    <a:pt x="5374" y="1496"/>
                    <a:pt x="5232" y="1548"/>
                    <a:pt x="5122" y="1654"/>
                  </a:cubicBezTo>
                  <a:lnTo>
                    <a:pt x="4903" y="1877"/>
                  </a:lnTo>
                  <a:lnTo>
                    <a:pt x="4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" name="Google Shape;620;p44">
              <a:extLst>
                <a:ext uri="{FF2B5EF4-FFF2-40B4-BE49-F238E27FC236}">
                  <a16:creationId xmlns:a16="http://schemas.microsoft.com/office/drawing/2014/main" xmlns="" id="{69BC6BD6-F3D1-1A1F-0C07-288BCD4B710F}"/>
                </a:ext>
              </a:extLst>
            </p:cNvPr>
            <p:cNvSpPr/>
            <p:nvPr/>
          </p:nvSpPr>
          <p:spPr>
            <a:xfrm>
              <a:off x="2093950" y="4419400"/>
              <a:ext cx="228500" cy="174750"/>
            </a:xfrm>
            <a:custGeom>
              <a:avLst/>
              <a:gdLst/>
              <a:ahLst/>
              <a:cxnLst/>
              <a:rect l="l" t="t" r="r" b="b"/>
              <a:pathLst>
                <a:path w="9140" h="6990" extrusionOk="0">
                  <a:moveTo>
                    <a:pt x="3194" y="1"/>
                  </a:moveTo>
                  <a:cubicBezTo>
                    <a:pt x="3049" y="1"/>
                    <a:pt x="2905" y="56"/>
                    <a:pt x="2795" y="166"/>
                  </a:cubicBezTo>
                  <a:lnTo>
                    <a:pt x="257" y="2704"/>
                  </a:lnTo>
                  <a:cubicBezTo>
                    <a:pt x="1" y="2960"/>
                    <a:pt x="46" y="3385"/>
                    <a:pt x="350" y="3580"/>
                  </a:cubicBezTo>
                  <a:lnTo>
                    <a:pt x="5707" y="6989"/>
                  </a:lnTo>
                  <a:lnTo>
                    <a:pt x="7824" y="4071"/>
                  </a:lnTo>
                  <a:cubicBezTo>
                    <a:pt x="8230" y="3526"/>
                    <a:pt x="8670" y="3008"/>
                    <a:pt x="9140" y="2517"/>
                  </a:cubicBezTo>
                  <a:lnTo>
                    <a:pt x="7264" y="2084"/>
                  </a:lnTo>
                  <a:lnTo>
                    <a:pt x="7484" y="1864"/>
                  </a:lnTo>
                  <a:cubicBezTo>
                    <a:pt x="7697" y="1641"/>
                    <a:pt x="7694" y="1289"/>
                    <a:pt x="7478" y="1072"/>
                  </a:cubicBezTo>
                  <a:cubicBezTo>
                    <a:pt x="7368" y="961"/>
                    <a:pt x="7223" y="905"/>
                    <a:pt x="7078" y="905"/>
                  </a:cubicBezTo>
                  <a:cubicBezTo>
                    <a:pt x="6937" y="905"/>
                    <a:pt x="6795" y="958"/>
                    <a:pt x="6686" y="1063"/>
                  </a:cubicBezTo>
                  <a:lnTo>
                    <a:pt x="5966" y="1786"/>
                  </a:lnTo>
                  <a:lnTo>
                    <a:pt x="3370" y="1186"/>
                  </a:lnTo>
                  <a:lnTo>
                    <a:pt x="3593" y="964"/>
                  </a:lnTo>
                  <a:cubicBezTo>
                    <a:pt x="3813" y="744"/>
                    <a:pt x="3813" y="385"/>
                    <a:pt x="3593" y="166"/>
                  </a:cubicBezTo>
                  <a:cubicBezTo>
                    <a:pt x="3483" y="56"/>
                    <a:pt x="3339" y="1"/>
                    <a:pt x="31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" name="Google Shape;621;p44">
              <a:extLst>
                <a:ext uri="{FF2B5EF4-FFF2-40B4-BE49-F238E27FC236}">
                  <a16:creationId xmlns:a16="http://schemas.microsoft.com/office/drawing/2014/main" xmlns="" id="{997A1268-50D5-33C6-89F9-6027F97762AB}"/>
                </a:ext>
              </a:extLst>
            </p:cNvPr>
            <p:cNvSpPr/>
            <p:nvPr/>
          </p:nvSpPr>
          <p:spPr>
            <a:xfrm>
              <a:off x="2224425" y="4777500"/>
              <a:ext cx="90425" cy="102675"/>
            </a:xfrm>
            <a:custGeom>
              <a:avLst/>
              <a:gdLst/>
              <a:ahLst/>
              <a:cxnLst/>
              <a:rect l="l" t="t" r="r" b="b"/>
              <a:pathLst>
                <a:path w="3617" h="4107" extrusionOk="0">
                  <a:moveTo>
                    <a:pt x="3324" y="0"/>
                  </a:moveTo>
                  <a:lnTo>
                    <a:pt x="846" y="1804"/>
                  </a:lnTo>
                  <a:cubicBezTo>
                    <a:pt x="638" y="1994"/>
                    <a:pt x="340" y="2144"/>
                    <a:pt x="0" y="2250"/>
                  </a:cubicBezTo>
                  <a:lnTo>
                    <a:pt x="949" y="3831"/>
                  </a:lnTo>
                  <a:cubicBezTo>
                    <a:pt x="1057" y="4011"/>
                    <a:pt x="1245" y="4106"/>
                    <a:pt x="1435" y="4106"/>
                  </a:cubicBezTo>
                  <a:cubicBezTo>
                    <a:pt x="1578" y="4106"/>
                    <a:pt x="1723" y="4052"/>
                    <a:pt x="1834" y="3939"/>
                  </a:cubicBezTo>
                  <a:lnTo>
                    <a:pt x="3430" y="2343"/>
                  </a:lnTo>
                  <a:cubicBezTo>
                    <a:pt x="3556" y="2217"/>
                    <a:pt x="3617" y="2039"/>
                    <a:pt x="3589" y="1864"/>
                  </a:cubicBezTo>
                  <a:lnTo>
                    <a:pt x="3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" name="Google Shape;622;p44">
              <a:extLst>
                <a:ext uri="{FF2B5EF4-FFF2-40B4-BE49-F238E27FC236}">
                  <a16:creationId xmlns:a16="http://schemas.microsoft.com/office/drawing/2014/main" xmlns="" id="{CA5569E9-EC5E-EAD2-DBAA-1CB509BDC091}"/>
                </a:ext>
              </a:extLst>
            </p:cNvPr>
            <p:cNvSpPr/>
            <p:nvPr/>
          </p:nvSpPr>
          <p:spPr>
            <a:xfrm>
              <a:off x="2454100" y="4400250"/>
              <a:ext cx="116550" cy="107300"/>
            </a:xfrm>
            <a:custGeom>
              <a:avLst/>
              <a:gdLst/>
              <a:ahLst/>
              <a:cxnLst/>
              <a:rect l="l" t="t" r="r" b="b"/>
              <a:pathLst>
                <a:path w="4662" h="4292" extrusionOk="0">
                  <a:moveTo>
                    <a:pt x="2188" y="0"/>
                  </a:moveTo>
                  <a:cubicBezTo>
                    <a:pt x="1911" y="0"/>
                    <a:pt x="1630" y="51"/>
                    <a:pt x="1361" y="155"/>
                  </a:cubicBezTo>
                  <a:cubicBezTo>
                    <a:pt x="1015" y="287"/>
                    <a:pt x="675" y="432"/>
                    <a:pt x="341" y="588"/>
                  </a:cubicBezTo>
                  <a:cubicBezTo>
                    <a:pt x="0" y="1600"/>
                    <a:pt x="265" y="2717"/>
                    <a:pt x="1021" y="3470"/>
                  </a:cubicBezTo>
                  <a:cubicBezTo>
                    <a:pt x="1558" y="4004"/>
                    <a:pt x="2275" y="4291"/>
                    <a:pt x="3007" y="4291"/>
                  </a:cubicBezTo>
                  <a:cubicBezTo>
                    <a:pt x="3307" y="4291"/>
                    <a:pt x="3609" y="4243"/>
                    <a:pt x="3903" y="4145"/>
                  </a:cubicBezTo>
                  <a:cubicBezTo>
                    <a:pt x="4060" y="3813"/>
                    <a:pt x="4204" y="3473"/>
                    <a:pt x="4337" y="3130"/>
                  </a:cubicBezTo>
                  <a:cubicBezTo>
                    <a:pt x="4662" y="2281"/>
                    <a:pt x="4457" y="1320"/>
                    <a:pt x="3816" y="676"/>
                  </a:cubicBezTo>
                  <a:cubicBezTo>
                    <a:pt x="3375" y="235"/>
                    <a:pt x="2787" y="0"/>
                    <a:pt x="2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" name="Google Shape;623;p44">
              <a:extLst>
                <a:ext uri="{FF2B5EF4-FFF2-40B4-BE49-F238E27FC236}">
                  <a16:creationId xmlns:a16="http://schemas.microsoft.com/office/drawing/2014/main" xmlns="" id="{D781FE74-DC80-8FB1-9806-53D53B8D2654}"/>
                </a:ext>
              </a:extLst>
            </p:cNvPr>
            <p:cNvSpPr/>
            <p:nvPr/>
          </p:nvSpPr>
          <p:spPr>
            <a:xfrm>
              <a:off x="2152975" y="4431500"/>
              <a:ext cx="381925" cy="377725"/>
            </a:xfrm>
            <a:custGeom>
              <a:avLst/>
              <a:gdLst/>
              <a:ahLst/>
              <a:cxnLst/>
              <a:rect l="l" t="t" r="r" b="b"/>
              <a:pathLst>
                <a:path w="15277" h="15109" extrusionOk="0">
                  <a:moveTo>
                    <a:pt x="11062" y="3658"/>
                  </a:moveTo>
                  <a:cubicBezTo>
                    <a:pt x="11207" y="3658"/>
                    <a:pt x="11353" y="3714"/>
                    <a:pt x="11464" y="3825"/>
                  </a:cubicBezTo>
                  <a:cubicBezTo>
                    <a:pt x="11681" y="4042"/>
                    <a:pt x="11684" y="4394"/>
                    <a:pt x="11470" y="4617"/>
                  </a:cubicBezTo>
                  <a:lnTo>
                    <a:pt x="9076" y="7011"/>
                  </a:lnTo>
                  <a:cubicBezTo>
                    <a:pt x="8965" y="7122"/>
                    <a:pt x="8820" y="7178"/>
                    <a:pt x="8675" y="7178"/>
                  </a:cubicBezTo>
                  <a:cubicBezTo>
                    <a:pt x="8530" y="7178"/>
                    <a:pt x="8385" y="7122"/>
                    <a:pt x="8275" y="7011"/>
                  </a:cubicBezTo>
                  <a:cubicBezTo>
                    <a:pt x="8055" y="6791"/>
                    <a:pt x="8055" y="6433"/>
                    <a:pt x="8275" y="6213"/>
                  </a:cubicBezTo>
                  <a:lnTo>
                    <a:pt x="10672" y="3816"/>
                  </a:lnTo>
                  <a:cubicBezTo>
                    <a:pt x="10781" y="3711"/>
                    <a:pt x="10921" y="3658"/>
                    <a:pt x="11062" y="3658"/>
                  </a:cubicBezTo>
                  <a:close/>
                  <a:moveTo>
                    <a:pt x="11136" y="1"/>
                  </a:moveTo>
                  <a:lnTo>
                    <a:pt x="11136" y="1"/>
                  </a:lnTo>
                  <a:cubicBezTo>
                    <a:pt x="9278" y="1079"/>
                    <a:pt x="7658" y="2524"/>
                    <a:pt x="6378" y="4253"/>
                  </a:cubicBezTo>
                  <a:lnTo>
                    <a:pt x="624" y="12169"/>
                  </a:lnTo>
                  <a:cubicBezTo>
                    <a:pt x="0" y="12877"/>
                    <a:pt x="15" y="13979"/>
                    <a:pt x="660" y="14623"/>
                  </a:cubicBezTo>
                  <a:cubicBezTo>
                    <a:pt x="992" y="14957"/>
                    <a:pt x="1464" y="15108"/>
                    <a:pt x="1921" y="15108"/>
                  </a:cubicBezTo>
                  <a:cubicBezTo>
                    <a:pt x="2351" y="15108"/>
                    <a:pt x="2767" y="14974"/>
                    <a:pt x="3039" y="14732"/>
                  </a:cubicBezTo>
                  <a:lnTo>
                    <a:pt x="11037" y="8905"/>
                  </a:lnTo>
                  <a:cubicBezTo>
                    <a:pt x="12759" y="7628"/>
                    <a:pt x="14201" y="6014"/>
                    <a:pt x="15276" y="4162"/>
                  </a:cubicBezTo>
                  <a:lnTo>
                    <a:pt x="15276" y="4162"/>
                  </a:lnTo>
                  <a:cubicBezTo>
                    <a:pt x="15201" y="4166"/>
                    <a:pt x="15126" y="4168"/>
                    <a:pt x="15052" y="4168"/>
                  </a:cubicBezTo>
                  <a:cubicBezTo>
                    <a:pt x="13942" y="4168"/>
                    <a:pt x="12979" y="3729"/>
                    <a:pt x="12265" y="3018"/>
                  </a:cubicBezTo>
                  <a:cubicBezTo>
                    <a:pt x="11446" y="2199"/>
                    <a:pt x="11076" y="1091"/>
                    <a:pt x="111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AF56FB85-54EF-DD23-1799-608BD8758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366570" y="-4384926"/>
            <a:ext cx="3080999" cy="3080999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sp>
        <p:nvSpPr>
          <p:cNvPr id="25" name="Google Shape;396;p35">
            <a:extLst>
              <a:ext uri="{FF2B5EF4-FFF2-40B4-BE49-F238E27FC236}">
                <a16:creationId xmlns:a16="http://schemas.microsoft.com/office/drawing/2014/main" xmlns="" id="{2505D4EF-1AE5-3B07-6F56-7122094D9A16}"/>
              </a:ext>
            </a:extLst>
          </p:cNvPr>
          <p:cNvSpPr txBox="1">
            <a:spLocks/>
          </p:cNvSpPr>
          <p:nvPr/>
        </p:nvSpPr>
        <p:spPr>
          <a:xfrm>
            <a:off x="3768115" y="6892710"/>
            <a:ext cx="4287300" cy="63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honburi"/>
              <a:buNone/>
              <a:defRPr sz="40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honburi"/>
              <a:buNone/>
              <a:defRPr sz="36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honburi"/>
              <a:buNone/>
              <a:defRPr sz="36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honburi"/>
              <a:buNone/>
              <a:defRPr sz="36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honburi"/>
              <a:buNone/>
              <a:defRPr sz="36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honburi"/>
              <a:buNone/>
              <a:defRPr sz="36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honburi"/>
              <a:buNone/>
              <a:defRPr sz="36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honburi"/>
              <a:buNone/>
              <a:defRPr sz="36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honburi"/>
              <a:buNone/>
              <a:defRPr sz="36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9pPr>
          </a:lstStyle>
          <a:p>
            <a:r>
              <a:rPr lang="en-US"/>
              <a:t>TRANG</a:t>
            </a:r>
            <a:endParaRPr lang="en-US" dirty="0"/>
          </a:p>
        </p:txBody>
      </p:sp>
      <p:sp>
        <p:nvSpPr>
          <p:cNvPr id="26" name="Google Shape;397;p35">
            <a:extLst>
              <a:ext uri="{FF2B5EF4-FFF2-40B4-BE49-F238E27FC236}">
                <a16:creationId xmlns:a16="http://schemas.microsoft.com/office/drawing/2014/main" xmlns="" id="{2C562C63-C9BC-27A4-94A2-8D050F12097D}"/>
              </a:ext>
            </a:extLst>
          </p:cNvPr>
          <p:cNvSpPr txBox="1">
            <a:spLocks/>
          </p:cNvSpPr>
          <p:nvPr/>
        </p:nvSpPr>
        <p:spPr>
          <a:xfrm>
            <a:off x="3768115" y="7757008"/>
            <a:ext cx="4287300" cy="16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6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0" indent="0"/>
            <a:r>
              <a:rPr lang="en-US"/>
              <a:t>Hà minh trang</a:t>
            </a:r>
          </a:p>
          <a:p>
            <a:pPr marL="0" indent="0"/>
            <a:r>
              <a:rPr lang="en-US"/>
              <a:t>-Age 13</a:t>
            </a:r>
          </a:p>
          <a:p>
            <a:pPr marL="0" indent="0"/>
            <a:r>
              <a:rPr lang="en-US"/>
              <a:t>-School: Chu Văn An</a:t>
            </a:r>
            <a:endParaRPr lang="en-US" dirty="0"/>
          </a:p>
        </p:txBody>
      </p:sp>
      <p:pic>
        <p:nvPicPr>
          <p:cNvPr id="27" name="Google Shape;399;p35">
            <a:extLst>
              <a:ext uri="{FF2B5EF4-FFF2-40B4-BE49-F238E27FC236}">
                <a16:creationId xmlns:a16="http://schemas.microsoft.com/office/drawing/2014/main" xmlns="" id="{F8BEA380-FBF6-F5CE-9A60-70E339C1B2AF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62437" t="23634" r="14019" b="38831"/>
          <a:stretch/>
        </p:blipFill>
        <p:spPr>
          <a:xfrm>
            <a:off x="-5347839" y="-5539551"/>
            <a:ext cx="1004498" cy="1601449"/>
          </a:xfrm>
          <a:prstGeom prst="rect">
            <a:avLst/>
          </a:prstGeom>
          <a:noFill/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8" name="Google Shape;400;p35">
            <a:extLst>
              <a:ext uri="{FF2B5EF4-FFF2-40B4-BE49-F238E27FC236}">
                <a16:creationId xmlns:a16="http://schemas.microsoft.com/office/drawing/2014/main" xmlns="" id="{B3AA5220-476B-9E73-86FD-6D2572165AC7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37673" t="31219" r="37671" b="31215"/>
          <a:stretch/>
        </p:blipFill>
        <p:spPr>
          <a:xfrm>
            <a:off x="10036848" y="-4738826"/>
            <a:ext cx="1004524" cy="1530450"/>
          </a:xfrm>
          <a:prstGeom prst="rect">
            <a:avLst/>
          </a:prstGeom>
          <a:noFill/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9" name="Google Shape;401;p35">
            <a:extLst>
              <a:ext uri="{FF2B5EF4-FFF2-40B4-BE49-F238E27FC236}">
                <a16:creationId xmlns:a16="http://schemas.microsoft.com/office/drawing/2014/main" xmlns="" id="{67388B9A-1406-A304-47DF-0EAD0C76BAD8}"/>
              </a:ext>
            </a:extLst>
          </p:cNvPr>
          <p:cNvSpPr/>
          <p:nvPr/>
        </p:nvSpPr>
        <p:spPr>
          <a:xfrm>
            <a:off x="12393291" y="1728240"/>
            <a:ext cx="597300" cy="5973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7232772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8B7E94B-88BD-957C-F825-506299585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70" y="1031250"/>
            <a:ext cx="3080999" cy="3080999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sp>
        <p:nvSpPr>
          <p:cNvPr id="396" name="Google Shape;396;p35"/>
          <p:cNvSpPr txBox="1">
            <a:spLocks noGrp="1"/>
          </p:cNvSpPr>
          <p:nvPr>
            <p:ph type="title"/>
          </p:nvPr>
        </p:nvSpPr>
        <p:spPr>
          <a:xfrm>
            <a:off x="4089375" y="1192193"/>
            <a:ext cx="4287300" cy="6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TRANG</a:t>
            </a:r>
            <a:endParaRPr dirty="0"/>
          </a:p>
        </p:txBody>
      </p:sp>
      <p:sp>
        <p:nvSpPr>
          <p:cNvPr id="397" name="Google Shape;397;p35"/>
          <p:cNvSpPr txBox="1">
            <a:spLocks noGrp="1"/>
          </p:cNvSpPr>
          <p:nvPr>
            <p:ph type="subTitle" idx="1"/>
          </p:nvPr>
        </p:nvSpPr>
        <p:spPr>
          <a:xfrm>
            <a:off x="4089375" y="2056491"/>
            <a:ext cx="4287300" cy="16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Hà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trang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-Age 13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-School: Chu </a:t>
            </a:r>
            <a:r>
              <a:rPr lang="en-US" dirty="0" err="1"/>
              <a:t>Văn</a:t>
            </a:r>
            <a:r>
              <a:rPr lang="en-US" dirty="0"/>
              <a:t> An</a:t>
            </a:r>
            <a:endParaRPr dirty="0"/>
          </a:p>
        </p:txBody>
      </p:sp>
      <p:pic>
        <p:nvPicPr>
          <p:cNvPr id="399" name="Google Shape;399;p35"/>
          <p:cNvPicPr preferRelativeResize="0"/>
          <p:nvPr/>
        </p:nvPicPr>
        <p:blipFill rotWithShape="1">
          <a:blip r:embed="rId4">
            <a:alphaModFix/>
          </a:blip>
          <a:srcRect l="62437" t="23634" r="14019" b="38831"/>
          <a:stretch/>
        </p:blipFill>
        <p:spPr>
          <a:xfrm>
            <a:off x="715101" y="153007"/>
            <a:ext cx="1004498" cy="1601449"/>
          </a:xfrm>
          <a:prstGeom prst="rect">
            <a:avLst/>
          </a:prstGeom>
          <a:noFill/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400" name="Google Shape;400;p35"/>
          <p:cNvPicPr preferRelativeResize="0"/>
          <p:nvPr/>
        </p:nvPicPr>
        <p:blipFill rotWithShape="1">
          <a:blip r:embed="rId5">
            <a:alphaModFix/>
          </a:blip>
          <a:srcRect l="37673" t="31219" r="37671" b="31215"/>
          <a:stretch/>
        </p:blipFill>
        <p:spPr>
          <a:xfrm>
            <a:off x="8276588" y="-33850"/>
            <a:ext cx="1004524" cy="1530450"/>
          </a:xfrm>
          <a:prstGeom prst="rect">
            <a:avLst/>
          </a:prstGeom>
          <a:noFill/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401" name="Google Shape;401;p35"/>
          <p:cNvSpPr/>
          <p:nvPr/>
        </p:nvSpPr>
        <p:spPr>
          <a:xfrm>
            <a:off x="4180900" y="4112250"/>
            <a:ext cx="597300" cy="5973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E2AB733-3ED1-E538-2275-D55247AD30AF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-3071314" y="2001151"/>
            <a:ext cx="1653050" cy="1741340"/>
          </a:xfrm>
        </p:spPr>
      </p:sp>
      <p:sp>
        <p:nvSpPr>
          <p:cNvPr id="7" name="Google Shape;630;p45">
            <a:extLst>
              <a:ext uri="{FF2B5EF4-FFF2-40B4-BE49-F238E27FC236}">
                <a16:creationId xmlns:a16="http://schemas.microsoft.com/office/drawing/2014/main" xmlns="" id="{7BAFC48A-E63D-641B-5313-0704B9F5B014}"/>
              </a:ext>
            </a:extLst>
          </p:cNvPr>
          <p:cNvSpPr txBox="1">
            <a:spLocks/>
          </p:cNvSpPr>
          <p:nvPr/>
        </p:nvSpPr>
        <p:spPr>
          <a:xfrm>
            <a:off x="328900" y="-2874368"/>
            <a:ext cx="7704000" cy="484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9pPr>
          </a:lstStyle>
          <a:p>
            <a:r>
              <a:rPr lang="en-US"/>
              <a:t>OUR PRODUCTS</a:t>
            </a:r>
          </a:p>
        </p:txBody>
      </p:sp>
      <p:sp>
        <p:nvSpPr>
          <p:cNvPr id="8" name="Google Shape;632;p45">
            <a:extLst>
              <a:ext uri="{FF2B5EF4-FFF2-40B4-BE49-F238E27FC236}">
                <a16:creationId xmlns:a16="http://schemas.microsoft.com/office/drawing/2014/main" xmlns="" id="{9B5E4787-FF9E-0B27-72C9-6B90306CF1E4}"/>
              </a:ext>
            </a:extLst>
          </p:cNvPr>
          <p:cNvSpPr txBox="1">
            <a:spLocks/>
          </p:cNvSpPr>
          <p:nvPr/>
        </p:nvSpPr>
        <p:spPr>
          <a:xfrm>
            <a:off x="1017489" y="5737469"/>
            <a:ext cx="7287300" cy="13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6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0" indent="0" algn="ctr"/>
            <a:r>
              <a:rPr lang="en"/>
              <a:t>.... . .-.. .-.. --- .-.-.- / -- -.-- / -. .- -- . / .. ... / -. --. --- -.-. / -.--. / .---- ...-- -.-- -.--.-</a:t>
            </a:r>
            <a:endParaRPr lang="en" dirty="0"/>
          </a:p>
        </p:txBody>
      </p:sp>
      <p:sp>
        <p:nvSpPr>
          <p:cNvPr id="9" name="Google Shape;633;p45">
            <a:extLst>
              <a:ext uri="{FF2B5EF4-FFF2-40B4-BE49-F238E27FC236}">
                <a16:creationId xmlns:a16="http://schemas.microsoft.com/office/drawing/2014/main" xmlns="" id="{F1FE0DB8-7595-6FBF-F67A-0D1225FF6507}"/>
              </a:ext>
            </a:extLst>
          </p:cNvPr>
          <p:cNvSpPr txBox="1">
            <a:spLocks/>
          </p:cNvSpPr>
          <p:nvPr/>
        </p:nvSpPr>
        <p:spPr>
          <a:xfrm>
            <a:off x="328900" y="-2964343"/>
            <a:ext cx="7704000" cy="57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honburi"/>
              <a:buNone/>
              <a:defRPr sz="40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honburi"/>
              <a:buNone/>
              <a:defRPr sz="36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honburi"/>
              <a:buNone/>
              <a:defRPr sz="36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honburi"/>
              <a:buNone/>
              <a:defRPr sz="36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honburi"/>
              <a:buNone/>
              <a:defRPr sz="36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honburi"/>
              <a:buNone/>
              <a:defRPr sz="36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honburi"/>
              <a:buNone/>
              <a:defRPr sz="36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honburi"/>
              <a:buNone/>
              <a:defRPr sz="36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honburi"/>
              <a:buNone/>
              <a:defRPr sz="36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9pPr>
          </a:lstStyle>
          <a:p>
            <a:pPr algn="ctr"/>
            <a:r>
              <a:rPr lang="en-US"/>
              <a:t>NGỌC</a:t>
            </a:r>
            <a:endParaRPr lang="en-US" dirty="0"/>
          </a:p>
        </p:txBody>
      </p:sp>
      <p:pic>
        <p:nvPicPr>
          <p:cNvPr id="10" name="Google Shape;634;p45">
            <a:extLst>
              <a:ext uri="{FF2B5EF4-FFF2-40B4-BE49-F238E27FC236}">
                <a16:creationId xmlns:a16="http://schemas.microsoft.com/office/drawing/2014/main" xmlns="" id="{C01E324A-3603-ED1C-15D2-D486F9EF60D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37673" t="31219" r="37671" b="31215"/>
          <a:stretch/>
        </p:blipFill>
        <p:spPr>
          <a:xfrm>
            <a:off x="-338887" y="-3409368"/>
            <a:ext cx="1004524" cy="1530450"/>
          </a:xfrm>
          <a:prstGeom prst="rect">
            <a:avLst/>
          </a:prstGeom>
          <a:noFill/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1" name="Google Shape;635;p45">
            <a:extLst>
              <a:ext uri="{FF2B5EF4-FFF2-40B4-BE49-F238E27FC236}">
                <a16:creationId xmlns:a16="http://schemas.microsoft.com/office/drawing/2014/main" xmlns="" id="{A1888D43-41FB-9AA2-78CE-44D4103096D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62437" t="23634" r="14019" b="38831"/>
          <a:stretch/>
        </p:blipFill>
        <p:spPr>
          <a:xfrm>
            <a:off x="7815374" y="-3410938"/>
            <a:ext cx="1004498" cy="1601449"/>
          </a:xfrm>
          <a:prstGeom prst="rect">
            <a:avLst/>
          </a:prstGeom>
          <a:noFill/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8859B8F6-DA81-97FE-1C71-45706C9331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7611" y="7521556"/>
            <a:ext cx="4430880" cy="1303200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E51A3093-05C1-3C8D-A869-AFBAECCDF0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5876" y="6151758"/>
            <a:ext cx="2792429" cy="2792429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2F1DBD2A-51FA-BFF5-861E-0DC70B0660CC}"/>
              </a:ext>
            </a:extLst>
          </p:cNvPr>
          <p:cNvCxnSpPr/>
          <p:nvPr/>
        </p:nvCxnSpPr>
        <p:spPr>
          <a:xfrm>
            <a:off x="-4254261" y="4133468"/>
            <a:ext cx="35162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8DDAC9E3-E02C-D300-E786-6433CF990623}"/>
              </a:ext>
            </a:extLst>
          </p:cNvPr>
          <p:cNvCxnSpPr/>
          <p:nvPr/>
        </p:nvCxnSpPr>
        <p:spPr>
          <a:xfrm>
            <a:off x="9981189" y="4419219"/>
            <a:ext cx="35162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45"/>
          <p:cNvSpPr txBox="1">
            <a:spLocks noGrp="1"/>
          </p:cNvSpPr>
          <p:nvPr>
            <p:ph type="title" idx="4294967295"/>
          </p:nvPr>
        </p:nvSpPr>
        <p:spPr>
          <a:xfrm>
            <a:off x="720000" y="535000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PRODUCTS</a:t>
            </a:r>
            <a:endParaRPr/>
          </a:p>
        </p:txBody>
      </p:sp>
      <p:sp>
        <p:nvSpPr>
          <p:cNvPr id="632" name="Google Shape;632;p45"/>
          <p:cNvSpPr txBox="1">
            <a:spLocks noGrp="1"/>
          </p:cNvSpPr>
          <p:nvPr>
            <p:ph type="subTitle" idx="1"/>
          </p:nvPr>
        </p:nvSpPr>
        <p:spPr>
          <a:xfrm>
            <a:off x="928350" y="1211550"/>
            <a:ext cx="7287300" cy="13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</a:t>
            </a:r>
            <a:r>
              <a:rPr lang="en" dirty="0"/>
              <a:t>ge: 13; school: CVA</a:t>
            </a:r>
            <a:endParaRPr dirty="0"/>
          </a:p>
        </p:txBody>
      </p:sp>
      <p:sp>
        <p:nvSpPr>
          <p:cNvPr id="633" name="Google Shape;633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NGỌC</a:t>
            </a:r>
            <a:endParaRPr dirty="0"/>
          </a:p>
        </p:txBody>
      </p:sp>
      <p:pic>
        <p:nvPicPr>
          <p:cNvPr id="634" name="Google Shape;634;p45"/>
          <p:cNvPicPr preferRelativeResize="0"/>
          <p:nvPr/>
        </p:nvPicPr>
        <p:blipFill rotWithShape="1">
          <a:blip r:embed="rId3">
            <a:alphaModFix/>
          </a:blip>
          <a:srcRect l="37673" t="31219" r="37671" b="31215"/>
          <a:stretch/>
        </p:blipFill>
        <p:spPr>
          <a:xfrm>
            <a:off x="52213" y="0"/>
            <a:ext cx="1004524" cy="1530450"/>
          </a:xfrm>
          <a:prstGeom prst="rect">
            <a:avLst/>
          </a:prstGeom>
          <a:noFill/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635" name="Google Shape;635;p45"/>
          <p:cNvPicPr preferRelativeResize="0"/>
          <p:nvPr/>
        </p:nvPicPr>
        <p:blipFill rotWithShape="1">
          <a:blip r:embed="rId4">
            <a:alphaModFix/>
          </a:blip>
          <a:srcRect l="62437" t="23634" r="14019" b="38831"/>
          <a:stretch/>
        </p:blipFill>
        <p:spPr>
          <a:xfrm>
            <a:off x="8206474" y="-1570"/>
            <a:ext cx="1004498" cy="1601449"/>
          </a:xfrm>
          <a:prstGeom prst="rect">
            <a:avLst/>
          </a:prstGeom>
          <a:noFill/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1662E6D-108E-00F7-9678-A85065F737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8472" y="2995637"/>
            <a:ext cx="4430880" cy="1303200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sp>
        <p:nvSpPr>
          <p:cNvPr id="636" name="Google Shape;636;p45"/>
          <p:cNvSpPr/>
          <p:nvPr/>
        </p:nvSpPr>
        <p:spPr>
          <a:xfrm>
            <a:off x="4482861" y="4239050"/>
            <a:ext cx="597300" cy="5973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C7622EC-C374-3D0A-A98C-B74D8542B2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6737" y="1625839"/>
            <a:ext cx="2792429" cy="2792429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38250278-6CBC-A04D-E6EB-6EA92032D653}"/>
              </a:ext>
            </a:extLst>
          </p:cNvPr>
          <p:cNvCxnSpPr/>
          <p:nvPr/>
        </p:nvCxnSpPr>
        <p:spPr>
          <a:xfrm>
            <a:off x="838200" y="4537700"/>
            <a:ext cx="35162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E670B31D-8EC6-34E0-6C87-8042F8EDCB90}"/>
              </a:ext>
            </a:extLst>
          </p:cNvPr>
          <p:cNvCxnSpPr/>
          <p:nvPr/>
        </p:nvCxnSpPr>
        <p:spPr>
          <a:xfrm>
            <a:off x="5116850" y="4516100"/>
            <a:ext cx="35162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D1A58B3E-A511-1AC7-83D0-86444283C921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-8285482" y="98212"/>
            <a:ext cx="7704000" cy="2023200"/>
          </a:xfrm>
        </p:spPr>
      </p:sp>
      <p:sp>
        <p:nvSpPr>
          <p:cNvPr id="11" name="Google Shape;941;p58">
            <a:extLst>
              <a:ext uri="{FF2B5EF4-FFF2-40B4-BE49-F238E27FC236}">
                <a16:creationId xmlns:a16="http://schemas.microsoft.com/office/drawing/2014/main" xmlns="" id="{86D00AB1-3374-9413-5A02-7034BC8D084A}"/>
              </a:ext>
            </a:extLst>
          </p:cNvPr>
          <p:cNvSpPr txBox="1">
            <a:spLocks/>
          </p:cNvSpPr>
          <p:nvPr/>
        </p:nvSpPr>
        <p:spPr>
          <a:xfrm>
            <a:off x="933250" y="-5245643"/>
            <a:ext cx="7704000" cy="57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9pPr>
          </a:lstStyle>
          <a:p>
            <a:r>
              <a:rPr lang="en-US"/>
              <a:t>LỘC</a:t>
            </a:r>
            <a:endParaRPr lang="en-US" dirty="0"/>
          </a:p>
        </p:txBody>
      </p:sp>
      <p:sp>
        <p:nvSpPr>
          <p:cNvPr id="12" name="Google Shape;942;p58">
            <a:extLst>
              <a:ext uri="{FF2B5EF4-FFF2-40B4-BE49-F238E27FC236}">
                <a16:creationId xmlns:a16="http://schemas.microsoft.com/office/drawing/2014/main" xmlns="" id="{994DFD0F-1E53-DF11-FECD-2CBCE15A5B91}"/>
              </a:ext>
            </a:extLst>
          </p:cNvPr>
          <p:cNvSpPr txBox="1"/>
          <p:nvPr/>
        </p:nvSpPr>
        <p:spPr>
          <a:xfrm>
            <a:off x="4430875" y="6923975"/>
            <a:ext cx="35955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1"/>
                </a:solidFill>
                <a:latin typeface="Chonburi"/>
                <a:ea typeface="Chonburi"/>
                <a:cs typeface="Chonburi"/>
                <a:sym typeface="Chonburi"/>
              </a:rPr>
              <a:t>DESCRIPTION</a:t>
            </a:r>
            <a:endParaRPr sz="2000" dirty="0">
              <a:solidFill>
                <a:schemeClr val="dk1"/>
              </a:solidFill>
              <a:latin typeface="Chonburi"/>
              <a:ea typeface="Chonburi"/>
              <a:cs typeface="Chonburi"/>
              <a:sym typeface="Chonburi"/>
            </a:endParaRPr>
          </a:p>
        </p:txBody>
      </p:sp>
      <p:sp>
        <p:nvSpPr>
          <p:cNvPr id="13" name="Google Shape;943;p58">
            <a:extLst>
              <a:ext uri="{FF2B5EF4-FFF2-40B4-BE49-F238E27FC236}">
                <a16:creationId xmlns:a16="http://schemas.microsoft.com/office/drawing/2014/main" xmlns="" id="{8FB0288C-C7A1-FF73-FC16-4FC61BF17FBE}"/>
              </a:ext>
            </a:extLst>
          </p:cNvPr>
          <p:cNvSpPr txBox="1"/>
          <p:nvPr/>
        </p:nvSpPr>
        <p:spPr>
          <a:xfrm>
            <a:off x="4572000" y="6593704"/>
            <a:ext cx="35955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honburi"/>
              <a:ea typeface="Chonburi"/>
              <a:cs typeface="Chonburi"/>
              <a:sym typeface="Chonburi"/>
            </a:endParaRPr>
          </a:p>
        </p:txBody>
      </p:sp>
      <p:sp>
        <p:nvSpPr>
          <p:cNvPr id="14" name="Google Shape;944;p58">
            <a:extLst>
              <a:ext uri="{FF2B5EF4-FFF2-40B4-BE49-F238E27FC236}">
                <a16:creationId xmlns:a16="http://schemas.microsoft.com/office/drawing/2014/main" xmlns="" id="{42E05638-7E04-C149-2605-5C52AA9AEE84}"/>
              </a:ext>
            </a:extLst>
          </p:cNvPr>
          <p:cNvSpPr txBox="1"/>
          <p:nvPr/>
        </p:nvSpPr>
        <p:spPr>
          <a:xfrm>
            <a:off x="4572000" y="6828121"/>
            <a:ext cx="3595500" cy="18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AutoNum type="arabicPeriod"/>
            </a:pPr>
            <a:endParaRPr dirty="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5" name="Google Shape;945;p58">
            <a:extLst>
              <a:ext uri="{FF2B5EF4-FFF2-40B4-BE49-F238E27FC236}">
                <a16:creationId xmlns:a16="http://schemas.microsoft.com/office/drawing/2014/main" xmlns="" id="{C038F6AA-28B5-52CC-66D4-171C5F37858F}"/>
              </a:ext>
            </a:extLst>
          </p:cNvPr>
          <p:cNvSpPr txBox="1"/>
          <p:nvPr/>
        </p:nvSpPr>
        <p:spPr>
          <a:xfrm>
            <a:off x="4572000" y="7237533"/>
            <a:ext cx="35955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Age 17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school: </a:t>
            </a:r>
            <a:r>
              <a:rPr lang="en-US" sz="2000" dirty="0" err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luong</a:t>
            </a:r>
            <a:r>
              <a:rPr lang="en-US" sz="2000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the </a:t>
            </a:r>
            <a:r>
              <a:rPr lang="en-US" sz="2000" dirty="0" err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vinh</a:t>
            </a:r>
            <a:r>
              <a:rPr lang="en-US" sz="2000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nhé</a:t>
            </a:r>
            <a:endParaRPr sz="2000" dirty="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6" name="Google Shape;946;p58">
            <a:extLst>
              <a:ext uri="{FF2B5EF4-FFF2-40B4-BE49-F238E27FC236}">
                <a16:creationId xmlns:a16="http://schemas.microsoft.com/office/drawing/2014/main" xmlns="" id="{114D3333-893D-CCFE-C3B3-B6B6DC7894C3}"/>
              </a:ext>
            </a:extLst>
          </p:cNvPr>
          <p:cNvSpPr txBox="1"/>
          <p:nvPr/>
        </p:nvSpPr>
        <p:spPr>
          <a:xfrm>
            <a:off x="1234796" y="7869971"/>
            <a:ext cx="29256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honburi"/>
              <a:ea typeface="Chonburi"/>
              <a:cs typeface="Chonburi"/>
              <a:sym typeface="Chonburi"/>
            </a:endParaRPr>
          </a:p>
        </p:txBody>
      </p:sp>
      <p:sp>
        <p:nvSpPr>
          <p:cNvPr id="17" name="Google Shape;947;p58">
            <a:extLst>
              <a:ext uri="{FF2B5EF4-FFF2-40B4-BE49-F238E27FC236}">
                <a16:creationId xmlns:a16="http://schemas.microsoft.com/office/drawing/2014/main" xmlns="" id="{EBD84E3F-51ED-012F-7CD7-7FA1E0FEE011}"/>
              </a:ext>
            </a:extLst>
          </p:cNvPr>
          <p:cNvSpPr txBox="1"/>
          <p:nvPr/>
        </p:nvSpPr>
        <p:spPr>
          <a:xfrm>
            <a:off x="1234796" y="8157495"/>
            <a:ext cx="292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honburi"/>
              <a:ea typeface="Chonburi"/>
              <a:cs typeface="Chonburi"/>
              <a:sym typeface="Chonburi"/>
            </a:endParaRPr>
          </a:p>
        </p:txBody>
      </p:sp>
      <p:sp>
        <p:nvSpPr>
          <p:cNvPr id="18" name="Google Shape;949;p58">
            <a:extLst>
              <a:ext uri="{FF2B5EF4-FFF2-40B4-BE49-F238E27FC236}">
                <a16:creationId xmlns:a16="http://schemas.microsoft.com/office/drawing/2014/main" xmlns="" id="{CD0869BD-E035-850D-6C94-57B8D5BAF5CD}"/>
              </a:ext>
            </a:extLst>
          </p:cNvPr>
          <p:cNvSpPr/>
          <p:nvPr/>
        </p:nvSpPr>
        <p:spPr>
          <a:xfrm>
            <a:off x="-7720387" y="1076898"/>
            <a:ext cx="647700" cy="647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950;p58">
            <a:extLst>
              <a:ext uri="{FF2B5EF4-FFF2-40B4-BE49-F238E27FC236}">
                <a16:creationId xmlns:a16="http://schemas.microsoft.com/office/drawing/2014/main" xmlns="" id="{A7E95997-F93E-1CA2-0620-A13FE85B8B06}"/>
              </a:ext>
            </a:extLst>
          </p:cNvPr>
          <p:cNvGrpSpPr/>
          <p:nvPr/>
        </p:nvGrpSpPr>
        <p:grpSpPr>
          <a:xfrm>
            <a:off x="-7621943" y="1253188"/>
            <a:ext cx="450336" cy="295120"/>
            <a:chOff x="3207778" y="2474632"/>
            <a:chExt cx="419933" cy="275170"/>
          </a:xfrm>
        </p:grpSpPr>
        <p:sp>
          <p:nvSpPr>
            <p:cNvPr id="20" name="Google Shape;951;p58">
              <a:extLst>
                <a:ext uri="{FF2B5EF4-FFF2-40B4-BE49-F238E27FC236}">
                  <a16:creationId xmlns:a16="http://schemas.microsoft.com/office/drawing/2014/main" xmlns="" id="{848C6C2C-4F2A-4484-6949-B16171C78168}"/>
                </a:ext>
              </a:extLst>
            </p:cNvPr>
            <p:cNvSpPr/>
            <p:nvPr/>
          </p:nvSpPr>
          <p:spPr>
            <a:xfrm>
              <a:off x="3207778" y="2474632"/>
              <a:ext cx="419933" cy="275170"/>
            </a:xfrm>
            <a:custGeom>
              <a:avLst/>
              <a:gdLst/>
              <a:ahLst/>
              <a:cxnLst/>
              <a:rect l="l" t="t" r="r" b="b"/>
              <a:pathLst>
                <a:path w="13193" h="8645" extrusionOk="0">
                  <a:moveTo>
                    <a:pt x="9906" y="370"/>
                  </a:moveTo>
                  <a:lnTo>
                    <a:pt x="9906" y="3918"/>
                  </a:lnTo>
                  <a:lnTo>
                    <a:pt x="381" y="3918"/>
                  </a:lnTo>
                  <a:lnTo>
                    <a:pt x="381" y="370"/>
                  </a:lnTo>
                  <a:close/>
                  <a:moveTo>
                    <a:pt x="9906" y="4323"/>
                  </a:moveTo>
                  <a:lnTo>
                    <a:pt x="9906" y="7014"/>
                  </a:lnTo>
                  <a:cubicBezTo>
                    <a:pt x="9906" y="7514"/>
                    <a:pt x="10133" y="7966"/>
                    <a:pt x="10490" y="8264"/>
                  </a:cubicBezTo>
                  <a:lnTo>
                    <a:pt x="1632" y="8264"/>
                  </a:lnTo>
                  <a:cubicBezTo>
                    <a:pt x="953" y="8264"/>
                    <a:pt x="381" y="7692"/>
                    <a:pt x="381" y="7014"/>
                  </a:cubicBezTo>
                  <a:lnTo>
                    <a:pt x="381" y="4323"/>
                  </a:lnTo>
                  <a:close/>
                  <a:moveTo>
                    <a:pt x="12169" y="1620"/>
                  </a:moveTo>
                  <a:cubicBezTo>
                    <a:pt x="12514" y="1620"/>
                    <a:pt x="12812" y="1906"/>
                    <a:pt x="12812" y="2263"/>
                  </a:cubicBezTo>
                  <a:lnTo>
                    <a:pt x="12812" y="7014"/>
                  </a:lnTo>
                  <a:cubicBezTo>
                    <a:pt x="12812" y="7692"/>
                    <a:pt x="12240" y="8264"/>
                    <a:pt x="11561" y="8264"/>
                  </a:cubicBezTo>
                  <a:cubicBezTo>
                    <a:pt x="10871" y="8264"/>
                    <a:pt x="10311" y="7692"/>
                    <a:pt x="10311" y="7014"/>
                  </a:cubicBezTo>
                  <a:lnTo>
                    <a:pt x="10311" y="6371"/>
                  </a:lnTo>
                  <a:lnTo>
                    <a:pt x="11347" y="6371"/>
                  </a:lnTo>
                  <a:cubicBezTo>
                    <a:pt x="11454" y="6371"/>
                    <a:pt x="11549" y="6276"/>
                    <a:pt x="11549" y="6180"/>
                  </a:cubicBezTo>
                  <a:lnTo>
                    <a:pt x="11549" y="3799"/>
                  </a:lnTo>
                  <a:cubicBezTo>
                    <a:pt x="11549" y="3692"/>
                    <a:pt x="11454" y="3597"/>
                    <a:pt x="11347" y="3597"/>
                  </a:cubicBezTo>
                  <a:cubicBezTo>
                    <a:pt x="11252" y="3597"/>
                    <a:pt x="11157" y="3692"/>
                    <a:pt x="11157" y="3799"/>
                  </a:cubicBezTo>
                  <a:lnTo>
                    <a:pt x="11157" y="5978"/>
                  </a:lnTo>
                  <a:lnTo>
                    <a:pt x="10299" y="5978"/>
                  </a:lnTo>
                  <a:lnTo>
                    <a:pt x="10299" y="1620"/>
                  </a:lnTo>
                  <a:lnTo>
                    <a:pt x="11371" y="1620"/>
                  </a:lnTo>
                  <a:cubicBezTo>
                    <a:pt x="11228" y="1799"/>
                    <a:pt x="11145" y="2013"/>
                    <a:pt x="11145" y="2263"/>
                  </a:cubicBezTo>
                  <a:lnTo>
                    <a:pt x="11145" y="2906"/>
                  </a:lnTo>
                  <a:cubicBezTo>
                    <a:pt x="11145" y="3001"/>
                    <a:pt x="11228" y="3097"/>
                    <a:pt x="11335" y="3097"/>
                  </a:cubicBezTo>
                  <a:cubicBezTo>
                    <a:pt x="11442" y="3097"/>
                    <a:pt x="11526" y="3001"/>
                    <a:pt x="11526" y="2906"/>
                  </a:cubicBezTo>
                  <a:lnTo>
                    <a:pt x="11526" y="2263"/>
                  </a:lnTo>
                  <a:cubicBezTo>
                    <a:pt x="11526" y="1918"/>
                    <a:pt x="11811" y="1620"/>
                    <a:pt x="12169" y="1620"/>
                  </a:cubicBezTo>
                  <a:close/>
                  <a:moveTo>
                    <a:pt x="191" y="1"/>
                  </a:moveTo>
                  <a:cubicBezTo>
                    <a:pt x="84" y="1"/>
                    <a:pt x="0" y="96"/>
                    <a:pt x="0" y="191"/>
                  </a:cubicBezTo>
                  <a:lnTo>
                    <a:pt x="0" y="7014"/>
                  </a:lnTo>
                  <a:cubicBezTo>
                    <a:pt x="0" y="7919"/>
                    <a:pt x="727" y="8645"/>
                    <a:pt x="1632" y="8645"/>
                  </a:cubicBezTo>
                  <a:lnTo>
                    <a:pt x="11549" y="8645"/>
                  </a:lnTo>
                  <a:cubicBezTo>
                    <a:pt x="12454" y="8645"/>
                    <a:pt x="13181" y="7919"/>
                    <a:pt x="13181" y="7014"/>
                  </a:cubicBezTo>
                  <a:lnTo>
                    <a:pt x="13181" y="2263"/>
                  </a:lnTo>
                  <a:cubicBezTo>
                    <a:pt x="13193" y="1680"/>
                    <a:pt x="12740" y="1239"/>
                    <a:pt x="12169" y="1239"/>
                  </a:cubicBezTo>
                  <a:lnTo>
                    <a:pt x="10299" y="1239"/>
                  </a:lnTo>
                  <a:lnTo>
                    <a:pt x="10299" y="191"/>
                  </a:lnTo>
                  <a:cubicBezTo>
                    <a:pt x="10299" y="96"/>
                    <a:pt x="10204" y="1"/>
                    <a:pt x="100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52;p58">
              <a:extLst>
                <a:ext uri="{FF2B5EF4-FFF2-40B4-BE49-F238E27FC236}">
                  <a16:creationId xmlns:a16="http://schemas.microsoft.com/office/drawing/2014/main" xmlns="" id="{A561B669-D3E8-12F5-7D25-E406CECFF504}"/>
                </a:ext>
              </a:extLst>
            </p:cNvPr>
            <p:cNvSpPr/>
            <p:nvPr/>
          </p:nvSpPr>
          <p:spPr>
            <a:xfrm>
              <a:off x="3449559" y="2493985"/>
              <a:ext cx="46663" cy="98546"/>
            </a:xfrm>
            <a:custGeom>
              <a:avLst/>
              <a:gdLst/>
              <a:ahLst/>
              <a:cxnLst/>
              <a:rect l="l" t="t" r="r" b="b"/>
              <a:pathLst>
                <a:path w="1466" h="3096" extrusionOk="0">
                  <a:moveTo>
                    <a:pt x="739" y="0"/>
                  </a:moveTo>
                  <a:cubicBezTo>
                    <a:pt x="632" y="0"/>
                    <a:pt x="536" y="95"/>
                    <a:pt x="536" y="203"/>
                  </a:cubicBezTo>
                  <a:lnTo>
                    <a:pt x="536" y="417"/>
                  </a:lnTo>
                  <a:cubicBezTo>
                    <a:pt x="227" y="476"/>
                    <a:pt x="1" y="750"/>
                    <a:pt x="1" y="1072"/>
                  </a:cubicBezTo>
                  <a:cubicBezTo>
                    <a:pt x="1" y="1453"/>
                    <a:pt x="298" y="1750"/>
                    <a:pt x="679" y="1750"/>
                  </a:cubicBezTo>
                  <a:lnTo>
                    <a:pt x="810" y="1750"/>
                  </a:lnTo>
                  <a:cubicBezTo>
                    <a:pt x="953" y="1750"/>
                    <a:pt x="1096" y="1869"/>
                    <a:pt x="1096" y="2024"/>
                  </a:cubicBezTo>
                  <a:cubicBezTo>
                    <a:pt x="1096" y="2191"/>
                    <a:pt x="977" y="2310"/>
                    <a:pt x="810" y="2310"/>
                  </a:cubicBezTo>
                  <a:lnTo>
                    <a:pt x="596" y="2310"/>
                  </a:lnTo>
                  <a:cubicBezTo>
                    <a:pt x="477" y="2310"/>
                    <a:pt x="393" y="2215"/>
                    <a:pt x="393" y="2096"/>
                  </a:cubicBezTo>
                  <a:cubicBezTo>
                    <a:pt x="393" y="2000"/>
                    <a:pt x="298" y="1905"/>
                    <a:pt x="203" y="1905"/>
                  </a:cubicBezTo>
                  <a:cubicBezTo>
                    <a:pt x="96" y="1905"/>
                    <a:pt x="1" y="2000"/>
                    <a:pt x="1" y="2096"/>
                  </a:cubicBezTo>
                  <a:cubicBezTo>
                    <a:pt x="1" y="2417"/>
                    <a:pt x="239" y="2667"/>
                    <a:pt x="536" y="2691"/>
                  </a:cubicBezTo>
                  <a:lnTo>
                    <a:pt x="536" y="2905"/>
                  </a:lnTo>
                  <a:cubicBezTo>
                    <a:pt x="536" y="3012"/>
                    <a:pt x="632" y="3096"/>
                    <a:pt x="739" y="3096"/>
                  </a:cubicBezTo>
                  <a:cubicBezTo>
                    <a:pt x="834" y="3096"/>
                    <a:pt x="929" y="3012"/>
                    <a:pt x="929" y="2905"/>
                  </a:cubicBezTo>
                  <a:lnTo>
                    <a:pt x="929" y="2679"/>
                  </a:lnTo>
                  <a:cubicBezTo>
                    <a:pt x="1239" y="2620"/>
                    <a:pt x="1465" y="2358"/>
                    <a:pt x="1465" y="2024"/>
                  </a:cubicBezTo>
                  <a:cubicBezTo>
                    <a:pt x="1465" y="1655"/>
                    <a:pt x="1167" y="1358"/>
                    <a:pt x="798" y="1358"/>
                  </a:cubicBezTo>
                  <a:lnTo>
                    <a:pt x="655" y="1358"/>
                  </a:lnTo>
                  <a:cubicBezTo>
                    <a:pt x="513" y="1358"/>
                    <a:pt x="382" y="1238"/>
                    <a:pt x="382" y="1072"/>
                  </a:cubicBezTo>
                  <a:cubicBezTo>
                    <a:pt x="382" y="929"/>
                    <a:pt x="501" y="798"/>
                    <a:pt x="655" y="798"/>
                  </a:cubicBezTo>
                  <a:lnTo>
                    <a:pt x="870" y="798"/>
                  </a:lnTo>
                  <a:cubicBezTo>
                    <a:pt x="989" y="798"/>
                    <a:pt x="1072" y="881"/>
                    <a:pt x="1072" y="1000"/>
                  </a:cubicBezTo>
                  <a:lnTo>
                    <a:pt x="1072" y="1131"/>
                  </a:lnTo>
                  <a:cubicBezTo>
                    <a:pt x="1072" y="1238"/>
                    <a:pt x="1167" y="1334"/>
                    <a:pt x="1275" y="1334"/>
                  </a:cubicBezTo>
                  <a:cubicBezTo>
                    <a:pt x="1370" y="1334"/>
                    <a:pt x="1465" y="1238"/>
                    <a:pt x="1465" y="1131"/>
                  </a:cubicBezTo>
                  <a:lnTo>
                    <a:pt x="1465" y="1000"/>
                  </a:lnTo>
                  <a:cubicBezTo>
                    <a:pt x="1465" y="691"/>
                    <a:pt x="1227" y="441"/>
                    <a:pt x="929" y="405"/>
                  </a:cubicBezTo>
                  <a:lnTo>
                    <a:pt x="929" y="203"/>
                  </a:lnTo>
                  <a:cubicBezTo>
                    <a:pt x="929" y="95"/>
                    <a:pt x="834" y="0"/>
                    <a:pt x="7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53;p58">
              <a:extLst>
                <a:ext uri="{FF2B5EF4-FFF2-40B4-BE49-F238E27FC236}">
                  <a16:creationId xmlns:a16="http://schemas.microsoft.com/office/drawing/2014/main" xmlns="" id="{656D98D7-682E-9E20-6CEA-CCAD414B2538}"/>
                </a:ext>
              </a:extLst>
            </p:cNvPr>
            <p:cNvSpPr/>
            <p:nvPr/>
          </p:nvSpPr>
          <p:spPr>
            <a:xfrm>
              <a:off x="3247566" y="2507226"/>
              <a:ext cx="51565" cy="71681"/>
            </a:xfrm>
            <a:custGeom>
              <a:avLst/>
              <a:gdLst/>
              <a:ahLst/>
              <a:cxnLst/>
              <a:rect l="l" t="t" r="r" b="b"/>
              <a:pathLst>
                <a:path w="1620" h="2252" extrusionOk="0">
                  <a:moveTo>
                    <a:pt x="1429" y="1"/>
                  </a:moveTo>
                  <a:cubicBezTo>
                    <a:pt x="1322" y="1"/>
                    <a:pt x="1227" y="96"/>
                    <a:pt x="1227" y="203"/>
                  </a:cubicBezTo>
                  <a:lnTo>
                    <a:pt x="1227" y="1418"/>
                  </a:lnTo>
                  <a:lnTo>
                    <a:pt x="358" y="96"/>
                  </a:lnTo>
                  <a:cubicBezTo>
                    <a:pt x="323" y="44"/>
                    <a:pt x="256" y="11"/>
                    <a:pt x="195" y="11"/>
                  </a:cubicBezTo>
                  <a:cubicBezTo>
                    <a:pt x="172" y="11"/>
                    <a:pt x="151" y="15"/>
                    <a:pt x="132" y="25"/>
                  </a:cubicBezTo>
                  <a:cubicBezTo>
                    <a:pt x="60" y="49"/>
                    <a:pt x="1" y="120"/>
                    <a:pt x="1" y="203"/>
                  </a:cubicBezTo>
                  <a:lnTo>
                    <a:pt x="1" y="2061"/>
                  </a:lnTo>
                  <a:cubicBezTo>
                    <a:pt x="1" y="2168"/>
                    <a:pt x="84" y="2251"/>
                    <a:pt x="191" y="2251"/>
                  </a:cubicBezTo>
                  <a:cubicBezTo>
                    <a:pt x="298" y="2251"/>
                    <a:pt x="382" y="2168"/>
                    <a:pt x="382" y="2061"/>
                  </a:cubicBezTo>
                  <a:lnTo>
                    <a:pt x="382" y="834"/>
                  </a:lnTo>
                  <a:lnTo>
                    <a:pt x="1263" y="2168"/>
                  </a:lnTo>
                  <a:cubicBezTo>
                    <a:pt x="1289" y="2221"/>
                    <a:pt x="1356" y="2248"/>
                    <a:pt x="1428" y="2248"/>
                  </a:cubicBezTo>
                  <a:cubicBezTo>
                    <a:pt x="1452" y="2248"/>
                    <a:pt x="1477" y="2245"/>
                    <a:pt x="1501" y="2239"/>
                  </a:cubicBezTo>
                  <a:cubicBezTo>
                    <a:pt x="1572" y="2204"/>
                    <a:pt x="1620" y="2132"/>
                    <a:pt x="1620" y="2061"/>
                  </a:cubicBezTo>
                  <a:lnTo>
                    <a:pt x="1620" y="203"/>
                  </a:lnTo>
                  <a:cubicBezTo>
                    <a:pt x="1620" y="96"/>
                    <a:pt x="1525" y="1"/>
                    <a:pt x="1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54;p58">
              <a:extLst>
                <a:ext uri="{FF2B5EF4-FFF2-40B4-BE49-F238E27FC236}">
                  <a16:creationId xmlns:a16="http://schemas.microsoft.com/office/drawing/2014/main" xmlns="" id="{CDB7EBBD-87D9-A6BF-FDDC-8B1762A8B634}"/>
                </a:ext>
              </a:extLst>
            </p:cNvPr>
            <p:cNvSpPr/>
            <p:nvPr/>
          </p:nvSpPr>
          <p:spPr>
            <a:xfrm>
              <a:off x="3312754" y="2507990"/>
              <a:ext cx="45135" cy="71299"/>
            </a:xfrm>
            <a:custGeom>
              <a:avLst/>
              <a:gdLst/>
              <a:ahLst/>
              <a:cxnLst/>
              <a:rect l="l" t="t" r="r" b="b"/>
              <a:pathLst>
                <a:path w="1418" h="2240" extrusionOk="0">
                  <a:moveTo>
                    <a:pt x="191" y="1"/>
                  </a:moveTo>
                  <a:cubicBezTo>
                    <a:pt x="96" y="1"/>
                    <a:pt x="0" y="84"/>
                    <a:pt x="0" y="191"/>
                  </a:cubicBezTo>
                  <a:lnTo>
                    <a:pt x="0" y="2049"/>
                  </a:lnTo>
                  <a:cubicBezTo>
                    <a:pt x="0" y="2156"/>
                    <a:pt x="96" y="2239"/>
                    <a:pt x="191" y="2239"/>
                  </a:cubicBezTo>
                  <a:lnTo>
                    <a:pt x="1227" y="2239"/>
                  </a:lnTo>
                  <a:cubicBezTo>
                    <a:pt x="1322" y="2239"/>
                    <a:pt x="1417" y="2156"/>
                    <a:pt x="1417" y="2049"/>
                  </a:cubicBezTo>
                  <a:cubicBezTo>
                    <a:pt x="1417" y="1930"/>
                    <a:pt x="1346" y="1846"/>
                    <a:pt x="1227" y="1846"/>
                  </a:cubicBezTo>
                  <a:lnTo>
                    <a:pt x="393" y="1846"/>
                  </a:lnTo>
                  <a:lnTo>
                    <a:pt x="393" y="1203"/>
                  </a:lnTo>
                  <a:lnTo>
                    <a:pt x="1024" y="1203"/>
                  </a:lnTo>
                  <a:cubicBezTo>
                    <a:pt x="1132" y="1203"/>
                    <a:pt x="1227" y="1108"/>
                    <a:pt x="1227" y="1013"/>
                  </a:cubicBezTo>
                  <a:cubicBezTo>
                    <a:pt x="1227" y="906"/>
                    <a:pt x="1132" y="810"/>
                    <a:pt x="1024" y="810"/>
                  </a:cubicBezTo>
                  <a:lnTo>
                    <a:pt x="393" y="810"/>
                  </a:lnTo>
                  <a:lnTo>
                    <a:pt x="393" y="382"/>
                  </a:lnTo>
                  <a:lnTo>
                    <a:pt x="1227" y="382"/>
                  </a:lnTo>
                  <a:cubicBezTo>
                    <a:pt x="1322" y="382"/>
                    <a:pt x="1417" y="298"/>
                    <a:pt x="1417" y="191"/>
                  </a:cubicBezTo>
                  <a:cubicBezTo>
                    <a:pt x="1417" y="84"/>
                    <a:pt x="1322" y="1"/>
                    <a:pt x="1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55;p58">
              <a:extLst>
                <a:ext uri="{FF2B5EF4-FFF2-40B4-BE49-F238E27FC236}">
                  <a16:creationId xmlns:a16="http://schemas.microsoft.com/office/drawing/2014/main" xmlns="" id="{E56A2D17-9CBD-6A78-AE36-006241DDBC34}"/>
                </a:ext>
              </a:extLst>
            </p:cNvPr>
            <p:cNvSpPr/>
            <p:nvPr/>
          </p:nvSpPr>
          <p:spPr>
            <a:xfrm>
              <a:off x="3372626" y="2507194"/>
              <a:ext cx="65602" cy="71395"/>
            </a:xfrm>
            <a:custGeom>
              <a:avLst/>
              <a:gdLst/>
              <a:ahLst/>
              <a:cxnLst/>
              <a:rect l="l" t="t" r="r" b="b"/>
              <a:pathLst>
                <a:path w="2061" h="2243" extrusionOk="0">
                  <a:moveTo>
                    <a:pt x="200" y="1"/>
                  </a:moveTo>
                  <a:cubicBezTo>
                    <a:pt x="193" y="1"/>
                    <a:pt x="186" y="1"/>
                    <a:pt x="179" y="2"/>
                  </a:cubicBezTo>
                  <a:cubicBezTo>
                    <a:pt x="72" y="26"/>
                    <a:pt x="1" y="109"/>
                    <a:pt x="13" y="216"/>
                  </a:cubicBezTo>
                  <a:lnTo>
                    <a:pt x="215" y="2074"/>
                  </a:lnTo>
                  <a:cubicBezTo>
                    <a:pt x="239" y="2169"/>
                    <a:pt x="298" y="2228"/>
                    <a:pt x="382" y="2240"/>
                  </a:cubicBezTo>
                  <a:cubicBezTo>
                    <a:pt x="391" y="2242"/>
                    <a:pt x="401" y="2242"/>
                    <a:pt x="410" y="2242"/>
                  </a:cubicBezTo>
                  <a:cubicBezTo>
                    <a:pt x="493" y="2242"/>
                    <a:pt x="564" y="2196"/>
                    <a:pt x="596" y="2121"/>
                  </a:cubicBezTo>
                  <a:lnTo>
                    <a:pt x="1036" y="1097"/>
                  </a:lnTo>
                  <a:lnTo>
                    <a:pt x="1489" y="2121"/>
                  </a:lnTo>
                  <a:cubicBezTo>
                    <a:pt x="1510" y="2196"/>
                    <a:pt x="1589" y="2242"/>
                    <a:pt x="1665" y="2242"/>
                  </a:cubicBezTo>
                  <a:cubicBezTo>
                    <a:pt x="1674" y="2242"/>
                    <a:pt x="1683" y="2242"/>
                    <a:pt x="1691" y="2240"/>
                  </a:cubicBezTo>
                  <a:cubicBezTo>
                    <a:pt x="1787" y="2228"/>
                    <a:pt x="1846" y="2145"/>
                    <a:pt x="1858" y="2074"/>
                  </a:cubicBezTo>
                  <a:lnTo>
                    <a:pt x="2060" y="216"/>
                  </a:lnTo>
                  <a:cubicBezTo>
                    <a:pt x="2037" y="109"/>
                    <a:pt x="1965" y="26"/>
                    <a:pt x="1846" y="2"/>
                  </a:cubicBezTo>
                  <a:cubicBezTo>
                    <a:pt x="1838" y="1"/>
                    <a:pt x="1830" y="1"/>
                    <a:pt x="1823" y="1"/>
                  </a:cubicBezTo>
                  <a:cubicBezTo>
                    <a:pt x="1724" y="1"/>
                    <a:pt x="1632" y="69"/>
                    <a:pt x="1632" y="169"/>
                  </a:cubicBezTo>
                  <a:lnTo>
                    <a:pt x="1513" y="1300"/>
                  </a:lnTo>
                  <a:lnTo>
                    <a:pt x="1191" y="526"/>
                  </a:lnTo>
                  <a:cubicBezTo>
                    <a:pt x="1161" y="454"/>
                    <a:pt x="1087" y="419"/>
                    <a:pt x="1013" y="419"/>
                  </a:cubicBezTo>
                  <a:cubicBezTo>
                    <a:pt x="938" y="419"/>
                    <a:pt x="864" y="454"/>
                    <a:pt x="834" y="526"/>
                  </a:cubicBezTo>
                  <a:lnTo>
                    <a:pt x="501" y="1300"/>
                  </a:lnTo>
                  <a:lnTo>
                    <a:pt x="382" y="169"/>
                  </a:lnTo>
                  <a:cubicBezTo>
                    <a:pt x="371" y="69"/>
                    <a:pt x="288" y="1"/>
                    <a:pt x="2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56;p58">
              <a:extLst>
                <a:ext uri="{FF2B5EF4-FFF2-40B4-BE49-F238E27FC236}">
                  <a16:creationId xmlns:a16="http://schemas.microsoft.com/office/drawing/2014/main" xmlns="" id="{E36D55E3-38A9-5E42-E42F-E73C5F699F35}"/>
                </a:ext>
              </a:extLst>
            </p:cNvPr>
            <p:cNvSpPr/>
            <p:nvPr/>
          </p:nvSpPr>
          <p:spPr>
            <a:xfrm>
              <a:off x="3247566" y="2632286"/>
              <a:ext cx="97432" cy="12541"/>
            </a:xfrm>
            <a:custGeom>
              <a:avLst/>
              <a:gdLst/>
              <a:ahLst/>
              <a:cxnLst/>
              <a:rect l="l" t="t" r="r" b="b"/>
              <a:pathLst>
                <a:path w="3061" h="394" extrusionOk="0">
                  <a:moveTo>
                    <a:pt x="191" y="1"/>
                  </a:moveTo>
                  <a:cubicBezTo>
                    <a:pt x="84" y="1"/>
                    <a:pt x="1" y="96"/>
                    <a:pt x="1" y="203"/>
                  </a:cubicBezTo>
                  <a:cubicBezTo>
                    <a:pt x="1" y="299"/>
                    <a:pt x="84" y="394"/>
                    <a:pt x="191" y="394"/>
                  </a:cubicBezTo>
                  <a:lnTo>
                    <a:pt x="2870" y="394"/>
                  </a:lnTo>
                  <a:cubicBezTo>
                    <a:pt x="2977" y="394"/>
                    <a:pt x="3060" y="299"/>
                    <a:pt x="3060" y="203"/>
                  </a:cubicBezTo>
                  <a:cubicBezTo>
                    <a:pt x="3060" y="84"/>
                    <a:pt x="2977" y="1"/>
                    <a:pt x="2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57;p58">
              <a:extLst>
                <a:ext uri="{FF2B5EF4-FFF2-40B4-BE49-F238E27FC236}">
                  <a16:creationId xmlns:a16="http://schemas.microsoft.com/office/drawing/2014/main" xmlns="" id="{8249F046-0B4F-EC39-4F98-5C3C9931FEA4}"/>
                </a:ext>
              </a:extLst>
            </p:cNvPr>
            <p:cNvSpPr/>
            <p:nvPr/>
          </p:nvSpPr>
          <p:spPr>
            <a:xfrm>
              <a:off x="3371862" y="2632286"/>
              <a:ext cx="124360" cy="12541"/>
            </a:xfrm>
            <a:custGeom>
              <a:avLst/>
              <a:gdLst/>
              <a:ahLst/>
              <a:cxnLst/>
              <a:rect l="l" t="t" r="r" b="b"/>
              <a:pathLst>
                <a:path w="3907" h="394" extrusionOk="0">
                  <a:moveTo>
                    <a:pt x="203" y="1"/>
                  </a:moveTo>
                  <a:cubicBezTo>
                    <a:pt x="96" y="1"/>
                    <a:pt x="1" y="96"/>
                    <a:pt x="1" y="203"/>
                  </a:cubicBezTo>
                  <a:cubicBezTo>
                    <a:pt x="1" y="299"/>
                    <a:pt x="96" y="394"/>
                    <a:pt x="203" y="394"/>
                  </a:cubicBezTo>
                  <a:lnTo>
                    <a:pt x="3716" y="394"/>
                  </a:lnTo>
                  <a:cubicBezTo>
                    <a:pt x="3811" y="394"/>
                    <a:pt x="3906" y="299"/>
                    <a:pt x="3906" y="203"/>
                  </a:cubicBezTo>
                  <a:cubicBezTo>
                    <a:pt x="3906" y="84"/>
                    <a:pt x="3811" y="1"/>
                    <a:pt x="37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58;p58">
              <a:extLst>
                <a:ext uri="{FF2B5EF4-FFF2-40B4-BE49-F238E27FC236}">
                  <a16:creationId xmlns:a16="http://schemas.microsoft.com/office/drawing/2014/main" xmlns="" id="{873B6C11-1218-6C14-32B7-54065633EC20}"/>
                </a:ext>
              </a:extLst>
            </p:cNvPr>
            <p:cNvSpPr/>
            <p:nvPr/>
          </p:nvSpPr>
          <p:spPr>
            <a:xfrm>
              <a:off x="3247566" y="2665262"/>
              <a:ext cx="51565" cy="12159"/>
            </a:xfrm>
            <a:custGeom>
              <a:avLst/>
              <a:gdLst/>
              <a:ahLst/>
              <a:cxnLst/>
              <a:rect l="l" t="t" r="r" b="b"/>
              <a:pathLst>
                <a:path w="1620" h="382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cubicBezTo>
                    <a:pt x="1" y="298"/>
                    <a:pt x="84" y="382"/>
                    <a:pt x="191" y="382"/>
                  </a:cubicBezTo>
                  <a:lnTo>
                    <a:pt x="1429" y="382"/>
                  </a:lnTo>
                  <a:cubicBezTo>
                    <a:pt x="1525" y="382"/>
                    <a:pt x="1620" y="298"/>
                    <a:pt x="1620" y="191"/>
                  </a:cubicBezTo>
                  <a:cubicBezTo>
                    <a:pt x="1620" y="84"/>
                    <a:pt x="1525" y="1"/>
                    <a:pt x="1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59;p58">
              <a:extLst>
                <a:ext uri="{FF2B5EF4-FFF2-40B4-BE49-F238E27FC236}">
                  <a16:creationId xmlns:a16="http://schemas.microsoft.com/office/drawing/2014/main" xmlns="" id="{49E51527-7EA3-19A1-C63B-A2892A3FEAF9}"/>
                </a:ext>
              </a:extLst>
            </p:cNvPr>
            <p:cNvSpPr/>
            <p:nvPr/>
          </p:nvSpPr>
          <p:spPr>
            <a:xfrm>
              <a:off x="3247566" y="2697856"/>
              <a:ext cx="97432" cy="12159"/>
            </a:xfrm>
            <a:custGeom>
              <a:avLst/>
              <a:gdLst/>
              <a:ahLst/>
              <a:cxnLst/>
              <a:rect l="l" t="t" r="r" b="b"/>
              <a:pathLst>
                <a:path w="3061" h="382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cubicBezTo>
                    <a:pt x="1" y="298"/>
                    <a:pt x="84" y="382"/>
                    <a:pt x="191" y="382"/>
                  </a:cubicBezTo>
                  <a:lnTo>
                    <a:pt x="2870" y="382"/>
                  </a:lnTo>
                  <a:cubicBezTo>
                    <a:pt x="2977" y="382"/>
                    <a:pt x="3060" y="298"/>
                    <a:pt x="3060" y="191"/>
                  </a:cubicBezTo>
                  <a:cubicBezTo>
                    <a:pt x="3060" y="84"/>
                    <a:pt x="2977" y="1"/>
                    <a:pt x="2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60;p58">
              <a:extLst>
                <a:ext uri="{FF2B5EF4-FFF2-40B4-BE49-F238E27FC236}">
                  <a16:creationId xmlns:a16="http://schemas.microsoft.com/office/drawing/2014/main" xmlns="" id="{D6C5EE1E-2DD8-233A-55BD-5B91001EE394}"/>
                </a:ext>
              </a:extLst>
            </p:cNvPr>
            <p:cNvSpPr/>
            <p:nvPr/>
          </p:nvSpPr>
          <p:spPr>
            <a:xfrm>
              <a:off x="3312754" y="2665262"/>
              <a:ext cx="32244" cy="12159"/>
            </a:xfrm>
            <a:custGeom>
              <a:avLst/>
              <a:gdLst/>
              <a:ahLst/>
              <a:cxnLst/>
              <a:rect l="l" t="t" r="r" b="b"/>
              <a:pathLst>
                <a:path w="1013" h="382" extrusionOk="0">
                  <a:moveTo>
                    <a:pt x="191" y="1"/>
                  </a:moveTo>
                  <a:cubicBezTo>
                    <a:pt x="84" y="1"/>
                    <a:pt x="0" y="84"/>
                    <a:pt x="0" y="191"/>
                  </a:cubicBezTo>
                  <a:cubicBezTo>
                    <a:pt x="0" y="298"/>
                    <a:pt x="96" y="382"/>
                    <a:pt x="191" y="382"/>
                  </a:cubicBezTo>
                  <a:lnTo>
                    <a:pt x="822" y="382"/>
                  </a:lnTo>
                  <a:cubicBezTo>
                    <a:pt x="929" y="382"/>
                    <a:pt x="1012" y="298"/>
                    <a:pt x="1012" y="191"/>
                  </a:cubicBezTo>
                  <a:cubicBezTo>
                    <a:pt x="1012" y="84"/>
                    <a:pt x="929" y="1"/>
                    <a:pt x="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61;p58">
              <a:extLst>
                <a:ext uri="{FF2B5EF4-FFF2-40B4-BE49-F238E27FC236}">
                  <a16:creationId xmlns:a16="http://schemas.microsoft.com/office/drawing/2014/main" xmlns="" id="{CC9358C2-CECC-0EFD-9007-A3850F6A8299}"/>
                </a:ext>
              </a:extLst>
            </p:cNvPr>
            <p:cNvSpPr/>
            <p:nvPr/>
          </p:nvSpPr>
          <p:spPr>
            <a:xfrm>
              <a:off x="3371862" y="2665262"/>
              <a:ext cx="58408" cy="12159"/>
            </a:xfrm>
            <a:custGeom>
              <a:avLst/>
              <a:gdLst/>
              <a:ahLst/>
              <a:cxnLst/>
              <a:rect l="l" t="t" r="r" b="b"/>
              <a:pathLst>
                <a:path w="1835" h="382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cubicBezTo>
                    <a:pt x="1" y="298"/>
                    <a:pt x="96" y="382"/>
                    <a:pt x="203" y="382"/>
                  </a:cubicBezTo>
                  <a:lnTo>
                    <a:pt x="1644" y="382"/>
                  </a:lnTo>
                  <a:cubicBezTo>
                    <a:pt x="1751" y="382"/>
                    <a:pt x="1834" y="298"/>
                    <a:pt x="1834" y="191"/>
                  </a:cubicBezTo>
                  <a:cubicBezTo>
                    <a:pt x="1834" y="84"/>
                    <a:pt x="1751" y="1"/>
                    <a:pt x="16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62;p58">
              <a:extLst>
                <a:ext uri="{FF2B5EF4-FFF2-40B4-BE49-F238E27FC236}">
                  <a16:creationId xmlns:a16="http://schemas.microsoft.com/office/drawing/2014/main" xmlns="" id="{0C7A5A3C-8F56-AAC8-6EC0-995FF93033BC}"/>
                </a:ext>
              </a:extLst>
            </p:cNvPr>
            <p:cNvSpPr/>
            <p:nvPr/>
          </p:nvSpPr>
          <p:spPr>
            <a:xfrm>
              <a:off x="3444625" y="2665262"/>
              <a:ext cx="51596" cy="12159"/>
            </a:xfrm>
            <a:custGeom>
              <a:avLst/>
              <a:gdLst/>
              <a:ahLst/>
              <a:cxnLst/>
              <a:rect l="l" t="t" r="r" b="b"/>
              <a:pathLst>
                <a:path w="1621" h="382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cubicBezTo>
                    <a:pt x="1" y="298"/>
                    <a:pt x="84" y="382"/>
                    <a:pt x="191" y="382"/>
                  </a:cubicBezTo>
                  <a:lnTo>
                    <a:pt x="1430" y="382"/>
                  </a:lnTo>
                  <a:cubicBezTo>
                    <a:pt x="1525" y="382"/>
                    <a:pt x="1620" y="298"/>
                    <a:pt x="1620" y="191"/>
                  </a:cubicBezTo>
                  <a:cubicBezTo>
                    <a:pt x="1620" y="84"/>
                    <a:pt x="1525" y="1"/>
                    <a:pt x="1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63;p58">
              <a:extLst>
                <a:ext uri="{FF2B5EF4-FFF2-40B4-BE49-F238E27FC236}">
                  <a16:creationId xmlns:a16="http://schemas.microsoft.com/office/drawing/2014/main" xmlns="" id="{AADABCA7-A372-E0CB-C0FE-56B5BEB92D09}"/>
                </a:ext>
              </a:extLst>
            </p:cNvPr>
            <p:cNvSpPr/>
            <p:nvPr/>
          </p:nvSpPr>
          <p:spPr>
            <a:xfrm>
              <a:off x="3371862" y="2697856"/>
              <a:ext cx="84922" cy="12159"/>
            </a:xfrm>
            <a:custGeom>
              <a:avLst/>
              <a:gdLst/>
              <a:ahLst/>
              <a:cxnLst/>
              <a:rect l="l" t="t" r="r" b="b"/>
              <a:pathLst>
                <a:path w="2668" h="382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cubicBezTo>
                    <a:pt x="1" y="298"/>
                    <a:pt x="96" y="382"/>
                    <a:pt x="203" y="382"/>
                  </a:cubicBezTo>
                  <a:lnTo>
                    <a:pt x="2477" y="382"/>
                  </a:lnTo>
                  <a:cubicBezTo>
                    <a:pt x="2584" y="382"/>
                    <a:pt x="2668" y="298"/>
                    <a:pt x="2668" y="191"/>
                  </a:cubicBezTo>
                  <a:cubicBezTo>
                    <a:pt x="2668" y="84"/>
                    <a:pt x="2584" y="1"/>
                    <a:pt x="2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64;p58">
              <a:extLst>
                <a:ext uri="{FF2B5EF4-FFF2-40B4-BE49-F238E27FC236}">
                  <a16:creationId xmlns:a16="http://schemas.microsoft.com/office/drawing/2014/main" xmlns="" id="{20CF3876-21E4-A8E6-84BF-431EBB98AA61}"/>
                </a:ext>
              </a:extLst>
            </p:cNvPr>
            <p:cNvSpPr/>
            <p:nvPr/>
          </p:nvSpPr>
          <p:spPr>
            <a:xfrm>
              <a:off x="3470408" y="2697856"/>
              <a:ext cx="25814" cy="12159"/>
            </a:xfrm>
            <a:custGeom>
              <a:avLst/>
              <a:gdLst/>
              <a:ahLst/>
              <a:cxnLst/>
              <a:rect l="l" t="t" r="r" b="b"/>
              <a:pathLst>
                <a:path w="811" h="382" extrusionOk="0">
                  <a:moveTo>
                    <a:pt x="203" y="1"/>
                  </a:moveTo>
                  <a:cubicBezTo>
                    <a:pt x="96" y="1"/>
                    <a:pt x="0" y="84"/>
                    <a:pt x="0" y="191"/>
                  </a:cubicBezTo>
                  <a:cubicBezTo>
                    <a:pt x="0" y="298"/>
                    <a:pt x="96" y="382"/>
                    <a:pt x="203" y="382"/>
                  </a:cubicBezTo>
                  <a:lnTo>
                    <a:pt x="620" y="382"/>
                  </a:lnTo>
                  <a:cubicBezTo>
                    <a:pt x="715" y="382"/>
                    <a:pt x="810" y="298"/>
                    <a:pt x="810" y="191"/>
                  </a:cubicBezTo>
                  <a:cubicBezTo>
                    <a:pt x="810" y="84"/>
                    <a:pt x="715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965;p58">
            <a:extLst>
              <a:ext uri="{FF2B5EF4-FFF2-40B4-BE49-F238E27FC236}">
                <a16:creationId xmlns:a16="http://schemas.microsoft.com/office/drawing/2014/main" xmlns="" id="{4B1887FA-55B9-4BA1-8C09-A6AB1FF6C380}"/>
              </a:ext>
            </a:extLst>
          </p:cNvPr>
          <p:cNvSpPr txBox="1"/>
          <p:nvPr/>
        </p:nvSpPr>
        <p:spPr>
          <a:xfrm>
            <a:off x="-6906913" y="1082727"/>
            <a:ext cx="20241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honburi"/>
                <a:ea typeface="Chonburi"/>
                <a:cs typeface="Chonburi"/>
                <a:sym typeface="Chonburi"/>
              </a:rPr>
              <a:t>_____________</a:t>
            </a:r>
            <a:endParaRPr sz="2000" dirty="0">
              <a:solidFill>
                <a:schemeClr val="dk1"/>
              </a:solidFill>
              <a:latin typeface="Chonburi"/>
              <a:ea typeface="Chonburi"/>
              <a:cs typeface="Chonburi"/>
              <a:sym typeface="Chonburi"/>
            </a:endParaRPr>
          </a:p>
        </p:txBody>
      </p:sp>
      <p:sp>
        <p:nvSpPr>
          <p:cNvPr id="35" name="Google Shape;966;p58">
            <a:extLst>
              <a:ext uri="{FF2B5EF4-FFF2-40B4-BE49-F238E27FC236}">
                <a16:creationId xmlns:a16="http://schemas.microsoft.com/office/drawing/2014/main" xmlns="" id="{13FB6FBF-9EB2-4263-C01C-79F82668854D}"/>
              </a:ext>
            </a:extLst>
          </p:cNvPr>
          <p:cNvSpPr txBox="1"/>
          <p:nvPr/>
        </p:nvSpPr>
        <p:spPr>
          <a:xfrm>
            <a:off x="-6906911" y="1334100"/>
            <a:ext cx="20241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36" name="Google Shape;967;p58">
            <a:extLst>
              <a:ext uri="{FF2B5EF4-FFF2-40B4-BE49-F238E27FC236}">
                <a16:creationId xmlns:a16="http://schemas.microsoft.com/office/drawing/2014/main" xmlns="" id="{B301FFA9-2097-BC51-1C13-B926F932D1F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7673" t="31219" r="37671" b="31215"/>
          <a:stretch/>
        </p:blipFill>
        <p:spPr>
          <a:xfrm>
            <a:off x="171701" y="-5690668"/>
            <a:ext cx="1004524" cy="1530450"/>
          </a:xfrm>
          <a:prstGeom prst="rect">
            <a:avLst/>
          </a:prstGeom>
          <a:noFill/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37" name="Google Shape;968;p58">
            <a:extLst>
              <a:ext uri="{FF2B5EF4-FFF2-40B4-BE49-F238E27FC236}">
                <a16:creationId xmlns:a16="http://schemas.microsoft.com/office/drawing/2014/main" xmlns="" id="{C37F5538-C54D-7279-E4BC-D6CC466E975F}"/>
              </a:ext>
            </a:extLst>
          </p:cNvPr>
          <p:cNvSpPr/>
          <p:nvPr/>
        </p:nvSpPr>
        <p:spPr>
          <a:xfrm>
            <a:off x="545598" y="8145196"/>
            <a:ext cx="597300" cy="5973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612B2607-69B0-6008-95E5-0AC076BF4F0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6479" b="16622"/>
          <a:stretch/>
        </p:blipFill>
        <p:spPr>
          <a:xfrm>
            <a:off x="1164295" y="6212397"/>
            <a:ext cx="3064727" cy="2050273"/>
          </a:xfrm>
          <a:prstGeom prst="round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57"/>
          <p:cNvSpPr/>
          <p:nvPr/>
        </p:nvSpPr>
        <p:spPr>
          <a:xfrm>
            <a:off x="4572000" y="1143243"/>
            <a:ext cx="3615300" cy="1632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57"/>
          <p:cNvSpPr/>
          <p:nvPr/>
        </p:nvSpPr>
        <p:spPr>
          <a:xfrm>
            <a:off x="956700" y="2776143"/>
            <a:ext cx="3615300" cy="1632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5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II. About this website</a:t>
            </a:r>
            <a:endParaRPr dirty="0"/>
          </a:p>
        </p:txBody>
      </p:sp>
      <p:sp>
        <p:nvSpPr>
          <p:cNvPr id="915" name="Google Shape;915;p57"/>
          <p:cNvSpPr txBox="1"/>
          <p:nvPr/>
        </p:nvSpPr>
        <p:spPr>
          <a:xfrm>
            <a:off x="1040550" y="2980029"/>
            <a:ext cx="34476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rPr>
              <a:t>GOALS</a:t>
            </a:r>
            <a:endParaRPr sz="2000">
              <a:solidFill>
                <a:schemeClr val="lt1"/>
              </a:solidFill>
              <a:latin typeface="Chonburi"/>
              <a:ea typeface="Chonburi"/>
              <a:cs typeface="Chonburi"/>
              <a:sym typeface="Chonburi"/>
            </a:endParaRPr>
          </a:p>
        </p:txBody>
      </p:sp>
      <p:sp>
        <p:nvSpPr>
          <p:cNvPr id="916" name="Google Shape;916;p57"/>
          <p:cNvSpPr txBox="1"/>
          <p:nvPr/>
        </p:nvSpPr>
        <p:spPr>
          <a:xfrm>
            <a:off x="1040550" y="3341456"/>
            <a:ext cx="3447600" cy="8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ap"/>
              <a:buAutoNum type="arabicPeriod"/>
            </a:pPr>
            <a:r>
              <a:rPr lang="en-US" dirty="0">
                <a:solidFill>
                  <a:schemeClr val="lt1"/>
                </a:solidFill>
                <a:latin typeface="Asap"/>
                <a:ea typeface="Asap"/>
                <a:cs typeface="Asap"/>
                <a:sym typeface="Asap"/>
              </a:rPr>
              <a:t>Entertainment</a:t>
            </a:r>
            <a:endParaRPr dirty="0">
              <a:solidFill>
                <a:schemeClr val="lt1"/>
              </a:solidFill>
              <a:latin typeface="Asap"/>
              <a:ea typeface="Asap"/>
              <a:cs typeface="Asap"/>
              <a:sym typeface="Asap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ap"/>
              <a:buAutoNum type="arabicPeriod"/>
            </a:pPr>
            <a:r>
              <a:rPr lang="en-US" dirty="0">
                <a:solidFill>
                  <a:schemeClr val="lt1"/>
                </a:solidFill>
                <a:latin typeface="Asap"/>
                <a:ea typeface="Asap"/>
                <a:cs typeface="Asap"/>
                <a:sym typeface="Asap"/>
              </a:rPr>
              <a:t>Bringing joy to Christmas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ap"/>
              <a:buAutoNum type="arabicPeriod"/>
            </a:pPr>
            <a:r>
              <a:rPr lang="en-US" dirty="0">
                <a:solidFill>
                  <a:schemeClr val="lt1"/>
                </a:solidFill>
                <a:latin typeface="Asap"/>
                <a:ea typeface="Asap"/>
                <a:cs typeface="Asap"/>
                <a:sym typeface="Asap"/>
              </a:rPr>
              <a:t>Idea Christmas 4 parent</a:t>
            </a:r>
            <a:endParaRPr dirty="0">
              <a:solidFill>
                <a:schemeClr val="lt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917" name="Google Shape;917;p57"/>
          <p:cNvSpPr txBox="1"/>
          <p:nvPr/>
        </p:nvSpPr>
        <p:spPr>
          <a:xfrm>
            <a:off x="4935381" y="2878091"/>
            <a:ext cx="28884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Chonburi"/>
                <a:ea typeface="Chonburi"/>
                <a:cs typeface="Chonburi"/>
                <a:sym typeface="Chonburi"/>
              </a:rPr>
              <a:t>DESCRIPTION</a:t>
            </a:r>
            <a:endParaRPr sz="2000" dirty="0">
              <a:solidFill>
                <a:schemeClr val="dk1"/>
              </a:solidFill>
              <a:latin typeface="Chonburi"/>
              <a:ea typeface="Chonburi"/>
              <a:cs typeface="Chonburi"/>
              <a:sym typeface="Chonburi"/>
            </a:endParaRPr>
          </a:p>
        </p:txBody>
      </p:sp>
      <p:sp>
        <p:nvSpPr>
          <p:cNvPr id="918" name="Google Shape;918;p57"/>
          <p:cNvSpPr txBox="1"/>
          <p:nvPr/>
        </p:nvSpPr>
        <p:spPr>
          <a:xfrm>
            <a:off x="4935369" y="3282295"/>
            <a:ext cx="2888400" cy="10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web hosting short stories, countdown to </a:t>
            </a:r>
            <a:r>
              <a:rPr lang="en-US" dirty="0" err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christmas</a:t>
            </a:r>
            <a:r>
              <a:rPr lang="en-US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day</a:t>
            </a:r>
            <a:endParaRPr dirty="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919" name="Google Shape;919;p57"/>
          <p:cNvSpPr txBox="1"/>
          <p:nvPr/>
        </p:nvSpPr>
        <p:spPr>
          <a:xfrm>
            <a:off x="10184229" y="821375"/>
            <a:ext cx="34476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rPr>
              <a:t>BUDGET</a:t>
            </a:r>
            <a:endParaRPr sz="2000" dirty="0">
              <a:solidFill>
                <a:schemeClr val="lt1"/>
              </a:solidFill>
              <a:latin typeface="Chonburi"/>
              <a:ea typeface="Chonburi"/>
              <a:cs typeface="Chonburi"/>
              <a:sym typeface="Chonburi"/>
            </a:endParaRPr>
          </a:p>
        </p:txBody>
      </p:sp>
      <p:sp>
        <p:nvSpPr>
          <p:cNvPr id="920" name="Google Shape;920;p57"/>
          <p:cNvSpPr txBox="1"/>
          <p:nvPr/>
        </p:nvSpPr>
        <p:spPr>
          <a:xfrm>
            <a:off x="9144000" y="962990"/>
            <a:ext cx="344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1"/>
                </a:solidFill>
                <a:latin typeface="Asap"/>
                <a:ea typeface="Asap"/>
                <a:cs typeface="Asap"/>
                <a:sym typeface="Asap"/>
              </a:rPr>
              <a:t>$25,000,000</a:t>
            </a:r>
            <a:endParaRPr sz="3000" dirty="0">
              <a:solidFill>
                <a:schemeClr val="lt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921" name="Google Shape;921;p57"/>
          <p:cNvSpPr/>
          <p:nvPr/>
        </p:nvSpPr>
        <p:spPr>
          <a:xfrm>
            <a:off x="1314409" y="1527843"/>
            <a:ext cx="863700" cy="86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57"/>
          <p:cNvSpPr txBox="1"/>
          <p:nvPr/>
        </p:nvSpPr>
        <p:spPr>
          <a:xfrm>
            <a:off x="2346191" y="1589743"/>
            <a:ext cx="18681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Chonburi"/>
                <a:ea typeface="Chonburi"/>
                <a:cs typeface="Chonburi"/>
                <a:sym typeface="Chonburi"/>
              </a:rPr>
              <a:t>STORY</a:t>
            </a:r>
            <a:endParaRPr sz="2000" dirty="0">
              <a:solidFill>
                <a:schemeClr val="dk1"/>
              </a:solidFill>
              <a:latin typeface="Chonburi"/>
              <a:ea typeface="Chonburi"/>
              <a:cs typeface="Chonburi"/>
              <a:sym typeface="Chonburi"/>
            </a:endParaRPr>
          </a:p>
        </p:txBody>
      </p:sp>
      <p:sp>
        <p:nvSpPr>
          <p:cNvPr id="923" name="Google Shape;923;p57"/>
          <p:cNvSpPr txBox="1"/>
          <p:nvPr/>
        </p:nvSpPr>
        <p:spPr>
          <a:xfrm>
            <a:off x="2346191" y="1936960"/>
            <a:ext cx="18681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for young children</a:t>
            </a:r>
            <a:endParaRPr dirty="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grpSp>
        <p:nvGrpSpPr>
          <p:cNvPr id="924" name="Google Shape;924;p57"/>
          <p:cNvGrpSpPr/>
          <p:nvPr/>
        </p:nvGrpSpPr>
        <p:grpSpPr>
          <a:xfrm>
            <a:off x="1508514" y="1742734"/>
            <a:ext cx="475490" cy="433918"/>
            <a:chOff x="1958520" y="2302574"/>
            <a:chExt cx="359213" cy="327807"/>
          </a:xfrm>
        </p:grpSpPr>
        <p:sp>
          <p:nvSpPr>
            <p:cNvPr id="925" name="Google Shape;925;p57"/>
            <p:cNvSpPr/>
            <p:nvPr/>
          </p:nvSpPr>
          <p:spPr>
            <a:xfrm>
              <a:off x="1958520" y="2302574"/>
              <a:ext cx="359213" cy="327807"/>
            </a:xfrm>
            <a:custGeom>
              <a:avLst/>
              <a:gdLst/>
              <a:ahLst/>
              <a:cxnLst/>
              <a:rect l="l" t="t" r="r" b="b"/>
              <a:pathLst>
                <a:path w="11312" h="10323" extrusionOk="0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57"/>
            <p:cNvSpPr/>
            <p:nvPr/>
          </p:nvSpPr>
          <p:spPr>
            <a:xfrm>
              <a:off x="1986877" y="2331313"/>
              <a:ext cx="302117" cy="184909"/>
            </a:xfrm>
            <a:custGeom>
              <a:avLst/>
              <a:gdLst/>
              <a:ahLst/>
              <a:cxnLst/>
              <a:rect l="l" t="t" r="r" b="b"/>
              <a:pathLst>
                <a:path w="9514" h="5823" extrusionOk="0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57"/>
            <p:cNvSpPr/>
            <p:nvPr/>
          </p:nvSpPr>
          <p:spPr>
            <a:xfrm>
              <a:off x="2131521" y="2526701"/>
              <a:ext cx="11908" cy="10638"/>
            </a:xfrm>
            <a:custGeom>
              <a:avLst/>
              <a:gdLst/>
              <a:ahLst/>
              <a:cxnLst/>
              <a:rect l="l" t="t" r="r" b="b"/>
              <a:pathLst>
                <a:path w="375" h="335" extrusionOk="0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28" name="Google Shape;928;p57"/>
          <p:cNvPicPr preferRelativeResize="0"/>
          <p:nvPr/>
        </p:nvPicPr>
        <p:blipFill rotWithShape="1">
          <a:blip r:embed="rId3">
            <a:alphaModFix/>
          </a:blip>
          <a:srcRect l="37673" t="31219" r="37671" b="31215"/>
          <a:stretch/>
        </p:blipFill>
        <p:spPr>
          <a:xfrm>
            <a:off x="8160499" y="-13395"/>
            <a:ext cx="1004524" cy="1530450"/>
          </a:xfrm>
          <a:prstGeom prst="rect">
            <a:avLst/>
          </a:prstGeom>
          <a:noFill/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</p:pic>
      <p:grpSp>
        <p:nvGrpSpPr>
          <p:cNvPr id="929" name="Google Shape;929;p57"/>
          <p:cNvGrpSpPr/>
          <p:nvPr/>
        </p:nvGrpSpPr>
        <p:grpSpPr>
          <a:xfrm>
            <a:off x="439634" y="3181938"/>
            <a:ext cx="93729" cy="663919"/>
            <a:chOff x="652698" y="627941"/>
            <a:chExt cx="124905" cy="884636"/>
          </a:xfrm>
        </p:grpSpPr>
        <p:grpSp>
          <p:nvGrpSpPr>
            <p:cNvPr id="930" name="Google Shape;930;p57"/>
            <p:cNvGrpSpPr/>
            <p:nvPr/>
          </p:nvGrpSpPr>
          <p:grpSpPr>
            <a:xfrm>
              <a:off x="652698" y="627941"/>
              <a:ext cx="124905" cy="517344"/>
              <a:chOff x="1666725" y="-1958125"/>
              <a:chExt cx="169800" cy="703200"/>
            </a:xfrm>
          </p:grpSpPr>
          <p:sp>
            <p:nvSpPr>
              <p:cNvPr id="931" name="Google Shape;931;p57"/>
              <p:cNvSpPr/>
              <p:nvPr/>
            </p:nvSpPr>
            <p:spPr>
              <a:xfrm>
                <a:off x="1666725" y="-1958125"/>
                <a:ext cx="169800" cy="16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57"/>
              <p:cNvSpPr/>
              <p:nvPr/>
            </p:nvSpPr>
            <p:spPr>
              <a:xfrm>
                <a:off x="1666725" y="-1691425"/>
                <a:ext cx="169800" cy="16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57"/>
              <p:cNvSpPr/>
              <p:nvPr/>
            </p:nvSpPr>
            <p:spPr>
              <a:xfrm>
                <a:off x="1666725" y="-1424725"/>
                <a:ext cx="169800" cy="16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34" name="Google Shape;934;p57"/>
            <p:cNvSpPr/>
            <p:nvPr/>
          </p:nvSpPr>
          <p:spPr>
            <a:xfrm>
              <a:off x="652698" y="1204131"/>
              <a:ext cx="124800" cy="124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57"/>
            <p:cNvSpPr/>
            <p:nvPr/>
          </p:nvSpPr>
          <p:spPr>
            <a:xfrm>
              <a:off x="652698" y="1387777"/>
              <a:ext cx="124800" cy="124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6" name="Google Shape;936;p57"/>
          <p:cNvSpPr/>
          <p:nvPr/>
        </p:nvSpPr>
        <p:spPr>
          <a:xfrm>
            <a:off x="7956850" y="4011200"/>
            <a:ext cx="597300" cy="5973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6B3B08E-8632-5C2F-D860-FF4977EFB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2449" y="1297195"/>
            <a:ext cx="3447601" cy="1353430"/>
          </a:xfrm>
          <a:prstGeom prst="rect">
            <a:avLst/>
          </a:prstGeom>
        </p:spPr>
      </p:pic>
      <p:sp>
        <p:nvSpPr>
          <p:cNvPr id="10" name="Google Shape;1117;p65">
            <a:extLst>
              <a:ext uri="{FF2B5EF4-FFF2-40B4-BE49-F238E27FC236}">
                <a16:creationId xmlns:a16="http://schemas.microsoft.com/office/drawing/2014/main" xmlns="" id="{9546BB45-2B3B-D647-C721-E17D4D54A4A7}"/>
              </a:ext>
            </a:extLst>
          </p:cNvPr>
          <p:cNvSpPr txBox="1">
            <a:spLocks/>
          </p:cNvSpPr>
          <p:nvPr/>
        </p:nvSpPr>
        <p:spPr>
          <a:xfrm>
            <a:off x="1119390" y="7806227"/>
            <a:ext cx="5246859" cy="12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0" indent="0" algn="ctr">
              <a:buFont typeface="Asap"/>
              <a:buNone/>
            </a:pPr>
            <a:r>
              <a:rPr lang="en-US" sz="4000" dirty="0">
                <a:latin typeface="Chonburi"/>
                <a:ea typeface="Chonburi"/>
                <a:cs typeface="Chonburi"/>
                <a:sym typeface="Chonburi"/>
              </a:rPr>
              <a:t>DO YOU HAVE ANY QUESTIONS?</a:t>
            </a:r>
          </a:p>
        </p:txBody>
      </p:sp>
      <p:sp>
        <p:nvSpPr>
          <p:cNvPr id="11" name="Google Shape;1118;p65">
            <a:extLst>
              <a:ext uri="{FF2B5EF4-FFF2-40B4-BE49-F238E27FC236}">
                <a16:creationId xmlns:a16="http://schemas.microsoft.com/office/drawing/2014/main" xmlns="" id="{86DF6B46-AC21-5331-75F5-B2585C93B58F}"/>
              </a:ext>
            </a:extLst>
          </p:cNvPr>
          <p:cNvSpPr txBox="1">
            <a:spLocks/>
          </p:cNvSpPr>
          <p:nvPr/>
        </p:nvSpPr>
        <p:spPr>
          <a:xfrm>
            <a:off x="1737515" y="-3408282"/>
            <a:ext cx="5127300" cy="179187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9pPr>
          </a:lstStyle>
          <a:p>
            <a:r>
              <a:rPr lang="en-US" sz="4400" dirty="0"/>
              <a:t>END</a:t>
            </a:r>
            <a:endParaRPr lang="en-US" dirty="0"/>
          </a:p>
        </p:txBody>
      </p:sp>
      <p:pic>
        <p:nvPicPr>
          <p:cNvPr id="12" name="Google Shape;1139;p65">
            <a:extLst>
              <a:ext uri="{FF2B5EF4-FFF2-40B4-BE49-F238E27FC236}">
                <a16:creationId xmlns:a16="http://schemas.microsoft.com/office/drawing/2014/main" xmlns="" id="{6A73FA2D-C8CE-F485-B882-A982BBF4CF8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7673" t="31219" r="37671" b="31215"/>
          <a:stretch/>
        </p:blipFill>
        <p:spPr>
          <a:xfrm>
            <a:off x="-4395296" y="-2099445"/>
            <a:ext cx="1004524" cy="1530450"/>
          </a:xfrm>
          <a:prstGeom prst="rect">
            <a:avLst/>
          </a:prstGeom>
          <a:noFill/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3" name="Google Shape;1147;p65">
            <a:extLst>
              <a:ext uri="{FF2B5EF4-FFF2-40B4-BE49-F238E27FC236}">
                <a16:creationId xmlns:a16="http://schemas.microsoft.com/office/drawing/2014/main" xmlns="" id="{76DACBBE-B49C-ADD5-8090-07E59BCBC39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62437" t="23634" r="14019" b="38831"/>
          <a:stretch/>
        </p:blipFill>
        <p:spPr>
          <a:xfrm>
            <a:off x="13631829" y="-2707069"/>
            <a:ext cx="1004498" cy="1601449"/>
          </a:xfrm>
          <a:prstGeom prst="rect">
            <a:avLst/>
          </a:prstGeom>
          <a:noFill/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Have proper login/sign up page, accounts will be able to be customize by user</a:t>
            </a:r>
          </a:p>
          <a:p>
            <a:pPr>
              <a:buFontTx/>
              <a:buChar char="-"/>
            </a:pPr>
            <a:r>
              <a:rPr lang="en-US" dirty="0" smtClean="0"/>
              <a:t>Diversify stories and movies for more special occasions</a:t>
            </a:r>
          </a:p>
          <a:p>
            <a:pPr>
              <a:buFontTx/>
              <a:buChar char="-"/>
            </a:pPr>
            <a:r>
              <a:rPr lang="en-US" dirty="0" smtClean="0"/>
              <a:t>Redecorate website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III. Future developments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29525" y="2607200"/>
            <a:ext cx="7704000" cy="57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9pPr>
          </a:lstStyle>
          <a:p>
            <a:r>
              <a:rPr lang="en-US" sz="2400" dirty="0" smtClean="0"/>
              <a:t>IV. Demo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4241325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76DBE133-A454-4DFA-B625-96B3FEF4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670" y="-780459"/>
            <a:ext cx="7704000" cy="5727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865CDC94-1BF1-500E-2F2E-182FD3BE4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32175" y="970525"/>
            <a:ext cx="596024" cy="23689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Google Shape;1117;p65">
            <a:extLst>
              <a:ext uri="{FF2B5EF4-FFF2-40B4-BE49-F238E27FC236}">
                <a16:creationId xmlns:a16="http://schemas.microsoft.com/office/drawing/2014/main" xmlns="" id="{61815BD3-9667-A6D0-8915-585BDF62A90E}"/>
              </a:ext>
            </a:extLst>
          </p:cNvPr>
          <p:cNvSpPr txBox="1">
            <a:spLocks/>
          </p:cNvSpPr>
          <p:nvPr/>
        </p:nvSpPr>
        <p:spPr>
          <a:xfrm>
            <a:off x="1948570" y="3035596"/>
            <a:ext cx="5246859" cy="12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0" indent="0" algn="ctr">
              <a:buFont typeface="Asap"/>
              <a:buNone/>
            </a:pPr>
            <a:r>
              <a:rPr lang="en-US" sz="4000" dirty="0" smtClean="0">
                <a:latin typeface="Chonburi"/>
                <a:ea typeface="Chonburi"/>
                <a:cs typeface="Chonburi"/>
                <a:sym typeface="Chonburi"/>
              </a:rPr>
              <a:t>ANY </a:t>
            </a:r>
            <a:r>
              <a:rPr lang="en-US" sz="4000" dirty="0">
                <a:latin typeface="Chonburi"/>
                <a:ea typeface="Chonburi"/>
                <a:cs typeface="Chonburi"/>
                <a:sym typeface="Chonburi"/>
              </a:rPr>
              <a:t>QUESTIONS?</a:t>
            </a:r>
          </a:p>
        </p:txBody>
      </p:sp>
      <p:sp>
        <p:nvSpPr>
          <p:cNvPr id="7" name="Google Shape;1118;p65">
            <a:extLst>
              <a:ext uri="{FF2B5EF4-FFF2-40B4-BE49-F238E27FC236}">
                <a16:creationId xmlns:a16="http://schemas.microsoft.com/office/drawing/2014/main" xmlns="" id="{4316D10D-D8F6-105B-A8E7-7DA991F7F468}"/>
              </a:ext>
            </a:extLst>
          </p:cNvPr>
          <p:cNvSpPr txBox="1">
            <a:spLocks/>
          </p:cNvSpPr>
          <p:nvPr/>
        </p:nvSpPr>
        <p:spPr>
          <a:xfrm>
            <a:off x="2068129" y="929234"/>
            <a:ext cx="5127300" cy="179187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onburi"/>
              <a:buNone/>
              <a:defRPr sz="3000" b="0" i="0" u="none" strike="noStrike" cap="none">
                <a:solidFill>
                  <a:schemeClr val="lt1"/>
                </a:solidFill>
                <a:latin typeface="Chonburi"/>
                <a:ea typeface="Chonburi"/>
                <a:cs typeface="Chonburi"/>
                <a:sym typeface="Chonburi"/>
              </a:defRPr>
            </a:lvl9pPr>
          </a:lstStyle>
          <a:p>
            <a:r>
              <a:rPr lang="en-US" sz="4400" dirty="0" smtClean="0"/>
              <a:t>THE END</a:t>
            </a:r>
            <a:endParaRPr lang="en-US" dirty="0"/>
          </a:p>
        </p:txBody>
      </p:sp>
      <p:pic>
        <p:nvPicPr>
          <p:cNvPr id="8" name="Google Shape;1139;p65">
            <a:extLst>
              <a:ext uri="{FF2B5EF4-FFF2-40B4-BE49-F238E27FC236}">
                <a16:creationId xmlns:a16="http://schemas.microsoft.com/office/drawing/2014/main" xmlns="" id="{04255CBD-1AA6-14AD-C423-0D577AA2E4A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7673" t="31219" r="37671" b="31215"/>
          <a:stretch/>
        </p:blipFill>
        <p:spPr>
          <a:xfrm>
            <a:off x="534413" y="165116"/>
            <a:ext cx="1004524" cy="1530450"/>
          </a:xfrm>
          <a:prstGeom prst="rect">
            <a:avLst/>
          </a:prstGeom>
          <a:noFill/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9" name="Google Shape;1147;p65">
            <a:extLst>
              <a:ext uri="{FF2B5EF4-FFF2-40B4-BE49-F238E27FC236}">
                <a16:creationId xmlns:a16="http://schemas.microsoft.com/office/drawing/2014/main" xmlns="" id="{41023800-C58C-BADE-95AE-14F70A458B3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62437" t="23634" r="14019" b="38831"/>
          <a:stretch/>
        </p:blipFill>
        <p:spPr>
          <a:xfrm>
            <a:off x="7832876" y="-35500"/>
            <a:ext cx="1004498" cy="1601449"/>
          </a:xfrm>
          <a:prstGeom prst="rect">
            <a:avLst/>
          </a:prstGeom>
          <a:noFill/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Christmas Day Restaurant MK Campaign by Slidesgo">
  <a:themeElements>
    <a:clrScheme name="Simple Light">
      <a:dk1>
        <a:srgbClr val="191919"/>
      </a:dk1>
      <a:lt1>
        <a:srgbClr val="FFFFFF"/>
      </a:lt1>
      <a:dk2>
        <a:srgbClr val="F9725B"/>
      </a:dk2>
      <a:lt2>
        <a:srgbClr val="FAB870"/>
      </a:lt2>
      <a:accent1>
        <a:srgbClr val="3D6F4E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216</Words>
  <Application>Microsoft Office PowerPoint</Application>
  <PresentationFormat>On-screen Show (16:9)</PresentationFormat>
  <Paragraphs>63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Asap</vt:lpstr>
      <vt:lpstr>SegoeuiPcText</vt:lpstr>
      <vt:lpstr>Chonburi</vt:lpstr>
      <vt:lpstr>Christmas Day Restaurant MK Campaign by Slidesgo</vt:lpstr>
      <vt:lpstr>CHRISTMAS DAY BANANA SPLITS</vt:lpstr>
      <vt:lpstr>I. Group members</vt:lpstr>
      <vt:lpstr>KHOA</vt:lpstr>
      <vt:lpstr>TRANG</vt:lpstr>
      <vt:lpstr>OUR PRODUCTS</vt:lpstr>
      <vt:lpstr>II. About this website</vt:lpstr>
      <vt:lpstr>III. Future developments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CHRISTMAS DAY NHÓM NHẤTTTT</dc:title>
  <dc:creator>Ms Trang</dc:creator>
  <cp:lastModifiedBy>adminn</cp:lastModifiedBy>
  <cp:revision>6</cp:revision>
  <dcterms:modified xsi:type="dcterms:W3CDTF">2022-12-22T16:06:06Z</dcterms:modified>
</cp:coreProperties>
</file>