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d9b0458b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d9b0458b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d9b0458b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d9b0458b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9b0458b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d9b0458b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d9b0458b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d9b0458b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d9b0458b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d9b0458b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d9b0458b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d9b0458b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d9b0458b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d9b0458b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9b0458b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9b0458b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9b0458b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9b0458b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d9b0458b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d9b0458b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9b0458b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9b0458b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9b0458b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9b0458b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d9b0458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d9b0458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9b0458b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9b0458b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d9b0458b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d9b0458b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comm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urcemaking.com/design_patterns/command" TargetMode="External"/><Relationship Id="rId5" Type="http://schemas.openxmlformats.org/officeDocument/2006/relationships/hyperlink" Target="https://en.wikipedia.org/wiki/Command_pattern#:~:text=In%20object%2Doriented%20programming%2C%20the,values%20for%20the%20method%20parameters" TargetMode="External"/><Relationship Id="rId4" Type="http://schemas.openxmlformats.org/officeDocument/2006/relationships/hyperlink" Target="https://www.tutorialspoint.com/design_pattern/command_pattern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Command Design Pattern</a:t>
            </a:r>
            <a:endParaRPr i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54275" y="3312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Nidhi V Kulkarni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Priyanka V Rao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13" y="778150"/>
            <a:ext cx="8129476" cy="3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Ideal approach</a:t>
            </a:r>
            <a:endParaRPr i="1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 b="1"/>
              <a:t>Command </a:t>
            </a:r>
            <a:r>
              <a:rPr lang="en-GB"/>
              <a:t>pattern- GUI objects shouldn’t send these requests directly.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Instead, you should extract all of the request details-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object being called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name of the method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Arguments in a command class with a method that triggers the request.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Object called- </a:t>
            </a:r>
            <a:r>
              <a:rPr lang="en-GB" b="1"/>
              <a:t>Business logic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Name of the method - </a:t>
            </a:r>
            <a:r>
              <a:rPr lang="en-GB" b="1"/>
              <a:t>Update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Arguments- </a:t>
            </a:r>
            <a:r>
              <a:rPr lang="en-GB" b="1"/>
              <a:t>2, “John Smith”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47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/>
              <a:t>Command </a:t>
            </a:r>
            <a:r>
              <a:rPr lang="en-GB"/>
              <a:t>objects- links between various GUI and business logic objects.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GUI object doesn’t need to know -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business logic object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request and how it’ll be processed.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GUI object just triggers the </a:t>
            </a:r>
            <a:r>
              <a:rPr lang="en-GB" b="1"/>
              <a:t>command</a:t>
            </a:r>
            <a:r>
              <a:rPr lang="en-GB"/>
              <a:t>, which handles all the details.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00" y="2571750"/>
            <a:ext cx="6860700" cy="2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500625"/>
            <a:ext cx="8520600" cy="4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After we apply the Command pattern-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 longer need all those button subclasses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Put a single field into the base </a:t>
            </a:r>
            <a:r>
              <a:rPr lang="en-GB" sz="2000" b="1"/>
              <a:t>Button </a:t>
            </a:r>
            <a:r>
              <a:rPr lang="en-GB" sz="2000"/>
              <a:t>class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Stores a reference to a command object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button execute that command on a click.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/>
              <a:t>Commands </a:t>
            </a:r>
            <a:r>
              <a:rPr lang="en-GB" sz="2000"/>
              <a:t>- 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Middle layer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Reduces coupling between the GUI and business logic layers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 b="1" i="1"/>
              <a:t>Real world applications</a:t>
            </a:r>
            <a:r>
              <a:rPr lang="en-GB" sz="3120" b="1" i="1"/>
              <a:t> </a:t>
            </a:r>
            <a:endParaRPr sz="3120" b="1" i="1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Roboto"/>
              <a:buChar char="●"/>
            </a:pPr>
            <a:r>
              <a:rPr lang="en-GB" sz="2000"/>
              <a:t>GUI buttons and Menu items</a:t>
            </a:r>
            <a:endParaRPr sz="20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Roboto"/>
              <a:buChar char="●"/>
            </a:pPr>
            <a:r>
              <a:rPr lang="en-GB" sz="2000"/>
              <a:t>Multi-level Undo/Redo</a:t>
            </a:r>
            <a:endParaRPr sz="20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Roboto"/>
              <a:buChar char="●"/>
            </a:pPr>
            <a:r>
              <a:rPr lang="en-GB" sz="2000"/>
              <a:t>Remote Control Devices</a:t>
            </a:r>
            <a:endParaRPr sz="200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Roboto"/>
              <a:buChar char="●"/>
            </a:pPr>
            <a:r>
              <a:rPr lang="en-GB" sz="2000"/>
              <a:t>Transactional behavior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3588" b="1"/>
              <a:t> </a:t>
            </a:r>
            <a:r>
              <a:rPr lang="en-GB" sz="3588" b="1" i="1"/>
              <a:t>Pros and Cons</a:t>
            </a:r>
            <a:endParaRPr sz="3588" b="1" i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Pros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 dirty="0"/>
              <a:t>Encapsulation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 dirty="0"/>
              <a:t>Decoupling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 dirty="0"/>
              <a:t>Undo/Redo functionality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 dirty="0"/>
              <a:t>Sequencing of commands</a:t>
            </a:r>
            <a:endParaRPr sz="2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 dirty="0"/>
              <a:t>Logging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Cons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/>
              <a:t>Increased complexity</a:t>
            </a:r>
            <a:endParaRPr sz="20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/>
              <a:t>Increased memory usage</a:t>
            </a:r>
            <a:endParaRPr sz="200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2000"/>
              <a:t>Performance overhead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References</a:t>
            </a:r>
            <a:endParaRPr i="1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https://refactoring.guru/design-patterns/command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https://www.tutorialspoint.com/design_pattern/command_pattern.htm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https://en.wikipedia.org/wiki/Command_pattern#:~:text=In%20object%2Doriented%20programming%2C%20the,values%20for%20the%20method%20parameters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https://sourcemaking.com/design_patterns/command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 i="1"/>
              <a:t>Command </a:t>
            </a:r>
            <a:r>
              <a:rPr lang="en-GB"/>
              <a:t>design pattern?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- An object encapsulates all </a:t>
            </a:r>
            <a:r>
              <a:rPr lang="en-GB" sz="2500" b="1" i="1"/>
              <a:t>information </a:t>
            </a:r>
            <a:r>
              <a:rPr lang="en-GB" sz="2500"/>
              <a:t>needed to perform an action.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- </a:t>
            </a:r>
            <a:r>
              <a:rPr lang="en-GB" sz="2200"/>
              <a:t>Issue requests to objects without knowing -</a:t>
            </a:r>
            <a:endParaRPr sz="2200"/>
          </a:p>
          <a:p>
            <a:pPr marL="457200" lvl="0" indent="-32643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The operation being requested </a:t>
            </a:r>
            <a:endParaRPr sz="2200"/>
          </a:p>
          <a:p>
            <a:pPr marL="457200" lvl="0" indent="-3264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The receiver of the request.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 i="1"/>
              <a:t>Information</a:t>
            </a:r>
            <a:r>
              <a:rPr lang="en-GB" sz="2500" b="1"/>
              <a:t>-</a:t>
            </a:r>
            <a:endParaRPr sz="2500" b="1"/>
          </a:p>
          <a:p>
            <a:pPr marL="457200" lvl="0" indent="-33976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Method name</a:t>
            </a:r>
            <a:endParaRPr sz="2500"/>
          </a:p>
          <a:p>
            <a:pPr marL="457200" lvl="0" indent="-3397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The object that owns the method </a:t>
            </a:r>
            <a:endParaRPr sz="2500"/>
          </a:p>
          <a:p>
            <a:pPr marL="457200" lvl="0" indent="-3397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500"/>
              <a:t>Values for the method parameters.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Real time example</a:t>
            </a:r>
            <a:endParaRPr i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0" y="1224125"/>
            <a:ext cx="7779375" cy="38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75" y="706613"/>
            <a:ext cx="7119399" cy="3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Four terms-</a:t>
            </a:r>
            <a:endParaRPr i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Client</a:t>
            </a:r>
            <a:endParaRPr sz="230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Command</a:t>
            </a:r>
            <a:endParaRPr sz="230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Invoker</a:t>
            </a:r>
            <a:endParaRPr sz="2300"/>
          </a:p>
          <a:p>
            <a:pPr marL="457200" lvl="0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Receiver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Technical example</a:t>
            </a:r>
            <a:endParaRPr i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8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1726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490"/>
              <a:t>Text editor app-&gt; Create toolbar -&gt; Many buttons</a:t>
            </a:r>
            <a:endParaRPr sz="3490"/>
          </a:p>
          <a:p>
            <a:pPr marL="457200" lvl="0" indent="-31726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490" b="1"/>
              <a:t>Button </a:t>
            </a:r>
            <a:r>
              <a:rPr lang="en-GB" sz="3490"/>
              <a:t>- Base class</a:t>
            </a:r>
            <a:endParaRPr sz="3490"/>
          </a:p>
          <a:p>
            <a:pPr marL="457200" lvl="0" indent="-31726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490"/>
              <a:t>Buttons look similar, but different operations</a:t>
            </a:r>
            <a:endParaRPr sz="349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90" i="1"/>
              <a:t>Code for the various click handlers of these buttons?</a:t>
            </a:r>
            <a:endParaRPr sz="3490" i="1"/>
          </a:p>
          <a:p>
            <a:pPr marL="457200" lvl="0" indent="-317269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3490"/>
              <a:t>Create subclasses for each button. </a:t>
            </a:r>
            <a:endParaRPr sz="3490"/>
          </a:p>
          <a:p>
            <a:pPr marL="457200" lvl="0" indent="-317269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3490"/>
              <a:t>Subclasses contain code for the button click.</a:t>
            </a:r>
            <a:endParaRPr sz="349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r="-2616" b="-13083"/>
          <a:stretch/>
        </p:blipFill>
        <p:spPr>
          <a:xfrm>
            <a:off x="5879175" y="1152475"/>
            <a:ext cx="3030551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Flaw 1</a:t>
            </a:r>
            <a:endParaRPr i="1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270950" y="1183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Many number of classes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Risk breaking the code in subclasses - </a:t>
            </a:r>
            <a:r>
              <a:rPr lang="en-GB" i="1" dirty="0"/>
              <a:t>Button </a:t>
            </a:r>
            <a:r>
              <a:rPr lang="en-GB" dirty="0"/>
              <a:t>class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="1" i="1" dirty="0"/>
              <a:t>GUI code is dependent on business logic code</a:t>
            </a:r>
            <a:endParaRPr sz="2000" b="1" i="1" dirty="0"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l="1632" t="1270" r="-4959" b="-4598"/>
          <a:stretch/>
        </p:blipFill>
        <p:spPr>
          <a:xfrm>
            <a:off x="6408500" y="1099200"/>
            <a:ext cx="2735500" cy="30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Flaw 2</a:t>
            </a:r>
            <a:endParaRPr i="1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Copy, paste, print or save would need to be invoked from multiple places.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Print</a:t>
            </a:r>
            <a:r>
              <a:rPr lang="en-GB"/>
              <a:t> button -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Toolbar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context menu,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Hit Ctrl+P on the keyboard- </a:t>
            </a:r>
            <a:r>
              <a:rPr lang="en-GB" i="1"/>
              <a:t>shortcut</a:t>
            </a:r>
            <a:endParaRPr i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i="1"/>
              <a:t>Solution?</a:t>
            </a:r>
            <a:endParaRPr b="1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Duplicate the operation’s code in many classes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Make menus dependent on buttons.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-4231"/>
          <a:stretch/>
        </p:blipFill>
        <p:spPr>
          <a:xfrm>
            <a:off x="4901100" y="1783050"/>
            <a:ext cx="4242900" cy="1836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Solution?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Good software design - </a:t>
            </a:r>
            <a:r>
              <a:rPr lang="en-GB" b="1" i="1" dirty="0"/>
              <a:t>Principle of separation of concerns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Breaking an app into layers.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 - a layer for the GUI and another layer for the business logic.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GUI object calls a method of a business logic object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is done by passing it some arguments.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process is usually described as one object sending another a request.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526</Words>
  <Application>Microsoft Macintosh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Simple Dark</vt:lpstr>
      <vt:lpstr>Command Design Pattern</vt:lpstr>
      <vt:lpstr>What is Command design pattern?</vt:lpstr>
      <vt:lpstr>Real time example</vt:lpstr>
      <vt:lpstr>PowerPoint Presentation</vt:lpstr>
      <vt:lpstr>Four terms-</vt:lpstr>
      <vt:lpstr>Technical example</vt:lpstr>
      <vt:lpstr>Flaw 1</vt:lpstr>
      <vt:lpstr>Flaw 2</vt:lpstr>
      <vt:lpstr>Solution? </vt:lpstr>
      <vt:lpstr>PowerPoint Presentation</vt:lpstr>
      <vt:lpstr>Ideal approach</vt:lpstr>
      <vt:lpstr>PowerPoint Presentation</vt:lpstr>
      <vt:lpstr>PowerPoint Presentation</vt:lpstr>
      <vt:lpstr>Real world applications </vt:lpstr>
      <vt:lpstr> Pros and Cons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Design Pattern</dc:title>
  <cp:lastModifiedBy>Nidhi V Kulkarni</cp:lastModifiedBy>
  <cp:revision>2</cp:revision>
  <dcterms:modified xsi:type="dcterms:W3CDTF">2023-04-27T07:17:47Z</dcterms:modified>
</cp:coreProperties>
</file>